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87" r:id="rId1"/>
  </p:sldMasterIdLst>
  <p:notesMasterIdLst>
    <p:notesMasterId r:id="rId5"/>
  </p:notesMasterIdLst>
  <p:sldIdLst>
    <p:sldId id="593" r:id="rId2"/>
    <p:sldId id="594" r:id="rId3"/>
    <p:sldId id="595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DEEF"/>
    <a:srgbClr val="500000"/>
    <a:srgbClr val="FFBDBD"/>
    <a:srgbClr val="FF9C8B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90" autoAdjust="0"/>
  </p:normalViewPr>
  <p:slideViewPr>
    <p:cSldViewPr snapToGrid="0">
      <p:cViewPr>
        <p:scale>
          <a:sx n="78" d="100"/>
          <a:sy n="78" d="100"/>
        </p:scale>
        <p:origin x="-1746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AB3DD-D4C9-4592-A57B-BC302D30E98B}" type="datetimeFigureOut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08F5F-7179-49A6-96F8-A834B33A0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07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AF67-41CD-4C35-9DB8-5B5D4A64A414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75A1-D6DF-4012-9F31-6FB08A999A34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2FA9-3F05-4260-88C6-2F5B386B0637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9DC9-EFD8-4A65-AEC6-607A7987B19C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9E30-F706-418E-89B5-539DD564C325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B313-FD52-4425-B4C1-BBAC3CE6E3E0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6910-5F4A-4744-805A-3DC9B7247B40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B0A2-8283-49D9-9DA1-29D61CD04548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80CF-163D-415B-B5A0-2B6FD9897374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9A983-93F9-4BB7-A82F-DBC86A07EB66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8C8F-E8D5-4FE6-8E50-B20C70CBAB3C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DC5AD-9F9E-4C18-9235-29876268333B}" type="datetime1">
              <a:rPr lang="ru-RU" smtClean="0"/>
              <a:pPr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05993-538B-4CE9-9EB6-929E386768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C793846C-BA9E-41A1-AB67-68E1A5023866}"/>
              </a:ext>
            </a:extLst>
          </p:cNvPr>
          <p:cNvSpPr txBox="1">
            <a:spLocks/>
          </p:cNvSpPr>
          <p:nvPr/>
        </p:nvSpPr>
        <p:spPr>
          <a:xfrm>
            <a:off x="1899491" y="158496"/>
            <a:ext cx="8963581" cy="816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u="sng" dirty="0" smtClean="0"/>
              <a:t>Предложения в резолюцию форума:</a:t>
            </a:r>
            <a:endParaRPr lang="ru-RU" sz="2800" b="1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560832" y="1052439"/>
            <a:ext cx="1099718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Предложить Минтрансу России во исполнение Распоряжения Правительства РФ от 09 декабря 2023 года № 3534-р в части: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а) «Подготовка предложений по разработке и реализации проектов в интересах создания дирижабельных средств транспортировки грузов массой 30 - 200 тонн в труднодоступных районах Арктической зоны»;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б) «Подготовка предложений по разработке и реализации проектов в интересах создания типоряда средств (комплексов) … и авиационного базирования в целях всепогодного контроля надводной, подводной, ледовой, наземной и воздушной обстановки Арктической зоны»,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сформировать рабочую группу по подготовке «Дорожной карты по разработке дирижабельных систем различного назначения».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20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C793846C-BA9E-41A1-AB67-68E1A5023866}"/>
              </a:ext>
            </a:extLst>
          </p:cNvPr>
          <p:cNvSpPr txBox="1">
            <a:spLocks/>
          </p:cNvSpPr>
          <p:nvPr/>
        </p:nvSpPr>
        <p:spPr>
          <a:xfrm>
            <a:off x="1899491" y="158496"/>
            <a:ext cx="8963581" cy="816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u="sng" dirty="0" smtClean="0"/>
              <a:t>Предложения в резолюцию форума:</a:t>
            </a:r>
            <a:endParaRPr lang="ru-RU" sz="2800" b="1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573024" y="1032068"/>
            <a:ext cx="112654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/>
              <a:t>В состав Рабочей группы включить представителей организаций:</a:t>
            </a:r>
          </a:p>
          <a:p>
            <a:r>
              <a:rPr lang="ru-RU" sz="2800" dirty="0" smtClean="0"/>
              <a:t>1.  Фонд НТИ </a:t>
            </a:r>
          </a:p>
          <a:p>
            <a:r>
              <a:rPr lang="ru-RU" sz="2800" dirty="0" smtClean="0"/>
              <a:t>2. Фонд перспективных исследований. </a:t>
            </a:r>
          </a:p>
          <a:p>
            <a:r>
              <a:rPr lang="ru-RU" sz="2800" dirty="0" smtClean="0"/>
              <a:t>3. Федеральное государственное бюджетное учреждение науки Институт теплофизики им. С.С. Кутателадзе  Сибирского отделения Российской академии наук. </a:t>
            </a:r>
          </a:p>
          <a:p>
            <a:r>
              <a:rPr lang="ru-RU" sz="2800" dirty="0" smtClean="0"/>
              <a:t>4. АО НПП «СПЕЦ-РАДИО». </a:t>
            </a:r>
          </a:p>
          <a:p>
            <a:r>
              <a:rPr lang="ru-RU" sz="2800" dirty="0" smtClean="0"/>
              <a:t>5. НИИ ЦПК имени Ю.А. Гагарина.</a:t>
            </a:r>
          </a:p>
          <a:p>
            <a:r>
              <a:rPr lang="ru-RU" sz="2800" dirty="0" smtClean="0"/>
              <a:t>6. АО «ОДК КЛИМОВ».</a:t>
            </a:r>
          </a:p>
          <a:p>
            <a:r>
              <a:rPr lang="ru-RU" sz="2800" dirty="0" smtClean="0"/>
              <a:t>7. Кузбасский государственный технический университет им.Т.Ф. Горбачева.</a:t>
            </a:r>
          </a:p>
          <a:p>
            <a:r>
              <a:rPr lang="ru-RU" sz="2800" dirty="0" smtClean="0"/>
              <a:t>8.  Московский государственный технический университет  им. Баумана.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420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C793846C-BA9E-41A1-AB67-68E1A5023866}"/>
              </a:ext>
            </a:extLst>
          </p:cNvPr>
          <p:cNvSpPr txBox="1">
            <a:spLocks/>
          </p:cNvSpPr>
          <p:nvPr/>
        </p:nvSpPr>
        <p:spPr>
          <a:xfrm>
            <a:off x="1899491" y="158496"/>
            <a:ext cx="8963581" cy="597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u="sng" dirty="0" smtClean="0"/>
              <a:t>Предложения в резолюцию форума:</a:t>
            </a:r>
            <a:endParaRPr lang="ru-RU" sz="2800" b="1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573024" y="816625"/>
            <a:ext cx="1126540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 smtClean="0"/>
              <a:t>В состав Рабочей группы включить представителей организаций:</a:t>
            </a:r>
          </a:p>
          <a:p>
            <a:r>
              <a:rPr lang="ru-RU" sz="2800" dirty="0" smtClean="0"/>
              <a:t>9.  Федеральное государственное бюджетное образовательное учреждение высшего образования «Московский авиационный институт (национальный исследовательский университет)». </a:t>
            </a:r>
          </a:p>
          <a:p>
            <a:r>
              <a:rPr lang="ru-RU" sz="2800" dirty="0" smtClean="0"/>
              <a:t>10. ООО «ГАЗПРОМНЕФТЬ-СНАБЖЕНИЕ».</a:t>
            </a:r>
          </a:p>
          <a:p>
            <a:r>
              <a:rPr lang="ru-RU" sz="2800" dirty="0" smtClean="0"/>
              <a:t>11. Московский государственный технический университет гражданской авиации</a:t>
            </a:r>
          </a:p>
          <a:p>
            <a:r>
              <a:rPr lang="ru-RU" sz="2800" dirty="0" smtClean="0"/>
              <a:t>12. Научно-исследовательский Московский комплекс (НИМК) ЦАГИ</a:t>
            </a:r>
          </a:p>
          <a:p>
            <a:r>
              <a:rPr lang="ru-RU" sz="2800" dirty="0" smtClean="0"/>
              <a:t>13. ФАУ «СибНИА им. С. А. Чаплыгина» (СибНИА)</a:t>
            </a:r>
          </a:p>
          <a:p>
            <a:r>
              <a:rPr lang="ru-RU" sz="2800" dirty="0" smtClean="0"/>
              <a:t>14. АО НПО Лавочкина</a:t>
            </a:r>
          </a:p>
          <a:p>
            <a:r>
              <a:rPr lang="ru-RU" sz="2800" dirty="0" smtClean="0"/>
              <a:t>15. АО «Аэростатика».</a:t>
            </a:r>
          </a:p>
          <a:p>
            <a:r>
              <a:rPr lang="ru-RU" sz="2800" dirty="0" smtClean="0"/>
              <a:t>16. ООО НПП «АВАКС-ГЕОСЕРВИС»</a:t>
            </a:r>
          </a:p>
          <a:p>
            <a:r>
              <a:rPr lang="ru-RU" sz="2800" dirty="0" smtClean="0"/>
              <a:t>17. АО «НАВИГАТОР»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74203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7502</TotalTime>
  <Words>287</Words>
  <Application>Microsoft Office PowerPoint</Application>
  <PresentationFormat>Произвольный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Макеич Григорий Сергеевич</dc:creator>
  <cp:lastModifiedBy>Igor Kim</cp:lastModifiedBy>
  <cp:revision>381</cp:revision>
  <dcterms:created xsi:type="dcterms:W3CDTF">2020-05-29T14:54:21Z</dcterms:created>
  <dcterms:modified xsi:type="dcterms:W3CDTF">2024-06-19T04:30:02Z</dcterms:modified>
</cp:coreProperties>
</file>