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image/x-emf" Extension="emf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</Types>
</file>

<file path=_rels/.rels><?xml version="1.0" encoding="UTF-8" standalone="no" ?>
<Relationships xmlns="http://schemas.openxmlformats.org/package/2006/relationships">
  <Relationship Id="rId3" Target="docProps/core.xml" Type="http://schemas.openxmlformats.org/package/2006/relationships/metadata/core-properties"/>
  <Relationship Id="rId2" Target="docProps/app.xml" Type="http://schemas.openxmlformats.org/officeDocument/2006/relationships/extended-properties"/>
  <Relationship Id="rId1" Target="ppt/presentation.xml" Type="http://schemas.openxmlformats.org/officeDocument/2006/relationships/officeDocument"/>
</Relationships>

</file>

<file path=ppt/presentation.xml><?xml version="1.0" encoding="utf-8"?>
<p:presentation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</p:sldIdLst>
  <p:sldSz cx="12192000" cy="6858000"/>
  <p:notesSz cx="6858000" cy="12192000"/>
</p:presentation>
</file>

<file path=ppt/tableStyles.xml><?xml version="1.0" encoding="utf-8"?>
<a:tblStyleLs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def="{5C22544A-7EE6-4342-B048-85BDC9FD1C3A}"/>
</file>

<file path=ppt/_rels/presentation.xml.rels><?xml version="1.0" encoding="UTF-8" standalone="no" ?>
<Relationships xmlns="http://schemas.openxmlformats.org/package/2006/relationships">
  <Relationship Id="rId9" Target="tableStyles.xml" Type="http://schemas.openxmlformats.org/officeDocument/2006/relationships/tableStyles"/>
  <Relationship Id="rId8" Target="slides/slide6.xml" Type="http://schemas.openxmlformats.org/officeDocument/2006/relationships/slide"/>
  <Relationship Id="rId7" Target="slides/slide5.xml" Type="http://schemas.openxmlformats.org/officeDocument/2006/relationships/slide"/>
  <Relationship Id="rId6" Target="slides/slide4.xml" Type="http://schemas.openxmlformats.org/officeDocument/2006/relationships/slide"/>
  <Relationship Id="rId5" Target="slides/slide3.xml" Type="http://schemas.openxmlformats.org/officeDocument/2006/relationships/slide"/>
  <Relationship Id="rId4" Target="slides/slide2.xml" Type="http://schemas.openxmlformats.org/officeDocument/2006/relationships/slide"/>
  <Relationship Id="rId3" Target="slides/slide1.xml" Type="http://schemas.openxmlformats.org/officeDocument/2006/relationships/slide"/>
  <Relationship Id="rId2" Target="slideMasters/slideMaster1.xml" Type="http://schemas.openxmlformats.org/officeDocument/2006/relationships/slideMaster"/>
  <Relationship Id="rId1" Target="theme/theme1.xml" Type="http://schemas.openxmlformats.org/officeDocument/2006/relationships/theme"/>
</Relationships>

</file>

<file path=ppt/slideLayouts/_rels/slideLayout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0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1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1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2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3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4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5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6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7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8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_rels/slideLayout9.xml.rels><?xml version="1.0" encoding="UTF-8" standalone="no" ?>
<Relationships xmlns="http://schemas.openxmlformats.org/package/2006/relationships">
  <Relationship Id="rId1" Target="../slideMasters/slideMaster1.xml" Type="http://schemas.openxmlformats.org/officeDocument/2006/relationships/slideMaster"/>
</Relationships>

</file>

<file path=ppt/slideLayouts/slideLayout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">
  <p:cSld name="Title">
    <p:spTree>
      <p:nvGrpSpPr>
        <p:cNvPr hidden="false" id="20" name="GroupShape 2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1" name="Shape 21"/>
          <p:cNvSpPr txBox="true"/>
          <p:nvPr isPhoto="false">
            <p:ph idx="0" type="title"/>
          </p:nvPr>
        </p:nvSpPr>
        <p:spPr>
          <a:xfrm flipH="false" flipV="false" rot="0"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defPPr/>
            <a:lvl1pPr algn="ctr"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22" name="Shape 22"/>
          <p:cNvSpPr txBox="true"/>
          <p:nvPr isPhoto="false">
            <p:ph idx="1" type="subTitle"/>
          </p:nvPr>
        </p:nvSpPr>
        <p:spPr>
          <a:xfrm flipH="false" flipV="false" rot="0"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defPPr/>
            <a:lvl1pPr algn="ctr" indent="0" lvl="0" marL="0">
              <a:buNone/>
              <a:defRPr sz="2400"/>
            </a:lvl1pPr>
            <a:lvl2pPr algn="ctr" indent="0" lvl="1" marL="457200">
              <a:buNone/>
              <a:defRPr sz="2000"/>
            </a:lvl2pPr>
            <a:lvl3pPr algn="ctr" indent="0" lvl="2" marL="914400">
              <a:buNone/>
              <a:defRPr sz="1800"/>
            </a:lvl3pPr>
            <a:lvl4pPr algn="ctr" indent="0" lvl="3" marL="1371600">
              <a:buNone/>
              <a:defRPr sz="1600"/>
            </a:lvl4pPr>
            <a:lvl5pPr algn="ctr" indent="0" lvl="4" marL="1828800">
              <a:buNone/>
              <a:defRPr sz="1600"/>
            </a:lvl5pPr>
            <a:lvl6pPr algn="ctr" indent="0" lvl="5" marL="2286000">
              <a:buNone/>
              <a:defRPr sz="1600"/>
            </a:lvl6pPr>
            <a:lvl7pPr algn="ctr" indent="0" lvl="6" marL="2743200">
              <a:buNone/>
              <a:defRPr sz="1600"/>
            </a:lvl7pPr>
            <a:lvl8pPr algn="ctr" indent="0" lvl="7" marL="3200400">
              <a:buNone/>
              <a:defRPr sz="1600"/>
            </a:lvl8pPr>
            <a:lvl9pPr algn="ctr" indent="0" lvl="8" marL="3657600">
              <a:buNone/>
              <a:defRPr sz="1600"/>
            </a:lvl9pPr>
          </a:lstStyle>
          <a:p>
            <a:r>
              <a:t>Образец подзаголовка</a:t>
            </a:r>
          </a:p>
        </p:txBody>
      </p:sp>
      <p:sp>
        <p:nvSpPr>
          <p:cNvPr hidden="false" id="23" name="Shape 2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28.06.2023</a:t>
            </a:r>
          </a:p>
        </p:txBody>
      </p:sp>
      <p:sp>
        <p:nvSpPr>
          <p:cNvPr hidden="false" id="24" name="Shape 2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25" name="Shape 2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x">
  <p:cSld name="Title and Vertical Text">
    <p:spTree>
      <p:nvGrpSpPr>
        <p:cNvPr hidden="false" id="7" name="GroupShape 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8" name="Shape 8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9" name="Shape 9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0" name="Shape 1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28.06.2023</a:t>
            </a:r>
          </a:p>
        </p:txBody>
      </p:sp>
      <p:sp>
        <p:nvSpPr>
          <p:cNvPr hidden="false" id="11" name="Shape 1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2" name="Shape 1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vertTitleAndTx">
  <p:cSld name="Vertical Title and Text">
    <p:spTree>
      <p:nvGrpSpPr>
        <p:cNvPr hidden="false" id="47" name="GroupShape 4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8" name="Shape 48"/>
          <p:cNvSpPr txBox="true"/>
          <p:nvPr isPhoto="false">
            <p:ph idx="0" type="title"/>
          </p:nvPr>
        </p:nvSpPr>
        <p:spPr>
          <a:xfrm flipH="false" flipV="false" rot="0"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49" name="Shape 49"/>
          <p:cNvSpPr txBox="true"/>
          <p:nvPr isPhoto="false">
            <p:ph idx="1" type="body"/>
          </p:nvPr>
        </p:nvSpPr>
        <p:spPr>
          <a:xfrm flipH="false" flipV="false" rot="0"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50" name="Shape 50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28.06.2023</a:t>
            </a:r>
          </a:p>
        </p:txBody>
      </p:sp>
      <p:sp>
        <p:nvSpPr>
          <p:cNvPr hidden="false" id="51" name="Shape 51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2" name="Shape 52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cust">
  <p:cSld name="Title Only">
    <p:spTree>
      <p:nvGrpSpPr>
        <p:cNvPr hidden="false" id="32" name="GroupShape 32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3" name="Shape 33"/>
          <p:cNvSpPr txBox="true"/>
          <p:nvPr isPhoto="false">
            <p:ph idx="0" type="title"/>
          </p:nvPr>
        </p:nvSpPr>
        <p:spPr>
          <a:xfrm flipH="false" flipV="false" rot="0">
            <a:off x="787686" y="473731"/>
            <a:ext cx="10616629" cy="973827"/>
          </a:xfrm>
          <a:prstGeom prst="rect">
            <a:avLst/>
          </a:prstGeom>
        </p:spPr>
        <p:txBody>
          <a:bodyPr bIns="0" lIns="0" rIns="0" tIns="0"/>
          <a:lstStyle>
            <a:defPPr/>
            <a:lvl1pPr lvl="0">
              <a:defRPr b="true" i="false" sz="3456">
                <a:solidFill>
                  <a:srgbClr val="222222"/>
                </a:solidFill>
                <a:latin typeface="Arial"/>
                <a:ea typeface="Arial"/>
                <a:cs typeface="Arial"/>
              </a:defRPr>
            </a:lvl1pPr>
          </a:lstStyle>
          <a:p/>
        </p:txBody>
      </p:sp>
      <p:sp>
        <p:nvSpPr>
          <p:cNvPr hidden="false" id="34" name="Shape 34"/>
          <p:cNvSpPr txBox="true"/>
          <p:nvPr isPhoto="false">
            <p:ph idx="11" type="ftr"/>
          </p:nvPr>
        </p:nvSpPr>
        <p:spPr>
          <a:xfrm flipH="false" flipV="false" rot="0">
            <a:off x="4145280" y="6377940"/>
            <a:ext cx="3901439" cy="342900"/>
          </a:xfrm>
          <a:prstGeom prst="rect">
            <a:avLst/>
          </a:prstGeom>
        </p:spPr>
        <p:txBody>
          <a:bodyPr bIns="0" lIns="0" rIns="0" tIns="0"/>
          <a:lstStyle>
            <a:defPPr/>
            <a:lvl1pPr algn="ctr" lvl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hidden="false" id="35" name="Shape 35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 bIns="0" lIns="0" rIns="0" tIns="0"/>
          <a:lstStyle>
            <a:defPPr/>
            <a:lvl1pPr algn="l" lvl="0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t>6/28/2023</a:t>
            </a:r>
          </a:p>
        </p:txBody>
      </p:sp>
      <p:sp>
        <p:nvSpPr>
          <p:cNvPr hidden="false" id="36" name="Shape 3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 bIns="0" lIns="0" rIns="0" tIns="0"/>
          <a:lstStyle>
            <a:defPPr/>
            <a:lvl1pPr lvl="0">
              <a:defRPr b="false" i="false" sz="2486">
                <a:solidFill>
                  <a:schemeClr val="tx1"/>
                </a:solidFill>
                <a:latin typeface="Montserrat"/>
                <a:ea typeface="Montserrat"/>
                <a:cs typeface="Montserrat"/>
              </a:defRPr>
            </a:lvl1pPr>
          </a:lstStyle>
          <a:p>
            <a:pPr indent="0" marL="23104">
              <a:lnSpc>
                <a:spcPts val="2977"/>
              </a:lnSpc>
            </a:pPr>
            <a:r>
              <a:rPr spc="6"/>
              <a:t>‹#›</a:t>
            </a:r>
            <a:endParaRPr spc="6"/>
          </a:p>
        </p:txBody>
      </p:sp>
    </p:spTree>
  </p:cSld>
</p:sldLayout>
</file>

<file path=ppt/slideLayouts/slideLayout2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">
  <p:cSld name="Title and Content">
    <p:spTree>
      <p:nvGrpSpPr>
        <p:cNvPr hidden="false" id="26" name="GroupShape 2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7" name="Shape 2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28" name="Shape 28"/>
          <p:cNvSpPr txBox="true"/>
          <p:nvPr isPhoto="false">
            <p:ph idx="1" type="body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29" name="Shape 29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28.06.2023</a:t>
            </a:r>
          </a:p>
        </p:txBody>
      </p:sp>
      <p:sp>
        <p:nvSpPr>
          <p:cNvPr hidden="false" id="30" name="Shape 30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31" name="Shape 31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secHead">
  <p:cSld name="Title and Subtitle">
    <p:spTree>
      <p:nvGrpSpPr>
        <p:cNvPr hidden="false" id="41" name="GroupShape 4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42" name="Shape 42"/>
          <p:cNvSpPr txBox="true"/>
          <p:nvPr isPhoto="false">
            <p:ph idx="0" type="title"/>
          </p:nvPr>
        </p:nvSpPr>
        <p:spPr>
          <a:xfrm flipH="false" flipV="false" rot="0"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60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43" name="Shape 43"/>
          <p:cNvSpPr txBox="true"/>
          <p:nvPr isPhoto="false">
            <p:ph idx="1" type="body"/>
          </p:nvPr>
        </p:nvSpPr>
        <p:spPr>
          <a:xfrm flipH="false" flipV="false" rot="0"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lvl="1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lvl="2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lvl="3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lvl="4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lvl="5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lvl="6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lvl="7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lvl="8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44" name="Shape 4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28.06.2023</a:t>
            </a:r>
          </a:p>
        </p:txBody>
      </p:sp>
      <p:sp>
        <p:nvSpPr>
          <p:cNvPr hidden="false" id="45" name="Shape 4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6" name="Shape 4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itleOnly">
  <p:cSld name="Slide Title">
    <p:spTree>
      <p:nvGrpSpPr>
        <p:cNvPr hidden="false" id="76" name="GroupShape 76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77" name="Shape 77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78" name="Shape 7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28.06.2023</a:t>
            </a:r>
          </a:p>
        </p:txBody>
      </p:sp>
      <p:sp>
        <p:nvSpPr>
          <p:cNvPr hidden="false" id="79" name="Shape 7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80" name="Shape 8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Obj">
  <p:cSld name="Title and Two Columns">
    <p:spTree>
      <p:nvGrpSpPr>
        <p:cNvPr hidden="false" id="13" name="GroupShape 1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4" name="Shape 14"/>
          <p:cNvSpPr txBox="true"/>
          <p:nvPr isPhoto="false">
            <p:ph idx="0"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15" name="Shape 15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6" name="Shape 16"/>
          <p:cNvSpPr txBox="true"/>
          <p:nvPr isPhoto="false">
            <p:ph idx="2" type="body"/>
          </p:nvPr>
        </p:nvSpPr>
        <p:spPr>
          <a:xfrm flipH="false" flipV="false" rot="0"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17" name="Shape 1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28.06.2023</a:t>
            </a:r>
          </a:p>
        </p:txBody>
      </p:sp>
      <p:sp>
        <p:nvSpPr>
          <p:cNvPr hidden="false" id="18" name="Shape 1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19" name="Shape 1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blank">
  <p:cSld name="Blank">
    <p:spTree>
      <p:nvGrpSpPr>
        <p:cNvPr hidden="false" id="37" name="GroupShape 3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38" name="Shape 38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28.06.2023</a:t>
            </a:r>
          </a:p>
        </p:txBody>
      </p:sp>
      <p:sp>
        <p:nvSpPr>
          <p:cNvPr hidden="false" id="39" name="Shape 39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40" name="Shape 40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twoTxTwoObj">
  <p:cSld name="Comparison">
    <p:spTree>
      <p:nvGrpSpPr>
        <p:cNvPr hidden="false" id="67" name="GroupShape 67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8" name="Shape 68"/>
          <p:cNvSpPr txBox="true"/>
          <p:nvPr isPhoto="false">
            <p:ph idx="0" type="title"/>
          </p:nvPr>
        </p:nvSpPr>
        <p:spPr>
          <a:xfrm flipH="false" flipV="false" rot="0">
            <a:off x="839788" y="365125"/>
            <a:ext cx="10515600" cy="1325562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hidden="false" id="69" name="Shape 69"/>
          <p:cNvSpPr txBox="true"/>
          <p:nvPr isPhoto="false">
            <p:ph idx="1" type="body"/>
          </p:nvPr>
        </p:nvSpPr>
        <p:spPr>
          <a:xfrm flipH="false" flipV="false" rot="0">
            <a:off x="839788" y="1681163"/>
            <a:ext cx="51577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70" name="Shape 70"/>
          <p:cNvSpPr txBox="true"/>
          <p:nvPr isPhoto="false">
            <p:ph idx="2" type="body"/>
          </p:nvPr>
        </p:nvSpPr>
        <p:spPr>
          <a:xfrm flipH="false" flipV="false" rot="0"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1" name="Shape 71"/>
          <p:cNvSpPr txBox="true"/>
          <p:nvPr isPhoto="false">
            <p:ph idx="3" type="body"/>
          </p:nvPr>
        </p:nvSpPr>
        <p:spPr>
          <a:xfrm flipH="false" flipV="false" rot="0">
            <a:off x="6172200" y="1681163"/>
            <a:ext cx="5183187" cy="823911"/>
          </a:xfrm>
          <a:prstGeom prst="rect">
            <a:avLst/>
          </a:prstGeom>
        </p:spPr>
        <p:txBody>
          <a:bodyPr anchor="b"/>
          <a:lstStyle>
            <a:defPPr/>
            <a:lvl1pPr indent="0" lvl="0" marL="0">
              <a:buNone/>
              <a:defRPr b="true" sz="2400"/>
            </a:lvl1pPr>
            <a:lvl2pPr indent="0" lvl="1" marL="457200">
              <a:buNone/>
              <a:defRPr b="true" sz="2000"/>
            </a:lvl2pPr>
            <a:lvl3pPr indent="0" lvl="2" marL="914400">
              <a:buNone/>
              <a:defRPr b="true" sz="1800"/>
            </a:lvl3pPr>
            <a:lvl4pPr indent="0" lvl="3" marL="1371600">
              <a:buNone/>
              <a:defRPr b="true" sz="1600"/>
            </a:lvl4pPr>
            <a:lvl5pPr indent="0" lvl="4" marL="1828800">
              <a:buNone/>
              <a:defRPr b="true" sz="1600"/>
            </a:lvl5pPr>
            <a:lvl6pPr indent="0" lvl="5" marL="2286000">
              <a:buNone/>
              <a:defRPr b="true" sz="1600"/>
            </a:lvl6pPr>
            <a:lvl7pPr indent="0" lvl="6" marL="2743200">
              <a:buNone/>
              <a:defRPr b="true" sz="1600"/>
            </a:lvl7pPr>
            <a:lvl8pPr indent="0" lvl="7" marL="3200400">
              <a:buNone/>
              <a:defRPr b="true" sz="1600"/>
            </a:lvl8pPr>
            <a:lvl9pPr indent="0" lvl="8" marL="3657600">
              <a:buNone/>
              <a:defRPr b="true" sz="16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72" name="Shape 72"/>
          <p:cNvSpPr txBox="true"/>
          <p:nvPr isPhoto="false">
            <p:ph idx="4" type="body"/>
          </p:nvPr>
        </p:nvSpPr>
        <p:spPr>
          <a:xfrm flipH="false" flipV="false" rot="0">
            <a:off x="6172200" y="2505075"/>
            <a:ext cx="5183187" cy="3684588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73" name="Shape 73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28.06.2023</a:t>
            </a:r>
          </a:p>
        </p:txBody>
      </p:sp>
      <p:sp>
        <p:nvSpPr>
          <p:cNvPr hidden="false" id="74" name="Shape 74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75" name="Shape 75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objTx">
  <p:cSld name="Title, Text and Object">
    <p:spTree>
      <p:nvGrpSpPr>
        <p:cNvPr hidden="false" id="60" name="GroupShape 6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61" name="Shape 61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62" name="Shape 62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63" name="Shape 63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64" name="Shape 64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28.06.2023</a:t>
            </a:r>
          </a:p>
        </p:txBody>
      </p:sp>
      <p:sp>
        <p:nvSpPr>
          <p:cNvPr hidden="false" id="65" name="Shape 65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66" name="Shape 66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 type="picTx">
  <p:cSld name="Title and Picture">
    <p:spTree>
      <p:nvGrpSpPr>
        <p:cNvPr hidden="false" id="53" name="GroupShape 5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54" name="Shape 54"/>
          <p:cNvSpPr txBox="true"/>
          <p:nvPr isPhoto="false">
            <p:ph idx="0" type="title"/>
          </p:nvPr>
        </p:nvSpPr>
        <p:spPr>
          <a:xfrm flipH="false" flipV="false" rot="0"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defPPr/>
            <a:lvl1pPr lvl="0">
              <a:defRPr sz="3200"/>
            </a:lvl1pPr>
          </a:lstStyle>
          <a:p>
            <a:r>
              <a:t>Образец заголовка</a:t>
            </a:r>
          </a:p>
        </p:txBody>
      </p:sp>
      <p:sp>
        <p:nvSpPr>
          <p:cNvPr hidden="false" id="55" name="Shape 55"/>
          <p:cNvSpPr txBox="true"/>
          <p:nvPr isPhoto="false">
            <p:ph idx="1" type="body"/>
          </p:nvPr>
        </p:nvSpPr>
        <p:spPr>
          <a:xfrm flipH="false" flipV="false" rot="0">
            <a:off x="5183188" y="987425"/>
            <a:ext cx="6172199" cy="4873625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3200"/>
            </a:lvl1pPr>
            <a:lvl2pPr indent="0" lvl="1" marL="457200">
              <a:buNone/>
              <a:defRPr sz="2800"/>
            </a:lvl2pPr>
            <a:lvl3pPr indent="0" lvl="2" marL="914400">
              <a:buNone/>
              <a:defRPr sz="2400"/>
            </a:lvl3pPr>
            <a:lvl4pPr indent="0" lvl="3" marL="1371600">
              <a:buNone/>
              <a:defRPr sz="2000"/>
            </a:lvl4pPr>
            <a:lvl5pPr indent="0" lvl="4" marL="1828800">
              <a:buNone/>
              <a:defRPr sz="2000"/>
            </a:lvl5pPr>
            <a:lvl6pPr indent="0" lvl="5" marL="2286000">
              <a:buNone/>
              <a:defRPr sz="2000"/>
            </a:lvl6pPr>
            <a:lvl7pPr indent="0" lvl="6" marL="2743200">
              <a:buNone/>
              <a:defRPr sz="2000"/>
            </a:lvl7pPr>
            <a:lvl8pPr indent="0" lvl="7" marL="3200400">
              <a:buNone/>
              <a:defRPr sz="2000"/>
            </a:lvl8pPr>
            <a:lvl9pPr indent="0" lvl="8" marL="3657600">
              <a:buNone/>
              <a:defRPr sz="2000"/>
            </a:lvl9pPr>
          </a:lstStyle>
          <a:p/>
        </p:txBody>
      </p:sp>
      <p:sp>
        <p:nvSpPr>
          <p:cNvPr hidden="false" id="56" name="Shape 56"/>
          <p:cNvSpPr txBox="true"/>
          <p:nvPr isPhoto="false">
            <p:ph idx="2" type="body"/>
          </p:nvPr>
        </p:nvSpPr>
        <p:spPr>
          <a:xfrm flipH="false" flipV="false" rot="0"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defPPr/>
            <a:lvl1pPr indent="0" lvl="0" marL="0">
              <a:buNone/>
              <a:defRPr sz="1600"/>
            </a:lvl1pPr>
            <a:lvl2pPr indent="0" lvl="1" marL="457200">
              <a:buNone/>
              <a:defRPr sz="1400"/>
            </a:lvl2pPr>
            <a:lvl3pPr indent="0" lvl="2" marL="914400">
              <a:buNone/>
              <a:defRPr sz="1200"/>
            </a:lvl3pPr>
            <a:lvl4pPr indent="0" lvl="3" marL="1371600">
              <a:buNone/>
              <a:defRPr sz="1000"/>
            </a:lvl4pPr>
            <a:lvl5pPr indent="0" lvl="4" marL="1828800">
              <a:buNone/>
              <a:defRPr sz="1000"/>
            </a:lvl5pPr>
            <a:lvl6pPr indent="0" lvl="5" marL="2286000">
              <a:buNone/>
              <a:defRPr sz="1000"/>
            </a:lvl6pPr>
            <a:lvl7pPr indent="0" lvl="6" marL="2743200">
              <a:buNone/>
              <a:defRPr sz="1000"/>
            </a:lvl7pPr>
            <a:lvl8pPr indent="0" lvl="7" marL="3200400">
              <a:buNone/>
              <a:defRPr sz="1000"/>
            </a:lvl8pPr>
            <a:lvl9pPr indent="0" lvl="8" marL="3657600">
              <a:buNone/>
              <a:defRPr sz="10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hidden="false" id="57" name="Shape 57"/>
          <p:cNvSpPr txBox="true"/>
          <p:nvPr isPhoto="false">
            <p:ph idx="10" type="dt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28.06.2023</a:t>
            </a:r>
          </a:p>
        </p:txBody>
      </p:sp>
      <p:sp>
        <p:nvSpPr>
          <p:cNvPr hidden="false" id="58" name="Shape 58"/>
          <p:cNvSpPr txBox="true"/>
          <p:nvPr isPhoto="false">
            <p:ph idx="11" type="ftr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/>
        </p:txBody>
      </p:sp>
      <p:sp>
        <p:nvSpPr>
          <p:cNvPr hidden="false" id="59" name="Shape 59"/>
          <p:cNvSpPr txBox="true"/>
          <p:nvPr isPhoto="false">
            <p:ph idx="12" type="sldNum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</p:sldLayout>
</file>

<file path=ppt/slideMasters/_rels/slideMaster1.xml.rels><?xml version="1.0" encoding="UTF-8" standalone="no" ?>
<Relationships xmlns="http://schemas.openxmlformats.org/package/2006/relationships">
  <Relationship Id="rId13" Target="../slideLayouts/slideLayout12.xml" Type="http://schemas.openxmlformats.org/officeDocument/2006/relationships/slideLayout"/>
  <Relationship Id="rId11" Target="../slideLayouts/slideLayout10.xml" Type="http://schemas.openxmlformats.org/officeDocument/2006/relationships/slideLayout"/>
  <Relationship Id="rId10" Target="../slideLayouts/slideLayout9.xml" Type="http://schemas.openxmlformats.org/officeDocument/2006/relationships/slideLayout"/>
  <Relationship Id="rId9" Target="../slideLayouts/slideLayout8.xml" Type="http://schemas.openxmlformats.org/officeDocument/2006/relationships/slideLayout"/>
  <Relationship Id="rId8" Target="../slideLayouts/slideLayout7.xml" Type="http://schemas.openxmlformats.org/officeDocument/2006/relationships/slideLayout"/>
  <Relationship Id="rId7" Target="../slideLayouts/slideLayout6.xml" Type="http://schemas.openxmlformats.org/officeDocument/2006/relationships/slideLayout"/>
  <Relationship Id="rId6" Target="../slideLayouts/slideLayout5.xml" Type="http://schemas.openxmlformats.org/officeDocument/2006/relationships/slideLayout"/>
  <Relationship Id="rId5" Target="../slideLayouts/slideLayout4.xml" Type="http://schemas.openxmlformats.org/officeDocument/2006/relationships/slideLayout"/>
  <Relationship Id="rId4" Target="../slideLayouts/slideLayout3.xml" Type="http://schemas.openxmlformats.org/officeDocument/2006/relationships/slideLayout"/>
  <Relationship Id="rId12" Target="../slideLayouts/slideLayout11.xml" Type="http://schemas.openxmlformats.org/officeDocument/2006/relationships/slideLayout"/>
  <Relationship Id="rId3" Target="../slideLayouts/slideLayout2.xml" Type="http://schemas.openxmlformats.org/officeDocument/2006/relationships/slideLayout"/>
  <Relationship Id="rId2" Target="../slideLayouts/slideLayout1.xml" Type="http://schemas.openxmlformats.org/officeDocument/2006/relationships/slideLayout"/>
  <Relationship Id="rId1" Target="../theme/theme1.xml" Type="http://schemas.openxmlformats.org/officeDocument/2006/relationships/theme"/>
</Relationships>

</file>

<file path=ppt/slideMasters/slideMaster1.xml><?xml version="1.0" encoding="utf-8"?>
<p:sldMaster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>
  <p:cSld name="">
    <p:bg>
      <p:bgRef idx="1001">
        <a:schemeClr val="bg1"/>
      </p:bgRef>
    </p:bg>
    <p:spTree>
      <p:nvGrpSpPr>
        <p:cNvPr hidden="false" id="1" name="GroupShape 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2" name="Shape 2"/>
          <p:cNvSpPr txBox="true"/>
          <p:nvPr isPhoto="false">
            <p:ph idx="0" type="title"/>
          </p:nvPr>
        </p:nvSpPr>
        <p:spPr>
          <a:xfrm flipH="false" flipV="false" rot="0">
            <a:off x="838200" y="365125"/>
            <a:ext cx="10515600" cy="1325562"/>
          </a:xfrm>
          <a:prstGeom prst="rect">
            <a:avLst/>
          </a:prstGeom>
        </p:spPr>
        <p:txBody>
          <a:bodyPr anchor="ctr" bIns="45720" lIns="91440" rIns="91440" tIns="45720" vert="horz">
            <a:normAutofit fontScale="100%" lnSpcReduction="0%"/>
          </a:bodyPr>
          <a:p>
            <a:r>
              <a:t>Образец заголовка</a:t>
            </a:r>
          </a:p>
        </p:txBody>
      </p:sp>
      <p:sp>
        <p:nvSpPr>
          <p:cNvPr hidden="false" id="3" name="Shape 3"/>
          <p:cNvSpPr txBox="true"/>
          <p:nvPr isPhoto="false">
            <p:ph idx="1" type="body"/>
          </p:nvPr>
        </p:nvSpPr>
        <p:spPr>
          <a:xfrm flipH="false" flipV="false" rot="0"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tIns="45720" vert="horz">
            <a:normAutofit fontScale="100%" lnSpcReduction="0%"/>
          </a:bodyPr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hidden="false" id="4" name="Shape 4"/>
          <p:cNvSpPr txBox="true"/>
          <p:nvPr isPhoto="false">
            <p:ph idx="2" type="dt"/>
          </p:nvPr>
        </p:nvSpPr>
        <p:spPr>
          <a:xfrm flipH="false" flipV="false" rot="0"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l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28.06.2023</a:t>
            </a:r>
          </a:p>
        </p:txBody>
      </p:sp>
      <p:sp>
        <p:nvSpPr>
          <p:cNvPr hidden="false" id="5" name="Shape 5"/>
          <p:cNvSpPr txBox="true"/>
          <p:nvPr isPhoto="false">
            <p:ph idx="3" type="ftr"/>
          </p:nvPr>
        </p:nvSpPr>
        <p:spPr>
          <a:xfrm flipH="false" flipV="false" rot="0"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ct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/>
        </p:txBody>
      </p:sp>
      <p:sp>
        <p:nvSpPr>
          <p:cNvPr hidden="false" id="6" name="Shape 6"/>
          <p:cNvSpPr txBox="true"/>
          <p:nvPr isPhoto="false">
            <p:ph idx="4" type="sldNum"/>
          </p:nvPr>
        </p:nvSpPr>
        <p:spPr>
          <a:xfrm flipH="false" flipV="false" rot="0"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tIns="45720" vert="horz"/>
          <a:lstStyle>
            <a:defPPr/>
            <a:lvl1pPr algn="r" indent="0" lvl="0" marL="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xStyles>
    <p:titleStyle>
      <a:defPPr/>
      <a:lvl1pPr algn="l" lvl="0">
        <a:lnSpc>
          <a:spcPct val="90000"/>
        </a:lnSpc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algn="l" indent="-228600" lvl="0" marL="2286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algn="l" indent="-228600" lvl="1" marL="6858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algn="l" indent="-228600" lvl="2" marL="11430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algn="l" indent="-228600" lvl="3" marL="1600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-228600" lvl="4" marL="2057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-228600" lvl="5" marL="25146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-228600" lvl="6" marL="29718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-228600" lvl="7" marL="34290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-228600" lvl="8" marL="38862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algn="l" indent="0" lvl="0" mar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algn="l" indent="0" lvl="1" marL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algn="l" indent="0" lvl="2" marL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algn="l" indent="0" lvl="3" marL="13716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algn="l" indent="0" lvl="4" marL="18288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algn="l" indent="0" lvl="5" marL="22860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algn="l" indent="0" lvl="6" marL="2743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algn="l" indent="0" lvl="7" marL="3200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algn="l" indent="0" lvl="8" marL="36576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 ?>
<Relationships xmlns="http://schemas.openxmlformats.org/package/2006/relationships">
  <Relationship Id="rId5" Target="../slideLayouts/slideLayout12.xml" Type="http://schemas.openxmlformats.org/officeDocument/2006/relationships/slideLayout"/>
  <Relationship Id="rId4" Target="../media/4.png" Type="http://schemas.openxmlformats.org/officeDocument/2006/relationships/image"/>
  <Relationship Id="rId3" Target="../media/3.emf" Type="http://schemas.openxmlformats.org/officeDocument/2006/relationships/image"/>
  <Relationship Id="rId2" Target="../media/2.png" Type="http://schemas.openxmlformats.org/officeDocument/2006/relationships/image"/>
  <Relationship Id="rId1" Target="../media/1.jpeg" Type="http://schemas.openxmlformats.org/officeDocument/2006/relationships/image"/>
</Relationships>

</file>

<file path=ppt/slides/_rels/slide2.xml.rels><?xml version="1.0" encoding="UTF-8" standalone="no" ?>
<Relationships xmlns="http://schemas.openxmlformats.org/package/2006/relationships">
  <Relationship Id="rId13" Target="../media/17.emf" Type="http://schemas.openxmlformats.org/officeDocument/2006/relationships/image"/>
  <Relationship Id="rId11" Target="../media/15.png" Type="http://schemas.openxmlformats.org/officeDocument/2006/relationships/image"/>
  <Relationship Id="rId10" Target="../media/14.png" Type="http://schemas.openxmlformats.org/officeDocument/2006/relationships/image"/>
  <Relationship Id="rId9" Target="../media/13.emf" Type="http://schemas.openxmlformats.org/officeDocument/2006/relationships/image"/>
  <Relationship Id="rId8" Target="../media/12.png" Type="http://schemas.openxmlformats.org/officeDocument/2006/relationships/image"/>
  <Relationship Id="rId7" Target="../media/11.png" Type="http://schemas.openxmlformats.org/officeDocument/2006/relationships/image"/>
  <Relationship Id="rId14" Target="../slideLayouts/slideLayout2.xml" Type="http://schemas.openxmlformats.org/officeDocument/2006/relationships/slideLayout"/>
  <Relationship Id="rId6" Target="../media/10.png" Type="http://schemas.openxmlformats.org/officeDocument/2006/relationships/image"/>
  <Relationship Id="rId5" Target="../media/9.png" Type="http://schemas.openxmlformats.org/officeDocument/2006/relationships/image"/>
  <Relationship Id="rId4" Target="../media/8.png" Type="http://schemas.openxmlformats.org/officeDocument/2006/relationships/image"/>
  <Relationship Id="rId12" Target="../media/16.emf" Type="http://schemas.openxmlformats.org/officeDocument/2006/relationships/image"/>
  <Relationship Id="rId3" Target="../media/7.png" Type="http://schemas.openxmlformats.org/officeDocument/2006/relationships/image"/>
  <Relationship Id="rId2" Target="../media/6.png" Type="http://schemas.openxmlformats.org/officeDocument/2006/relationships/image"/>
  <Relationship Id="rId1" Target="../media/5.jpeg" Type="http://schemas.openxmlformats.org/officeDocument/2006/relationships/image"/>
</Relationships>

</file>

<file path=ppt/slides/_rels/slide3.xml.rels><?xml version="1.0" encoding="UTF-8" standalone="no" ?>
<Relationships xmlns="http://schemas.openxmlformats.org/package/2006/relationships">
  <Relationship Id="rId13" Target="../media/30.png" Type="http://schemas.openxmlformats.org/officeDocument/2006/relationships/image"/>
  <Relationship Id="rId11" Target="../media/28.png" Type="http://schemas.openxmlformats.org/officeDocument/2006/relationships/image"/>
  <Relationship Id="rId10" Target="../media/27.png" Type="http://schemas.openxmlformats.org/officeDocument/2006/relationships/image"/>
  <Relationship Id="rId15" Target="../media/32.png" Type="http://schemas.openxmlformats.org/officeDocument/2006/relationships/image"/>
  <Relationship Id="rId9" Target="../media/26.png" Type="http://schemas.openxmlformats.org/officeDocument/2006/relationships/image"/>
  <Relationship Id="rId8" Target="../media/25.png" Type="http://schemas.openxmlformats.org/officeDocument/2006/relationships/image"/>
  <Relationship Id="rId7" Target="../media/24.png" Type="http://schemas.openxmlformats.org/officeDocument/2006/relationships/image"/>
  <Relationship Id="rId14" Target="../media/31.png" Type="http://schemas.openxmlformats.org/officeDocument/2006/relationships/image"/>
  <Relationship Id="rId6" Target="../media/23.png" Type="http://schemas.openxmlformats.org/officeDocument/2006/relationships/image"/>
  <Relationship Id="rId5" Target="../media/22.png" Type="http://schemas.openxmlformats.org/officeDocument/2006/relationships/image"/>
  <Relationship Id="rId16" Target="../slideLayouts/slideLayout2.xml" Type="http://schemas.openxmlformats.org/officeDocument/2006/relationships/slideLayout"/>
  <Relationship Id="rId4" Target="../media/21.png" Type="http://schemas.openxmlformats.org/officeDocument/2006/relationships/image"/>
  <Relationship Id="rId12" Target="../media/29.png" Type="http://schemas.openxmlformats.org/officeDocument/2006/relationships/image"/>
  <Relationship Id="rId3" Target="../media/20.png" Type="http://schemas.openxmlformats.org/officeDocument/2006/relationships/image"/>
  <Relationship Id="rId2" Target="../media/19.png" Type="http://schemas.openxmlformats.org/officeDocument/2006/relationships/image"/>
  <Relationship Id="rId1" Target="../media/18.png" Type="http://schemas.openxmlformats.org/officeDocument/2006/relationships/image"/>
</Relationships>

</file>

<file path=ppt/slides/_rels/slide4.xml.rels><?xml version="1.0" encoding="UTF-8" standalone="no" ?>
<Relationships xmlns="http://schemas.openxmlformats.org/package/2006/relationships">
  <Relationship Id="rId8" Target="../slideLayouts/slideLayout2.xml" Type="http://schemas.openxmlformats.org/officeDocument/2006/relationships/slideLayout"/>
  <Relationship Id="rId7" Target="../media/39.png" Type="http://schemas.openxmlformats.org/officeDocument/2006/relationships/image"/>
  <Relationship Id="rId6" Target="../media/38.png" Type="http://schemas.openxmlformats.org/officeDocument/2006/relationships/image"/>
  <Relationship Id="rId5" Target="../media/37.png" Type="http://schemas.openxmlformats.org/officeDocument/2006/relationships/image"/>
  <Relationship Id="rId4" Target="../media/36.png" Type="http://schemas.openxmlformats.org/officeDocument/2006/relationships/image"/>
  <Relationship Id="rId3" Target="../media/35.png" Type="http://schemas.openxmlformats.org/officeDocument/2006/relationships/image"/>
  <Relationship Id="rId2" Target="../media/34.png" Type="http://schemas.openxmlformats.org/officeDocument/2006/relationships/image"/>
  <Relationship Id="rId1" Target="../media/33.png" Type="http://schemas.openxmlformats.org/officeDocument/2006/relationships/image"/>
</Relationships>

</file>

<file path=ppt/slides/_rels/slide5.xml.rels><?xml version="1.0" encoding="UTF-8" standalone="no" ?>
<Relationships xmlns="http://schemas.openxmlformats.org/package/2006/relationships">
  <Relationship Id="rId11" Target="../media/50.png" Type="http://schemas.openxmlformats.org/officeDocument/2006/relationships/image"/>
  <Relationship Id="rId10" Target="../media/49.png" Type="http://schemas.openxmlformats.org/officeDocument/2006/relationships/image"/>
  <Relationship Id="rId9" Target="../media/48.png" Type="http://schemas.openxmlformats.org/officeDocument/2006/relationships/image"/>
  <Relationship Id="rId8" Target="../media/47.png" Type="http://schemas.openxmlformats.org/officeDocument/2006/relationships/image"/>
  <Relationship Id="rId7" Target="../media/46.png" Type="http://schemas.openxmlformats.org/officeDocument/2006/relationships/image"/>
  <Relationship Id="rId6" Target="../media/45.png" Type="http://schemas.openxmlformats.org/officeDocument/2006/relationships/image"/>
  <Relationship Id="rId5" Target="../media/44.png" Type="http://schemas.openxmlformats.org/officeDocument/2006/relationships/image"/>
  <Relationship Id="rId4" Target="../media/43.png" Type="http://schemas.openxmlformats.org/officeDocument/2006/relationships/image"/>
  <Relationship Id="rId12" Target="../slideLayouts/slideLayout2.xml" Type="http://schemas.openxmlformats.org/officeDocument/2006/relationships/slideLayout"/>
  <Relationship Id="rId3" Target="../media/42.jpeg" Type="http://schemas.openxmlformats.org/officeDocument/2006/relationships/image"/>
  <Relationship Id="rId2" Target="../media/41.png" Type="http://schemas.openxmlformats.org/officeDocument/2006/relationships/image"/>
  <Relationship Id="rId1" Target="../media/40.jpeg" Type="http://schemas.openxmlformats.org/officeDocument/2006/relationships/image"/>
</Relationships>

</file>

<file path=ppt/slides/_rels/slide6.xml.rels><?xml version="1.0" encoding="UTF-8" standalone="no" ?>
<Relationships xmlns="http://schemas.openxmlformats.org/package/2006/relationships">
  <Relationship Id="rId5" Target="../slideLayouts/slideLayout12.xml" Type="http://schemas.openxmlformats.org/officeDocument/2006/relationships/slideLayout"/>
  <Relationship Id="rId4" Target="../media/54.png" Type="http://schemas.openxmlformats.org/officeDocument/2006/relationships/image"/>
  <Relationship Id="rId3" Target="../media/53.emf" Type="http://schemas.openxmlformats.org/officeDocument/2006/relationships/image"/>
  <Relationship Id="rId2" Target="../media/52.png" Type="http://schemas.openxmlformats.org/officeDocument/2006/relationships/image"/>
  <Relationship Id="rId1" Target="../media/51.jpeg" Type="http://schemas.openxmlformats.org/officeDocument/2006/relationships/image"/>
</Relationships>

</file>

<file path=ppt/slides/slide1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81" name="GroupShape 81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83" name="Picture 83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-95838" y="481"/>
            <a:ext cx="12298962" cy="6857518"/>
          </a:xfrm>
          <a:prstGeom prst="rect">
            <a:avLst/>
          </a:prstGeom>
        </p:spPr>
      </p:pic>
      <p:sp>
        <p:nvSpPr>
          <p:cNvPr hidden="false" id="84" name="Shape 84"/>
          <p:cNvSpPr txBox="false"/>
          <p:nvPr isPhoto="false"/>
        </p:nvSpPr>
        <p:spPr>
          <a:xfrm flipH="false" flipV="false" rot="0">
            <a:off x="-95838" y="481"/>
            <a:ext cx="7608876" cy="6857518"/>
          </a:xfrm>
          <a:prstGeom prst="rect">
            <a:avLst/>
          </a:prstGeom>
          <a:gradFill>
            <a:gsLst>
              <a:gs pos="0">
                <a:srgbClr val="0B357F"/>
              </a:gs>
              <a:gs pos="100000">
                <a:srgbClr val="0B357F">
                  <a:lumMod val="100000"/>
                  <a:alpha val="0"/>
                </a:srgbClr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09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hidden="false" id="86" name="Picture 8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1918541" y="742898"/>
            <a:ext cx="273029" cy="6114620"/>
          </a:xfrm>
          <a:prstGeom prst="rect">
            <a:avLst/>
          </a:prstGeom>
        </p:spPr>
      </p:pic>
      <p:pic>
        <p:nvPicPr>
          <p:cNvPr hidden="false" id="88" name="Picture 88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585529" y="692177"/>
            <a:ext cx="2137305" cy="517628"/>
          </a:xfrm>
          <a:prstGeom prst="rect">
            <a:avLst/>
          </a:prstGeom>
        </p:spPr>
      </p:pic>
      <p:sp>
        <p:nvSpPr>
          <p:cNvPr hidden="false" id="89" name="Shape 89"/>
          <p:cNvSpPr txBox="true"/>
          <p:nvPr isPhoto="false"/>
        </p:nvSpPr>
        <p:spPr>
          <a:xfrm flipH="false" flipV="false" rot="0">
            <a:off x="733498" y="2308802"/>
            <a:ext cx="6343138" cy="1894096"/>
          </a:xfrm>
          <a:prstGeom prst="rect">
            <a:avLst/>
          </a:prstGeom>
        </p:spPr>
        <p:txBody>
          <a:bodyPr anchor="ctr" bIns="0" lIns="0" rIns="0" tIns="46978" vert="horz" wrap="square">
            <a:spAutoFit/>
          </a:bodyPr>
          <a:lstStyle>
            <a:defPPr/>
            <a:lvl1pPr algn="l" indent="0" lvl="0" marL="0">
              <a:defRPr b="true" i="false" sz="5700">
                <a:solidFill>
                  <a:srgbClr val="222222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7701" marR="3081">
              <a:spcBef>
                <a:spcPts val="370"/>
              </a:spcBef>
            </a:pPr>
            <a:r>
              <a:rPr sz="40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Клиентоцентричность</a:t>
            </a:r>
            <a:r>
              <a:rPr sz="40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sz="40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ИТС – польза </a:t>
            </a:r>
            <a:r>
              <a:rPr sz="40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в обмен на </a:t>
            </a:r>
            <a:r>
              <a:rPr sz="40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приватность  </a:t>
            </a:r>
            <a:endParaRPr sz="40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90" name="Shape 90"/>
          <p:cNvSpPr txBox="true"/>
          <p:nvPr isPhoto="false"/>
        </p:nvSpPr>
        <p:spPr>
          <a:xfrm flipH="false" flipV="false" rot="0">
            <a:off x="360166" y="5935768"/>
            <a:ext cx="7266366" cy="514231"/>
          </a:xfrm>
          <a:prstGeom prst="rect">
            <a:avLst/>
          </a:prstGeom>
        </p:spPr>
        <p:txBody>
          <a:bodyPr anchor="ctr" bIns="0" lIns="0" rIns="0" tIns="46978" vert="horz" wrap="square">
            <a:spAutoFit/>
          </a:bodyPr>
          <a:lstStyle>
            <a:defPPr/>
            <a:lvl1pPr algn="l" indent="0" lvl="0" marL="0">
              <a:defRPr b="true" i="false" sz="5700">
                <a:solidFill>
                  <a:srgbClr val="222222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7701" marR="3081">
              <a:lnSpc>
                <a:spcPct val="90000"/>
              </a:lnSpc>
              <a:spcBef>
                <a:spcPts val="370"/>
              </a:spcBef>
            </a:pPr>
            <a:r>
              <a:rPr sz="18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Евгений Крюков</a:t>
            </a:r>
            <a:endParaRPr sz="18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 indent="0" marL="7701" marR="3081">
              <a:lnSpc>
                <a:spcPct val="90000"/>
              </a:lnSpc>
              <a:spcBef>
                <a:spcPts val="370"/>
              </a:spcBef>
            </a:pPr>
            <a:r>
              <a:rPr b="false" sz="12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Коммерческий директор</a:t>
            </a:r>
            <a:endParaRPr b="false" sz="12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hidden="false" id="92" name="Picture 92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7738987" y="1944474"/>
            <a:ext cx="2622750" cy="2622751"/>
          </a:xfrm>
          <a:prstGeom prst="rect">
            <a:avLst/>
          </a:prstGeom>
        </p:spPr>
      </p:pic>
    </p:spTree>
  </p:cSld>
</p:sld>
</file>

<file path=ppt/slides/slide2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93" name="GroupShape 93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95" name="Picture 95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-1954" y="481"/>
            <a:ext cx="12191144" cy="6857518"/>
          </a:xfrm>
          <a:prstGeom prst="rect">
            <a:avLst/>
          </a:prstGeom>
        </p:spPr>
      </p:pic>
      <p:sp>
        <p:nvSpPr>
          <p:cNvPr hidden="false" id="96" name="Shape 96"/>
          <p:cNvSpPr txBox="true"/>
          <p:nvPr isPhoto="false">
            <p:ph idx="0" type="title"/>
          </p:nvPr>
        </p:nvSpPr>
        <p:spPr>
          <a:xfrm flipH="false" flipV="false" rot="0">
            <a:off x="2416942" y="-75038"/>
            <a:ext cx="7941783" cy="1238494"/>
          </a:xfrm>
          <a:prstGeom prst="rect">
            <a:avLst/>
          </a:prstGeom>
        </p:spPr>
        <p:txBody>
          <a:bodyPr anchor="ctr" bIns="0" lIns="0" rIns="0" tIns="7316" vert="horz" wrap="square">
            <a:spAutoFit/>
          </a:bodyPr>
          <a:lstStyle>
            <a:defPPr/>
            <a:lvl1pPr lvl="0"/>
          </a:lstStyle>
          <a:p>
            <a:pPr indent="0" marL="7701">
              <a:lnSpc>
                <a:spcPct val="100000"/>
              </a:lnSpc>
              <a:spcBef>
                <a:spcPts val="58"/>
              </a:spcBef>
            </a:pPr>
            <a:br>
              <a:rPr sz="2000">
                <a:latin typeface="Montserrat"/>
                <a:ea typeface="Montserrat"/>
                <a:cs typeface="Montserrat"/>
              </a:rPr>
            </a:br>
            <a:br>
              <a:rPr sz="2000">
                <a:latin typeface="Montserrat"/>
                <a:ea typeface="Montserrat"/>
                <a:cs typeface="Montserrat"/>
              </a:rPr>
            </a:br>
            <a:br>
              <a:rPr sz="2000">
                <a:latin typeface="Montserrat"/>
                <a:ea typeface="Montserrat"/>
                <a:cs typeface="Montserrat"/>
              </a:rPr>
            </a:br>
            <a:endParaRPr sz="2000"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97" name="Shape 97"/>
          <p:cNvSpPr txBox="true"/>
          <p:nvPr isPhoto="false"/>
        </p:nvSpPr>
        <p:spPr>
          <a:xfrm flipH="false" flipV="false" rot="0">
            <a:off x="1772198" y="1473387"/>
            <a:ext cx="3106443" cy="839161"/>
          </a:xfrm>
          <a:prstGeom prst="rect">
            <a:avLst/>
          </a:prstGeom>
        </p:spPr>
        <p:txBody>
          <a:bodyPr bIns="0" lIns="0" rIns="0" tIns="8086" vert="horz" wrap="square">
            <a:spAutoFit/>
          </a:bodyPr>
          <a:p>
            <a:pPr algn="l" indent="0" marL="7701">
              <a:spcBef>
                <a:spcPts val="64"/>
              </a:spcBef>
            </a:pPr>
            <a:r>
              <a:rPr b="true" sz="1800">
                <a:solidFill>
                  <a:srgbClr val="1C1C1C"/>
                </a:solidFill>
                <a:latin typeface="Montserrat"/>
                <a:ea typeface="Montserrat"/>
                <a:cs typeface="Montserrat"/>
              </a:rPr>
              <a:t>Создание цифровой транспортной инфраструктуры</a:t>
            </a:r>
            <a:endParaRPr sz="180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98" name="Shape 98"/>
          <p:cNvSpPr txBox="true"/>
          <p:nvPr isPhoto="false"/>
        </p:nvSpPr>
        <p:spPr>
          <a:xfrm flipH="false" flipV="false" rot="0">
            <a:off x="930084" y="703008"/>
            <a:ext cx="2627596" cy="302340"/>
          </a:xfrm>
          <a:prstGeom prst="rect">
            <a:avLst/>
          </a:prstGeom>
          <a:solidFill>
            <a:srgbClr val="00ADBE"/>
          </a:solidFill>
        </p:spPr>
        <p:txBody>
          <a:bodyPr bIns="0" lIns="0" rIns="0" tIns="7316" vert="horz" wrap="square">
            <a:spAutoFit/>
          </a:bodyPr>
          <a:p>
            <a:pPr algn="l" indent="0" marL="7701">
              <a:lnSpc>
                <a:spcPts val="2326"/>
              </a:lnSpc>
              <a:spcBef>
                <a:spcPts val="58"/>
              </a:spcBef>
            </a:pPr>
            <a:r>
              <a:rPr b="true" sz="2001">
                <a:solidFill>
                  <a:srgbClr val="1C1C1C"/>
                </a:solidFill>
                <a:latin typeface="Montserrat"/>
                <a:ea typeface="Montserrat"/>
                <a:cs typeface="Montserrat"/>
              </a:rPr>
              <a:t>ИТС агломерации</a:t>
            </a:r>
            <a:endParaRPr sz="2001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99" name="Shape 99"/>
          <p:cNvSpPr txBox="true"/>
          <p:nvPr isPhoto="false"/>
        </p:nvSpPr>
        <p:spPr>
          <a:xfrm flipH="false" flipV="false" rot="0">
            <a:off x="6830632" y="1524880"/>
            <a:ext cx="3755046" cy="623717"/>
          </a:xfrm>
          <a:prstGeom prst="rect">
            <a:avLst/>
          </a:prstGeom>
        </p:spPr>
        <p:txBody>
          <a:bodyPr bIns="0" lIns="0" rIns="0" tIns="8086" vert="horz" wrap="square">
            <a:spAutoFit/>
          </a:bodyPr>
          <a:p>
            <a:pPr algn="l" indent="0" marL="7701">
              <a:spcBef>
                <a:spcPts val="64"/>
              </a:spcBef>
            </a:pPr>
            <a:r>
              <a:rPr b="true" sz="2000">
                <a:solidFill>
                  <a:srgbClr val="1C1C1C"/>
                </a:solidFill>
                <a:latin typeface="Montserrat"/>
                <a:ea typeface="Montserrat"/>
                <a:cs typeface="Montserrat"/>
              </a:rPr>
              <a:t>Построение оптимального маршрута </a:t>
            </a:r>
            <a:endParaRPr b="true" sz="2000">
              <a:solidFill>
                <a:srgbClr val="1C1C1C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00" name="Shape 100"/>
          <p:cNvSpPr txBox="true"/>
          <p:nvPr isPhoto="false"/>
        </p:nvSpPr>
        <p:spPr>
          <a:xfrm flipH="false" flipV="false" rot="0">
            <a:off x="1778226" y="2549799"/>
            <a:ext cx="2427446" cy="561385"/>
          </a:xfrm>
          <a:prstGeom prst="rect">
            <a:avLst/>
          </a:prstGeom>
        </p:spPr>
        <p:txBody>
          <a:bodyPr bIns="0" lIns="0" rIns="0" tIns="7316" vert="horz" wrap="square">
            <a:spAutoFit/>
          </a:bodyPr>
          <a:p>
            <a:pPr algn="l" indent="0" marL="7701" marR="3081">
              <a:lnSpc>
                <a:spcPct val="100400"/>
              </a:lnSpc>
              <a:spcBef>
                <a:spcPts val="58"/>
              </a:spcBef>
            </a:pPr>
            <a:r>
              <a:rPr b="true" sz="1800">
                <a:solidFill>
                  <a:srgbClr val="1C1C1C"/>
                </a:solidFill>
                <a:latin typeface="Montserrat"/>
                <a:ea typeface="Montserrat"/>
                <a:cs typeface="Montserrat"/>
              </a:rPr>
              <a:t>Управление трафиком</a:t>
            </a:r>
            <a:endParaRPr sz="180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01" name="Shape 101"/>
          <p:cNvSpPr txBox="true"/>
          <p:nvPr isPhoto="false"/>
        </p:nvSpPr>
        <p:spPr>
          <a:xfrm flipH="false" flipV="false" rot="0">
            <a:off x="6830632" y="4141603"/>
            <a:ext cx="3339665" cy="622941"/>
          </a:xfrm>
          <a:prstGeom prst="rect">
            <a:avLst/>
          </a:prstGeom>
        </p:spPr>
        <p:txBody>
          <a:bodyPr bIns="0" lIns="0" rIns="0" tIns="7316" vert="horz" wrap="square">
            <a:spAutoFit/>
          </a:bodyPr>
          <a:p>
            <a:pPr algn="l" indent="0" marL="7701" marR="3081">
              <a:lnSpc>
                <a:spcPct val="100400"/>
              </a:lnSpc>
              <a:spcBef>
                <a:spcPts val="58"/>
              </a:spcBef>
            </a:pPr>
            <a:r>
              <a:rPr b="true" sz="2000">
                <a:solidFill>
                  <a:srgbClr val="1C1C1C"/>
                </a:solidFill>
                <a:latin typeface="Montserrat"/>
                <a:ea typeface="Montserrat"/>
                <a:cs typeface="Montserrat"/>
              </a:rPr>
              <a:t>Прогнозирование времени в пути</a:t>
            </a:r>
            <a:endParaRPr b="true" sz="2000">
              <a:solidFill>
                <a:srgbClr val="1C1C1C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02" name="Shape 102"/>
          <p:cNvSpPr txBox="true"/>
          <p:nvPr isPhoto="false"/>
        </p:nvSpPr>
        <p:spPr>
          <a:xfrm flipH="false" flipV="false" rot="0">
            <a:off x="1772198" y="4287395"/>
            <a:ext cx="2167914" cy="561385"/>
          </a:xfrm>
          <a:prstGeom prst="rect">
            <a:avLst/>
          </a:prstGeom>
        </p:spPr>
        <p:txBody>
          <a:bodyPr bIns="0" lIns="0" rIns="0" tIns="7316" vert="horz" wrap="square">
            <a:spAutoFit/>
          </a:bodyPr>
          <a:p>
            <a:pPr algn="l" indent="0" marL="7701" marR="3081">
              <a:lnSpc>
                <a:spcPct val="100400"/>
              </a:lnSpc>
              <a:spcBef>
                <a:spcPts val="58"/>
              </a:spcBef>
            </a:pPr>
            <a:r>
              <a:rPr b="true" sz="1800">
                <a:solidFill>
                  <a:srgbClr val="1C1C1C"/>
                </a:solidFill>
                <a:latin typeface="Montserrat"/>
                <a:ea typeface="Montserrat"/>
                <a:cs typeface="Montserrat"/>
              </a:rPr>
              <a:t>Повышение безопасности</a:t>
            </a:r>
            <a:endParaRPr sz="180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03" name="Shape 103"/>
          <p:cNvSpPr txBox="true"/>
          <p:nvPr isPhoto="false"/>
        </p:nvSpPr>
        <p:spPr>
          <a:xfrm flipH="false" flipV="false" rot="0">
            <a:off x="6830632" y="2648841"/>
            <a:ext cx="3680062" cy="930717"/>
          </a:xfrm>
          <a:prstGeom prst="rect">
            <a:avLst/>
          </a:prstGeom>
        </p:spPr>
        <p:txBody>
          <a:bodyPr bIns="0" lIns="0" rIns="0" tIns="7316" vert="horz" wrap="square">
            <a:spAutoFit/>
          </a:bodyPr>
          <a:p>
            <a:pPr algn="l" indent="0" marL="7701" marR="3081">
              <a:lnSpc>
                <a:spcPct val="100400"/>
              </a:lnSpc>
              <a:spcBef>
                <a:spcPts val="58"/>
              </a:spcBef>
            </a:pPr>
            <a:r>
              <a:rPr b="true" sz="2000">
                <a:solidFill>
                  <a:srgbClr val="1C1C1C"/>
                </a:solidFill>
                <a:latin typeface="Montserrat"/>
                <a:ea typeface="Montserrat"/>
                <a:cs typeface="Montserrat"/>
              </a:rPr>
              <a:t>Предупреждение о неблагоприятной дорожной обстановке</a:t>
            </a:r>
            <a:endParaRPr b="true" sz="2000">
              <a:solidFill>
                <a:srgbClr val="1C1C1C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04" name="Shape 104"/>
          <p:cNvSpPr txBox="true"/>
          <p:nvPr isPhoto="false"/>
        </p:nvSpPr>
        <p:spPr>
          <a:xfrm flipH="false" flipV="false" rot="0">
            <a:off x="1772198" y="3440576"/>
            <a:ext cx="2403188" cy="561385"/>
          </a:xfrm>
          <a:prstGeom prst="rect">
            <a:avLst/>
          </a:prstGeom>
        </p:spPr>
        <p:txBody>
          <a:bodyPr bIns="0" lIns="0" rIns="0" tIns="7316" vert="horz" wrap="square">
            <a:spAutoFit/>
          </a:bodyPr>
          <a:p>
            <a:pPr algn="just" indent="0" marL="7701" marR="3081">
              <a:lnSpc>
                <a:spcPct val="100400"/>
              </a:lnSpc>
              <a:spcBef>
                <a:spcPts val="58"/>
              </a:spcBef>
            </a:pPr>
            <a:r>
              <a:rPr b="true" sz="1800">
                <a:solidFill>
                  <a:srgbClr val="1C1C1C"/>
                </a:solidFill>
                <a:latin typeface="Montserrat"/>
                <a:ea typeface="Montserrat"/>
                <a:cs typeface="Montserrat"/>
              </a:rPr>
              <a:t>Оптимизация маршрутов</a:t>
            </a:r>
            <a:endParaRPr sz="180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grpSp>
        <p:nvGrpSpPr>
          <p:cNvPr hidden="false" id="105" name="Shape 105"/>
          <p:cNvGrpSpPr/>
          <p:nvPr isPhoto="false"/>
        </p:nvGrpSpPr>
        <p:grpSpPr>
          <a:xfrm flipH="false" flipV="false" rot="0">
            <a:off x="798306" y="4257172"/>
            <a:ext cx="701203" cy="688968"/>
            <a:chOff x="0" y="0"/>
            <a:chExt cx="701203" cy="688968"/>
          </a:xfrm>
        </p:grpSpPr>
        <p:sp>
          <p:nvSpPr>
            <p:cNvPr hidden="false" id="106" name="Shape 106"/>
            <p:cNvSpPr txBox="false"/>
            <p:nvPr isPhoto="false"/>
          </p:nvSpPr>
          <p:spPr>
            <a:xfrm flipH="false" flipV="false" rot="0">
              <a:off x="0" y="0"/>
              <a:ext cx="701203" cy="688968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857885" name="ODFRight"/>
                <a:gd fmla="val 857884" name="ODFBottom"/>
                <a:gd fmla="val 857885" name="ODFWidth"/>
                <a:gd fmla="val 857884" name="ODFHeight"/>
              </a:gdLst>
              <a:rect b="OXMLTextRectB" l="OXMLTextRectL" r="OXMLTextRectR" t="OXMLTextRectT"/>
              <a:pathLst>
                <a:path fill="norm" h="857884" stroke="true" w="857885">
                  <a:moveTo>
                    <a:pt x="428814" y="0"/>
                  </a:moveTo>
                  <a:lnTo>
                    <a:pt x="382089" y="2516"/>
                  </a:lnTo>
                  <a:lnTo>
                    <a:pt x="336822" y="9890"/>
                  </a:lnTo>
                  <a:lnTo>
                    <a:pt x="293274" y="21862"/>
                  </a:lnTo>
                  <a:lnTo>
                    <a:pt x="251707" y="38168"/>
                  </a:lnTo>
                  <a:lnTo>
                    <a:pt x="212382" y="58547"/>
                  </a:lnTo>
                  <a:lnTo>
                    <a:pt x="175560" y="82739"/>
                  </a:lnTo>
                  <a:lnTo>
                    <a:pt x="141504" y="110480"/>
                  </a:lnTo>
                  <a:lnTo>
                    <a:pt x="110475" y="141510"/>
                  </a:lnTo>
                  <a:lnTo>
                    <a:pt x="82735" y="175567"/>
                  </a:lnTo>
                  <a:lnTo>
                    <a:pt x="58545" y="212389"/>
                  </a:lnTo>
                  <a:lnTo>
                    <a:pt x="38166" y="251715"/>
                  </a:lnTo>
                  <a:lnTo>
                    <a:pt x="21860" y="293283"/>
                  </a:lnTo>
                  <a:lnTo>
                    <a:pt x="9890" y="336832"/>
                  </a:lnTo>
                  <a:lnTo>
                    <a:pt x="2516" y="382099"/>
                  </a:lnTo>
                  <a:lnTo>
                    <a:pt x="0" y="428824"/>
                  </a:lnTo>
                  <a:lnTo>
                    <a:pt x="2516" y="475549"/>
                  </a:lnTo>
                  <a:lnTo>
                    <a:pt x="9890" y="520816"/>
                  </a:lnTo>
                  <a:lnTo>
                    <a:pt x="21860" y="564365"/>
                  </a:lnTo>
                  <a:lnTo>
                    <a:pt x="38166" y="605933"/>
                  </a:lnTo>
                  <a:lnTo>
                    <a:pt x="58545" y="645259"/>
                  </a:lnTo>
                  <a:lnTo>
                    <a:pt x="82735" y="682081"/>
                  </a:lnTo>
                  <a:lnTo>
                    <a:pt x="110475" y="716138"/>
                  </a:lnTo>
                  <a:lnTo>
                    <a:pt x="141504" y="747168"/>
                  </a:lnTo>
                  <a:lnTo>
                    <a:pt x="175560" y="774910"/>
                  </a:lnTo>
                  <a:lnTo>
                    <a:pt x="212382" y="799101"/>
                  </a:lnTo>
                  <a:lnTo>
                    <a:pt x="251707" y="819481"/>
                  </a:lnTo>
                  <a:lnTo>
                    <a:pt x="293274" y="835787"/>
                  </a:lnTo>
                  <a:lnTo>
                    <a:pt x="336822" y="847758"/>
                  </a:lnTo>
                  <a:lnTo>
                    <a:pt x="382089" y="855132"/>
                  </a:lnTo>
                  <a:lnTo>
                    <a:pt x="428814" y="857649"/>
                  </a:lnTo>
                  <a:lnTo>
                    <a:pt x="475538" y="855132"/>
                  </a:lnTo>
                  <a:lnTo>
                    <a:pt x="520806" y="847758"/>
                  </a:lnTo>
                  <a:lnTo>
                    <a:pt x="564354" y="835787"/>
                  </a:lnTo>
                  <a:lnTo>
                    <a:pt x="605922" y="819481"/>
                  </a:lnTo>
                  <a:lnTo>
                    <a:pt x="645248" y="799101"/>
                  </a:lnTo>
                  <a:lnTo>
                    <a:pt x="682071" y="774910"/>
                  </a:lnTo>
                  <a:lnTo>
                    <a:pt x="716128" y="747168"/>
                  </a:lnTo>
                  <a:lnTo>
                    <a:pt x="747158" y="716138"/>
                  </a:lnTo>
                  <a:lnTo>
                    <a:pt x="774899" y="682081"/>
                  </a:lnTo>
                  <a:lnTo>
                    <a:pt x="799091" y="645259"/>
                  </a:lnTo>
                  <a:lnTo>
                    <a:pt x="819470" y="605933"/>
                  </a:lnTo>
                  <a:lnTo>
                    <a:pt x="835776" y="564365"/>
                  </a:lnTo>
                  <a:lnTo>
                    <a:pt x="847747" y="520816"/>
                  </a:lnTo>
                  <a:lnTo>
                    <a:pt x="855122" y="475549"/>
                  </a:lnTo>
                  <a:lnTo>
                    <a:pt x="857638" y="428824"/>
                  </a:lnTo>
                  <a:lnTo>
                    <a:pt x="855122" y="382099"/>
                  </a:lnTo>
                  <a:lnTo>
                    <a:pt x="847747" y="336832"/>
                  </a:lnTo>
                  <a:lnTo>
                    <a:pt x="835776" y="293283"/>
                  </a:lnTo>
                  <a:lnTo>
                    <a:pt x="819470" y="251715"/>
                  </a:lnTo>
                  <a:lnTo>
                    <a:pt x="799091" y="212389"/>
                  </a:lnTo>
                  <a:lnTo>
                    <a:pt x="774899" y="175567"/>
                  </a:lnTo>
                  <a:lnTo>
                    <a:pt x="747158" y="141510"/>
                  </a:lnTo>
                  <a:lnTo>
                    <a:pt x="716128" y="110480"/>
                  </a:lnTo>
                  <a:lnTo>
                    <a:pt x="682071" y="82739"/>
                  </a:lnTo>
                  <a:lnTo>
                    <a:pt x="645248" y="58547"/>
                  </a:lnTo>
                  <a:lnTo>
                    <a:pt x="605922" y="38168"/>
                  </a:lnTo>
                  <a:lnTo>
                    <a:pt x="564354" y="21862"/>
                  </a:lnTo>
                  <a:lnTo>
                    <a:pt x="520806" y="9890"/>
                  </a:lnTo>
                  <a:lnTo>
                    <a:pt x="475538" y="2516"/>
                  </a:lnTo>
                  <a:lnTo>
                    <a:pt x="428814" y="0"/>
                  </a:lnTo>
                  <a:close/>
                </a:path>
              </a:pathLst>
            </a:custGeom>
            <a:solidFill>
              <a:srgbClr val="00AFBD"/>
            </a:solidFill>
          </p:spPr>
          <p:txBody>
            <a:bodyPr bIns="0" lIns="0" rIns="0" tIns="0" wrap="square"/>
            <a:p>
              <a:pPr algn="l" indent="0" marL="0"/>
              <a:endParaRPr sz="1092">
                <a:solidFill>
                  <a:schemeClr val="tx1"/>
                </a:solidFill>
                <a:latin typeface="Montserrat"/>
                <a:ea typeface="Montserrat"/>
                <a:cs typeface="Montserrat"/>
              </a:endParaRPr>
            </a:p>
          </p:txBody>
        </p:sp>
        <p:sp>
          <p:nvSpPr>
            <p:cNvPr hidden="false" id="107" name="Shape 107"/>
            <p:cNvSpPr txBox="false"/>
            <p:nvPr isPhoto="false"/>
          </p:nvSpPr>
          <p:spPr>
            <a:xfrm flipH="false" flipV="false" rot="0">
              <a:off x="159108" y="205398"/>
              <a:ext cx="381483" cy="260594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466725" name="ODFRight"/>
                <a:gd fmla="val 324484" name="ODFBottom"/>
                <a:gd fmla="val 466725" name="ODFWidth"/>
                <a:gd fmla="val 324484" name="ODFHeight"/>
              </a:gdLst>
              <a:rect b="OXMLTextRectB" l="OXMLTextRectL" r="OXMLTextRectR" t="OXMLTextRectT"/>
              <a:pathLst>
                <a:path fill="norm" h="324484" stroke="true" w="466725">
                  <a:moveTo>
                    <a:pt x="155622" y="3544"/>
                  </a:moveTo>
                  <a:lnTo>
                    <a:pt x="87651" y="23761"/>
                  </a:lnTo>
                  <a:lnTo>
                    <a:pt x="56941" y="69728"/>
                  </a:lnTo>
                  <a:lnTo>
                    <a:pt x="53904" y="88659"/>
                  </a:lnTo>
                  <a:lnTo>
                    <a:pt x="55575" y="114561"/>
                  </a:lnTo>
                  <a:lnTo>
                    <a:pt x="63584" y="137358"/>
                  </a:lnTo>
                  <a:lnTo>
                    <a:pt x="77663" y="157122"/>
                  </a:lnTo>
                  <a:lnTo>
                    <a:pt x="97546" y="173924"/>
                  </a:lnTo>
                  <a:lnTo>
                    <a:pt x="95850" y="174573"/>
                  </a:lnTo>
                  <a:lnTo>
                    <a:pt x="45524" y="205581"/>
                  </a:lnTo>
                  <a:lnTo>
                    <a:pt x="11769" y="254047"/>
                  </a:lnTo>
                  <a:lnTo>
                    <a:pt x="615" y="296944"/>
                  </a:lnTo>
                  <a:lnTo>
                    <a:pt x="0" y="318977"/>
                  </a:lnTo>
                  <a:lnTo>
                    <a:pt x="7109" y="323929"/>
                  </a:lnTo>
                  <a:lnTo>
                    <a:pt x="18564" y="320024"/>
                  </a:lnTo>
                  <a:lnTo>
                    <a:pt x="21172" y="316244"/>
                  </a:lnTo>
                  <a:lnTo>
                    <a:pt x="21153" y="310453"/>
                  </a:lnTo>
                  <a:lnTo>
                    <a:pt x="21377" y="303163"/>
                  </a:lnTo>
                  <a:lnTo>
                    <a:pt x="30355" y="264352"/>
                  </a:lnTo>
                  <a:lnTo>
                    <a:pt x="60165" y="220917"/>
                  </a:lnTo>
                  <a:lnTo>
                    <a:pt x="93923" y="198182"/>
                  </a:lnTo>
                  <a:lnTo>
                    <a:pt x="136083" y="187495"/>
                  </a:lnTo>
                  <a:lnTo>
                    <a:pt x="146142" y="187148"/>
                  </a:lnTo>
                  <a:lnTo>
                    <a:pt x="221456" y="187148"/>
                  </a:lnTo>
                  <a:lnTo>
                    <a:pt x="215526" y="183666"/>
                  </a:lnTo>
                  <a:lnTo>
                    <a:pt x="208425" y="180020"/>
                  </a:lnTo>
                  <a:lnTo>
                    <a:pt x="201077" y="176763"/>
                  </a:lnTo>
                  <a:lnTo>
                    <a:pt x="193460" y="173892"/>
                  </a:lnTo>
                  <a:lnTo>
                    <a:pt x="203771" y="165861"/>
                  </a:lnTo>
                  <a:lnTo>
                    <a:pt x="149827" y="165861"/>
                  </a:lnTo>
                  <a:lnTo>
                    <a:pt x="119728" y="161160"/>
                  </a:lnTo>
                  <a:lnTo>
                    <a:pt x="95943" y="145707"/>
                  </a:lnTo>
                  <a:lnTo>
                    <a:pt x="80331" y="122609"/>
                  </a:lnTo>
                  <a:lnTo>
                    <a:pt x="74751" y="94973"/>
                  </a:lnTo>
                  <a:lnTo>
                    <a:pt x="80347" y="67437"/>
                  </a:lnTo>
                  <a:lnTo>
                    <a:pt x="95524" y="44947"/>
                  </a:lnTo>
                  <a:lnTo>
                    <a:pt x="118034" y="29782"/>
                  </a:lnTo>
                  <a:lnTo>
                    <a:pt x="145629" y="24221"/>
                  </a:lnTo>
                  <a:lnTo>
                    <a:pt x="201510" y="24221"/>
                  </a:lnTo>
                  <a:lnTo>
                    <a:pt x="189465" y="14069"/>
                  </a:lnTo>
                  <a:lnTo>
                    <a:pt x="155622" y="3544"/>
                  </a:lnTo>
                  <a:close/>
                </a:path>
                <a:path fill="norm" h="324484" stroke="true" w="466725">
                  <a:moveTo>
                    <a:pt x="221456" y="187148"/>
                  </a:moveTo>
                  <a:lnTo>
                    <a:pt x="146142" y="187148"/>
                  </a:lnTo>
                  <a:lnTo>
                    <a:pt x="156531" y="187583"/>
                  </a:lnTo>
                  <a:lnTo>
                    <a:pt x="166763" y="188842"/>
                  </a:lnTo>
                  <a:lnTo>
                    <a:pt x="217286" y="209544"/>
                  </a:lnTo>
                  <a:lnTo>
                    <a:pt x="250585" y="244366"/>
                  </a:lnTo>
                  <a:lnTo>
                    <a:pt x="266766" y="282747"/>
                  </a:lnTo>
                  <a:lnTo>
                    <a:pt x="270138" y="313762"/>
                  </a:lnTo>
                  <a:lnTo>
                    <a:pt x="270745" y="316924"/>
                  </a:lnTo>
                  <a:lnTo>
                    <a:pt x="276818" y="322275"/>
                  </a:lnTo>
                  <a:lnTo>
                    <a:pt x="280713" y="323155"/>
                  </a:lnTo>
                  <a:lnTo>
                    <a:pt x="289205" y="319416"/>
                  </a:lnTo>
                  <a:lnTo>
                    <a:pt x="291467" y="315972"/>
                  </a:lnTo>
                  <a:lnTo>
                    <a:pt x="290918" y="303163"/>
                  </a:lnTo>
                  <a:lnTo>
                    <a:pt x="290686" y="296944"/>
                  </a:lnTo>
                  <a:lnTo>
                    <a:pt x="276843" y="248094"/>
                  </a:lnTo>
                  <a:lnTo>
                    <a:pt x="266850" y="231011"/>
                  </a:lnTo>
                  <a:lnTo>
                    <a:pt x="265950" y="226896"/>
                  </a:lnTo>
                  <a:lnTo>
                    <a:pt x="266892" y="221482"/>
                  </a:lnTo>
                  <a:lnTo>
                    <a:pt x="267038" y="220247"/>
                  </a:lnTo>
                  <a:lnTo>
                    <a:pt x="269881" y="207462"/>
                  </a:lnTo>
                  <a:lnTo>
                    <a:pt x="247479" y="207462"/>
                  </a:lnTo>
                  <a:lnTo>
                    <a:pt x="241605" y="201933"/>
                  </a:lnTo>
                  <a:lnTo>
                    <a:pt x="235458" y="196821"/>
                  </a:lnTo>
                  <a:lnTo>
                    <a:pt x="229052" y="192089"/>
                  </a:lnTo>
                  <a:lnTo>
                    <a:pt x="222401" y="187703"/>
                  </a:lnTo>
                  <a:lnTo>
                    <a:pt x="221456" y="187148"/>
                  </a:lnTo>
                  <a:close/>
                </a:path>
                <a:path fill="norm" h="324484" stroke="true" w="466725">
                  <a:moveTo>
                    <a:pt x="420689" y="141815"/>
                  </a:moveTo>
                  <a:lnTo>
                    <a:pt x="349322" y="141815"/>
                  </a:lnTo>
                  <a:lnTo>
                    <a:pt x="366774" y="142396"/>
                  </a:lnTo>
                  <a:lnTo>
                    <a:pt x="383214" y="145902"/>
                  </a:lnTo>
                  <a:lnTo>
                    <a:pt x="423704" y="172960"/>
                  </a:lnTo>
                  <a:lnTo>
                    <a:pt x="441750" y="206559"/>
                  </a:lnTo>
                  <a:lnTo>
                    <a:pt x="444886" y="223587"/>
                  </a:lnTo>
                  <a:lnTo>
                    <a:pt x="444803" y="227964"/>
                  </a:lnTo>
                  <a:lnTo>
                    <a:pt x="445871" y="237953"/>
                  </a:lnTo>
                  <a:lnTo>
                    <a:pt x="450645" y="242026"/>
                  </a:lnTo>
                  <a:lnTo>
                    <a:pt x="461881" y="241492"/>
                  </a:lnTo>
                  <a:lnTo>
                    <a:pt x="466320" y="236958"/>
                  </a:lnTo>
                  <a:lnTo>
                    <a:pt x="460456" y="195385"/>
                  </a:lnTo>
                  <a:lnTo>
                    <a:pt x="441036" y="160773"/>
                  </a:lnTo>
                  <a:lnTo>
                    <a:pt x="425653" y="145365"/>
                  </a:lnTo>
                  <a:lnTo>
                    <a:pt x="420689" y="141815"/>
                  </a:lnTo>
                  <a:close/>
                </a:path>
                <a:path fill="norm" h="324484" stroke="true" w="466725">
                  <a:moveTo>
                    <a:pt x="359045" y="0"/>
                  </a:moveTo>
                  <a:lnTo>
                    <a:pt x="308053" y="18441"/>
                  </a:lnTo>
                  <a:lnTo>
                    <a:pt x="286973" y="53106"/>
                  </a:lnTo>
                  <a:lnTo>
                    <a:pt x="284996" y="66984"/>
                  </a:lnTo>
                  <a:lnTo>
                    <a:pt x="286248" y="85168"/>
                  </a:lnTo>
                  <a:lnTo>
                    <a:pt x="291635" y="101436"/>
                  </a:lnTo>
                  <a:lnTo>
                    <a:pt x="300987" y="115823"/>
                  </a:lnTo>
                  <a:lnTo>
                    <a:pt x="314137" y="128365"/>
                  </a:lnTo>
                  <a:lnTo>
                    <a:pt x="290303" y="142027"/>
                  </a:lnTo>
                  <a:lnTo>
                    <a:pt x="271223" y="159718"/>
                  </a:lnTo>
                  <a:lnTo>
                    <a:pt x="256936" y="181508"/>
                  </a:lnTo>
                  <a:lnTo>
                    <a:pt x="247479" y="207462"/>
                  </a:lnTo>
                  <a:lnTo>
                    <a:pt x="269881" y="207462"/>
                  </a:lnTo>
                  <a:lnTo>
                    <a:pt x="271032" y="202283"/>
                  </a:lnTo>
                  <a:lnTo>
                    <a:pt x="278210" y="186147"/>
                  </a:lnTo>
                  <a:lnTo>
                    <a:pt x="316951" y="150360"/>
                  </a:lnTo>
                  <a:lnTo>
                    <a:pt x="349322" y="141815"/>
                  </a:lnTo>
                  <a:lnTo>
                    <a:pt x="420689" y="141815"/>
                  </a:lnTo>
                  <a:lnTo>
                    <a:pt x="416699" y="138961"/>
                  </a:lnTo>
                  <a:lnTo>
                    <a:pt x="410521" y="135066"/>
                  </a:lnTo>
                  <a:lnTo>
                    <a:pt x="403998" y="131705"/>
                  </a:lnTo>
                  <a:lnTo>
                    <a:pt x="397684" y="128134"/>
                  </a:lnTo>
                  <a:lnTo>
                    <a:pt x="404466" y="120386"/>
                  </a:lnTo>
                  <a:lnTo>
                    <a:pt x="358858" y="120386"/>
                  </a:lnTo>
                  <a:lnTo>
                    <a:pt x="337819" y="117282"/>
                  </a:lnTo>
                  <a:lnTo>
                    <a:pt x="321102" y="106708"/>
                  </a:lnTo>
                  <a:lnTo>
                    <a:pt x="310051" y="90633"/>
                  </a:lnTo>
                  <a:lnTo>
                    <a:pt x="306011" y="71026"/>
                  </a:lnTo>
                  <a:lnTo>
                    <a:pt x="309790" y="51671"/>
                  </a:lnTo>
                  <a:lnTo>
                    <a:pt x="320259" y="35894"/>
                  </a:lnTo>
                  <a:lnTo>
                    <a:pt x="335885" y="25209"/>
                  </a:lnTo>
                  <a:lnTo>
                    <a:pt x="355130" y="21132"/>
                  </a:lnTo>
                  <a:lnTo>
                    <a:pt x="405436" y="21132"/>
                  </a:lnTo>
                  <a:lnTo>
                    <a:pt x="385447" y="6479"/>
                  </a:lnTo>
                  <a:lnTo>
                    <a:pt x="359045" y="0"/>
                  </a:lnTo>
                  <a:close/>
                </a:path>
                <a:path fill="norm" h="324484" stroke="true" w="466725">
                  <a:moveTo>
                    <a:pt x="201510" y="24221"/>
                  </a:moveTo>
                  <a:lnTo>
                    <a:pt x="145629" y="24221"/>
                  </a:lnTo>
                  <a:lnTo>
                    <a:pt x="173209" y="29751"/>
                  </a:lnTo>
                  <a:lnTo>
                    <a:pt x="195716" y="44840"/>
                  </a:lnTo>
                  <a:lnTo>
                    <a:pt x="210888" y="67257"/>
                  </a:lnTo>
                  <a:lnTo>
                    <a:pt x="216464" y="94774"/>
                  </a:lnTo>
                  <a:lnTo>
                    <a:pt x="211097" y="122377"/>
                  </a:lnTo>
                  <a:lnTo>
                    <a:pt x="196575" y="144512"/>
                  </a:lnTo>
                  <a:lnTo>
                    <a:pt x="175338" y="159549"/>
                  </a:lnTo>
                  <a:lnTo>
                    <a:pt x="149827" y="165861"/>
                  </a:lnTo>
                  <a:lnTo>
                    <a:pt x="203771" y="165861"/>
                  </a:lnTo>
                  <a:lnTo>
                    <a:pt x="230862" y="130191"/>
                  </a:lnTo>
                  <a:lnTo>
                    <a:pt x="237720" y="91222"/>
                  </a:lnTo>
                  <a:lnTo>
                    <a:pt x="235059" y="72340"/>
                  </a:lnTo>
                  <a:lnTo>
                    <a:pt x="228313" y="54487"/>
                  </a:lnTo>
                  <a:lnTo>
                    <a:pt x="217522" y="37718"/>
                  </a:lnTo>
                  <a:lnTo>
                    <a:pt x="201510" y="24221"/>
                  </a:lnTo>
                  <a:close/>
                </a:path>
                <a:path fill="norm" h="324484" stroke="true" w="466725">
                  <a:moveTo>
                    <a:pt x="405436" y="21132"/>
                  </a:moveTo>
                  <a:lnTo>
                    <a:pt x="355130" y="21132"/>
                  </a:lnTo>
                  <a:lnTo>
                    <a:pt x="374190" y="24648"/>
                  </a:lnTo>
                  <a:lnTo>
                    <a:pt x="390109" y="34864"/>
                  </a:lnTo>
                  <a:lnTo>
                    <a:pt x="401123" y="50527"/>
                  </a:lnTo>
                  <a:lnTo>
                    <a:pt x="405319" y="69728"/>
                  </a:lnTo>
                  <a:lnTo>
                    <a:pt x="405345" y="71026"/>
                  </a:lnTo>
                  <a:lnTo>
                    <a:pt x="401947" y="89380"/>
                  </a:lnTo>
                  <a:lnTo>
                    <a:pt x="392075" y="104956"/>
                  </a:lnTo>
                  <a:lnTo>
                    <a:pt x="377247" y="115747"/>
                  </a:lnTo>
                  <a:lnTo>
                    <a:pt x="358858" y="120386"/>
                  </a:lnTo>
                  <a:lnTo>
                    <a:pt x="404466" y="120386"/>
                  </a:lnTo>
                  <a:lnTo>
                    <a:pt x="418262" y="104625"/>
                  </a:lnTo>
                  <a:lnTo>
                    <a:pt x="426462" y="76642"/>
                  </a:lnTo>
                  <a:lnTo>
                    <a:pt x="422903" y="48163"/>
                  </a:lnTo>
                  <a:lnTo>
                    <a:pt x="408207" y="23164"/>
                  </a:lnTo>
                  <a:lnTo>
                    <a:pt x="405436" y="2113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tIns="0" wrap="square"/>
            <a:p>
              <a:pPr algn="l" indent="0" marL="0"/>
              <a:endParaRPr sz="1092">
                <a:solidFill>
                  <a:schemeClr val="tx1"/>
                </a:solidFill>
                <a:latin typeface="Montserrat"/>
                <a:ea typeface="Montserrat"/>
                <a:cs typeface="Montserrat"/>
              </a:endParaRPr>
            </a:p>
          </p:txBody>
        </p:sp>
      </p:grpSp>
      <p:grpSp>
        <p:nvGrpSpPr>
          <p:cNvPr hidden="false" id="108" name="Shape 108"/>
          <p:cNvGrpSpPr/>
          <p:nvPr isPhoto="false"/>
        </p:nvGrpSpPr>
        <p:grpSpPr>
          <a:xfrm flipH="false" flipV="false" rot="0">
            <a:off x="10825565" y="184944"/>
            <a:ext cx="1056401" cy="241259"/>
            <a:chOff x="0" y="0"/>
            <a:chExt cx="1056401" cy="241259"/>
          </a:xfrm>
        </p:grpSpPr>
        <p:sp>
          <p:nvSpPr>
            <p:cNvPr hidden="false" id="109" name="Shape 109"/>
            <p:cNvSpPr txBox="false"/>
            <p:nvPr isPhoto="false"/>
          </p:nvSpPr>
          <p:spPr>
            <a:xfrm flipH="false" flipV="false" rot="0">
              <a:off x="0" y="0"/>
              <a:ext cx="169068" cy="157736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386080" name="ODFRight"/>
                <a:gd fmla="val 387350" name="ODFBottom"/>
                <a:gd fmla="val 386080" name="ODFWidth"/>
                <a:gd fmla="val 387350" name="ODFHeight"/>
              </a:gdLst>
              <a:rect b="OXMLTextRectB" l="OXMLTextRectL" r="OXMLTextRectR" t="OXMLTextRectT"/>
              <a:pathLst>
                <a:path fill="norm" h="387350" stroke="true" w="386080">
                  <a:moveTo>
                    <a:pt x="385873" y="0"/>
                  </a:moveTo>
                  <a:lnTo>
                    <a:pt x="0" y="0"/>
                  </a:lnTo>
                  <a:lnTo>
                    <a:pt x="0" y="387119"/>
                  </a:lnTo>
                  <a:lnTo>
                    <a:pt x="102384" y="387119"/>
                  </a:lnTo>
                  <a:lnTo>
                    <a:pt x="88857" y="375618"/>
                  </a:lnTo>
                  <a:lnTo>
                    <a:pt x="76337" y="362712"/>
                  </a:lnTo>
                  <a:lnTo>
                    <a:pt x="65004" y="348403"/>
                  </a:lnTo>
                  <a:lnTo>
                    <a:pt x="55034" y="332691"/>
                  </a:lnTo>
                  <a:lnTo>
                    <a:pt x="36774" y="286449"/>
                  </a:lnTo>
                  <a:lnTo>
                    <a:pt x="31783" y="238681"/>
                  </a:lnTo>
                  <a:lnTo>
                    <a:pt x="39360" y="191898"/>
                  </a:lnTo>
                  <a:lnTo>
                    <a:pt x="58803" y="148606"/>
                  </a:lnTo>
                  <a:lnTo>
                    <a:pt x="89410" y="111315"/>
                  </a:lnTo>
                  <a:lnTo>
                    <a:pt x="93327" y="114855"/>
                  </a:lnTo>
                  <a:lnTo>
                    <a:pt x="66864" y="149232"/>
                  </a:lnTo>
                  <a:lnTo>
                    <a:pt x="49639" y="188025"/>
                  </a:lnTo>
                  <a:lnTo>
                    <a:pt x="42619" y="229450"/>
                  </a:lnTo>
                  <a:lnTo>
                    <a:pt x="46772" y="271725"/>
                  </a:lnTo>
                  <a:lnTo>
                    <a:pt x="63066" y="313069"/>
                  </a:lnTo>
                  <a:lnTo>
                    <a:pt x="79724" y="337421"/>
                  </a:lnTo>
                  <a:lnTo>
                    <a:pt x="99720" y="357966"/>
                  </a:lnTo>
                  <a:lnTo>
                    <a:pt x="122475" y="374575"/>
                  </a:lnTo>
                  <a:lnTo>
                    <a:pt x="147409" y="387119"/>
                  </a:lnTo>
                  <a:lnTo>
                    <a:pt x="272536" y="387119"/>
                  </a:lnTo>
                  <a:lnTo>
                    <a:pt x="314728" y="361756"/>
                  </a:lnTo>
                  <a:lnTo>
                    <a:pt x="347757" y="325649"/>
                  </a:lnTo>
                  <a:lnTo>
                    <a:pt x="369287" y="281101"/>
                  </a:lnTo>
                  <a:lnTo>
                    <a:pt x="376983" y="230411"/>
                  </a:lnTo>
                  <a:lnTo>
                    <a:pt x="370906" y="186385"/>
                  </a:lnTo>
                  <a:lnTo>
                    <a:pt x="353813" y="147528"/>
                  </a:lnTo>
                  <a:lnTo>
                    <a:pt x="327406" y="114898"/>
                  </a:lnTo>
                  <a:lnTo>
                    <a:pt x="293390" y="89554"/>
                  </a:lnTo>
                  <a:lnTo>
                    <a:pt x="253468" y="72552"/>
                  </a:lnTo>
                  <a:lnTo>
                    <a:pt x="255123" y="67453"/>
                  </a:lnTo>
                  <a:lnTo>
                    <a:pt x="299459" y="84588"/>
                  </a:lnTo>
                  <a:lnTo>
                    <a:pt x="337201" y="112195"/>
                  </a:lnTo>
                  <a:lnTo>
                    <a:pt x="366591" y="148503"/>
                  </a:lnTo>
                  <a:lnTo>
                    <a:pt x="385873" y="191742"/>
                  </a:lnTo>
                  <a:lnTo>
                    <a:pt x="385873" y="0"/>
                  </a:lnTo>
                  <a:close/>
                </a:path>
              </a:pathLst>
            </a:custGeom>
            <a:solidFill>
              <a:srgbClr val="00AFBD"/>
            </a:solidFill>
          </p:spPr>
          <p:txBody>
            <a:bodyPr bIns="0" lIns="0" rIns="0" tIns="0" wrap="square"/>
            <a:p>
              <a:pPr algn="l" indent="0" marL="0"/>
              <a:endParaRPr sz="1092">
                <a:solidFill>
                  <a:schemeClr val="tx1"/>
                </a:solidFill>
                <a:latin typeface="Montserrat"/>
                <a:ea typeface="Montserrat"/>
                <a:cs typeface="Montserrat"/>
              </a:endParaRPr>
            </a:p>
          </p:txBody>
        </p:sp>
        <p:pic>
          <p:nvPicPr>
            <p:cNvPr hidden="false" id="111" name="Picture 111"/>
            <p:cNvPicPr preferRelativeResize="true"/>
            <p:nvPr isPhoto="false"/>
          </p:nvPicPr>
          <p:blipFill>
            <a:blip r:embed="rId2"/>
            <a:stretch/>
          </p:blipFill>
          <p:spPr>
            <a:xfrm flipH="false" flipV="false" rot="0">
              <a:off x="141158" y="120005"/>
              <a:ext cx="27818" cy="37637"/>
            </a:xfrm>
            <a:prstGeom prst="rect">
              <a:avLst/>
            </a:prstGeom>
          </p:spPr>
        </p:pic>
        <p:pic>
          <p:nvPicPr>
            <p:cNvPr hidden="false" id="113" name="Picture 113"/>
            <p:cNvPicPr preferRelativeResize="true"/>
            <p:nvPr isPhoto="false"/>
          </p:nvPicPr>
          <p:blipFill>
            <a:blip r:embed="rId3"/>
            <a:stretch/>
          </p:blipFill>
          <p:spPr>
            <a:xfrm flipH="false" flipV="false" rot="0">
              <a:off x="226118" y="32647"/>
              <a:ext cx="152353" cy="92597"/>
            </a:xfrm>
            <a:prstGeom prst="rect">
              <a:avLst/>
            </a:prstGeom>
          </p:spPr>
        </p:pic>
        <p:pic>
          <p:nvPicPr>
            <p:cNvPr hidden="false" id="115" name="Picture 115"/>
            <p:cNvPicPr preferRelativeResize="true"/>
            <p:nvPr isPhoto="false"/>
          </p:nvPicPr>
          <p:blipFill>
            <a:blip r:embed="rId4"/>
            <a:stretch/>
          </p:blipFill>
          <p:spPr>
            <a:xfrm flipH="false" flipV="false" rot="0">
              <a:off x="1" y="31062"/>
              <a:ext cx="1056321" cy="210072"/>
            </a:xfrm>
            <a:prstGeom prst="rect">
              <a:avLst/>
            </a:prstGeom>
          </p:spPr>
        </p:pic>
      </p:grpSp>
      <p:grpSp>
        <p:nvGrpSpPr>
          <p:cNvPr hidden="false" id="116" name="Shape 116"/>
          <p:cNvGrpSpPr/>
          <p:nvPr isPhoto="false"/>
        </p:nvGrpSpPr>
        <p:grpSpPr>
          <a:xfrm flipH="false" flipV="false" rot="0">
            <a:off x="5553257" y="1355562"/>
            <a:ext cx="989526" cy="962355"/>
            <a:chOff x="0" y="0"/>
            <a:chExt cx="989526" cy="962355"/>
          </a:xfrm>
        </p:grpSpPr>
        <p:sp>
          <p:nvSpPr>
            <p:cNvPr hidden="false" id="117" name="Shape 117"/>
            <p:cNvSpPr txBox="false"/>
            <p:nvPr isPhoto="false"/>
          </p:nvSpPr>
          <p:spPr>
            <a:xfrm flipH="false" flipV="false" rot="0">
              <a:off x="0" y="0"/>
              <a:ext cx="989526" cy="962355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245870" name="ODFRight"/>
                <a:gd fmla="val 1245870" name="ODFBottom"/>
                <a:gd fmla="val 1245870" name="ODFWidth"/>
                <a:gd fmla="val 1245870" name="ODFHeight"/>
              </a:gdLst>
              <a:rect b="OXMLTextRectB" l="OXMLTextRectL" r="OXMLTextRectR" t="OXMLTextRectT"/>
              <a:pathLst>
                <a:path fill="norm" h="1245870" stroke="true" w="1245870">
                  <a:moveTo>
                    <a:pt x="622860" y="0"/>
                  </a:moveTo>
                  <a:lnTo>
                    <a:pt x="574183" y="1873"/>
                  </a:lnTo>
                  <a:lnTo>
                    <a:pt x="526532" y="7403"/>
                  </a:lnTo>
                  <a:lnTo>
                    <a:pt x="480043" y="16450"/>
                  </a:lnTo>
                  <a:lnTo>
                    <a:pt x="434856" y="28875"/>
                  </a:lnTo>
                  <a:lnTo>
                    <a:pt x="391109" y="44540"/>
                  </a:lnTo>
                  <a:lnTo>
                    <a:pt x="348940" y="63307"/>
                  </a:lnTo>
                  <a:lnTo>
                    <a:pt x="308489" y="85037"/>
                  </a:lnTo>
                  <a:lnTo>
                    <a:pt x="269893" y="109592"/>
                  </a:lnTo>
                  <a:lnTo>
                    <a:pt x="233291" y="136834"/>
                  </a:lnTo>
                  <a:lnTo>
                    <a:pt x="198822" y="166623"/>
                  </a:lnTo>
                  <a:lnTo>
                    <a:pt x="166623" y="198822"/>
                  </a:lnTo>
                  <a:lnTo>
                    <a:pt x="136834" y="233291"/>
                  </a:lnTo>
                  <a:lnTo>
                    <a:pt x="109592" y="269893"/>
                  </a:lnTo>
                  <a:lnTo>
                    <a:pt x="85037" y="308489"/>
                  </a:lnTo>
                  <a:lnTo>
                    <a:pt x="63307" y="348940"/>
                  </a:lnTo>
                  <a:lnTo>
                    <a:pt x="44540" y="391109"/>
                  </a:lnTo>
                  <a:lnTo>
                    <a:pt x="28875" y="434856"/>
                  </a:lnTo>
                  <a:lnTo>
                    <a:pt x="16450" y="480043"/>
                  </a:lnTo>
                  <a:lnTo>
                    <a:pt x="7403" y="526532"/>
                  </a:lnTo>
                  <a:lnTo>
                    <a:pt x="1873" y="574183"/>
                  </a:lnTo>
                  <a:lnTo>
                    <a:pt x="0" y="622860"/>
                  </a:lnTo>
                  <a:lnTo>
                    <a:pt x="1873" y="671537"/>
                  </a:lnTo>
                  <a:lnTo>
                    <a:pt x="7403" y="719189"/>
                  </a:lnTo>
                  <a:lnTo>
                    <a:pt x="16450" y="765677"/>
                  </a:lnTo>
                  <a:lnTo>
                    <a:pt x="28875" y="810865"/>
                  </a:lnTo>
                  <a:lnTo>
                    <a:pt x="44540" y="854612"/>
                  </a:lnTo>
                  <a:lnTo>
                    <a:pt x="63307" y="896780"/>
                  </a:lnTo>
                  <a:lnTo>
                    <a:pt x="85037" y="937231"/>
                  </a:lnTo>
                  <a:lnTo>
                    <a:pt x="109592" y="975827"/>
                  </a:lnTo>
                  <a:lnTo>
                    <a:pt x="136834" y="1012429"/>
                  </a:lnTo>
                  <a:lnTo>
                    <a:pt x="166623" y="1046899"/>
                  </a:lnTo>
                  <a:lnTo>
                    <a:pt x="198822" y="1079097"/>
                  </a:lnTo>
                  <a:lnTo>
                    <a:pt x="233291" y="1108886"/>
                  </a:lnTo>
                  <a:lnTo>
                    <a:pt x="269893" y="1136128"/>
                  </a:lnTo>
                  <a:lnTo>
                    <a:pt x="308489" y="1160683"/>
                  </a:lnTo>
                  <a:lnTo>
                    <a:pt x="348940" y="1182413"/>
                  </a:lnTo>
                  <a:lnTo>
                    <a:pt x="391109" y="1201180"/>
                  </a:lnTo>
                  <a:lnTo>
                    <a:pt x="434856" y="1216846"/>
                  </a:lnTo>
                  <a:lnTo>
                    <a:pt x="480043" y="1229271"/>
                  </a:lnTo>
                  <a:lnTo>
                    <a:pt x="526532" y="1238317"/>
                  </a:lnTo>
                  <a:lnTo>
                    <a:pt x="574183" y="1243847"/>
                  </a:lnTo>
                  <a:lnTo>
                    <a:pt x="622860" y="1245721"/>
                  </a:lnTo>
                  <a:lnTo>
                    <a:pt x="671537" y="1243847"/>
                  </a:lnTo>
                  <a:lnTo>
                    <a:pt x="719189" y="1238317"/>
                  </a:lnTo>
                  <a:lnTo>
                    <a:pt x="765677" y="1229271"/>
                  </a:lnTo>
                  <a:lnTo>
                    <a:pt x="810865" y="1216846"/>
                  </a:lnTo>
                  <a:lnTo>
                    <a:pt x="854612" y="1201180"/>
                  </a:lnTo>
                  <a:lnTo>
                    <a:pt x="896780" y="1182413"/>
                  </a:lnTo>
                  <a:lnTo>
                    <a:pt x="937231" y="1160683"/>
                  </a:lnTo>
                  <a:lnTo>
                    <a:pt x="975827" y="1136128"/>
                  </a:lnTo>
                  <a:lnTo>
                    <a:pt x="1012429" y="1108886"/>
                  </a:lnTo>
                  <a:lnTo>
                    <a:pt x="1046899" y="1079097"/>
                  </a:lnTo>
                  <a:lnTo>
                    <a:pt x="1079097" y="1046899"/>
                  </a:lnTo>
                  <a:lnTo>
                    <a:pt x="1108886" y="1012429"/>
                  </a:lnTo>
                  <a:lnTo>
                    <a:pt x="1136128" y="975827"/>
                  </a:lnTo>
                  <a:lnTo>
                    <a:pt x="1160683" y="937231"/>
                  </a:lnTo>
                  <a:lnTo>
                    <a:pt x="1182413" y="896780"/>
                  </a:lnTo>
                  <a:lnTo>
                    <a:pt x="1201180" y="854612"/>
                  </a:lnTo>
                  <a:lnTo>
                    <a:pt x="1216846" y="810865"/>
                  </a:lnTo>
                  <a:lnTo>
                    <a:pt x="1229271" y="765677"/>
                  </a:lnTo>
                  <a:lnTo>
                    <a:pt x="1238317" y="719189"/>
                  </a:lnTo>
                  <a:lnTo>
                    <a:pt x="1243847" y="671537"/>
                  </a:lnTo>
                  <a:lnTo>
                    <a:pt x="1245721" y="622860"/>
                  </a:lnTo>
                  <a:lnTo>
                    <a:pt x="1243847" y="574183"/>
                  </a:lnTo>
                  <a:lnTo>
                    <a:pt x="1238317" y="526532"/>
                  </a:lnTo>
                  <a:lnTo>
                    <a:pt x="1229271" y="480043"/>
                  </a:lnTo>
                  <a:lnTo>
                    <a:pt x="1216846" y="434856"/>
                  </a:lnTo>
                  <a:lnTo>
                    <a:pt x="1201180" y="391109"/>
                  </a:lnTo>
                  <a:lnTo>
                    <a:pt x="1182413" y="348940"/>
                  </a:lnTo>
                  <a:lnTo>
                    <a:pt x="1160683" y="308489"/>
                  </a:lnTo>
                  <a:lnTo>
                    <a:pt x="1136128" y="269893"/>
                  </a:lnTo>
                  <a:lnTo>
                    <a:pt x="1108886" y="233291"/>
                  </a:lnTo>
                  <a:lnTo>
                    <a:pt x="1079097" y="198822"/>
                  </a:lnTo>
                  <a:lnTo>
                    <a:pt x="1046899" y="166623"/>
                  </a:lnTo>
                  <a:lnTo>
                    <a:pt x="1012429" y="136834"/>
                  </a:lnTo>
                  <a:lnTo>
                    <a:pt x="975827" y="109592"/>
                  </a:lnTo>
                  <a:lnTo>
                    <a:pt x="937231" y="85037"/>
                  </a:lnTo>
                  <a:lnTo>
                    <a:pt x="896780" y="63307"/>
                  </a:lnTo>
                  <a:lnTo>
                    <a:pt x="854612" y="44540"/>
                  </a:lnTo>
                  <a:lnTo>
                    <a:pt x="810865" y="28875"/>
                  </a:lnTo>
                  <a:lnTo>
                    <a:pt x="765677" y="16450"/>
                  </a:lnTo>
                  <a:lnTo>
                    <a:pt x="719189" y="7403"/>
                  </a:lnTo>
                  <a:lnTo>
                    <a:pt x="671537" y="1873"/>
                  </a:lnTo>
                  <a:lnTo>
                    <a:pt x="622860" y="0"/>
                  </a:lnTo>
                  <a:close/>
                </a:path>
              </a:pathLst>
            </a:custGeom>
            <a:solidFill>
              <a:srgbClr val="00AFBD"/>
            </a:solidFill>
          </p:spPr>
          <p:txBody>
            <a:bodyPr bIns="0" lIns="0" rIns="0" tIns="0" wrap="square"/>
            <a:p>
              <a:pPr algn="l" indent="0" marL="0"/>
              <a:endParaRPr sz="1800">
                <a:solidFill>
                  <a:schemeClr val="tx1"/>
                </a:solidFill>
                <a:latin typeface="Montserrat"/>
                <a:ea typeface="Montserrat"/>
                <a:cs typeface="Montserrat"/>
              </a:endParaRPr>
            </a:p>
          </p:txBody>
        </p:sp>
        <p:sp>
          <p:nvSpPr>
            <p:cNvPr hidden="false" id="118" name="Shape 118"/>
            <p:cNvSpPr txBox="false"/>
            <p:nvPr isPhoto="false"/>
          </p:nvSpPr>
          <p:spPr>
            <a:xfrm flipH="false" flipV="false" rot="0">
              <a:off x="287850" y="262414"/>
              <a:ext cx="408015" cy="443409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513714" name="ODFRight"/>
                <a:gd fmla="val 574040" name="ODFBottom"/>
                <a:gd fmla="val 513714" name="ODFWidth"/>
                <a:gd fmla="val 574040" name="ODFHeight"/>
              </a:gdLst>
              <a:rect b="OXMLTextRectB" l="OXMLTextRectL" r="OXMLTextRectR" t="OXMLTextRectT"/>
              <a:pathLst>
                <a:path fill="norm" h="574040" stroke="true" w="513714">
                  <a:moveTo>
                    <a:pt x="265478" y="442676"/>
                  </a:moveTo>
                  <a:lnTo>
                    <a:pt x="219770" y="442676"/>
                  </a:lnTo>
                  <a:lnTo>
                    <a:pt x="220168" y="442833"/>
                  </a:lnTo>
                  <a:lnTo>
                    <a:pt x="389105" y="517846"/>
                  </a:lnTo>
                  <a:lnTo>
                    <a:pt x="390184" y="518705"/>
                  </a:lnTo>
                  <a:lnTo>
                    <a:pt x="390498" y="520967"/>
                  </a:lnTo>
                  <a:lnTo>
                    <a:pt x="392807" y="531283"/>
                  </a:lnTo>
                  <a:lnTo>
                    <a:pt x="420869" y="565845"/>
                  </a:lnTo>
                  <a:lnTo>
                    <a:pt x="446763" y="573897"/>
                  </a:lnTo>
                  <a:lnTo>
                    <a:pt x="461082" y="573227"/>
                  </a:lnTo>
                  <a:lnTo>
                    <a:pt x="474389" y="569779"/>
                  </a:lnTo>
                  <a:lnTo>
                    <a:pt x="486092" y="563784"/>
                  </a:lnTo>
                  <a:lnTo>
                    <a:pt x="495812" y="555573"/>
                  </a:lnTo>
                  <a:lnTo>
                    <a:pt x="451575" y="555573"/>
                  </a:lnTo>
                  <a:lnTo>
                    <a:pt x="434414" y="552046"/>
                  </a:lnTo>
                  <a:lnTo>
                    <a:pt x="420590" y="542484"/>
                  </a:lnTo>
                  <a:lnTo>
                    <a:pt x="411413" y="528533"/>
                  </a:lnTo>
                  <a:lnTo>
                    <a:pt x="408194" y="511836"/>
                  </a:lnTo>
                  <a:lnTo>
                    <a:pt x="411002" y="498538"/>
                  </a:lnTo>
                  <a:lnTo>
                    <a:pt x="391074" y="498538"/>
                  </a:lnTo>
                  <a:lnTo>
                    <a:pt x="265478" y="442676"/>
                  </a:lnTo>
                  <a:close/>
                </a:path>
                <a:path fill="norm" h="574040" stroke="true" w="513714">
                  <a:moveTo>
                    <a:pt x="495713" y="468686"/>
                  </a:moveTo>
                  <a:lnTo>
                    <a:pt x="451952" y="468686"/>
                  </a:lnTo>
                  <a:lnTo>
                    <a:pt x="468628" y="472128"/>
                  </a:lnTo>
                  <a:lnTo>
                    <a:pt x="482414" y="481393"/>
                  </a:lnTo>
                  <a:lnTo>
                    <a:pt x="491767" y="495239"/>
                  </a:lnTo>
                  <a:lnTo>
                    <a:pt x="495144" y="512423"/>
                  </a:lnTo>
                  <a:lnTo>
                    <a:pt x="491593" y="529372"/>
                  </a:lnTo>
                  <a:lnTo>
                    <a:pt x="482163" y="543147"/>
                  </a:lnTo>
                  <a:lnTo>
                    <a:pt x="468330" y="552347"/>
                  </a:lnTo>
                  <a:lnTo>
                    <a:pt x="451575" y="555573"/>
                  </a:lnTo>
                  <a:lnTo>
                    <a:pt x="495812" y="555573"/>
                  </a:lnTo>
                  <a:lnTo>
                    <a:pt x="513685" y="514729"/>
                  </a:lnTo>
                  <a:lnTo>
                    <a:pt x="513123" y="504140"/>
                  </a:lnTo>
                  <a:lnTo>
                    <a:pt x="510123" y="491347"/>
                  </a:lnTo>
                  <a:lnTo>
                    <a:pt x="504794" y="479907"/>
                  </a:lnTo>
                  <a:lnTo>
                    <a:pt x="497127" y="469889"/>
                  </a:lnTo>
                  <a:lnTo>
                    <a:pt x="495713" y="468686"/>
                  </a:lnTo>
                  <a:close/>
                </a:path>
                <a:path fill="norm" h="574040" stroke="true" w="513714">
                  <a:moveTo>
                    <a:pt x="445582" y="450333"/>
                  </a:moveTo>
                  <a:lnTo>
                    <a:pt x="405814" y="470248"/>
                  </a:lnTo>
                  <a:lnTo>
                    <a:pt x="391514" y="497386"/>
                  </a:lnTo>
                  <a:lnTo>
                    <a:pt x="391294" y="497910"/>
                  </a:lnTo>
                  <a:lnTo>
                    <a:pt x="391074" y="498538"/>
                  </a:lnTo>
                  <a:lnTo>
                    <a:pt x="411002" y="498538"/>
                  </a:lnTo>
                  <a:lnTo>
                    <a:pt x="411775" y="494876"/>
                  </a:lnTo>
                  <a:lnTo>
                    <a:pt x="421187" y="481139"/>
                  </a:lnTo>
                  <a:lnTo>
                    <a:pt x="435041" y="471963"/>
                  </a:lnTo>
                  <a:lnTo>
                    <a:pt x="451952" y="468686"/>
                  </a:lnTo>
                  <a:lnTo>
                    <a:pt x="495713" y="468686"/>
                  </a:lnTo>
                  <a:lnTo>
                    <a:pt x="487113" y="461367"/>
                  </a:lnTo>
                  <a:lnTo>
                    <a:pt x="473788" y="454121"/>
                  </a:lnTo>
                  <a:lnTo>
                    <a:pt x="459914" y="450434"/>
                  </a:lnTo>
                  <a:lnTo>
                    <a:pt x="445582" y="450333"/>
                  </a:lnTo>
                  <a:close/>
                </a:path>
                <a:path fill="norm" h="574040" stroke="true" w="513714">
                  <a:moveTo>
                    <a:pt x="170400" y="339841"/>
                  </a:moveTo>
                  <a:lnTo>
                    <a:pt x="130621" y="355891"/>
                  </a:lnTo>
                  <a:lnTo>
                    <a:pt x="109777" y="398702"/>
                  </a:lnTo>
                  <a:lnTo>
                    <a:pt x="110219" y="411628"/>
                  </a:lnTo>
                  <a:lnTo>
                    <a:pt x="128074" y="446558"/>
                  </a:lnTo>
                  <a:lnTo>
                    <a:pt x="162212" y="463722"/>
                  </a:lnTo>
                  <a:lnTo>
                    <a:pt x="174497" y="464511"/>
                  </a:lnTo>
                  <a:lnTo>
                    <a:pt x="186249" y="462949"/>
                  </a:lnTo>
                  <a:lnTo>
                    <a:pt x="197438" y="459033"/>
                  </a:lnTo>
                  <a:lnTo>
                    <a:pt x="208032" y="452759"/>
                  </a:lnTo>
                  <a:lnTo>
                    <a:pt x="212147" y="449775"/>
                  </a:lnTo>
                  <a:lnTo>
                    <a:pt x="215781" y="446131"/>
                  </a:lnTo>
                  <a:lnTo>
                    <a:pt x="215986" y="445953"/>
                  </a:lnTo>
                  <a:lnTo>
                    <a:pt x="172002" y="445953"/>
                  </a:lnTo>
                  <a:lnTo>
                    <a:pt x="155081" y="442613"/>
                  </a:lnTo>
                  <a:lnTo>
                    <a:pt x="141254" y="433369"/>
                  </a:lnTo>
                  <a:lnTo>
                    <a:pt x="131904" y="419595"/>
                  </a:lnTo>
                  <a:lnTo>
                    <a:pt x="128412" y="402667"/>
                  </a:lnTo>
                  <a:lnTo>
                    <a:pt x="131726" y="385774"/>
                  </a:lnTo>
                  <a:lnTo>
                    <a:pt x="140968" y="371956"/>
                  </a:lnTo>
                  <a:lnTo>
                    <a:pt x="154759" y="362598"/>
                  </a:lnTo>
                  <a:lnTo>
                    <a:pt x="171719" y="359087"/>
                  </a:lnTo>
                  <a:lnTo>
                    <a:pt x="214856" y="359087"/>
                  </a:lnTo>
                  <a:lnTo>
                    <a:pt x="207760" y="351611"/>
                  </a:lnTo>
                  <a:lnTo>
                    <a:pt x="208870" y="350679"/>
                  </a:lnTo>
                  <a:lnTo>
                    <a:pt x="219218" y="342731"/>
                  </a:lnTo>
                  <a:lnTo>
                    <a:pt x="188023" y="342731"/>
                  </a:lnTo>
                  <a:lnTo>
                    <a:pt x="178630" y="340197"/>
                  </a:lnTo>
                  <a:lnTo>
                    <a:pt x="170400" y="339841"/>
                  </a:lnTo>
                  <a:close/>
                </a:path>
                <a:path fill="norm" h="574040" stroke="true" w="513714">
                  <a:moveTo>
                    <a:pt x="214856" y="359087"/>
                  </a:moveTo>
                  <a:lnTo>
                    <a:pt x="171719" y="359087"/>
                  </a:lnTo>
                  <a:lnTo>
                    <a:pt x="188619" y="362386"/>
                  </a:lnTo>
                  <a:lnTo>
                    <a:pt x="202432" y="371619"/>
                  </a:lnTo>
                  <a:lnTo>
                    <a:pt x="211778" y="385413"/>
                  </a:lnTo>
                  <a:lnTo>
                    <a:pt x="215278" y="402394"/>
                  </a:lnTo>
                  <a:lnTo>
                    <a:pt x="211963" y="419309"/>
                  </a:lnTo>
                  <a:lnTo>
                    <a:pt x="202722" y="433138"/>
                  </a:lnTo>
                  <a:lnTo>
                    <a:pt x="188940" y="442485"/>
                  </a:lnTo>
                  <a:lnTo>
                    <a:pt x="172002" y="445953"/>
                  </a:lnTo>
                  <a:lnTo>
                    <a:pt x="215986" y="445953"/>
                  </a:lnTo>
                  <a:lnTo>
                    <a:pt x="219770" y="442676"/>
                  </a:lnTo>
                  <a:lnTo>
                    <a:pt x="265478" y="442676"/>
                  </a:lnTo>
                  <a:lnTo>
                    <a:pt x="229341" y="426603"/>
                  </a:lnTo>
                  <a:lnTo>
                    <a:pt x="233682" y="404989"/>
                  </a:lnTo>
                  <a:lnTo>
                    <a:pt x="231524" y="385318"/>
                  </a:lnTo>
                  <a:lnTo>
                    <a:pt x="222879" y="367541"/>
                  </a:lnTo>
                  <a:lnTo>
                    <a:pt x="214856" y="359087"/>
                  </a:lnTo>
                  <a:close/>
                </a:path>
                <a:path fill="norm" h="574040" stroke="true" w="513714">
                  <a:moveTo>
                    <a:pt x="170853" y="74876"/>
                  </a:moveTo>
                  <a:lnTo>
                    <a:pt x="122998" y="74876"/>
                  </a:lnTo>
                  <a:lnTo>
                    <a:pt x="326615" y="160245"/>
                  </a:lnTo>
                  <a:lnTo>
                    <a:pt x="318276" y="168919"/>
                  </a:lnTo>
                  <a:lnTo>
                    <a:pt x="311851" y="178498"/>
                  </a:lnTo>
                  <a:lnTo>
                    <a:pt x="307405" y="189032"/>
                  </a:lnTo>
                  <a:lnTo>
                    <a:pt x="305003" y="200568"/>
                  </a:lnTo>
                  <a:lnTo>
                    <a:pt x="304736" y="212334"/>
                  </a:lnTo>
                  <a:lnTo>
                    <a:pt x="306613" y="223581"/>
                  </a:lnTo>
                  <a:lnTo>
                    <a:pt x="310599" y="234305"/>
                  </a:lnTo>
                  <a:lnTo>
                    <a:pt x="316657" y="244504"/>
                  </a:lnTo>
                  <a:lnTo>
                    <a:pt x="188965" y="342511"/>
                  </a:lnTo>
                  <a:lnTo>
                    <a:pt x="188023" y="342731"/>
                  </a:lnTo>
                  <a:lnTo>
                    <a:pt x="219218" y="342731"/>
                  </a:lnTo>
                  <a:lnTo>
                    <a:pt x="329484" y="258043"/>
                  </a:lnTo>
                  <a:lnTo>
                    <a:pt x="330249" y="257854"/>
                  </a:lnTo>
                  <a:lnTo>
                    <a:pt x="403114" y="257854"/>
                  </a:lnTo>
                  <a:lnTo>
                    <a:pt x="409795" y="251090"/>
                  </a:lnTo>
                  <a:lnTo>
                    <a:pt x="366740" y="251090"/>
                  </a:lnTo>
                  <a:lnTo>
                    <a:pt x="349839" y="247763"/>
                  </a:lnTo>
                  <a:lnTo>
                    <a:pt x="336001" y="238500"/>
                  </a:lnTo>
                  <a:lnTo>
                    <a:pt x="326637" y="224708"/>
                  </a:lnTo>
                  <a:lnTo>
                    <a:pt x="323160" y="207793"/>
                  </a:lnTo>
                  <a:lnTo>
                    <a:pt x="326539" y="190911"/>
                  </a:lnTo>
                  <a:lnTo>
                    <a:pt x="335848" y="177064"/>
                  </a:lnTo>
                  <a:lnTo>
                    <a:pt x="349652" y="167689"/>
                  </a:lnTo>
                  <a:lnTo>
                    <a:pt x="366520" y="164224"/>
                  </a:lnTo>
                  <a:lnTo>
                    <a:pt x="410109" y="164224"/>
                  </a:lnTo>
                  <a:lnTo>
                    <a:pt x="395879" y="152994"/>
                  </a:lnTo>
                  <a:lnTo>
                    <a:pt x="381855" y="148517"/>
                  </a:lnTo>
                  <a:lnTo>
                    <a:pt x="348300" y="148517"/>
                  </a:lnTo>
                  <a:lnTo>
                    <a:pt x="345316" y="148078"/>
                  </a:lnTo>
                  <a:lnTo>
                    <a:pt x="170853" y="74876"/>
                  </a:lnTo>
                  <a:close/>
                </a:path>
                <a:path fill="norm" h="574040" stroke="true" w="513714">
                  <a:moveTo>
                    <a:pt x="403114" y="257854"/>
                  </a:moveTo>
                  <a:lnTo>
                    <a:pt x="330249" y="257854"/>
                  </a:lnTo>
                  <a:lnTo>
                    <a:pt x="331620" y="258818"/>
                  </a:lnTo>
                  <a:lnTo>
                    <a:pt x="348821" y="267138"/>
                  </a:lnTo>
                  <a:lnTo>
                    <a:pt x="367410" y="269752"/>
                  </a:lnTo>
                  <a:lnTo>
                    <a:pt x="385951" y="266684"/>
                  </a:lnTo>
                  <a:lnTo>
                    <a:pt x="403011" y="257959"/>
                  </a:lnTo>
                  <a:close/>
                </a:path>
                <a:path fill="norm" h="574040" stroke="true" w="513714">
                  <a:moveTo>
                    <a:pt x="410109" y="164224"/>
                  </a:moveTo>
                  <a:lnTo>
                    <a:pt x="366520" y="164224"/>
                  </a:lnTo>
                  <a:lnTo>
                    <a:pt x="383435" y="167607"/>
                  </a:lnTo>
                  <a:lnTo>
                    <a:pt x="397285" y="176896"/>
                  </a:lnTo>
                  <a:lnTo>
                    <a:pt x="406652" y="190681"/>
                  </a:lnTo>
                  <a:lnTo>
                    <a:pt x="410121" y="207552"/>
                  </a:lnTo>
                  <a:lnTo>
                    <a:pt x="406757" y="224456"/>
                  </a:lnTo>
                  <a:lnTo>
                    <a:pt x="397489" y="238266"/>
                  </a:lnTo>
                  <a:lnTo>
                    <a:pt x="383691" y="247603"/>
                  </a:lnTo>
                  <a:lnTo>
                    <a:pt x="366740" y="251090"/>
                  </a:lnTo>
                  <a:lnTo>
                    <a:pt x="409795" y="251090"/>
                  </a:lnTo>
                  <a:lnTo>
                    <a:pt x="417306" y="243485"/>
                  </a:lnTo>
                  <a:lnTo>
                    <a:pt x="426013" y="225731"/>
                  </a:lnTo>
                  <a:lnTo>
                    <a:pt x="428685" y="206165"/>
                  </a:lnTo>
                  <a:lnTo>
                    <a:pt x="424874" y="186254"/>
                  </a:lnTo>
                  <a:lnTo>
                    <a:pt x="413224" y="166682"/>
                  </a:lnTo>
                  <a:lnTo>
                    <a:pt x="410109" y="164224"/>
                  </a:lnTo>
                  <a:close/>
                </a:path>
                <a:path fill="norm" h="574040" stroke="true" w="513714">
                  <a:moveTo>
                    <a:pt x="374817" y="146271"/>
                  </a:moveTo>
                  <a:lnTo>
                    <a:pt x="352018" y="147596"/>
                  </a:lnTo>
                  <a:lnTo>
                    <a:pt x="348300" y="148517"/>
                  </a:lnTo>
                  <a:lnTo>
                    <a:pt x="381855" y="148517"/>
                  </a:lnTo>
                  <a:lnTo>
                    <a:pt x="374817" y="146271"/>
                  </a:lnTo>
                  <a:close/>
                </a:path>
                <a:path fill="norm" h="574040" stroke="true" w="513714">
                  <a:moveTo>
                    <a:pt x="52968" y="0"/>
                  </a:moveTo>
                  <a:lnTo>
                    <a:pt x="12101" y="25327"/>
                  </a:lnTo>
                  <a:lnTo>
                    <a:pt x="0" y="57734"/>
                  </a:lnTo>
                  <a:lnTo>
                    <a:pt x="1552" y="74506"/>
                  </a:lnTo>
                  <a:lnTo>
                    <a:pt x="34632" y="117122"/>
                  </a:lnTo>
                  <a:lnTo>
                    <a:pt x="71345" y="122885"/>
                  </a:lnTo>
                  <a:lnTo>
                    <a:pt x="88714" y="117653"/>
                  </a:lnTo>
                  <a:lnTo>
                    <a:pt x="103667" y="107710"/>
                  </a:lnTo>
                  <a:lnTo>
                    <a:pt x="105850" y="105105"/>
                  </a:lnTo>
                  <a:lnTo>
                    <a:pt x="62414" y="105105"/>
                  </a:lnTo>
                  <a:lnTo>
                    <a:pt x="45541" y="101687"/>
                  </a:lnTo>
                  <a:lnTo>
                    <a:pt x="31722" y="92357"/>
                  </a:lnTo>
                  <a:lnTo>
                    <a:pt x="22370" y="78527"/>
                  </a:lnTo>
                  <a:lnTo>
                    <a:pt x="18897" y="61609"/>
                  </a:lnTo>
                  <a:lnTo>
                    <a:pt x="22268" y="44733"/>
                  </a:lnTo>
                  <a:lnTo>
                    <a:pt x="31567" y="30908"/>
                  </a:lnTo>
                  <a:lnTo>
                    <a:pt x="45381" y="21552"/>
                  </a:lnTo>
                  <a:lnTo>
                    <a:pt x="62299" y="18082"/>
                  </a:lnTo>
                  <a:lnTo>
                    <a:pt x="106234" y="18082"/>
                  </a:lnTo>
                  <a:lnTo>
                    <a:pt x="103975" y="15300"/>
                  </a:lnTo>
                  <a:lnTo>
                    <a:pt x="88561" y="5132"/>
                  </a:lnTo>
                  <a:lnTo>
                    <a:pt x="70225" y="19"/>
                  </a:lnTo>
                  <a:lnTo>
                    <a:pt x="52968" y="0"/>
                  </a:lnTo>
                  <a:close/>
                </a:path>
                <a:path fill="norm" h="574040" stroke="true" w="513714">
                  <a:moveTo>
                    <a:pt x="106234" y="18082"/>
                  </a:moveTo>
                  <a:lnTo>
                    <a:pt x="62299" y="18082"/>
                  </a:lnTo>
                  <a:lnTo>
                    <a:pt x="79156" y="21456"/>
                  </a:lnTo>
                  <a:lnTo>
                    <a:pt x="92978" y="30753"/>
                  </a:lnTo>
                  <a:lnTo>
                    <a:pt x="102356" y="44567"/>
                  </a:lnTo>
                  <a:lnTo>
                    <a:pt x="105878" y="61494"/>
                  </a:lnTo>
                  <a:lnTo>
                    <a:pt x="102496" y="78293"/>
                  </a:lnTo>
                  <a:lnTo>
                    <a:pt x="93118" y="92170"/>
                  </a:lnTo>
                  <a:lnTo>
                    <a:pt x="79255" y="101611"/>
                  </a:lnTo>
                  <a:lnTo>
                    <a:pt x="62414" y="105105"/>
                  </a:lnTo>
                  <a:lnTo>
                    <a:pt x="105850" y="105105"/>
                  </a:lnTo>
                  <a:lnTo>
                    <a:pt x="115199" y="93954"/>
                  </a:lnTo>
                  <a:lnTo>
                    <a:pt x="122307" y="77284"/>
                  </a:lnTo>
                  <a:lnTo>
                    <a:pt x="122496" y="76541"/>
                  </a:lnTo>
                  <a:lnTo>
                    <a:pt x="122998" y="74876"/>
                  </a:lnTo>
                  <a:lnTo>
                    <a:pt x="170853" y="74876"/>
                  </a:lnTo>
                  <a:lnTo>
                    <a:pt x="124485" y="55442"/>
                  </a:lnTo>
                  <a:lnTo>
                    <a:pt x="123972" y="54730"/>
                  </a:lnTo>
                  <a:lnTo>
                    <a:pt x="123585" y="51389"/>
                  </a:lnTo>
                  <a:lnTo>
                    <a:pt x="123229" y="49379"/>
                  </a:lnTo>
                  <a:lnTo>
                    <a:pt x="122758" y="47411"/>
                  </a:lnTo>
                  <a:lnTo>
                    <a:pt x="115648" y="29676"/>
                  </a:lnTo>
                  <a:lnTo>
                    <a:pt x="106234" y="180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tIns="0" wrap="square"/>
            <a:p>
              <a:pPr algn="l" indent="0" marL="0"/>
              <a:endParaRPr sz="1800">
                <a:solidFill>
                  <a:schemeClr val="tx1"/>
                </a:solidFill>
                <a:latin typeface="Montserrat"/>
                <a:ea typeface="Montserrat"/>
                <a:cs typeface="Montserrat"/>
              </a:endParaRPr>
            </a:p>
          </p:txBody>
        </p:sp>
        <p:pic>
          <p:nvPicPr>
            <p:cNvPr hidden="false" id="120" name="Picture 120"/>
            <p:cNvPicPr preferRelativeResize="true"/>
            <p:nvPr isPhoto="false"/>
          </p:nvPicPr>
          <p:blipFill>
            <a:blip r:embed="rId5"/>
            <a:stretch/>
          </p:blipFill>
          <p:spPr>
            <a:xfrm flipH="false" flipV="false" rot="0">
              <a:off x="540360" y="385223"/>
              <a:ext cx="77384" cy="75186"/>
            </a:xfrm>
            <a:prstGeom prst="rect">
              <a:avLst/>
            </a:prstGeom>
          </p:spPr>
        </p:pic>
        <p:pic>
          <p:nvPicPr>
            <p:cNvPr hidden="false" id="122" name="Picture 122"/>
            <p:cNvPicPr preferRelativeResize="true"/>
            <p:nvPr isPhoto="false"/>
          </p:nvPicPr>
          <p:blipFill>
            <a:blip r:embed="rId6"/>
            <a:stretch/>
          </p:blipFill>
          <p:spPr>
            <a:xfrm flipH="false" flipV="false" rot="0">
              <a:off x="298701" y="272337"/>
              <a:ext cx="77400" cy="75307"/>
            </a:xfrm>
            <a:prstGeom prst="rect">
              <a:avLst/>
            </a:prstGeom>
          </p:spPr>
        </p:pic>
        <p:pic>
          <p:nvPicPr>
            <p:cNvPr hidden="false" id="124" name="Picture 124"/>
            <p:cNvPicPr preferRelativeResize="true"/>
            <p:nvPr isPhoto="false"/>
          </p:nvPicPr>
          <p:blipFill>
            <a:blip r:embed="rId7"/>
            <a:stretch/>
          </p:blipFill>
          <p:spPr>
            <a:xfrm flipH="false" flipV="false" rot="0">
              <a:off x="385683" y="535742"/>
              <a:ext cx="77309" cy="75186"/>
            </a:xfrm>
            <a:prstGeom prst="rect">
              <a:avLst/>
            </a:prstGeom>
          </p:spPr>
        </p:pic>
        <p:pic>
          <p:nvPicPr>
            <p:cNvPr hidden="false" id="126" name="Picture 126"/>
            <p:cNvPicPr preferRelativeResize="true"/>
            <p:nvPr isPhoto="false"/>
          </p:nvPicPr>
          <p:blipFill>
            <a:blip r:embed="rId8"/>
            <a:stretch/>
          </p:blipFill>
          <p:spPr>
            <a:xfrm flipH="false" flipV="false" rot="0">
              <a:off x="607898" y="620400"/>
              <a:ext cx="77376" cy="75202"/>
            </a:xfrm>
            <a:prstGeom prst="rect">
              <a:avLst/>
            </a:prstGeom>
          </p:spPr>
        </p:pic>
        <p:sp>
          <p:nvSpPr>
            <p:cNvPr hidden="false" id="127" name="Shape 127"/>
            <p:cNvSpPr txBox="false"/>
            <p:nvPr isPhoto="false"/>
          </p:nvSpPr>
          <p:spPr>
            <a:xfrm flipH="false" flipV="false" rot="0">
              <a:off x="287850" y="262414"/>
              <a:ext cx="408015" cy="443409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513714" name="ODFRight"/>
                <a:gd fmla="val 574040" name="ODFBottom"/>
                <a:gd fmla="val 513714" name="ODFWidth"/>
                <a:gd fmla="val 574040" name="ODFHeight"/>
              </a:gdLst>
              <a:rect b="OXMLTextRectB" l="OXMLTextRectL" r="OXMLTextRectR" t="OXMLTextRectT"/>
              <a:pathLst>
                <a:path fill="norm" h="574040" stroke="true" w="513714">
                  <a:moveTo>
                    <a:pt x="207760" y="351611"/>
                  </a:moveTo>
                  <a:lnTo>
                    <a:pt x="222879" y="367541"/>
                  </a:lnTo>
                  <a:lnTo>
                    <a:pt x="231524" y="385318"/>
                  </a:lnTo>
                  <a:lnTo>
                    <a:pt x="233682" y="404989"/>
                  </a:lnTo>
                  <a:lnTo>
                    <a:pt x="229341" y="426603"/>
                  </a:lnTo>
                  <a:lnTo>
                    <a:pt x="269691" y="444552"/>
                  </a:lnTo>
                  <a:lnTo>
                    <a:pt x="310101" y="462524"/>
                  </a:lnTo>
                  <a:lnTo>
                    <a:pt x="350565" y="480519"/>
                  </a:lnTo>
                  <a:lnTo>
                    <a:pt x="391074" y="498538"/>
                  </a:lnTo>
                  <a:lnTo>
                    <a:pt x="391294" y="497910"/>
                  </a:lnTo>
                  <a:lnTo>
                    <a:pt x="391514" y="497386"/>
                  </a:lnTo>
                  <a:lnTo>
                    <a:pt x="391660" y="496842"/>
                  </a:lnTo>
                  <a:lnTo>
                    <a:pt x="416969" y="460716"/>
                  </a:lnTo>
                  <a:lnTo>
                    <a:pt x="445582" y="450333"/>
                  </a:lnTo>
                  <a:lnTo>
                    <a:pt x="459914" y="450434"/>
                  </a:lnTo>
                  <a:lnTo>
                    <a:pt x="497127" y="469889"/>
                  </a:lnTo>
                  <a:lnTo>
                    <a:pt x="513685" y="514729"/>
                  </a:lnTo>
                  <a:lnTo>
                    <a:pt x="512430" y="524984"/>
                  </a:lnTo>
                  <a:lnTo>
                    <a:pt x="486092" y="563784"/>
                  </a:lnTo>
                  <a:lnTo>
                    <a:pt x="446763" y="573897"/>
                  </a:lnTo>
                  <a:lnTo>
                    <a:pt x="433345" y="571419"/>
                  </a:lnTo>
                  <a:lnTo>
                    <a:pt x="396714" y="540786"/>
                  </a:lnTo>
                  <a:lnTo>
                    <a:pt x="390184" y="518705"/>
                  </a:lnTo>
                  <a:lnTo>
                    <a:pt x="389105" y="517846"/>
                  </a:lnTo>
                  <a:lnTo>
                    <a:pt x="387221" y="517009"/>
                  </a:lnTo>
                  <a:lnTo>
                    <a:pt x="345540" y="498520"/>
                  </a:lnTo>
                  <a:lnTo>
                    <a:pt x="303866" y="480015"/>
                  </a:lnTo>
                  <a:lnTo>
                    <a:pt x="262198" y="461503"/>
                  </a:lnTo>
                  <a:lnTo>
                    <a:pt x="220535" y="442990"/>
                  </a:lnTo>
                  <a:lnTo>
                    <a:pt x="220168" y="442833"/>
                  </a:lnTo>
                  <a:lnTo>
                    <a:pt x="219802" y="442686"/>
                  </a:lnTo>
                  <a:lnTo>
                    <a:pt x="215781" y="446131"/>
                  </a:lnTo>
                  <a:lnTo>
                    <a:pt x="212147" y="449775"/>
                  </a:lnTo>
                  <a:lnTo>
                    <a:pt x="208032" y="452759"/>
                  </a:lnTo>
                  <a:lnTo>
                    <a:pt x="197438" y="459033"/>
                  </a:lnTo>
                  <a:lnTo>
                    <a:pt x="186249" y="462949"/>
                  </a:lnTo>
                  <a:lnTo>
                    <a:pt x="174497" y="464511"/>
                  </a:lnTo>
                  <a:lnTo>
                    <a:pt x="162212" y="463722"/>
                  </a:lnTo>
                  <a:lnTo>
                    <a:pt x="128074" y="446558"/>
                  </a:lnTo>
                  <a:lnTo>
                    <a:pt x="110219" y="411628"/>
                  </a:lnTo>
                  <a:lnTo>
                    <a:pt x="109777" y="398702"/>
                  </a:lnTo>
                  <a:lnTo>
                    <a:pt x="112349" y="385453"/>
                  </a:lnTo>
                  <a:lnTo>
                    <a:pt x="144814" y="346721"/>
                  </a:lnTo>
                  <a:lnTo>
                    <a:pt x="170400" y="339841"/>
                  </a:lnTo>
                  <a:lnTo>
                    <a:pt x="178630" y="340197"/>
                  </a:lnTo>
                  <a:lnTo>
                    <a:pt x="186672" y="342365"/>
                  </a:lnTo>
                  <a:lnTo>
                    <a:pt x="188023" y="342731"/>
                  </a:lnTo>
                  <a:lnTo>
                    <a:pt x="188965" y="342511"/>
                  </a:lnTo>
                  <a:lnTo>
                    <a:pt x="246348" y="298453"/>
                  </a:lnTo>
                  <a:lnTo>
                    <a:pt x="302647" y="255258"/>
                  </a:lnTo>
                  <a:lnTo>
                    <a:pt x="311904" y="248158"/>
                  </a:lnTo>
                  <a:lnTo>
                    <a:pt x="316657" y="244504"/>
                  </a:lnTo>
                  <a:lnTo>
                    <a:pt x="310599" y="234305"/>
                  </a:lnTo>
                  <a:lnTo>
                    <a:pt x="306613" y="223581"/>
                  </a:lnTo>
                  <a:lnTo>
                    <a:pt x="304736" y="212334"/>
                  </a:lnTo>
                  <a:lnTo>
                    <a:pt x="305003" y="200568"/>
                  </a:lnTo>
                  <a:lnTo>
                    <a:pt x="307405" y="189032"/>
                  </a:lnTo>
                  <a:lnTo>
                    <a:pt x="311851" y="178498"/>
                  </a:lnTo>
                  <a:lnTo>
                    <a:pt x="318276" y="168919"/>
                  </a:lnTo>
                  <a:lnTo>
                    <a:pt x="326615" y="160245"/>
                  </a:lnTo>
                  <a:lnTo>
                    <a:pt x="275662" y="138881"/>
                  </a:lnTo>
                  <a:lnTo>
                    <a:pt x="224771" y="117545"/>
                  </a:lnTo>
                  <a:lnTo>
                    <a:pt x="173898" y="96216"/>
                  </a:lnTo>
                  <a:lnTo>
                    <a:pt x="122998" y="74876"/>
                  </a:lnTo>
                  <a:lnTo>
                    <a:pt x="122726" y="75808"/>
                  </a:lnTo>
                  <a:lnTo>
                    <a:pt x="122496" y="76541"/>
                  </a:lnTo>
                  <a:lnTo>
                    <a:pt x="122307" y="77284"/>
                  </a:lnTo>
                  <a:lnTo>
                    <a:pt x="115199" y="93954"/>
                  </a:lnTo>
                  <a:lnTo>
                    <a:pt x="103667" y="107710"/>
                  </a:lnTo>
                  <a:lnTo>
                    <a:pt x="88714" y="117653"/>
                  </a:lnTo>
                  <a:lnTo>
                    <a:pt x="71345" y="122885"/>
                  </a:lnTo>
                  <a:lnTo>
                    <a:pt x="52301" y="122731"/>
                  </a:lnTo>
                  <a:lnTo>
                    <a:pt x="8112" y="91451"/>
                  </a:lnTo>
                  <a:lnTo>
                    <a:pt x="0" y="57734"/>
                  </a:lnTo>
                  <a:lnTo>
                    <a:pt x="3500" y="41288"/>
                  </a:lnTo>
                  <a:lnTo>
                    <a:pt x="12101" y="25327"/>
                  </a:lnTo>
                  <a:lnTo>
                    <a:pt x="23739" y="12643"/>
                  </a:lnTo>
                  <a:lnTo>
                    <a:pt x="37417" y="4204"/>
                  </a:lnTo>
                  <a:lnTo>
                    <a:pt x="52968" y="0"/>
                  </a:lnTo>
                  <a:lnTo>
                    <a:pt x="70225" y="19"/>
                  </a:lnTo>
                  <a:lnTo>
                    <a:pt x="115648" y="29676"/>
                  </a:lnTo>
                  <a:lnTo>
                    <a:pt x="123972" y="54730"/>
                  </a:lnTo>
                  <a:lnTo>
                    <a:pt x="124485" y="55442"/>
                  </a:lnTo>
                  <a:lnTo>
                    <a:pt x="169009" y="74091"/>
                  </a:lnTo>
                  <a:lnTo>
                    <a:pt x="212250" y="92214"/>
                  </a:lnTo>
                  <a:lnTo>
                    <a:pt x="255485" y="110347"/>
                  </a:lnTo>
                  <a:lnTo>
                    <a:pt x="298713" y="128493"/>
                  </a:lnTo>
                  <a:lnTo>
                    <a:pt x="341934" y="146654"/>
                  </a:lnTo>
                  <a:lnTo>
                    <a:pt x="345316" y="148078"/>
                  </a:lnTo>
                  <a:lnTo>
                    <a:pt x="348300" y="148517"/>
                  </a:lnTo>
                  <a:lnTo>
                    <a:pt x="352018" y="147596"/>
                  </a:lnTo>
                  <a:lnTo>
                    <a:pt x="374817" y="146271"/>
                  </a:lnTo>
                  <a:lnTo>
                    <a:pt x="395879" y="152994"/>
                  </a:lnTo>
                  <a:lnTo>
                    <a:pt x="413224" y="166682"/>
                  </a:lnTo>
                  <a:lnTo>
                    <a:pt x="424874" y="186254"/>
                  </a:lnTo>
                  <a:lnTo>
                    <a:pt x="428685" y="206165"/>
                  </a:lnTo>
                  <a:lnTo>
                    <a:pt x="426013" y="225731"/>
                  </a:lnTo>
                  <a:lnTo>
                    <a:pt x="417306" y="243485"/>
                  </a:lnTo>
                  <a:lnTo>
                    <a:pt x="403011" y="257959"/>
                  </a:lnTo>
                  <a:lnTo>
                    <a:pt x="385951" y="266684"/>
                  </a:lnTo>
                  <a:lnTo>
                    <a:pt x="367410" y="269752"/>
                  </a:lnTo>
                  <a:lnTo>
                    <a:pt x="348821" y="267138"/>
                  </a:lnTo>
                  <a:lnTo>
                    <a:pt x="331620" y="258818"/>
                  </a:lnTo>
                  <a:lnTo>
                    <a:pt x="330249" y="257854"/>
                  </a:lnTo>
                  <a:lnTo>
                    <a:pt x="329484" y="258043"/>
                  </a:lnTo>
                  <a:lnTo>
                    <a:pt x="328280" y="258964"/>
                  </a:lnTo>
                  <a:lnTo>
                    <a:pt x="298588" y="281786"/>
                  </a:lnTo>
                  <a:lnTo>
                    <a:pt x="268887" y="304598"/>
                  </a:lnTo>
                  <a:lnTo>
                    <a:pt x="239181" y="327403"/>
                  </a:lnTo>
                  <a:lnTo>
                    <a:pt x="209477" y="350208"/>
                  </a:lnTo>
                  <a:lnTo>
                    <a:pt x="208870" y="350679"/>
                  </a:lnTo>
                  <a:lnTo>
                    <a:pt x="208284" y="351181"/>
                  </a:lnTo>
                  <a:lnTo>
                    <a:pt x="207760" y="351611"/>
                  </a:lnTo>
                  <a:close/>
                </a:path>
              </a:pathLst>
            </a:custGeom>
            <a:ln w="10470">
              <a:solidFill>
                <a:srgbClr val="FFFFFF"/>
              </a:solidFill>
              <a:prstDash val="solid"/>
            </a:ln>
          </p:spPr>
          <p:txBody>
            <a:bodyPr bIns="0" lIns="0" rIns="0" tIns="0" wrap="square"/>
            <a:p>
              <a:pPr algn="l" indent="0" marL="0"/>
              <a:endParaRPr sz="1800">
                <a:solidFill>
                  <a:schemeClr val="tx1"/>
                </a:solidFill>
                <a:latin typeface="Montserrat"/>
                <a:ea typeface="Montserrat"/>
                <a:cs typeface="Montserrat"/>
              </a:endParaRPr>
            </a:p>
          </p:txBody>
        </p:sp>
      </p:grpSp>
      <p:sp>
        <p:nvSpPr>
          <p:cNvPr hidden="false" id="128" name="Shape 128"/>
          <p:cNvSpPr txBox="true"/>
          <p:nvPr isPhoto="false"/>
        </p:nvSpPr>
        <p:spPr>
          <a:xfrm flipH="false" flipV="false" rot="0">
            <a:off x="5530869" y="698043"/>
            <a:ext cx="4827857" cy="302340"/>
          </a:xfrm>
          <a:prstGeom prst="rect">
            <a:avLst/>
          </a:prstGeom>
          <a:solidFill>
            <a:srgbClr val="00ADBE"/>
          </a:solidFill>
        </p:spPr>
        <p:txBody>
          <a:bodyPr bIns="0" lIns="0" rIns="0" tIns="7316" vert="horz" wrap="square">
            <a:spAutoFit/>
          </a:bodyPr>
          <a:p>
            <a:pPr algn="l" indent="0" marL="7701">
              <a:lnSpc>
                <a:spcPts val="2326"/>
              </a:lnSpc>
              <a:spcBef>
                <a:spcPts val="58"/>
              </a:spcBef>
            </a:pPr>
            <a:r>
              <a:rPr b="true" sz="2001">
                <a:solidFill>
                  <a:srgbClr val="1C1C1C"/>
                </a:solidFill>
                <a:latin typeface="Montserrat"/>
                <a:ea typeface="Montserrat"/>
                <a:cs typeface="Montserrat"/>
              </a:rPr>
              <a:t>Цифровой навигационный сервис</a:t>
            </a:r>
            <a:r>
              <a:rPr sz="2001">
                <a:solidFill>
                  <a:schemeClr val="tx1"/>
                </a:solidFill>
                <a:latin typeface="Montserrat"/>
                <a:ea typeface="Montserrat"/>
                <a:cs typeface="Montserrat"/>
              </a:rPr>
              <a:t> </a:t>
            </a:r>
            <a:endParaRPr sz="2001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29" name="Shape 129"/>
          <p:cNvSpPr txBox="false"/>
          <p:nvPr isPhoto="false"/>
        </p:nvSpPr>
        <p:spPr>
          <a:xfrm flipH="false" flipV="false" rot="0">
            <a:off x="5558490" y="2622481"/>
            <a:ext cx="1027947" cy="1027946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245870" name="ODFRight"/>
              <a:gd fmla="val 1245870" name="ODFBottom"/>
              <a:gd fmla="val 1245870" name="ODFWidth"/>
              <a:gd fmla="val 1245870" name="ODFHeight"/>
            </a:gdLst>
            <a:rect b="OXMLTextRectB" l="OXMLTextRectL" r="OXMLTextRectR" t="OXMLTextRectT"/>
            <a:pathLst>
              <a:path fill="norm" h="1245870" stroke="true" w="1245870">
                <a:moveTo>
                  <a:pt x="622860" y="0"/>
                </a:moveTo>
                <a:lnTo>
                  <a:pt x="574183" y="1873"/>
                </a:lnTo>
                <a:lnTo>
                  <a:pt x="526532" y="7403"/>
                </a:lnTo>
                <a:lnTo>
                  <a:pt x="480043" y="16450"/>
                </a:lnTo>
                <a:lnTo>
                  <a:pt x="434856" y="28875"/>
                </a:lnTo>
                <a:lnTo>
                  <a:pt x="391109" y="44540"/>
                </a:lnTo>
                <a:lnTo>
                  <a:pt x="348940" y="63307"/>
                </a:lnTo>
                <a:lnTo>
                  <a:pt x="308489" y="85037"/>
                </a:lnTo>
                <a:lnTo>
                  <a:pt x="269893" y="109592"/>
                </a:lnTo>
                <a:lnTo>
                  <a:pt x="233291" y="136834"/>
                </a:lnTo>
                <a:lnTo>
                  <a:pt x="198822" y="166623"/>
                </a:lnTo>
                <a:lnTo>
                  <a:pt x="166623" y="198822"/>
                </a:lnTo>
                <a:lnTo>
                  <a:pt x="136834" y="233291"/>
                </a:lnTo>
                <a:lnTo>
                  <a:pt x="109592" y="269893"/>
                </a:lnTo>
                <a:lnTo>
                  <a:pt x="85037" y="308489"/>
                </a:lnTo>
                <a:lnTo>
                  <a:pt x="63307" y="348940"/>
                </a:lnTo>
                <a:lnTo>
                  <a:pt x="44540" y="391109"/>
                </a:lnTo>
                <a:lnTo>
                  <a:pt x="28875" y="434856"/>
                </a:lnTo>
                <a:lnTo>
                  <a:pt x="16450" y="480043"/>
                </a:lnTo>
                <a:lnTo>
                  <a:pt x="7403" y="526532"/>
                </a:lnTo>
                <a:lnTo>
                  <a:pt x="1873" y="574183"/>
                </a:lnTo>
                <a:lnTo>
                  <a:pt x="0" y="622860"/>
                </a:lnTo>
                <a:lnTo>
                  <a:pt x="1873" y="671537"/>
                </a:lnTo>
                <a:lnTo>
                  <a:pt x="7403" y="719189"/>
                </a:lnTo>
                <a:lnTo>
                  <a:pt x="16450" y="765677"/>
                </a:lnTo>
                <a:lnTo>
                  <a:pt x="28875" y="810865"/>
                </a:lnTo>
                <a:lnTo>
                  <a:pt x="44540" y="854612"/>
                </a:lnTo>
                <a:lnTo>
                  <a:pt x="63307" y="896780"/>
                </a:lnTo>
                <a:lnTo>
                  <a:pt x="85037" y="937231"/>
                </a:lnTo>
                <a:lnTo>
                  <a:pt x="109592" y="975827"/>
                </a:lnTo>
                <a:lnTo>
                  <a:pt x="136834" y="1012429"/>
                </a:lnTo>
                <a:lnTo>
                  <a:pt x="166623" y="1046899"/>
                </a:lnTo>
                <a:lnTo>
                  <a:pt x="198822" y="1079097"/>
                </a:lnTo>
                <a:lnTo>
                  <a:pt x="233291" y="1108886"/>
                </a:lnTo>
                <a:lnTo>
                  <a:pt x="269893" y="1136128"/>
                </a:lnTo>
                <a:lnTo>
                  <a:pt x="308489" y="1160683"/>
                </a:lnTo>
                <a:lnTo>
                  <a:pt x="348940" y="1182413"/>
                </a:lnTo>
                <a:lnTo>
                  <a:pt x="391109" y="1201180"/>
                </a:lnTo>
                <a:lnTo>
                  <a:pt x="434856" y="1216846"/>
                </a:lnTo>
                <a:lnTo>
                  <a:pt x="480043" y="1229271"/>
                </a:lnTo>
                <a:lnTo>
                  <a:pt x="526532" y="1238317"/>
                </a:lnTo>
                <a:lnTo>
                  <a:pt x="574183" y="1243847"/>
                </a:lnTo>
                <a:lnTo>
                  <a:pt x="622860" y="1245721"/>
                </a:lnTo>
                <a:lnTo>
                  <a:pt x="671537" y="1243847"/>
                </a:lnTo>
                <a:lnTo>
                  <a:pt x="719189" y="1238317"/>
                </a:lnTo>
                <a:lnTo>
                  <a:pt x="765677" y="1229271"/>
                </a:lnTo>
                <a:lnTo>
                  <a:pt x="810865" y="1216846"/>
                </a:lnTo>
                <a:lnTo>
                  <a:pt x="854612" y="1201180"/>
                </a:lnTo>
                <a:lnTo>
                  <a:pt x="896780" y="1182413"/>
                </a:lnTo>
                <a:lnTo>
                  <a:pt x="937231" y="1160683"/>
                </a:lnTo>
                <a:lnTo>
                  <a:pt x="975827" y="1136128"/>
                </a:lnTo>
                <a:lnTo>
                  <a:pt x="1012429" y="1108886"/>
                </a:lnTo>
                <a:lnTo>
                  <a:pt x="1046899" y="1079097"/>
                </a:lnTo>
                <a:lnTo>
                  <a:pt x="1079097" y="1046899"/>
                </a:lnTo>
                <a:lnTo>
                  <a:pt x="1108886" y="1012429"/>
                </a:lnTo>
                <a:lnTo>
                  <a:pt x="1136128" y="975827"/>
                </a:lnTo>
                <a:lnTo>
                  <a:pt x="1160683" y="937231"/>
                </a:lnTo>
                <a:lnTo>
                  <a:pt x="1182413" y="896780"/>
                </a:lnTo>
                <a:lnTo>
                  <a:pt x="1201180" y="854612"/>
                </a:lnTo>
                <a:lnTo>
                  <a:pt x="1216846" y="810865"/>
                </a:lnTo>
                <a:lnTo>
                  <a:pt x="1229271" y="765677"/>
                </a:lnTo>
                <a:lnTo>
                  <a:pt x="1238317" y="719189"/>
                </a:lnTo>
                <a:lnTo>
                  <a:pt x="1243847" y="671537"/>
                </a:lnTo>
                <a:lnTo>
                  <a:pt x="1245721" y="622860"/>
                </a:lnTo>
                <a:lnTo>
                  <a:pt x="1243847" y="574183"/>
                </a:lnTo>
                <a:lnTo>
                  <a:pt x="1238317" y="526532"/>
                </a:lnTo>
                <a:lnTo>
                  <a:pt x="1229271" y="480043"/>
                </a:lnTo>
                <a:lnTo>
                  <a:pt x="1216846" y="434856"/>
                </a:lnTo>
                <a:lnTo>
                  <a:pt x="1201180" y="391109"/>
                </a:lnTo>
                <a:lnTo>
                  <a:pt x="1182413" y="348940"/>
                </a:lnTo>
                <a:lnTo>
                  <a:pt x="1160683" y="308489"/>
                </a:lnTo>
                <a:lnTo>
                  <a:pt x="1136128" y="269893"/>
                </a:lnTo>
                <a:lnTo>
                  <a:pt x="1108886" y="233291"/>
                </a:lnTo>
                <a:lnTo>
                  <a:pt x="1079097" y="198822"/>
                </a:lnTo>
                <a:lnTo>
                  <a:pt x="1046899" y="166623"/>
                </a:lnTo>
                <a:lnTo>
                  <a:pt x="1012429" y="136834"/>
                </a:lnTo>
                <a:lnTo>
                  <a:pt x="975827" y="109592"/>
                </a:lnTo>
                <a:lnTo>
                  <a:pt x="937231" y="85037"/>
                </a:lnTo>
                <a:lnTo>
                  <a:pt x="896780" y="63307"/>
                </a:lnTo>
                <a:lnTo>
                  <a:pt x="854612" y="44540"/>
                </a:lnTo>
                <a:lnTo>
                  <a:pt x="810865" y="28875"/>
                </a:lnTo>
                <a:lnTo>
                  <a:pt x="765677" y="16450"/>
                </a:lnTo>
                <a:lnTo>
                  <a:pt x="719189" y="7403"/>
                </a:lnTo>
                <a:lnTo>
                  <a:pt x="671537" y="1873"/>
                </a:lnTo>
                <a:lnTo>
                  <a:pt x="622860" y="0"/>
                </a:lnTo>
                <a:close/>
              </a:path>
            </a:pathLst>
          </a:custGeom>
          <a:solidFill>
            <a:srgbClr val="00AFBD"/>
          </a:solidFill>
        </p:spPr>
        <p:txBody>
          <a:bodyPr bIns="0" lIns="0" rIns="0" tIns="0" wrap="square"/>
          <a:p>
            <a:pPr algn="l" indent="0" marL="0"/>
            <a:endParaRPr sz="180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hidden="false" id="131" name="Picture 131"/>
          <p:cNvPicPr preferRelativeResize="true"/>
          <p:nvPr isPhoto="false"/>
        </p:nvPicPr>
        <p:blipFill>
          <a:blip r:embed="rId9"/>
          <a:stretch/>
        </p:blipFill>
        <p:spPr>
          <a:xfrm flipH="false" flipV="false" rot="0">
            <a:off x="5836678" y="2841738"/>
            <a:ext cx="471568" cy="544923"/>
          </a:xfrm>
          <a:prstGeom prst="rect">
            <a:avLst/>
          </a:prstGeom>
        </p:spPr>
      </p:pic>
      <p:sp>
        <p:nvSpPr>
          <p:cNvPr hidden="false" id="132" name="Shape 132"/>
          <p:cNvSpPr txBox="false"/>
          <p:nvPr isPhoto="false"/>
        </p:nvSpPr>
        <p:spPr>
          <a:xfrm flipH="false" flipV="false" rot="0">
            <a:off x="738288" y="2457868"/>
            <a:ext cx="795742" cy="767739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245870" name="ODFRight"/>
              <a:gd fmla="val 1245870" name="ODFBottom"/>
              <a:gd fmla="val 1245870" name="ODFWidth"/>
              <a:gd fmla="val 1245870" name="ODFHeight"/>
            </a:gdLst>
            <a:rect b="OXMLTextRectB" l="OXMLTextRectL" r="OXMLTextRectR" t="OXMLTextRectT"/>
            <a:pathLst>
              <a:path fill="norm" h="1245870" stroke="true" w="1245870">
                <a:moveTo>
                  <a:pt x="622860" y="0"/>
                </a:moveTo>
                <a:lnTo>
                  <a:pt x="574183" y="1873"/>
                </a:lnTo>
                <a:lnTo>
                  <a:pt x="526532" y="7403"/>
                </a:lnTo>
                <a:lnTo>
                  <a:pt x="480043" y="16450"/>
                </a:lnTo>
                <a:lnTo>
                  <a:pt x="434856" y="28875"/>
                </a:lnTo>
                <a:lnTo>
                  <a:pt x="391109" y="44540"/>
                </a:lnTo>
                <a:lnTo>
                  <a:pt x="348940" y="63307"/>
                </a:lnTo>
                <a:lnTo>
                  <a:pt x="308489" y="85037"/>
                </a:lnTo>
                <a:lnTo>
                  <a:pt x="269893" y="109592"/>
                </a:lnTo>
                <a:lnTo>
                  <a:pt x="233291" y="136834"/>
                </a:lnTo>
                <a:lnTo>
                  <a:pt x="198822" y="166623"/>
                </a:lnTo>
                <a:lnTo>
                  <a:pt x="166623" y="198822"/>
                </a:lnTo>
                <a:lnTo>
                  <a:pt x="136834" y="233291"/>
                </a:lnTo>
                <a:lnTo>
                  <a:pt x="109592" y="269893"/>
                </a:lnTo>
                <a:lnTo>
                  <a:pt x="85037" y="308489"/>
                </a:lnTo>
                <a:lnTo>
                  <a:pt x="63307" y="348940"/>
                </a:lnTo>
                <a:lnTo>
                  <a:pt x="44540" y="391109"/>
                </a:lnTo>
                <a:lnTo>
                  <a:pt x="28875" y="434856"/>
                </a:lnTo>
                <a:lnTo>
                  <a:pt x="16450" y="480043"/>
                </a:lnTo>
                <a:lnTo>
                  <a:pt x="7403" y="526532"/>
                </a:lnTo>
                <a:lnTo>
                  <a:pt x="1873" y="574183"/>
                </a:lnTo>
                <a:lnTo>
                  <a:pt x="0" y="622860"/>
                </a:lnTo>
                <a:lnTo>
                  <a:pt x="1873" y="671537"/>
                </a:lnTo>
                <a:lnTo>
                  <a:pt x="7403" y="719189"/>
                </a:lnTo>
                <a:lnTo>
                  <a:pt x="16450" y="765677"/>
                </a:lnTo>
                <a:lnTo>
                  <a:pt x="28875" y="810865"/>
                </a:lnTo>
                <a:lnTo>
                  <a:pt x="44540" y="854612"/>
                </a:lnTo>
                <a:lnTo>
                  <a:pt x="63307" y="896780"/>
                </a:lnTo>
                <a:lnTo>
                  <a:pt x="85037" y="937231"/>
                </a:lnTo>
                <a:lnTo>
                  <a:pt x="109592" y="975827"/>
                </a:lnTo>
                <a:lnTo>
                  <a:pt x="136834" y="1012429"/>
                </a:lnTo>
                <a:lnTo>
                  <a:pt x="166623" y="1046899"/>
                </a:lnTo>
                <a:lnTo>
                  <a:pt x="198822" y="1079097"/>
                </a:lnTo>
                <a:lnTo>
                  <a:pt x="233291" y="1108886"/>
                </a:lnTo>
                <a:lnTo>
                  <a:pt x="269893" y="1136128"/>
                </a:lnTo>
                <a:lnTo>
                  <a:pt x="308489" y="1160683"/>
                </a:lnTo>
                <a:lnTo>
                  <a:pt x="348940" y="1182413"/>
                </a:lnTo>
                <a:lnTo>
                  <a:pt x="391109" y="1201180"/>
                </a:lnTo>
                <a:lnTo>
                  <a:pt x="434856" y="1216846"/>
                </a:lnTo>
                <a:lnTo>
                  <a:pt x="480043" y="1229271"/>
                </a:lnTo>
                <a:lnTo>
                  <a:pt x="526532" y="1238317"/>
                </a:lnTo>
                <a:lnTo>
                  <a:pt x="574183" y="1243847"/>
                </a:lnTo>
                <a:lnTo>
                  <a:pt x="622860" y="1245721"/>
                </a:lnTo>
                <a:lnTo>
                  <a:pt x="671537" y="1243847"/>
                </a:lnTo>
                <a:lnTo>
                  <a:pt x="719189" y="1238317"/>
                </a:lnTo>
                <a:lnTo>
                  <a:pt x="765677" y="1229271"/>
                </a:lnTo>
                <a:lnTo>
                  <a:pt x="810865" y="1216846"/>
                </a:lnTo>
                <a:lnTo>
                  <a:pt x="854612" y="1201180"/>
                </a:lnTo>
                <a:lnTo>
                  <a:pt x="896780" y="1182413"/>
                </a:lnTo>
                <a:lnTo>
                  <a:pt x="937231" y="1160683"/>
                </a:lnTo>
                <a:lnTo>
                  <a:pt x="975827" y="1136128"/>
                </a:lnTo>
                <a:lnTo>
                  <a:pt x="1012429" y="1108886"/>
                </a:lnTo>
                <a:lnTo>
                  <a:pt x="1046899" y="1079097"/>
                </a:lnTo>
                <a:lnTo>
                  <a:pt x="1079097" y="1046899"/>
                </a:lnTo>
                <a:lnTo>
                  <a:pt x="1108886" y="1012429"/>
                </a:lnTo>
                <a:lnTo>
                  <a:pt x="1136128" y="975827"/>
                </a:lnTo>
                <a:lnTo>
                  <a:pt x="1160683" y="937231"/>
                </a:lnTo>
                <a:lnTo>
                  <a:pt x="1182413" y="896780"/>
                </a:lnTo>
                <a:lnTo>
                  <a:pt x="1201180" y="854612"/>
                </a:lnTo>
                <a:lnTo>
                  <a:pt x="1216846" y="810865"/>
                </a:lnTo>
                <a:lnTo>
                  <a:pt x="1229271" y="765677"/>
                </a:lnTo>
                <a:lnTo>
                  <a:pt x="1238317" y="719189"/>
                </a:lnTo>
                <a:lnTo>
                  <a:pt x="1243847" y="671537"/>
                </a:lnTo>
                <a:lnTo>
                  <a:pt x="1245721" y="622860"/>
                </a:lnTo>
                <a:lnTo>
                  <a:pt x="1243847" y="574183"/>
                </a:lnTo>
                <a:lnTo>
                  <a:pt x="1238317" y="526532"/>
                </a:lnTo>
                <a:lnTo>
                  <a:pt x="1229271" y="480043"/>
                </a:lnTo>
                <a:lnTo>
                  <a:pt x="1216846" y="434856"/>
                </a:lnTo>
                <a:lnTo>
                  <a:pt x="1201180" y="391109"/>
                </a:lnTo>
                <a:lnTo>
                  <a:pt x="1182413" y="348940"/>
                </a:lnTo>
                <a:lnTo>
                  <a:pt x="1160683" y="308489"/>
                </a:lnTo>
                <a:lnTo>
                  <a:pt x="1136128" y="269893"/>
                </a:lnTo>
                <a:lnTo>
                  <a:pt x="1108886" y="233291"/>
                </a:lnTo>
                <a:lnTo>
                  <a:pt x="1079097" y="198822"/>
                </a:lnTo>
                <a:lnTo>
                  <a:pt x="1046899" y="166623"/>
                </a:lnTo>
                <a:lnTo>
                  <a:pt x="1012429" y="136834"/>
                </a:lnTo>
                <a:lnTo>
                  <a:pt x="975827" y="109592"/>
                </a:lnTo>
                <a:lnTo>
                  <a:pt x="937231" y="85037"/>
                </a:lnTo>
                <a:lnTo>
                  <a:pt x="896780" y="63307"/>
                </a:lnTo>
                <a:lnTo>
                  <a:pt x="854612" y="44540"/>
                </a:lnTo>
                <a:lnTo>
                  <a:pt x="810865" y="28875"/>
                </a:lnTo>
                <a:lnTo>
                  <a:pt x="765677" y="16450"/>
                </a:lnTo>
                <a:lnTo>
                  <a:pt x="719189" y="7403"/>
                </a:lnTo>
                <a:lnTo>
                  <a:pt x="671537" y="1873"/>
                </a:lnTo>
                <a:lnTo>
                  <a:pt x="622860" y="0"/>
                </a:lnTo>
                <a:close/>
              </a:path>
            </a:pathLst>
          </a:custGeom>
          <a:solidFill>
            <a:srgbClr val="00AFBD"/>
          </a:solidFill>
        </p:spPr>
        <p:txBody>
          <a:bodyPr bIns="0" lIns="0" rIns="0" tIns="0" wrap="square"/>
          <a:p>
            <a:pPr algn="l" indent="0" marL="0"/>
            <a:endParaRPr sz="180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grpSp>
        <p:nvGrpSpPr>
          <p:cNvPr hidden="false" id="133" name="Shape 133"/>
          <p:cNvGrpSpPr/>
          <p:nvPr isPhoto="false"/>
        </p:nvGrpSpPr>
        <p:grpSpPr>
          <a:xfrm flipH="false" flipV="false" rot="0">
            <a:off x="975805" y="2670397"/>
            <a:ext cx="340503" cy="348856"/>
            <a:chOff x="0" y="0"/>
            <a:chExt cx="340503" cy="348856"/>
          </a:xfrm>
        </p:grpSpPr>
        <p:sp>
          <p:nvSpPr>
            <p:cNvPr hidden="false" id="134" name="Shape 134"/>
            <p:cNvSpPr txBox="false"/>
            <p:nvPr isPhoto="false"/>
          </p:nvSpPr>
          <p:spPr>
            <a:xfrm flipH="false" flipV="false" rot="0">
              <a:off x="0" y="0"/>
              <a:ext cx="340503" cy="348856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574675" name="ODFRight"/>
                <a:gd fmla="val 573404" name="ODFBottom"/>
                <a:gd fmla="val 574675" name="ODFWidth"/>
                <a:gd fmla="val 573404" name="ODFHeight"/>
              </a:gdLst>
              <a:rect b="OXMLTextRectB" l="OXMLTextRectL" r="OXMLTextRectR" t="OXMLTextRectT"/>
              <a:pathLst>
                <a:path fill="norm" h="573404" stroke="true" w="574675">
                  <a:moveTo>
                    <a:pt x="437667" y="559663"/>
                  </a:moveTo>
                  <a:lnTo>
                    <a:pt x="435965" y="552818"/>
                  </a:lnTo>
                  <a:lnTo>
                    <a:pt x="433120" y="547573"/>
                  </a:lnTo>
                  <a:lnTo>
                    <a:pt x="428409" y="545731"/>
                  </a:lnTo>
                  <a:lnTo>
                    <a:pt x="187680" y="545757"/>
                  </a:lnTo>
                  <a:lnTo>
                    <a:pt x="191173" y="539953"/>
                  </a:lnTo>
                  <a:lnTo>
                    <a:pt x="195072" y="534479"/>
                  </a:lnTo>
                  <a:lnTo>
                    <a:pt x="200710" y="522490"/>
                  </a:lnTo>
                  <a:lnTo>
                    <a:pt x="202450" y="515962"/>
                  </a:lnTo>
                  <a:lnTo>
                    <a:pt x="204800" y="509320"/>
                  </a:lnTo>
                  <a:lnTo>
                    <a:pt x="259181" y="509320"/>
                  </a:lnTo>
                  <a:lnTo>
                    <a:pt x="266979" y="508609"/>
                  </a:lnTo>
                  <a:lnTo>
                    <a:pt x="296011" y="479005"/>
                  </a:lnTo>
                  <a:lnTo>
                    <a:pt x="296621" y="445744"/>
                  </a:lnTo>
                  <a:lnTo>
                    <a:pt x="296583" y="396989"/>
                  </a:lnTo>
                  <a:lnTo>
                    <a:pt x="286727" y="357301"/>
                  </a:lnTo>
                  <a:lnTo>
                    <a:pt x="257175" y="326313"/>
                  </a:lnTo>
                  <a:lnTo>
                    <a:pt x="225044" y="309257"/>
                  </a:lnTo>
                  <a:lnTo>
                    <a:pt x="209105" y="300837"/>
                  </a:lnTo>
                  <a:lnTo>
                    <a:pt x="206527" y="299631"/>
                  </a:lnTo>
                  <a:lnTo>
                    <a:pt x="198932" y="287883"/>
                  </a:lnTo>
                  <a:lnTo>
                    <a:pt x="192671" y="278015"/>
                  </a:lnTo>
                  <a:lnTo>
                    <a:pt x="170014" y="242112"/>
                  </a:lnTo>
                  <a:lnTo>
                    <a:pt x="170014" y="297459"/>
                  </a:lnTo>
                  <a:lnTo>
                    <a:pt x="164706" y="307047"/>
                  </a:lnTo>
                  <a:lnTo>
                    <a:pt x="160210" y="309257"/>
                  </a:lnTo>
                  <a:lnTo>
                    <a:pt x="74536" y="309232"/>
                  </a:lnTo>
                  <a:lnTo>
                    <a:pt x="39319" y="293319"/>
                  </a:lnTo>
                  <a:lnTo>
                    <a:pt x="28194" y="148272"/>
                  </a:lnTo>
                  <a:lnTo>
                    <a:pt x="28778" y="144487"/>
                  </a:lnTo>
                  <a:lnTo>
                    <a:pt x="34328" y="137820"/>
                  </a:lnTo>
                  <a:lnTo>
                    <a:pt x="38163" y="136486"/>
                  </a:lnTo>
                  <a:lnTo>
                    <a:pt x="55054" y="136474"/>
                  </a:lnTo>
                  <a:lnTo>
                    <a:pt x="55803" y="136474"/>
                  </a:lnTo>
                  <a:lnTo>
                    <a:pt x="57797" y="136474"/>
                  </a:lnTo>
                  <a:lnTo>
                    <a:pt x="68237" y="136461"/>
                  </a:lnTo>
                  <a:lnTo>
                    <a:pt x="72555" y="138633"/>
                  </a:lnTo>
                  <a:lnTo>
                    <a:pt x="81419" y="152831"/>
                  </a:lnTo>
                  <a:lnTo>
                    <a:pt x="169659" y="292658"/>
                  </a:lnTo>
                  <a:lnTo>
                    <a:pt x="170014" y="297459"/>
                  </a:lnTo>
                  <a:lnTo>
                    <a:pt x="170014" y="242112"/>
                  </a:lnTo>
                  <a:lnTo>
                    <a:pt x="103314" y="136410"/>
                  </a:lnTo>
                  <a:lnTo>
                    <a:pt x="57899" y="64414"/>
                  </a:lnTo>
                  <a:lnTo>
                    <a:pt x="31673" y="28689"/>
                  </a:lnTo>
                  <a:lnTo>
                    <a:pt x="15811" y="17513"/>
                  </a:lnTo>
                  <a:lnTo>
                    <a:pt x="4622" y="20688"/>
                  </a:lnTo>
                  <a:lnTo>
                    <a:pt x="990" y="25768"/>
                  </a:lnTo>
                  <a:lnTo>
                    <a:pt x="1003" y="274345"/>
                  </a:lnTo>
                  <a:lnTo>
                    <a:pt x="1130" y="497738"/>
                  </a:lnTo>
                  <a:lnTo>
                    <a:pt x="32943" y="509333"/>
                  </a:lnTo>
                  <a:lnTo>
                    <a:pt x="51981" y="509320"/>
                  </a:lnTo>
                  <a:lnTo>
                    <a:pt x="52527" y="509638"/>
                  </a:lnTo>
                  <a:lnTo>
                    <a:pt x="68389" y="544004"/>
                  </a:lnTo>
                  <a:lnTo>
                    <a:pt x="68834" y="544715"/>
                  </a:lnTo>
                  <a:lnTo>
                    <a:pt x="69583" y="545757"/>
                  </a:lnTo>
                  <a:lnTo>
                    <a:pt x="128435" y="545757"/>
                  </a:lnTo>
                  <a:lnTo>
                    <a:pt x="108915" y="541820"/>
                  </a:lnTo>
                  <a:lnTo>
                    <a:pt x="93002" y="531126"/>
                  </a:lnTo>
                  <a:lnTo>
                    <a:pt x="82270" y="515239"/>
                  </a:lnTo>
                  <a:lnTo>
                    <a:pt x="81051" y="509282"/>
                  </a:lnTo>
                  <a:lnTo>
                    <a:pt x="78282" y="495731"/>
                  </a:lnTo>
                  <a:lnTo>
                    <a:pt x="82169" y="476288"/>
                  </a:lnTo>
                  <a:lnTo>
                    <a:pt x="92913" y="460400"/>
                  </a:lnTo>
                  <a:lnTo>
                    <a:pt x="108864" y="449681"/>
                  </a:lnTo>
                  <a:lnTo>
                    <a:pt x="128435" y="445744"/>
                  </a:lnTo>
                  <a:lnTo>
                    <a:pt x="147904" y="449668"/>
                  </a:lnTo>
                  <a:lnTo>
                    <a:pt x="163766" y="460400"/>
                  </a:lnTo>
                  <a:lnTo>
                    <a:pt x="174434" y="476338"/>
                  </a:lnTo>
                  <a:lnTo>
                    <a:pt x="178295" y="495731"/>
                  </a:lnTo>
                  <a:lnTo>
                    <a:pt x="178231" y="496328"/>
                  </a:lnTo>
                  <a:lnTo>
                    <a:pt x="174371" y="515289"/>
                  </a:lnTo>
                  <a:lnTo>
                    <a:pt x="163639" y="531152"/>
                  </a:lnTo>
                  <a:lnTo>
                    <a:pt x="147789" y="541845"/>
                  </a:lnTo>
                  <a:lnTo>
                    <a:pt x="128435" y="545757"/>
                  </a:lnTo>
                  <a:lnTo>
                    <a:pt x="153009" y="545757"/>
                  </a:lnTo>
                  <a:lnTo>
                    <a:pt x="15316" y="545769"/>
                  </a:lnTo>
                  <a:lnTo>
                    <a:pt x="0" y="561898"/>
                  </a:lnTo>
                  <a:lnTo>
                    <a:pt x="2400" y="567893"/>
                  </a:lnTo>
                  <a:lnTo>
                    <a:pt x="10198" y="572770"/>
                  </a:lnTo>
                  <a:lnTo>
                    <a:pt x="13423" y="573049"/>
                  </a:lnTo>
                  <a:lnTo>
                    <a:pt x="422808" y="573036"/>
                  </a:lnTo>
                  <a:lnTo>
                    <a:pt x="424586" y="572973"/>
                  </a:lnTo>
                  <a:lnTo>
                    <a:pt x="431330" y="570852"/>
                  </a:lnTo>
                  <a:lnTo>
                    <a:pt x="435914" y="566051"/>
                  </a:lnTo>
                  <a:lnTo>
                    <a:pt x="437667" y="559663"/>
                  </a:lnTo>
                  <a:close/>
                </a:path>
                <a:path fill="norm" h="573404" stroke="true" w="574675">
                  <a:moveTo>
                    <a:pt x="574357" y="224282"/>
                  </a:moveTo>
                  <a:lnTo>
                    <a:pt x="574090" y="216636"/>
                  </a:lnTo>
                  <a:lnTo>
                    <a:pt x="574294" y="209042"/>
                  </a:lnTo>
                  <a:lnTo>
                    <a:pt x="574319" y="199478"/>
                  </a:lnTo>
                  <a:lnTo>
                    <a:pt x="569353" y="161493"/>
                  </a:lnTo>
                  <a:lnTo>
                    <a:pt x="555129" y="120561"/>
                  </a:lnTo>
                  <a:lnTo>
                    <a:pt x="533425" y="84442"/>
                  </a:lnTo>
                  <a:lnTo>
                    <a:pt x="505739" y="54000"/>
                  </a:lnTo>
                  <a:lnTo>
                    <a:pt x="470598" y="28194"/>
                  </a:lnTo>
                  <a:lnTo>
                    <a:pt x="428713" y="9664"/>
                  </a:lnTo>
                  <a:lnTo>
                    <a:pt x="381711" y="571"/>
                  </a:lnTo>
                  <a:lnTo>
                    <a:pt x="370154" y="0"/>
                  </a:lnTo>
                  <a:lnTo>
                    <a:pt x="358622" y="50"/>
                  </a:lnTo>
                  <a:lnTo>
                    <a:pt x="306565" y="8331"/>
                  </a:lnTo>
                  <a:lnTo>
                    <a:pt x="268655" y="23685"/>
                  </a:lnTo>
                  <a:lnTo>
                    <a:pt x="230073" y="49809"/>
                  </a:lnTo>
                  <a:lnTo>
                    <a:pt x="202717" y="78028"/>
                  </a:lnTo>
                  <a:lnTo>
                    <a:pt x="178841" y="115138"/>
                  </a:lnTo>
                  <a:lnTo>
                    <a:pt x="164985" y="149821"/>
                  </a:lnTo>
                  <a:lnTo>
                    <a:pt x="165874" y="154305"/>
                  </a:lnTo>
                  <a:lnTo>
                    <a:pt x="195643" y="142367"/>
                  </a:lnTo>
                  <a:lnTo>
                    <a:pt x="199783" y="132689"/>
                  </a:lnTo>
                  <a:lnTo>
                    <a:pt x="223799" y="94615"/>
                  </a:lnTo>
                  <a:lnTo>
                    <a:pt x="252476" y="66560"/>
                  </a:lnTo>
                  <a:lnTo>
                    <a:pt x="291338" y="43002"/>
                  </a:lnTo>
                  <a:lnTo>
                    <a:pt x="340969" y="29095"/>
                  </a:lnTo>
                  <a:lnTo>
                    <a:pt x="367169" y="27508"/>
                  </a:lnTo>
                  <a:lnTo>
                    <a:pt x="379336" y="28054"/>
                  </a:lnTo>
                  <a:lnTo>
                    <a:pt x="428345" y="38760"/>
                  </a:lnTo>
                  <a:lnTo>
                    <a:pt x="468160" y="59512"/>
                  </a:lnTo>
                  <a:lnTo>
                    <a:pt x="499821" y="87249"/>
                  </a:lnTo>
                  <a:lnTo>
                    <a:pt x="524103" y="121069"/>
                  </a:lnTo>
                  <a:lnTo>
                    <a:pt x="541324" y="163906"/>
                  </a:lnTo>
                  <a:lnTo>
                    <a:pt x="547116" y="207848"/>
                  </a:lnTo>
                  <a:lnTo>
                    <a:pt x="547001" y="215595"/>
                  </a:lnTo>
                  <a:lnTo>
                    <a:pt x="540943" y="256235"/>
                  </a:lnTo>
                  <a:lnTo>
                    <a:pt x="524370" y="297599"/>
                  </a:lnTo>
                  <a:lnTo>
                    <a:pt x="505853" y="332892"/>
                  </a:lnTo>
                  <a:lnTo>
                    <a:pt x="480898" y="370509"/>
                  </a:lnTo>
                  <a:lnTo>
                    <a:pt x="450748" y="407606"/>
                  </a:lnTo>
                  <a:lnTo>
                    <a:pt x="414261" y="443585"/>
                  </a:lnTo>
                  <a:lnTo>
                    <a:pt x="381609" y="469087"/>
                  </a:lnTo>
                  <a:lnTo>
                    <a:pt x="357454" y="472376"/>
                  </a:lnTo>
                  <a:lnTo>
                    <a:pt x="352298" y="477888"/>
                  </a:lnTo>
                  <a:lnTo>
                    <a:pt x="351955" y="491909"/>
                  </a:lnTo>
                  <a:lnTo>
                    <a:pt x="356908" y="498068"/>
                  </a:lnTo>
                  <a:lnTo>
                    <a:pt x="367982" y="498932"/>
                  </a:lnTo>
                  <a:lnTo>
                    <a:pt x="372376" y="498678"/>
                  </a:lnTo>
                  <a:lnTo>
                    <a:pt x="421055" y="473684"/>
                  </a:lnTo>
                  <a:lnTo>
                    <a:pt x="458838" y="438873"/>
                  </a:lnTo>
                  <a:lnTo>
                    <a:pt x="487629" y="406577"/>
                  </a:lnTo>
                  <a:lnTo>
                    <a:pt x="512064" y="374015"/>
                  </a:lnTo>
                  <a:lnTo>
                    <a:pt x="534225" y="338747"/>
                  </a:lnTo>
                  <a:lnTo>
                    <a:pt x="555282" y="297014"/>
                  </a:lnTo>
                  <a:lnTo>
                    <a:pt x="568528" y="259854"/>
                  </a:lnTo>
                  <a:lnTo>
                    <a:pt x="573570" y="231813"/>
                  </a:lnTo>
                  <a:lnTo>
                    <a:pt x="574357" y="2242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tIns="0" wrap="square"/>
            <a:p>
              <a:pPr algn="l" indent="0" marL="0"/>
              <a:endParaRPr sz="1800">
                <a:solidFill>
                  <a:schemeClr val="tx1"/>
                </a:solidFill>
                <a:latin typeface="Montserrat"/>
                <a:ea typeface="Montserrat"/>
                <a:cs typeface="Montserrat"/>
              </a:endParaRPr>
            </a:p>
          </p:txBody>
        </p:sp>
        <p:pic>
          <p:nvPicPr>
            <p:cNvPr hidden="false" id="136" name="Picture 136"/>
            <p:cNvPicPr preferRelativeResize="true"/>
            <p:nvPr isPhoto="false"/>
          </p:nvPicPr>
          <p:blipFill>
            <a:blip r:embed="rId10"/>
            <a:stretch/>
          </p:blipFill>
          <p:spPr>
            <a:xfrm flipH="false" flipV="false" rot="0">
              <a:off x="163706" y="73109"/>
              <a:ext cx="105251" cy="108405"/>
            </a:xfrm>
            <a:prstGeom prst="rect">
              <a:avLst/>
            </a:prstGeom>
          </p:spPr>
        </p:pic>
      </p:grpSp>
      <p:pic>
        <p:nvPicPr>
          <p:cNvPr hidden="false" id="138" name="Picture 138"/>
          <p:cNvPicPr preferRelativeResize="true"/>
          <p:nvPr isPhoto="false"/>
        </p:nvPicPr>
        <p:blipFill>
          <a:blip r:embed="rId11"/>
          <a:srcRect b="67801" l="21135" r="41098" t="15576"/>
          <a:stretch/>
        </p:blipFill>
        <p:spPr>
          <a:xfrm flipH="false" flipV="false" rot="0">
            <a:off x="685533" y="1425378"/>
            <a:ext cx="955789" cy="1031782"/>
          </a:xfrm>
          <a:prstGeom prst="rect">
            <a:avLst/>
          </a:prstGeom>
        </p:spPr>
      </p:pic>
      <p:sp>
        <p:nvSpPr>
          <p:cNvPr hidden="false" id="139" name="Shape 139"/>
          <p:cNvSpPr txBox="false"/>
          <p:nvPr isPhoto="false"/>
        </p:nvSpPr>
        <p:spPr>
          <a:xfrm flipH="false" flipV="false" rot="0">
            <a:off x="5563780" y="4016588"/>
            <a:ext cx="1027946" cy="1027946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245870" name="ODFRight"/>
              <a:gd fmla="val 1245870" name="ODFBottom"/>
              <a:gd fmla="val 1245870" name="ODFWidth"/>
              <a:gd fmla="val 1245870" name="ODFHeight"/>
            </a:gdLst>
            <a:rect b="OXMLTextRectB" l="OXMLTextRectL" r="OXMLTextRectR" t="OXMLTextRectT"/>
            <a:pathLst>
              <a:path fill="norm" h="1245870" stroke="true" w="1245870">
                <a:moveTo>
                  <a:pt x="622860" y="0"/>
                </a:moveTo>
                <a:lnTo>
                  <a:pt x="574183" y="1873"/>
                </a:lnTo>
                <a:lnTo>
                  <a:pt x="526532" y="7403"/>
                </a:lnTo>
                <a:lnTo>
                  <a:pt x="480043" y="16450"/>
                </a:lnTo>
                <a:lnTo>
                  <a:pt x="434856" y="28875"/>
                </a:lnTo>
                <a:lnTo>
                  <a:pt x="391109" y="44540"/>
                </a:lnTo>
                <a:lnTo>
                  <a:pt x="348940" y="63307"/>
                </a:lnTo>
                <a:lnTo>
                  <a:pt x="308489" y="85037"/>
                </a:lnTo>
                <a:lnTo>
                  <a:pt x="269893" y="109592"/>
                </a:lnTo>
                <a:lnTo>
                  <a:pt x="233291" y="136834"/>
                </a:lnTo>
                <a:lnTo>
                  <a:pt x="198822" y="166623"/>
                </a:lnTo>
                <a:lnTo>
                  <a:pt x="166623" y="198822"/>
                </a:lnTo>
                <a:lnTo>
                  <a:pt x="136834" y="233291"/>
                </a:lnTo>
                <a:lnTo>
                  <a:pt x="109592" y="269893"/>
                </a:lnTo>
                <a:lnTo>
                  <a:pt x="85037" y="308489"/>
                </a:lnTo>
                <a:lnTo>
                  <a:pt x="63307" y="348940"/>
                </a:lnTo>
                <a:lnTo>
                  <a:pt x="44540" y="391109"/>
                </a:lnTo>
                <a:lnTo>
                  <a:pt x="28875" y="434856"/>
                </a:lnTo>
                <a:lnTo>
                  <a:pt x="16450" y="480043"/>
                </a:lnTo>
                <a:lnTo>
                  <a:pt x="7403" y="526532"/>
                </a:lnTo>
                <a:lnTo>
                  <a:pt x="1873" y="574183"/>
                </a:lnTo>
                <a:lnTo>
                  <a:pt x="0" y="622860"/>
                </a:lnTo>
                <a:lnTo>
                  <a:pt x="1873" y="671537"/>
                </a:lnTo>
                <a:lnTo>
                  <a:pt x="7403" y="719189"/>
                </a:lnTo>
                <a:lnTo>
                  <a:pt x="16450" y="765677"/>
                </a:lnTo>
                <a:lnTo>
                  <a:pt x="28875" y="810865"/>
                </a:lnTo>
                <a:lnTo>
                  <a:pt x="44540" y="854612"/>
                </a:lnTo>
                <a:lnTo>
                  <a:pt x="63307" y="896780"/>
                </a:lnTo>
                <a:lnTo>
                  <a:pt x="85037" y="937231"/>
                </a:lnTo>
                <a:lnTo>
                  <a:pt x="109592" y="975827"/>
                </a:lnTo>
                <a:lnTo>
                  <a:pt x="136834" y="1012429"/>
                </a:lnTo>
                <a:lnTo>
                  <a:pt x="166623" y="1046899"/>
                </a:lnTo>
                <a:lnTo>
                  <a:pt x="198822" y="1079097"/>
                </a:lnTo>
                <a:lnTo>
                  <a:pt x="233291" y="1108886"/>
                </a:lnTo>
                <a:lnTo>
                  <a:pt x="269893" y="1136128"/>
                </a:lnTo>
                <a:lnTo>
                  <a:pt x="308489" y="1160683"/>
                </a:lnTo>
                <a:lnTo>
                  <a:pt x="348940" y="1182413"/>
                </a:lnTo>
                <a:lnTo>
                  <a:pt x="391109" y="1201180"/>
                </a:lnTo>
                <a:lnTo>
                  <a:pt x="434856" y="1216846"/>
                </a:lnTo>
                <a:lnTo>
                  <a:pt x="480043" y="1229271"/>
                </a:lnTo>
                <a:lnTo>
                  <a:pt x="526532" y="1238317"/>
                </a:lnTo>
                <a:lnTo>
                  <a:pt x="574183" y="1243847"/>
                </a:lnTo>
                <a:lnTo>
                  <a:pt x="622860" y="1245721"/>
                </a:lnTo>
                <a:lnTo>
                  <a:pt x="671537" y="1243847"/>
                </a:lnTo>
                <a:lnTo>
                  <a:pt x="719189" y="1238317"/>
                </a:lnTo>
                <a:lnTo>
                  <a:pt x="765677" y="1229271"/>
                </a:lnTo>
                <a:lnTo>
                  <a:pt x="810865" y="1216846"/>
                </a:lnTo>
                <a:lnTo>
                  <a:pt x="854612" y="1201180"/>
                </a:lnTo>
                <a:lnTo>
                  <a:pt x="896780" y="1182413"/>
                </a:lnTo>
                <a:lnTo>
                  <a:pt x="937231" y="1160683"/>
                </a:lnTo>
                <a:lnTo>
                  <a:pt x="975827" y="1136128"/>
                </a:lnTo>
                <a:lnTo>
                  <a:pt x="1012429" y="1108886"/>
                </a:lnTo>
                <a:lnTo>
                  <a:pt x="1046899" y="1079097"/>
                </a:lnTo>
                <a:lnTo>
                  <a:pt x="1079097" y="1046899"/>
                </a:lnTo>
                <a:lnTo>
                  <a:pt x="1108886" y="1012429"/>
                </a:lnTo>
                <a:lnTo>
                  <a:pt x="1136128" y="975827"/>
                </a:lnTo>
                <a:lnTo>
                  <a:pt x="1160683" y="937231"/>
                </a:lnTo>
                <a:lnTo>
                  <a:pt x="1182413" y="896780"/>
                </a:lnTo>
                <a:lnTo>
                  <a:pt x="1201180" y="854612"/>
                </a:lnTo>
                <a:lnTo>
                  <a:pt x="1216846" y="810865"/>
                </a:lnTo>
                <a:lnTo>
                  <a:pt x="1229271" y="765677"/>
                </a:lnTo>
                <a:lnTo>
                  <a:pt x="1238317" y="719189"/>
                </a:lnTo>
                <a:lnTo>
                  <a:pt x="1243847" y="671537"/>
                </a:lnTo>
                <a:lnTo>
                  <a:pt x="1245721" y="622860"/>
                </a:lnTo>
                <a:lnTo>
                  <a:pt x="1243847" y="574183"/>
                </a:lnTo>
                <a:lnTo>
                  <a:pt x="1238317" y="526532"/>
                </a:lnTo>
                <a:lnTo>
                  <a:pt x="1229271" y="480043"/>
                </a:lnTo>
                <a:lnTo>
                  <a:pt x="1216846" y="434856"/>
                </a:lnTo>
                <a:lnTo>
                  <a:pt x="1201180" y="391109"/>
                </a:lnTo>
                <a:lnTo>
                  <a:pt x="1182413" y="348940"/>
                </a:lnTo>
                <a:lnTo>
                  <a:pt x="1160683" y="308489"/>
                </a:lnTo>
                <a:lnTo>
                  <a:pt x="1136128" y="269893"/>
                </a:lnTo>
                <a:lnTo>
                  <a:pt x="1108886" y="233291"/>
                </a:lnTo>
                <a:lnTo>
                  <a:pt x="1079097" y="198822"/>
                </a:lnTo>
                <a:lnTo>
                  <a:pt x="1046899" y="166623"/>
                </a:lnTo>
                <a:lnTo>
                  <a:pt x="1012429" y="136834"/>
                </a:lnTo>
                <a:lnTo>
                  <a:pt x="975827" y="109592"/>
                </a:lnTo>
                <a:lnTo>
                  <a:pt x="937231" y="85037"/>
                </a:lnTo>
                <a:lnTo>
                  <a:pt x="896780" y="63307"/>
                </a:lnTo>
                <a:lnTo>
                  <a:pt x="854612" y="44540"/>
                </a:lnTo>
                <a:lnTo>
                  <a:pt x="810865" y="28875"/>
                </a:lnTo>
                <a:lnTo>
                  <a:pt x="765677" y="16450"/>
                </a:lnTo>
                <a:lnTo>
                  <a:pt x="719189" y="7403"/>
                </a:lnTo>
                <a:lnTo>
                  <a:pt x="671537" y="1873"/>
                </a:lnTo>
                <a:lnTo>
                  <a:pt x="622860" y="0"/>
                </a:lnTo>
                <a:close/>
              </a:path>
            </a:pathLst>
          </a:custGeom>
          <a:solidFill>
            <a:srgbClr val="00AFBD"/>
          </a:solidFill>
        </p:spPr>
        <p:txBody>
          <a:bodyPr bIns="0" lIns="0" rIns="0" tIns="0" wrap="square"/>
          <a:p>
            <a:pPr algn="l" indent="0" marL="0"/>
            <a:endParaRPr sz="180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hidden="false" id="141" name="Picture 141"/>
          <p:cNvPicPr preferRelativeResize="true"/>
          <p:nvPr isPhoto="false"/>
        </p:nvPicPr>
        <p:blipFill>
          <a:blip r:embed="rId12"/>
          <a:stretch/>
        </p:blipFill>
        <p:spPr>
          <a:xfrm flipH="false" flipV="false" rot="0">
            <a:off x="5739243" y="4143528"/>
            <a:ext cx="666438" cy="666438"/>
          </a:xfrm>
          <a:prstGeom prst="rect">
            <a:avLst/>
          </a:prstGeom>
        </p:spPr>
      </p:pic>
      <p:sp>
        <p:nvSpPr>
          <p:cNvPr hidden="false" id="142" name="Shape 142"/>
          <p:cNvSpPr txBox="false"/>
          <p:nvPr isPhoto="false"/>
        </p:nvSpPr>
        <p:spPr>
          <a:xfrm flipH="false" flipV="false" rot="0">
            <a:off x="787857" y="3385976"/>
            <a:ext cx="715396" cy="719927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857885" name="ODFRight"/>
              <a:gd fmla="val 857885" name="ODFBottom"/>
              <a:gd fmla="val 857885" name="ODFWidth"/>
              <a:gd fmla="val 857885" name="ODFHeight"/>
            </a:gdLst>
            <a:rect b="OXMLTextRectB" l="OXMLTextRectL" r="OXMLTextRectR" t="OXMLTextRectT"/>
            <a:pathLst>
              <a:path fill="norm" h="857885" stroke="true" w="857885">
                <a:moveTo>
                  <a:pt x="428814" y="0"/>
                </a:moveTo>
                <a:lnTo>
                  <a:pt x="382089" y="2516"/>
                </a:lnTo>
                <a:lnTo>
                  <a:pt x="336822" y="9890"/>
                </a:lnTo>
                <a:lnTo>
                  <a:pt x="293274" y="21862"/>
                </a:lnTo>
                <a:lnTo>
                  <a:pt x="251707" y="38168"/>
                </a:lnTo>
                <a:lnTo>
                  <a:pt x="212382" y="58547"/>
                </a:lnTo>
                <a:lnTo>
                  <a:pt x="175560" y="82739"/>
                </a:lnTo>
                <a:lnTo>
                  <a:pt x="141504" y="110480"/>
                </a:lnTo>
                <a:lnTo>
                  <a:pt x="110475" y="141510"/>
                </a:lnTo>
                <a:lnTo>
                  <a:pt x="82735" y="175567"/>
                </a:lnTo>
                <a:lnTo>
                  <a:pt x="58545" y="212389"/>
                </a:lnTo>
                <a:lnTo>
                  <a:pt x="38166" y="251715"/>
                </a:lnTo>
                <a:lnTo>
                  <a:pt x="21860" y="293283"/>
                </a:lnTo>
                <a:lnTo>
                  <a:pt x="9890" y="336832"/>
                </a:lnTo>
                <a:lnTo>
                  <a:pt x="2516" y="382099"/>
                </a:lnTo>
                <a:lnTo>
                  <a:pt x="0" y="428824"/>
                </a:lnTo>
                <a:lnTo>
                  <a:pt x="2516" y="475549"/>
                </a:lnTo>
                <a:lnTo>
                  <a:pt x="9890" y="520816"/>
                </a:lnTo>
                <a:lnTo>
                  <a:pt x="21860" y="564365"/>
                </a:lnTo>
                <a:lnTo>
                  <a:pt x="38166" y="605933"/>
                </a:lnTo>
                <a:lnTo>
                  <a:pt x="58545" y="645259"/>
                </a:lnTo>
                <a:lnTo>
                  <a:pt x="82735" y="682081"/>
                </a:lnTo>
                <a:lnTo>
                  <a:pt x="110475" y="716138"/>
                </a:lnTo>
                <a:lnTo>
                  <a:pt x="141504" y="747168"/>
                </a:lnTo>
                <a:lnTo>
                  <a:pt x="175560" y="774910"/>
                </a:lnTo>
                <a:lnTo>
                  <a:pt x="212382" y="799101"/>
                </a:lnTo>
                <a:lnTo>
                  <a:pt x="251707" y="819481"/>
                </a:lnTo>
                <a:lnTo>
                  <a:pt x="293274" y="835787"/>
                </a:lnTo>
                <a:lnTo>
                  <a:pt x="336822" y="847758"/>
                </a:lnTo>
                <a:lnTo>
                  <a:pt x="382089" y="855132"/>
                </a:lnTo>
                <a:lnTo>
                  <a:pt x="428814" y="857649"/>
                </a:lnTo>
                <a:lnTo>
                  <a:pt x="475538" y="855132"/>
                </a:lnTo>
                <a:lnTo>
                  <a:pt x="520806" y="847758"/>
                </a:lnTo>
                <a:lnTo>
                  <a:pt x="564354" y="835787"/>
                </a:lnTo>
                <a:lnTo>
                  <a:pt x="605922" y="819481"/>
                </a:lnTo>
                <a:lnTo>
                  <a:pt x="645248" y="799101"/>
                </a:lnTo>
                <a:lnTo>
                  <a:pt x="682071" y="774910"/>
                </a:lnTo>
                <a:lnTo>
                  <a:pt x="716128" y="747168"/>
                </a:lnTo>
                <a:lnTo>
                  <a:pt x="747158" y="716138"/>
                </a:lnTo>
                <a:lnTo>
                  <a:pt x="774899" y="682081"/>
                </a:lnTo>
                <a:lnTo>
                  <a:pt x="799091" y="645259"/>
                </a:lnTo>
                <a:lnTo>
                  <a:pt x="819470" y="605933"/>
                </a:lnTo>
                <a:lnTo>
                  <a:pt x="835776" y="564365"/>
                </a:lnTo>
                <a:lnTo>
                  <a:pt x="847747" y="520816"/>
                </a:lnTo>
                <a:lnTo>
                  <a:pt x="855122" y="475549"/>
                </a:lnTo>
                <a:lnTo>
                  <a:pt x="857638" y="428824"/>
                </a:lnTo>
                <a:lnTo>
                  <a:pt x="855122" y="382099"/>
                </a:lnTo>
                <a:lnTo>
                  <a:pt x="847747" y="336832"/>
                </a:lnTo>
                <a:lnTo>
                  <a:pt x="835776" y="293283"/>
                </a:lnTo>
                <a:lnTo>
                  <a:pt x="819470" y="251715"/>
                </a:lnTo>
                <a:lnTo>
                  <a:pt x="799091" y="212389"/>
                </a:lnTo>
                <a:lnTo>
                  <a:pt x="774899" y="175567"/>
                </a:lnTo>
                <a:lnTo>
                  <a:pt x="747158" y="141510"/>
                </a:lnTo>
                <a:lnTo>
                  <a:pt x="716128" y="110480"/>
                </a:lnTo>
                <a:lnTo>
                  <a:pt x="682071" y="82739"/>
                </a:lnTo>
                <a:lnTo>
                  <a:pt x="645248" y="58547"/>
                </a:lnTo>
                <a:lnTo>
                  <a:pt x="605922" y="38168"/>
                </a:lnTo>
                <a:lnTo>
                  <a:pt x="564354" y="21862"/>
                </a:lnTo>
                <a:lnTo>
                  <a:pt x="520806" y="9890"/>
                </a:lnTo>
                <a:lnTo>
                  <a:pt x="475538" y="2516"/>
                </a:lnTo>
                <a:lnTo>
                  <a:pt x="428814" y="0"/>
                </a:lnTo>
                <a:close/>
              </a:path>
            </a:pathLst>
          </a:custGeom>
          <a:solidFill>
            <a:srgbClr val="00AFBD"/>
          </a:solidFill>
        </p:spPr>
        <p:txBody>
          <a:bodyPr bIns="0" lIns="0" rIns="0" tIns="0" wrap="square"/>
          <a:p>
            <a:pPr algn="l" indent="0" marL="0"/>
            <a:endParaRPr sz="180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hidden="false" id="144" name="Picture 144"/>
          <p:cNvPicPr preferRelativeResize="true"/>
          <p:nvPr isPhoto="false"/>
        </p:nvPicPr>
        <p:blipFill>
          <a:blip r:embed="rId13"/>
          <a:stretch/>
        </p:blipFill>
        <p:spPr>
          <a:xfrm flipH="false" flipV="false" rot="0">
            <a:off x="883654" y="3541824"/>
            <a:ext cx="511716" cy="335052"/>
          </a:xfrm>
          <a:prstGeom prst="rect">
            <a:avLst/>
          </a:prstGeom>
        </p:spPr>
      </p:pic>
      <p:sp>
        <p:nvSpPr>
          <p:cNvPr hidden="false" id="145" name="Shape 145"/>
          <p:cNvSpPr txBox="true"/>
          <p:nvPr isPhoto="false"/>
        </p:nvSpPr>
        <p:spPr>
          <a:xfrm flipH="false" flipV="false" rot="0">
            <a:off x="1507447" y="5091836"/>
            <a:ext cx="4023421" cy="89857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>
              <a:lnSpc>
                <a:spcPct val="90000"/>
              </a:lnSpc>
            </a:pPr>
            <a:r>
              <a:rPr b="true" sz="2911">
                <a:solidFill>
                  <a:srgbClr val="002060"/>
                </a:solidFill>
                <a:latin typeface="Montserrat SemiBold"/>
                <a:ea typeface="Montserrat SemiBold"/>
                <a:cs typeface="Montserrat SemiBold"/>
              </a:rPr>
              <a:t>                                 </a:t>
            </a:r>
            <a:endParaRPr b="true" sz="2911">
              <a:solidFill>
                <a:srgbClr val="002060"/>
              </a:solidFill>
              <a:latin typeface="Montserrat"/>
              <a:ea typeface="Montserrat"/>
              <a:cs typeface="Montserrat"/>
            </a:endParaRPr>
          </a:p>
          <a:p>
            <a:pPr algn="ctr" indent="0" marL="0">
              <a:lnSpc>
                <a:spcPct val="90000"/>
              </a:lnSpc>
            </a:pPr>
            <a:r>
              <a:rPr b="true" sz="2911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b="true" sz="280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Сотни млн. рублей</a:t>
            </a:r>
            <a:endParaRPr b="true" sz="2800">
              <a:solidFill>
                <a:srgbClr val="00206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46" name="Shape 146"/>
          <p:cNvSpPr txBox="false"/>
          <p:nvPr isPhoto="false"/>
        </p:nvSpPr>
        <p:spPr>
          <a:xfrm flipH="false" flipV="false" rot="5400000">
            <a:off x="1112434" y="5399081"/>
            <a:ext cx="246665" cy="670228"/>
          </a:xfrm>
          <a:prstGeom prst="upArrow">
            <a:avLst/>
          </a:prstGeom>
          <a:solidFill>
            <a:srgbClr val="00ADBE">
              <a:alpha val="40000"/>
            </a:srgb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7" name="Shape 147"/>
          <p:cNvSpPr txBox="true"/>
          <p:nvPr isPhoto="false"/>
        </p:nvSpPr>
        <p:spPr>
          <a:xfrm flipH="false" flipV="false" rot="0">
            <a:off x="6457174" y="5091835"/>
            <a:ext cx="2488418" cy="898578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>
              <a:lnSpc>
                <a:spcPct val="90000"/>
              </a:lnSpc>
            </a:pPr>
            <a:r>
              <a:rPr b="true" sz="2911">
                <a:solidFill>
                  <a:srgbClr val="002060"/>
                </a:solidFill>
                <a:latin typeface="Montserrat SemiBold"/>
                <a:ea typeface="Montserrat SemiBold"/>
                <a:cs typeface="Montserrat SemiBold"/>
              </a:rPr>
              <a:t>                                 </a:t>
            </a:r>
            <a:endParaRPr b="true" sz="2911">
              <a:solidFill>
                <a:srgbClr val="002060"/>
              </a:solidFill>
              <a:latin typeface="Montserrat"/>
              <a:ea typeface="Montserrat"/>
              <a:cs typeface="Montserrat"/>
            </a:endParaRPr>
          </a:p>
          <a:p>
            <a:pPr algn="ctr" indent="0" marL="0">
              <a:lnSpc>
                <a:spcPct val="90000"/>
              </a:lnSpc>
            </a:pPr>
            <a:r>
              <a:rPr b="true" sz="2911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 </a:t>
            </a:r>
            <a:r>
              <a:rPr b="true" sz="280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Бесплатно</a:t>
            </a:r>
            <a:endParaRPr b="true" sz="2800">
              <a:solidFill>
                <a:srgbClr val="00206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48" name="Shape 148"/>
          <p:cNvSpPr txBox="false"/>
          <p:nvPr isPhoto="false"/>
        </p:nvSpPr>
        <p:spPr>
          <a:xfrm flipH="false" flipV="false" rot="5400000">
            <a:off x="6091374" y="5409237"/>
            <a:ext cx="246665" cy="670228"/>
          </a:xfrm>
          <a:prstGeom prst="upArrow">
            <a:avLst/>
          </a:prstGeom>
          <a:solidFill>
            <a:srgbClr val="00ADBE">
              <a:alpha val="40000"/>
            </a:srgb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149" name="Shape 149"/>
          <p:cNvSpPr txBox="true"/>
          <p:nvPr isPhoto="false"/>
        </p:nvSpPr>
        <p:spPr>
          <a:xfrm flipH="false" flipV="false" rot="0">
            <a:off x="11261340" y="6256093"/>
            <a:ext cx="472919" cy="354328"/>
          </a:xfrm>
          <a:prstGeom prst="rect">
            <a:avLst/>
          </a:prstGeom>
        </p:spPr>
        <p:txBody>
          <a:bodyPr bIns="0" lIns="0" rIns="0" tIns="0" vert="horz" wrap="square">
            <a:spAutoFit/>
          </a:bodyPr>
          <a:p>
            <a:pPr algn="r" indent="0" marL="7701">
              <a:lnSpc>
                <a:spcPts val="2977"/>
              </a:lnSpc>
            </a:pPr>
            <a:r>
              <a:rPr sz="2183">
                <a:solidFill>
                  <a:schemeClr val="bg1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02</a:t>
            </a:r>
            <a:endParaRPr sz="2183">
              <a:solidFill>
                <a:schemeClr val="bg1">
                  <a:lumMod val="75000"/>
                </a:schemeClr>
              </a:solidFill>
              <a:latin typeface="Montserrat"/>
              <a:ea typeface="Montserrat"/>
              <a:cs typeface="Montserrat"/>
            </a:endParaRPr>
          </a:p>
        </p:txBody>
      </p:sp>
    </p:spTree>
  </p:cSld>
</p:sld>
</file>

<file path=ppt/slides/slide3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50" name="GroupShape 15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51" name="Shape 151"/>
          <p:cNvSpPr txBox="false"/>
          <p:nvPr isPhoto="false"/>
        </p:nvSpPr>
        <p:spPr>
          <a:xfrm flipH="false" flipV="false" rot="0">
            <a:off x="4788818" y="385"/>
            <a:ext cx="7403182" cy="6857615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0932160" name="ODFRight"/>
              <a:gd fmla="val 11308715" name="ODFBottom"/>
              <a:gd fmla="val 10932160" name="ODFWidth"/>
              <a:gd fmla="val 11308715" name="ODFHeight"/>
            </a:gdLst>
            <a:rect b="OXMLTextRectB" l="OXMLTextRectL" r="OXMLTextRectR" t="OXMLTextRectT"/>
            <a:pathLst>
              <a:path fill="norm" h="11308715" stroke="true" w="10932160">
                <a:moveTo>
                  <a:pt x="10931604" y="0"/>
                </a:moveTo>
                <a:lnTo>
                  <a:pt x="0" y="0"/>
                </a:lnTo>
                <a:lnTo>
                  <a:pt x="2140102" y="5654278"/>
                </a:lnTo>
                <a:lnTo>
                  <a:pt x="0" y="11308556"/>
                </a:lnTo>
                <a:lnTo>
                  <a:pt x="10931604" y="11308556"/>
                </a:lnTo>
                <a:lnTo>
                  <a:pt x="10931604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bIns="0" lIns="0" rIns="0" tIns="0" wrap="square"/>
          <a:p>
            <a:pPr algn="just" indent="0" marL="0"/>
            <a:r>
              <a:rPr b="true" sz="100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 </a:t>
            </a:r>
            <a:endParaRPr b="true" sz="1000">
              <a:solidFill>
                <a:srgbClr val="00206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52" name="Shape 152"/>
          <p:cNvSpPr txBox="false"/>
          <p:nvPr isPhoto="false"/>
        </p:nvSpPr>
        <p:spPr>
          <a:xfrm flipH="false" flipV="false" rot="0">
            <a:off x="10035048" y="977504"/>
            <a:ext cx="234119" cy="234889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386080" name="ODFRight"/>
              <a:gd fmla="val 387350" name="ODFBottom"/>
              <a:gd fmla="val 386080" name="ODFWidth"/>
              <a:gd fmla="val 387350" name="ODFHeight"/>
            </a:gdLst>
            <a:rect b="OXMLTextRectB" l="OXMLTextRectL" r="OXMLTextRectR" t="OXMLTextRectT"/>
            <a:pathLst>
              <a:path fill="norm" h="387350" stroke="true" w="386080">
                <a:moveTo>
                  <a:pt x="385873" y="0"/>
                </a:moveTo>
                <a:lnTo>
                  <a:pt x="0" y="0"/>
                </a:lnTo>
                <a:lnTo>
                  <a:pt x="0" y="387119"/>
                </a:lnTo>
                <a:lnTo>
                  <a:pt x="102384" y="387119"/>
                </a:lnTo>
                <a:lnTo>
                  <a:pt x="88857" y="375618"/>
                </a:lnTo>
                <a:lnTo>
                  <a:pt x="76337" y="362712"/>
                </a:lnTo>
                <a:lnTo>
                  <a:pt x="65004" y="348403"/>
                </a:lnTo>
                <a:lnTo>
                  <a:pt x="55034" y="332691"/>
                </a:lnTo>
                <a:lnTo>
                  <a:pt x="36774" y="286449"/>
                </a:lnTo>
                <a:lnTo>
                  <a:pt x="31783" y="238681"/>
                </a:lnTo>
                <a:lnTo>
                  <a:pt x="39360" y="191898"/>
                </a:lnTo>
                <a:lnTo>
                  <a:pt x="58803" y="148606"/>
                </a:lnTo>
                <a:lnTo>
                  <a:pt x="89410" y="111315"/>
                </a:lnTo>
                <a:lnTo>
                  <a:pt x="93327" y="114855"/>
                </a:lnTo>
                <a:lnTo>
                  <a:pt x="66864" y="149232"/>
                </a:lnTo>
                <a:lnTo>
                  <a:pt x="49639" y="188025"/>
                </a:lnTo>
                <a:lnTo>
                  <a:pt x="42619" y="229450"/>
                </a:lnTo>
                <a:lnTo>
                  <a:pt x="46772" y="271725"/>
                </a:lnTo>
                <a:lnTo>
                  <a:pt x="63066" y="313069"/>
                </a:lnTo>
                <a:lnTo>
                  <a:pt x="79724" y="337421"/>
                </a:lnTo>
                <a:lnTo>
                  <a:pt x="99720" y="357966"/>
                </a:lnTo>
                <a:lnTo>
                  <a:pt x="122475" y="374575"/>
                </a:lnTo>
                <a:lnTo>
                  <a:pt x="147409" y="387119"/>
                </a:lnTo>
                <a:lnTo>
                  <a:pt x="272536" y="387119"/>
                </a:lnTo>
                <a:lnTo>
                  <a:pt x="314728" y="361756"/>
                </a:lnTo>
                <a:lnTo>
                  <a:pt x="347757" y="325649"/>
                </a:lnTo>
                <a:lnTo>
                  <a:pt x="369287" y="281101"/>
                </a:lnTo>
                <a:lnTo>
                  <a:pt x="376983" y="230411"/>
                </a:lnTo>
                <a:lnTo>
                  <a:pt x="370906" y="186385"/>
                </a:lnTo>
                <a:lnTo>
                  <a:pt x="353813" y="147527"/>
                </a:lnTo>
                <a:lnTo>
                  <a:pt x="327406" y="114896"/>
                </a:lnTo>
                <a:lnTo>
                  <a:pt x="293390" y="89548"/>
                </a:lnTo>
                <a:lnTo>
                  <a:pt x="253468" y="72542"/>
                </a:lnTo>
                <a:lnTo>
                  <a:pt x="255123" y="67453"/>
                </a:lnTo>
                <a:lnTo>
                  <a:pt x="299459" y="84588"/>
                </a:lnTo>
                <a:lnTo>
                  <a:pt x="337201" y="112195"/>
                </a:lnTo>
                <a:lnTo>
                  <a:pt x="366591" y="148503"/>
                </a:lnTo>
                <a:lnTo>
                  <a:pt x="385873" y="191742"/>
                </a:lnTo>
                <a:lnTo>
                  <a:pt x="385873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bIns="0" lIns="0" rIns="0" tIns="0" wrap="square"/>
          <a:p>
            <a:pPr algn="l" indent="0" marL="0"/>
            <a:endParaRPr sz="97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hidden="false" id="154" name="Picture 154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0230519" y="1156207"/>
            <a:ext cx="38521" cy="56046"/>
          </a:xfrm>
          <a:prstGeom prst="rect">
            <a:avLst/>
          </a:prstGeom>
        </p:spPr>
      </p:pic>
      <p:pic>
        <p:nvPicPr>
          <p:cNvPr hidden="false" id="156" name="Picture 15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0348167" y="1026118"/>
            <a:ext cx="210971" cy="137891"/>
          </a:xfrm>
          <a:prstGeom prst="rect">
            <a:avLst/>
          </a:prstGeom>
        </p:spPr>
      </p:pic>
      <p:pic>
        <p:nvPicPr>
          <p:cNvPr hidden="false" id="158" name="Picture 158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10035051" y="1023760"/>
            <a:ext cx="1462748" cy="312826"/>
          </a:xfrm>
          <a:prstGeom prst="rect">
            <a:avLst/>
          </a:prstGeom>
        </p:spPr>
      </p:pic>
      <p:sp>
        <p:nvSpPr>
          <p:cNvPr hidden="false" id="159" name="Shape 159"/>
          <p:cNvSpPr txBox="true"/>
          <p:nvPr isPhoto="false"/>
        </p:nvSpPr>
        <p:spPr>
          <a:xfrm flipH="false" flipV="false" rot="0">
            <a:off x="11261340" y="6256093"/>
            <a:ext cx="472919" cy="384721"/>
          </a:xfrm>
          <a:prstGeom prst="rect">
            <a:avLst/>
          </a:prstGeom>
        </p:spPr>
        <p:txBody>
          <a:bodyPr bIns="0" lIns="0" rIns="0" tIns="0" vert="horz" wrap="square">
            <a:spAutoFit/>
          </a:bodyPr>
          <a:p>
            <a:pPr algn="r" indent="0" marL="7701">
              <a:lnSpc>
                <a:spcPts val="2977"/>
              </a:lnSpc>
            </a:pPr>
            <a:r>
              <a:rPr sz="2183">
                <a:solidFill>
                  <a:schemeClr val="bg1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05</a:t>
            </a:r>
            <a:endParaRPr sz="2183">
              <a:solidFill>
                <a:schemeClr val="bg1">
                  <a:lumMod val="75000"/>
                </a:schemeClr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60" name="Shape 160"/>
          <p:cNvSpPr txBox="true"/>
          <p:nvPr isPhoto="false"/>
        </p:nvSpPr>
        <p:spPr>
          <a:xfrm flipH="false" flipV="false" rot="0">
            <a:off x="6621525" y="5182429"/>
            <a:ext cx="5091232" cy="930717"/>
          </a:xfrm>
          <a:prstGeom prst="rect">
            <a:avLst/>
          </a:prstGeom>
        </p:spPr>
        <p:txBody>
          <a:bodyPr bIns="0" lIns="0" rIns="0" tIns="7316" vert="horz" wrap="square">
            <a:spAutoFit/>
          </a:bodyPr>
          <a:lstStyle>
            <a:defPPr/>
            <a:lvl1pPr algn="ctr" indent="0" lvl="0" marL="0">
              <a:defRPr b="true" sz="1400">
                <a:solidFill>
                  <a:srgbClr val="002060"/>
                </a:solidFill>
                <a:latin typeface="Montserrat"/>
                <a:ea typeface="Montserrat"/>
                <a:cs typeface="Montserrat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000"/>
              <a:t>В</a:t>
            </a:r>
            <a:r>
              <a:rPr sz="2000"/>
              <a:t>аши </a:t>
            </a:r>
            <a:r>
              <a:rPr sz="2000"/>
              <a:t>поисковые запросы </a:t>
            </a:r>
            <a:r>
              <a:rPr sz="2000"/>
              <a:t>(круг </a:t>
            </a:r>
            <a:r>
              <a:rPr sz="2000"/>
              <a:t>интересов</a:t>
            </a:r>
            <a:r>
              <a:rPr sz="2000"/>
              <a:t>, </a:t>
            </a:r>
            <a:r>
              <a:rPr sz="2000"/>
              <a:t>ID </a:t>
            </a:r>
            <a:r>
              <a:rPr sz="2000"/>
              <a:t>банковского сервиса, сведения о ваших контактах и </a:t>
            </a:r>
            <a:r>
              <a:rPr sz="2000"/>
              <a:t>т.д.)</a:t>
            </a:r>
            <a:endParaRPr sz="2000"/>
          </a:p>
        </p:txBody>
      </p:sp>
      <p:sp>
        <p:nvSpPr>
          <p:cNvPr hidden="false" id="161" name="Shape 161"/>
          <p:cNvSpPr txBox="true"/>
          <p:nvPr isPhoto="false"/>
        </p:nvSpPr>
        <p:spPr>
          <a:xfrm flipH="false" flipV="false" rot="0">
            <a:off x="6545566" y="3323789"/>
            <a:ext cx="5000625" cy="622941"/>
          </a:xfrm>
          <a:prstGeom prst="rect">
            <a:avLst/>
          </a:prstGeom>
        </p:spPr>
        <p:txBody>
          <a:bodyPr bIns="0" lIns="0" rIns="0" tIns="7316" vert="horz" wrap="square">
            <a:spAutoFit/>
          </a:bodyPr>
          <a:p>
            <a:pPr algn="ctr" indent="0" marL="0"/>
            <a:r>
              <a:rPr b="true" sz="200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Сведения </a:t>
            </a:r>
            <a:r>
              <a:rPr b="true" sz="200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о мобильном устройстве, интернет провайдере, IP-адресе</a:t>
            </a:r>
            <a:endParaRPr b="true" sz="2000">
              <a:solidFill>
                <a:srgbClr val="00206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62" name="Shape 162"/>
          <p:cNvSpPr txBox="true"/>
          <p:nvPr isPhoto="false"/>
        </p:nvSpPr>
        <p:spPr>
          <a:xfrm flipH="false" flipV="false" rot="0">
            <a:off x="6159684" y="1989956"/>
            <a:ext cx="5553075" cy="315164"/>
          </a:xfrm>
          <a:prstGeom prst="rect">
            <a:avLst/>
          </a:prstGeom>
        </p:spPr>
        <p:txBody>
          <a:bodyPr bIns="0" lIns="0" rIns="0" tIns="7316" vert="horz" wrap="square">
            <a:spAutoFit/>
          </a:bodyPr>
          <a:p>
            <a:pPr algn="ctr" indent="0" marL="0"/>
            <a:r>
              <a:rPr b="true" sz="200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Актуальная </a:t>
            </a:r>
            <a:r>
              <a:rPr b="true" sz="200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геопозиция</a:t>
            </a:r>
            <a:endParaRPr sz="2000">
              <a:solidFill>
                <a:srgbClr val="00206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63" name="Shape 163"/>
          <p:cNvSpPr txBox="true"/>
          <p:nvPr isPhoto="false"/>
        </p:nvSpPr>
        <p:spPr>
          <a:xfrm flipH="false" flipV="false" rot="0">
            <a:off x="6516358" y="2682127"/>
            <a:ext cx="5000625" cy="400110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00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Цели вашей поездки</a:t>
            </a:r>
            <a:endParaRPr sz="1800">
              <a:solidFill>
                <a:srgbClr val="00206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64" name="Shape 164"/>
          <p:cNvSpPr txBox="true"/>
          <p:nvPr isPhoto="false"/>
        </p:nvSpPr>
        <p:spPr>
          <a:xfrm flipH="false" flipV="false" rot="0">
            <a:off x="6735973" y="4308317"/>
            <a:ext cx="4781010" cy="622941"/>
          </a:xfrm>
          <a:prstGeom prst="rect">
            <a:avLst/>
          </a:prstGeom>
        </p:spPr>
        <p:txBody>
          <a:bodyPr bIns="0" lIns="0" rIns="0" tIns="7316" vert="horz" wrap="square">
            <a:spAutoFit/>
          </a:bodyPr>
          <a:lstStyle>
            <a:defPPr/>
            <a:lvl1pPr algn="ctr" indent="0" lvl="0" marL="0">
              <a:defRPr b="true" sz="1400">
                <a:solidFill>
                  <a:srgbClr val="002060"/>
                </a:solidFill>
                <a:latin typeface="Montserrat"/>
                <a:ea typeface="Montserrat"/>
                <a:cs typeface="Montserrat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sz="2000"/>
              <a:t>Х</a:t>
            </a:r>
            <a:r>
              <a:rPr sz="2000"/>
              <a:t>эшированный</a:t>
            </a:r>
            <a:r>
              <a:rPr sz="2000"/>
              <a:t> </a:t>
            </a:r>
            <a:r>
              <a:rPr sz="2000"/>
              <a:t>номер вашего телефона</a:t>
            </a:r>
            <a:endParaRPr sz="2000"/>
          </a:p>
        </p:txBody>
      </p:sp>
      <p:grpSp>
        <p:nvGrpSpPr>
          <p:cNvPr hidden="false" id="165" name="Shape 165"/>
          <p:cNvGrpSpPr/>
          <p:nvPr isPhoto="false"/>
        </p:nvGrpSpPr>
        <p:grpSpPr>
          <a:xfrm flipH="false" flipV="false" rot="0">
            <a:off x="-512848" y="549245"/>
            <a:ext cx="12980713" cy="1003478"/>
            <a:chOff x="0" y="0"/>
            <a:chExt cx="12980713" cy="1003478"/>
          </a:xfrm>
        </p:grpSpPr>
        <p:sp>
          <p:nvSpPr>
            <p:cNvPr hidden="false" id="166" name="Shape 166"/>
            <p:cNvSpPr txBox="false"/>
            <p:nvPr isPhoto="false"/>
          </p:nvSpPr>
          <p:spPr>
            <a:xfrm flipH="false" flipV="false" rot="0">
              <a:off x="0" y="0"/>
              <a:ext cx="12980713" cy="1003478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0534015" name="ODFRight"/>
                <a:gd fmla="val 1654810" name="ODFBottom"/>
                <a:gd fmla="val 10534015" name="ODFWidth"/>
                <a:gd fmla="val 1654810" name="ODFHeight"/>
              </a:gdLst>
              <a:rect b="OXMLTextRectB" l="OXMLTextRectL" r="OXMLTextRectR" t="OXMLTextRectT"/>
              <a:pathLst>
                <a:path fill="norm" h="1654810" stroke="true" w="10534015">
                  <a:moveTo>
                    <a:pt x="10533700" y="0"/>
                  </a:moveTo>
                  <a:lnTo>
                    <a:pt x="0" y="0"/>
                  </a:lnTo>
                  <a:lnTo>
                    <a:pt x="628242" y="1654399"/>
                  </a:lnTo>
                  <a:lnTo>
                    <a:pt x="10533700" y="1654399"/>
                  </a:lnTo>
                  <a:lnTo>
                    <a:pt x="10533700" y="0"/>
                  </a:lnTo>
                  <a:close/>
                </a:path>
              </a:pathLst>
            </a:custGeom>
            <a:solidFill>
              <a:srgbClr val="04ADBE"/>
            </a:solidFill>
          </p:spPr>
          <p:txBody>
            <a:bodyPr bIns="0" lIns="0" rIns="0" tIns="0" wrap="square"/>
            <a:p>
              <a:pPr algn="l" indent="0" marL="0"/>
              <a:endParaRPr sz="970">
                <a:solidFill>
                  <a:schemeClr val="tx1"/>
                </a:solidFill>
                <a:latin typeface="Montserrat"/>
                <a:ea typeface="Montserrat"/>
                <a:cs typeface="Montserrat"/>
              </a:endParaRPr>
            </a:p>
          </p:txBody>
        </p:sp>
        <p:sp>
          <p:nvSpPr>
            <p:cNvPr hidden="false" id="167" name="Shape 167"/>
            <p:cNvSpPr txBox="false"/>
            <p:nvPr isPhoto="false"/>
          </p:nvSpPr>
          <p:spPr>
            <a:xfrm flipH="false" flipV="false" rot="0">
              <a:off x="10308288" y="336200"/>
              <a:ext cx="234119" cy="234889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386080" name="ODFRight"/>
                <a:gd fmla="val 387350" name="ODFBottom"/>
                <a:gd fmla="val 386080" name="ODFWidth"/>
                <a:gd fmla="val 387350" name="ODFHeight"/>
              </a:gdLst>
              <a:rect b="OXMLTextRectB" l="OXMLTextRectL" r="OXMLTextRectR" t="OXMLTextRectT"/>
              <a:pathLst>
                <a:path fill="norm" h="387350" stroke="true" w="386080">
                  <a:moveTo>
                    <a:pt x="385873" y="0"/>
                  </a:moveTo>
                  <a:lnTo>
                    <a:pt x="0" y="0"/>
                  </a:lnTo>
                  <a:lnTo>
                    <a:pt x="0" y="387119"/>
                  </a:lnTo>
                  <a:lnTo>
                    <a:pt x="102384" y="387119"/>
                  </a:lnTo>
                  <a:lnTo>
                    <a:pt x="88857" y="375618"/>
                  </a:lnTo>
                  <a:lnTo>
                    <a:pt x="76337" y="362712"/>
                  </a:lnTo>
                  <a:lnTo>
                    <a:pt x="65004" y="348403"/>
                  </a:lnTo>
                  <a:lnTo>
                    <a:pt x="55034" y="332691"/>
                  </a:lnTo>
                  <a:lnTo>
                    <a:pt x="36774" y="286449"/>
                  </a:lnTo>
                  <a:lnTo>
                    <a:pt x="31783" y="238681"/>
                  </a:lnTo>
                  <a:lnTo>
                    <a:pt x="39360" y="191898"/>
                  </a:lnTo>
                  <a:lnTo>
                    <a:pt x="58803" y="148606"/>
                  </a:lnTo>
                  <a:lnTo>
                    <a:pt x="89410" y="111315"/>
                  </a:lnTo>
                  <a:lnTo>
                    <a:pt x="93327" y="114855"/>
                  </a:lnTo>
                  <a:lnTo>
                    <a:pt x="66864" y="149232"/>
                  </a:lnTo>
                  <a:lnTo>
                    <a:pt x="49639" y="188025"/>
                  </a:lnTo>
                  <a:lnTo>
                    <a:pt x="42619" y="229450"/>
                  </a:lnTo>
                  <a:lnTo>
                    <a:pt x="46772" y="271725"/>
                  </a:lnTo>
                  <a:lnTo>
                    <a:pt x="63066" y="313069"/>
                  </a:lnTo>
                  <a:lnTo>
                    <a:pt x="79724" y="337421"/>
                  </a:lnTo>
                  <a:lnTo>
                    <a:pt x="99720" y="357966"/>
                  </a:lnTo>
                  <a:lnTo>
                    <a:pt x="122475" y="374575"/>
                  </a:lnTo>
                  <a:lnTo>
                    <a:pt x="147409" y="387119"/>
                  </a:lnTo>
                  <a:lnTo>
                    <a:pt x="272536" y="387119"/>
                  </a:lnTo>
                  <a:lnTo>
                    <a:pt x="314728" y="361756"/>
                  </a:lnTo>
                  <a:lnTo>
                    <a:pt x="347757" y="325649"/>
                  </a:lnTo>
                  <a:lnTo>
                    <a:pt x="369287" y="281101"/>
                  </a:lnTo>
                  <a:lnTo>
                    <a:pt x="376983" y="230411"/>
                  </a:lnTo>
                  <a:lnTo>
                    <a:pt x="370906" y="186385"/>
                  </a:lnTo>
                  <a:lnTo>
                    <a:pt x="353813" y="147527"/>
                  </a:lnTo>
                  <a:lnTo>
                    <a:pt x="327406" y="114896"/>
                  </a:lnTo>
                  <a:lnTo>
                    <a:pt x="293390" y="89548"/>
                  </a:lnTo>
                  <a:lnTo>
                    <a:pt x="253468" y="72542"/>
                  </a:lnTo>
                  <a:lnTo>
                    <a:pt x="255123" y="67453"/>
                  </a:lnTo>
                  <a:lnTo>
                    <a:pt x="299459" y="84588"/>
                  </a:lnTo>
                  <a:lnTo>
                    <a:pt x="337201" y="112195"/>
                  </a:lnTo>
                  <a:lnTo>
                    <a:pt x="366591" y="148503"/>
                  </a:lnTo>
                  <a:lnTo>
                    <a:pt x="385873" y="191742"/>
                  </a:lnTo>
                  <a:lnTo>
                    <a:pt x="385873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tIns="0" wrap="square"/>
            <a:p>
              <a:pPr algn="l" indent="0" marL="0"/>
              <a:endParaRPr sz="970">
                <a:solidFill>
                  <a:schemeClr val="tx1"/>
                </a:solidFill>
                <a:latin typeface="Montserrat"/>
                <a:ea typeface="Montserrat"/>
                <a:cs typeface="Montserrat"/>
              </a:endParaRPr>
            </a:p>
          </p:txBody>
        </p:sp>
        <p:pic>
          <p:nvPicPr>
            <p:cNvPr hidden="false" id="169" name="Picture 169"/>
            <p:cNvPicPr preferRelativeResize="true"/>
            <p:nvPr isPhoto="false"/>
          </p:nvPicPr>
          <p:blipFill>
            <a:blip r:embed="rId4"/>
            <a:stretch/>
          </p:blipFill>
          <p:spPr>
            <a:xfrm flipH="false" flipV="false" rot="0">
              <a:off x="10503758" y="514902"/>
              <a:ext cx="38522" cy="56047"/>
            </a:xfrm>
            <a:prstGeom prst="rect">
              <a:avLst/>
            </a:prstGeom>
          </p:spPr>
        </p:pic>
        <p:pic>
          <p:nvPicPr>
            <p:cNvPr hidden="false" id="171" name="Picture 171"/>
            <p:cNvPicPr preferRelativeResize="true"/>
            <p:nvPr isPhoto="false"/>
          </p:nvPicPr>
          <p:blipFill>
            <a:blip r:embed="rId5"/>
            <a:stretch/>
          </p:blipFill>
          <p:spPr>
            <a:xfrm flipH="false" flipV="false" rot="0">
              <a:off x="10621407" y="384815"/>
              <a:ext cx="210972" cy="137890"/>
            </a:xfrm>
            <a:prstGeom prst="rect">
              <a:avLst/>
            </a:prstGeom>
          </p:spPr>
        </p:pic>
        <p:pic>
          <p:nvPicPr>
            <p:cNvPr hidden="false" id="173" name="Picture 173"/>
            <p:cNvPicPr preferRelativeResize="true"/>
            <p:nvPr isPhoto="false"/>
          </p:nvPicPr>
          <p:blipFill>
            <a:blip r:embed="rId6"/>
            <a:stretch/>
          </p:blipFill>
          <p:spPr>
            <a:xfrm flipH="false" flipV="false" rot="0">
              <a:off x="10308289" y="382454"/>
              <a:ext cx="1462748" cy="312826"/>
            </a:xfrm>
            <a:prstGeom prst="rect">
              <a:avLst/>
            </a:prstGeom>
          </p:spPr>
        </p:pic>
      </p:grpSp>
      <p:sp>
        <p:nvSpPr>
          <p:cNvPr hidden="false" id="174" name="Shape 174"/>
          <p:cNvSpPr txBox="true"/>
          <p:nvPr isPhoto="false">
            <p:ph idx="0" type="title"/>
          </p:nvPr>
        </p:nvSpPr>
        <p:spPr>
          <a:xfrm flipH="false" flipV="false" rot="0">
            <a:off x="627198" y="775500"/>
            <a:ext cx="9117878" cy="638897"/>
          </a:xfrm>
          <a:prstGeom prst="rect">
            <a:avLst/>
          </a:prstGeom>
        </p:spPr>
        <p:txBody>
          <a:bodyPr anchor="ctr" bIns="0" lIns="0" rIns="0" tIns="48518" vert="horz" wrap="square">
            <a:spAutoFit/>
          </a:bodyPr>
          <a:lstStyle>
            <a:defPPr/>
            <a:lvl1pPr lvl="0"/>
          </a:lstStyle>
          <a:p>
            <a:pPr indent="0" marL="7701" marR="3081">
              <a:lnSpc>
                <a:spcPts val="2347"/>
              </a:lnSpc>
              <a:spcBef>
                <a:spcPts val="382"/>
              </a:spcBef>
            </a:pPr>
            <a:r>
              <a:rPr b="true" sz="3275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«Эффективность» цифровых</a:t>
            </a:r>
            <a:br>
              <a:rPr b="true" sz="3275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</a:br>
            <a:r>
              <a:rPr b="true" sz="3275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дорожных сервисов</a:t>
            </a:r>
            <a:endParaRPr sz="24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hidden="false" id="176" name="Picture 176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930062" y="2794271"/>
            <a:ext cx="1269840" cy="1269841"/>
          </a:xfrm>
          <a:prstGeom prst="rect">
            <a:avLst/>
          </a:prstGeom>
        </p:spPr>
      </p:pic>
      <p:pic>
        <p:nvPicPr>
          <p:cNvPr hidden="false" id="178" name="Picture 178"/>
          <p:cNvPicPr preferRelativeResize="true"/>
          <p:nvPr isPhoto="false"/>
        </p:nvPicPr>
        <p:blipFill>
          <a:blip r:embed="rId8"/>
          <a:stretch/>
        </p:blipFill>
        <p:spPr>
          <a:xfrm flipH="false" flipV="false" rot="0">
            <a:off x="937957" y="4121465"/>
            <a:ext cx="1269841" cy="1269841"/>
          </a:xfrm>
          <a:prstGeom prst="rect">
            <a:avLst/>
          </a:prstGeom>
        </p:spPr>
      </p:pic>
      <p:pic>
        <p:nvPicPr>
          <p:cNvPr hidden="false" id="180" name="Picture 180"/>
          <p:cNvPicPr preferRelativeResize="true"/>
          <p:nvPr isPhoto="false"/>
        </p:nvPicPr>
        <p:blipFill>
          <a:blip r:embed="rId9"/>
          <a:stretch/>
        </p:blipFill>
        <p:spPr>
          <a:xfrm flipH="false" flipV="false" rot="0">
            <a:off x="930060" y="1538577"/>
            <a:ext cx="1269841" cy="1269841"/>
          </a:xfrm>
          <a:prstGeom prst="rect">
            <a:avLst/>
          </a:prstGeom>
        </p:spPr>
      </p:pic>
      <p:pic>
        <p:nvPicPr>
          <p:cNvPr hidden="false" id="182" name="Picture 182"/>
          <p:cNvPicPr preferRelativeResize="true"/>
          <p:nvPr isPhoto="false"/>
        </p:nvPicPr>
        <p:blipFill>
          <a:blip r:embed="rId10"/>
          <a:stretch/>
        </p:blipFill>
        <p:spPr>
          <a:xfrm flipH="false" flipV="false" rot="0">
            <a:off x="-27763" y="2476509"/>
            <a:ext cx="1269841" cy="1269841"/>
          </a:xfrm>
          <a:prstGeom prst="rect">
            <a:avLst/>
          </a:prstGeom>
        </p:spPr>
      </p:pic>
      <p:pic>
        <p:nvPicPr>
          <p:cNvPr hidden="false" id="184" name="Picture 184"/>
          <p:cNvPicPr preferRelativeResize="true"/>
          <p:nvPr isPhoto="false"/>
        </p:nvPicPr>
        <p:blipFill>
          <a:blip r:embed="rId11"/>
          <a:stretch/>
        </p:blipFill>
        <p:spPr>
          <a:xfrm flipH="false" flipV="false" rot="0">
            <a:off x="-27764" y="3796693"/>
            <a:ext cx="1269841" cy="1269841"/>
          </a:xfrm>
          <a:prstGeom prst="rect">
            <a:avLst/>
          </a:prstGeom>
        </p:spPr>
      </p:pic>
      <p:pic>
        <p:nvPicPr>
          <p:cNvPr hidden="false" id="186" name="Picture 186"/>
          <p:cNvPicPr preferRelativeResize="true"/>
          <p:nvPr isPhoto="false"/>
        </p:nvPicPr>
        <p:blipFill>
          <a:blip r:embed="rId12"/>
          <a:srcRect b="0" l="0" r="0" t="27977"/>
          <a:stretch/>
        </p:blipFill>
        <p:spPr>
          <a:xfrm flipH="false" flipV="false" rot="0">
            <a:off x="-18651" y="1544128"/>
            <a:ext cx="1269841" cy="914588"/>
          </a:xfrm>
          <a:prstGeom prst="rect">
            <a:avLst/>
          </a:prstGeom>
        </p:spPr>
      </p:pic>
      <p:pic>
        <p:nvPicPr>
          <p:cNvPr hidden="false" id="188" name="Picture 188"/>
          <p:cNvPicPr preferRelativeResize="true"/>
          <p:nvPr isPhoto="false"/>
        </p:nvPicPr>
        <p:blipFill>
          <a:blip r:embed="rId13"/>
          <a:stretch/>
        </p:blipFill>
        <p:spPr>
          <a:xfrm flipH="false" flipV="false" rot="0">
            <a:off x="-32604" y="5116879"/>
            <a:ext cx="1269841" cy="1269841"/>
          </a:xfrm>
          <a:prstGeom prst="rect">
            <a:avLst/>
          </a:prstGeom>
        </p:spPr>
      </p:pic>
      <p:pic>
        <p:nvPicPr>
          <p:cNvPr hidden="false" id="190" name="Picture 190"/>
          <p:cNvPicPr preferRelativeResize="true"/>
          <p:nvPr isPhoto="false"/>
        </p:nvPicPr>
        <p:blipFill>
          <a:blip r:embed="rId14"/>
          <a:stretch/>
        </p:blipFill>
        <p:spPr>
          <a:xfrm flipH="false" flipV="false" rot="0">
            <a:off x="937957" y="5452250"/>
            <a:ext cx="1269841" cy="1269841"/>
          </a:xfrm>
          <a:prstGeom prst="rect">
            <a:avLst/>
          </a:prstGeom>
        </p:spPr>
      </p:pic>
      <p:pic>
        <p:nvPicPr>
          <p:cNvPr hidden="false" id="192" name="Picture 192"/>
          <p:cNvPicPr preferRelativeResize="true"/>
          <p:nvPr isPhoto="false"/>
        </p:nvPicPr>
        <p:blipFill>
          <a:blip r:embed="rId15"/>
          <a:srcRect b="64697" l="0" r="0" t="0"/>
          <a:stretch/>
        </p:blipFill>
        <p:spPr>
          <a:xfrm flipH="false" flipV="false" rot="0">
            <a:off x="-18651" y="6401091"/>
            <a:ext cx="1269841" cy="448283"/>
          </a:xfrm>
          <a:prstGeom prst="rect">
            <a:avLst/>
          </a:prstGeom>
        </p:spPr>
      </p:pic>
      <p:sp>
        <p:nvSpPr>
          <p:cNvPr hidden="false" id="193" name="Shape 193"/>
          <p:cNvSpPr txBox="true"/>
          <p:nvPr isPhoto="false"/>
        </p:nvSpPr>
        <p:spPr>
          <a:xfrm flipH="false" flipV="false" rot="0">
            <a:off x="2323226" y="2810029"/>
            <a:ext cx="3347613" cy="1872642"/>
          </a:xfrm>
          <a:prstGeom prst="rect">
            <a:avLst/>
          </a:prstGeom>
        </p:spPr>
        <p:txBody>
          <a:bodyPr bIns="0" lIns="0" rIns="0" tIns="7316" vert="horz" wrap="square">
            <a:spAutoFit/>
          </a:bodyPr>
          <a:p>
            <a:pPr algn="l" indent="0" marL="0" marR="3081">
              <a:lnSpc>
                <a:spcPct val="101200"/>
              </a:lnSpc>
              <a:spcBef>
                <a:spcPts val="58"/>
              </a:spcBef>
            </a:pPr>
            <a:r>
              <a:rPr b="true" sz="240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Мобильные устройства пользователей</a:t>
            </a:r>
            <a:endParaRPr b="true" sz="2400">
              <a:solidFill>
                <a:srgbClr val="002060"/>
              </a:solidFill>
              <a:latin typeface="Montserrat"/>
              <a:ea typeface="Montserrat"/>
              <a:cs typeface="Montserrat"/>
            </a:endParaRPr>
          </a:p>
          <a:p>
            <a:pPr algn="l" indent="0" marL="0" marR="3081">
              <a:lnSpc>
                <a:spcPct val="101200"/>
              </a:lnSpc>
              <a:spcBef>
                <a:spcPts val="58"/>
              </a:spcBef>
            </a:pPr>
            <a:r>
              <a:rPr b="true" sz="240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как базовая инфраструктура</a:t>
            </a:r>
            <a:endParaRPr b="true" sz="2400">
              <a:solidFill>
                <a:srgbClr val="002060"/>
              </a:solidFill>
              <a:latin typeface="Montserrat"/>
              <a:ea typeface="Montserrat"/>
              <a:cs typeface="Montserrat"/>
            </a:endParaRPr>
          </a:p>
        </p:txBody>
      </p:sp>
    </p:spTree>
  </p:cSld>
</p:sld>
</file>

<file path=ppt/slides/slide4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194" name="GroupShape 194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sp>
        <p:nvSpPr>
          <p:cNvPr hidden="false" id="195" name="Shape 195"/>
          <p:cNvSpPr txBox="false"/>
          <p:nvPr isPhoto="false"/>
        </p:nvSpPr>
        <p:spPr>
          <a:xfrm flipH="false" flipV="false" rot="0">
            <a:off x="4788818" y="385"/>
            <a:ext cx="7403182" cy="6857615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10932160" name="ODFRight"/>
              <a:gd fmla="val 11308715" name="ODFBottom"/>
              <a:gd fmla="val 10932160" name="ODFWidth"/>
              <a:gd fmla="val 11308715" name="ODFHeight"/>
            </a:gdLst>
            <a:rect b="OXMLTextRectB" l="OXMLTextRectL" r="OXMLTextRectR" t="OXMLTextRectT"/>
            <a:pathLst>
              <a:path fill="norm" h="11308715" stroke="true" w="10932160">
                <a:moveTo>
                  <a:pt x="10931604" y="0"/>
                </a:moveTo>
                <a:lnTo>
                  <a:pt x="0" y="0"/>
                </a:lnTo>
                <a:lnTo>
                  <a:pt x="2140102" y="5654278"/>
                </a:lnTo>
                <a:lnTo>
                  <a:pt x="0" y="11308556"/>
                </a:lnTo>
                <a:lnTo>
                  <a:pt x="10931604" y="11308556"/>
                </a:lnTo>
                <a:lnTo>
                  <a:pt x="10931604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bIns="0" lIns="0" rIns="0" tIns="0" wrap="square"/>
          <a:p>
            <a:pPr algn="just" indent="0" marL="0"/>
            <a:r>
              <a:rPr b="true" sz="100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 </a:t>
            </a:r>
            <a:endParaRPr b="true" sz="1000">
              <a:solidFill>
                <a:srgbClr val="00206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196" name="Shape 196"/>
          <p:cNvSpPr txBox="false"/>
          <p:nvPr isPhoto="false"/>
        </p:nvSpPr>
        <p:spPr>
          <a:xfrm flipH="false" flipV="false" rot="0">
            <a:off x="10035048" y="977504"/>
            <a:ext cx="234119" cy="234889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386080" name="ODFRight"/>
              <a:gd fmla="val 387350" name="ODFBottom"/>
              <a:gd fmla="val 386080" name="ODFWidth"/>
              <a:gd fmla="val 387350" name="ODFHeight"/>
            </a:gdLst>
            <a:rect b="OXMLTextRectB" l="OXMLTextRectL" r="OXMLTextRectR" t="OXMLTextRectT"/>
            <a:pathLst>
              <a:path fill="norm" h="387350" stroke="true" w="386080">
                <a:moveTo>
                  <a:pt x="385873" y="0"/>
                </a:moveTo>
                <a:lnTo>
                  <a:pt x="0" y="0"/>
                </a:lnTo>
                <a:lnTo>
                  <a:pt x="0" y="387119"/>
                </a:lnTo>
                <a:lnTo>
                  <a:pt x="102384" y="387119"/>
                </a:lnTo>
                <a:lnTo>
                  <a:pt x="88857" y="375618"/>
                </a:lnTo>
                <a:lnTo>
                  <a:pt x="76337" y="362712"/>
                </a:lnTo>
                <a:lnTo>
                  <a:pt x="65004" y="348403"/>
                </a:lnTo>
                <a:lnTo>
                  <a:pt x="55034" y="332691"/>
                </a:lnTo>
                <a:lnTo>
                  <a:pt x="36774" y="286449"/>
                </a:lnTo>
                <a:lnTo>
                  <a:pt x="31783" y="238681"/>
                </a:lnTo>
                <a:lnTo>
                  <a:pt x="39360" y="191898"/>
                </a:lnTo>
                <a:lnTo>
                  <a:pt x="58803" y="148606"/>
                </a:lnTo>
                <a:lnTo>
                  <a:pt x="89410" y="111315"/>
                </a:lnTo>
                <a:lnTo>
                  <a:pt x="93327" y="114855"/>
                </a:lnTo>
                <a:lnTo>
                  <a:pt x="66864" y="149232"/>
                </a:lnTo>
                <a:lnTo>
                  <a:pt x="49639" y="188025"/>
                </a:lnTo>
                <a:lnTo>
                  <a:pt x="42619" y="229450"/>
                </a:lnTo>
                <a:lnTo>
                  <a:pt x="46772" y="271725"/>
                </a:lnTo>
                <a:lnTo>
                  <a:pt x="63066" y="313069"/>
                </a:lnTo>
                <a:lnTo>
                  <a:pt x="79724" y="337421"/>
                </a:lnTo>
                <a:lnTo>
                  <a:pt x="99720" y="357966"/>
                </a:lnTo>
                <a:lnTo>
                  <a:pt x="122475" y="374575"/>
                </a:lnTo>
                <a:lnTo>
                  <a:pt x="147409" y="387119"/>
                </a:lnTo>
                <a:lnTo>
                  <a:pt x="272536" y="387119"/>
                </a:lnTo>
                <a:lnTo>
                  <a:pt x="314728" y="361756"/>
                </a:lnTo>
                <a:lnTo>
                  <a:pt x="347757" y="325649"/>
                </a:lnTo>
                <a:lnTo>
                  <a:pt x="369287" y="281101"/>
                </a:lnTo>
                <a:lnTo>
                  <a:pt x="376983" y="230411"/>
                </a:lnTo>
                <a:lnTo>
                  <a:pt x="370906" y="186385"/>
                </a:lnTo>
                <a:lnTo>
                  <a:pt x="353813" y="147527"/>
                </a:lnTo>
                <a:lnTo>
                  <a:pt x="327406" y="114896"/>
                </a:lnTo>
                <a:lnTo>
                  <a:pt x="293390" y="89548"/>
                </a:lnTo>
                <a:lnTo>
                  <a:pt x="253468" y="72542"/>
                </a:lnTo>
                <a:lnTo>
                  <a:pt x="255123" y="67453"/>
                </a:lnTo>
                <a:lnTo>
                  <a:pt x="299459" y="84588"/>
                </a:lnTo>
                <a:lnTo>
                  <a:pt x="337201" y="112195"/>
                </a:lnTo>
                <a:lnTo>
                  <a:pt x="366591" y="148503"/>
                </a:lnTo>
                <a:lnTo>
                  <a:pt x="385873" y="191742"/>
                </a:lnTo>
                <a:lnTo>
                  <a:pt x="385873" y="0"/>
                </a:lnTo>
                <a:close/>
              </a:path>
            </a:pathLst>
          </a:custGeom>
          <a:solidFill>
            <a:srgbClr val="F4F4F4"/>
          </a:solidFill>
        </p:spPr>
        <p:txBody>
          <a:bodyPr bIns="0" lIns="0" rIns="0" tIns="0" wrap="square"/>
          <a:p>
            <a:pPr algn="l" indent="0" marL="0"/>
            <a:endParaRPr sz="97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hidden="false" id="198" name="Picture 198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0230519" y="1156207"/>
            <a:ext cx="38521" cy="56046"/>
          </a:xfrm>
          <a:prstGeom prst="rect">
            <a:avLst/>
          </a:prstGeom>
        </p:spPr>
      </p:pic>
      <p:pic>
        <p:nvPicPr>
          <p:cNvPr hidden="false" id="200" name="Picture 200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0348167" y="1026118"/>
            <a:ext cx="210971" cy="137891"/>
          </a:xfrm>
          <a:prstGeom prst="rect">
            <a:avLst/>
          </a:prstGeom>
        </p:spPr>
      </p:pic>
      <p:pic>
        <p:nvPicPr>
          <p:cNvPr hidden="false" id="202" name="Picture 202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10035051" y="1023760"/>
            <a:ext cx="1462748" cy="312826"/>
          </a:xfrm>
          <a:prstGeom prst="rect">
            <a:avLst/>
          </a:prstGeom>
        </p:spPr>
      </p:pic>
      <p:sp>
        <p:nvSpPr>
          <p:cNvPr hidden="false" id="203" name="Shape 203"/>
          <p:cNvSpPr txBox="true"/>
          <p:nvPr isPhoto="false"/>
        </p:nvSpPr>
        <p:spPr>
          <a:xfrm flipH="false" flipV="false" rot="0">
            <a:off x="11261340" y="6256093"/>
            <a:ext cx="472919" cy="354328"/>
          </a:xfrm>
          <a:prstGeom prst="rect">
            <a:avLst/>
          </a:prstGeom>
        </p:spPr>
        <p:txBody>
          <a:bodyPr bIns="0" lIns="0" rIns="0" tIns="0" vert="horz" wrap="square">
            <a:spAutoFit/>
          </a:bodyPr>
          <a:p>
            <a:pPr algn="r" indent="0" marL="7701">
              <a:lnSpc>
                <a:spcPts val="2977"/>
              </a:lnSpc>
            </a:pPr>
            <a:r>
              <a:rPr sz="2183">
                <a:solidFill>
                  <a:schemeClr val="bg1">
                    <a:lumMod val="75000"/>
                  </a:schemeClr>
                </a:solidFill>
                <a:latin typeface="Montserrat"/>
                <a:ea typeface="Montserrat"/>
                <a:cs typeface="Montserrat"/>
              </a:rPr>
              <a:t>06</a:t>
            </a:r>
            <a:endParaRPr sz="2183">
              <a:solidFill>
                <a:schemeClr val="bg1">
                  <a:lumMod val="75000"/>
                </a:schemeClr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204" name="Shape 204"/>
          <p:cNvSpPr txBox="true"/>
          <p:nvPr isPhoto="false"/>
        </p:nvSpPr>
        <p:spPr>
          <a:xfrm flipH="false" flipV="false" rot="0">
            <a:off x="6445800" y="3699365"/>
            <a:ext cx="5553075" cy="1238494"/>
          </a:xfrm>
          <a:prstGeom prst="rect">
            <a:avLst/>
          </a:prstGeom>
        </p:spPr>
        <p:txBody>
          <a:bodyPr bIns="0" lIns="0" rIns="0" tIns="7316" vert="horz" wrap="square">
            <a:spAutoFit/>
          </a:bodyPr>
          <a:p>
            <a:pPr algn="ctr" indent="0" marL="0"/>
            <a:r>
              <a:rPr b="true" sz="200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Мы </a:t>
            </a:r>
            <a:r>
              <a:rPr b="true" sz="200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оплачиваем удобство сервиса в </a:t>
            </a:r>
            <a:r>
              <a:rPr b="true" sz="200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кредит, поскольку не знаем, </a:t>
            </a:r>
            <a:r>
              <a:rPr b="true" sz="200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как в будущем </a:t>
            </a:r>
            <a:r>
              <a:rPr b="true" sz="200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наши данные будут использованы</a:t>
            </a:r>
            <a:endParaRPr sz="2000">
              <a:solidFill>
                <a:srgbClr val="00206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205" name="Shape 205"/>
          <p:cNvSpPr txBox="true"/>
          <p:nvPr isPhoto="false"/>
        </p:nvSpPr>
        <p:spPr>
          <a:xfrm flipH="false" flipV="false" rot="0">
            <a:off x="6497174" y="2514900"/>
            <a:ext cx="5000625" cy="707886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p>
            <a:pPr algn="ctr" indent="0" marL="0"/>
            <a:r>
              <a:rPr b="true" sz="200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За </a:t>
            </a:r>
            <a:r>
              <a:rPr b="true" sz="200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“бесплатность” </a:t>
            </a:r>
            <a:r>
              <a:rPr b="true" sz="200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сервиса мы платим данными о себе</a:t>
            </a:r>
            <a:endParaRPr sz="1800">
              <a:solidFill>
                <a:srgbClr val="002060"/>
              </a:solidFill>
              <a:latin typeface="Montserrat"/>
              <a:ea typeface="Montserrat"/>
              <a:cs typeface="Montserrat"/>
            </a:endParaRPr>
          </a:p>
        </p:txBody>
      </p:sp>
      <p:grpSp>
        <p:nvGrpSpPr>
          <p:cNvPr hidden="false" id="206" name="Shape 206"/>
          <p:cNvGrpSpPr/>
          <p:nvPr isPhoto="false"/>
        </p:nvGrpSpPr>
        <p:grpSpPr>
          <a:xfrm flipH="false" flipV="false" rot="0">
            <a:off x="-512848" y="549245"/>
            <a:ext cx="12980713" cy="1003478"/>
            <a:chOff x="0" y="0"/>
            <a:chExt cx="12980713" cy="1003478"/>
          </a:xfrm>
        </p:grpSpPr>
        <p:sp>
          <p:nvSpPr>
            <p:cNvPr hidden="false" id="207" name="Shape 207"/>
            <p:cNvSpPr txBox="false"/>
            <p:nvPr isPhoto="false"/>
          </p:nvSpPr>
          <p:spPr>
            <a:xfrm flipH="false" flipV="false" rot="0">
              <a:off x="0" y="0"/>
              <a:ext cx="12980713" cy="1003478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0534015" name="ODFRight"/>
                <a:gd fmla="val 1654810" name="ODFBottom"/>
                <a:gd fmla="val 10534015" name="ODFWidth"/>
                <a:gd fmla="val 1654810" name="ODFHeight"/>
              </a:gdLst>
              <a:rect b="OXMLTextRectB" l="OXMLTextRectL" r="OXMLTextRectR" t="OXMLTextRectT"/>
              <a:pathLst>
                <a:path fill="norm" h="1654810" stroke="true" w="10534015">
                  <a:moveTo>
                    <a:pt x="10533700" y="0"/>
                  </a:moveTo>
                  <a:lnTo>
                    <a:pt x="0" y="0"/>
                  </a:lnTo>
                  <a:lnTo>
                    <a:pt x="628242" y="1654399"/>
                  </a:lnTo>
                  <a:lnTo>
                    <a:pt x="10533700" y="1654399"/>
                  </a:lnTo>
                  <a:lnTo>
                    <a:pt x="10533700" y="0"/>
                  </a:lnTo>
                  <a:close/>
                </a:path>
              </a:pathLst>
            </a:custGeom>
            <a:solidFill>
              <a:srgbClr val="04ADBE"/>
            </a:solidFill>
          </p:spPr>
          <p:txBody>
            <a:bodyPr bIns="0" lIns="0" rIns="0" tIns="0" wrap="square"/>
            <a:p>
              <a:pPr algn="l" indent="0" marL="0"/>
              <a:endParaRPr sz="970">
                <a:solidFill>
                  <a:schemeClr val="tx1"/>
                </a:solidFill>
                <a:latin typeface="Montserrat"/>
                <a:ea typeface="Montserrat"/>
                <a:cs typeface="Montserrat"/>
              </a:endParaRPr>
            </a:p>
          </p:txBody>
        </p:sp>
        <p:sp>
          <p:nvSpPr>
            <p:cNvPr hidden="false" id="208" name="Shape 208"/>
            <p:cNvSpPr txBox="false"/>
            <p:nvPr isPhoto="false"/>
          </p:nvSpPr>
          <p:spPr>
            <a:xfrm flipH="false" flipV="false" rot="0">
              <a:off x="10308288" y="336200"/>
              <a:ext cx="234119" cy="234889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386080" name="ODFRight"/>
                <a:gd fmla="val 387350" name="ODFBottom"/>
                <a:gd fmla="val 386080" name="ODFWidth"/>
                <a:gd fmla="val 387350" name="ODFHeight"/>
              </a:gdLst>
              <a:rect b="OXMLTextRectB" l="OXMLTextRectL" r="OXMLTextRectR" t="OXMLTextRectT"/>
              <a:pathLst>
                <a:path fill="norm" h="387350" stroke="true" w="386080">
                  <a:moveTo>
                    <a:pt x="385873" y="0"/>
                  </a:moveTo>
                  <a:lnTo>
                    <a:pt x="0" y="0"/>
                  </a:lnTo>
                  <a:lnTo>
                    <a:pt x="0" y="387119"/>
                  </a:lnTo>
                  <a:lnTo>
                    <a:pt x="102384" y="387119"/>
                  </a:lnTo>
                  <a:lnTo>
                    <a:pt x="88857" y="375618"/>
                  </a:lnTo>
                  <a:lnTo>
                    <a:pt x="76337" y="362712"/>
                  </a:lnTo>
                  <a:lnTo>
                    <a:pt x="65004" y="348403"/>
                  </a:lnTo>
                  <a:lnTo>
                    <a:pt x="55034" y="332691"/>
                  </a:lnTo>
                  <a:lnTo>
                    <a:pt x="36774" y="286449"/>
                  </a:lnTo>
                  <a:lnTo>
                    <a:pt x="31783" y="238681"/>
                  </a:lnTo>
                  <a:lnTo>
                    <a:pt x="39360" y="191898"/>
                  </a:lnTo>
                  <a:lnTo>
                    <a:pt x="58803" y="148606"/>
                  </a:lnTo>
                  <a:lnTo>
                    <a:pt x="89410" y="111315"/>
                  </a:lnTo>
                  <a:lnTo>
                    <a:pt x="93327" y="114855"/>
                  </a:lnTo>
                  <a:lnTo>
                    <a:pt x="66864" y="149232"/>
                  </a:lnTo>
                  <a:lnTo>
                    <a:pt x="49639" y="188025"/>
                  </a:lnTo>
                  <a:lnTo>
                    <a:pt x="42619" y="229450"/>
                  </a:lnTo>
                  <a:lnTo>
                    <a:pt x="46772" y="271725"/>
                  </a:lnTo>
                  <a:lnTo>
                    <a:pt x="63066" y="313069"/>
                  </a:lnTo>
                  <a:lnTo>
                    <a:pt x="79724" y="337421"/>
                  </a:lnTo>
                  <a:lnTo>
                    <a:pt x="99720" y="357966"/>
                  </a:lnTo>
                  <a:lnTo>
                    <a:pt x="122475" y="374575"/>
                  </a:lnTo>
                  <a:lnTo>
                    <a:pt x="147409" y="387119"/>
                  </a:lnTo>
                  <a:lnTo>
                    <a:pt x="272536" y="387119"/>
                  </a:lnTo>
                  <a:lnTo>
                    <a:pt x="314728" y="361756"/>
                  </a:lnTo>
                  <a:lnTo>
                    <a:pt x="347757" y="325649"/>
                  </a:lnTo>
                  <a:lnTo>
                    <a:pt x="369287" y="281101"/>
                  </a:lnTo>
                  <a:lnTo>
                    <a:pt x="376983" y="230411"/>
                  </a:lnTo>
                  <a:lnTo>
                    <a:pt x="370906" y="186385"/>
                  </a:lnTo>
                  <a:lnTo>
                    <a:pt x="353813" y="147527"/>
                  </a:lnTo>
                  <a:lnTo>
                    <a:pt x="327406" y="114896"/>
                  </a:lnTo>
                  <a:lnTo>
                    <a:pt x="293390" y="89548"/>
                  </a:lnTo>
                  <a:lnTo>
                    <a:pt x="253468" y="72542"/>
                  </a:lnTo>
                  <a:lnTo>
                    <a:pt x="255123" y="67453"/>
                  </a:lnTo>
                  <a:lnTo>
                    <a:pt x="299459" y="84588"/>
                  </a:lnTo>
                  <a:lnTo>
                    <a:pt x="337201" y="112195"/>
                  </a:lnTo>
                  <a:lnTo>
                    <a:pt x="366591" y="148503"/>
                  </a:lnTo>
                  <a:lnTo>
                    <a:pt x="385873" y="191742"/>
                  </a:lnTo>
                  <a:lnTo>
                    <a:pt x="385873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tIns="0" wrap="square"/>
            <a:p>
              <a:pPr algn="l" indent="0" marL="0"/>
              <a:endParaRPr sz="970">
                <a:solidFill>
                  <a:schemeClr val="tx1"/>
                </a:solidFill>
                <a:latin typeface="Montserrat"/>
                <a:ea typeface="Montserrat"/>
                <a:cs typeface="Montserrat"/>
              </a:endParaRPr>
            </a:p>
          </p:txBody>
        </p:sp>
        <p:pic>
          <p:nvPicPr>
            <p:cNvPr hidden="false" id="210" name="Picture 210"/>
            <p:cNvPicPr preferRelativeResize="true"/>
            <p:nvPr isPhoto="false"/>
          </p:nvPicPr>
          <p:blipFill>
            <a:blip r:embed="rId4"/>
            <a:stretch/>
          </p:blipFill>
          <p:spPr>
            <a:xfrm flipH="false" flipV="false" rot="0">
              <a:off x="10503758" y="514902"/>
              <a:ext cx="38522" cy="56047"/>
            </a:xfrm>
            <a:prstGeom prst="rect">
              <a:avLst/>
            </a:prstGeom>
          </p:spPr>
        </p:pic>
        <p:pic>
          <p:nvPicPr>
            <p:cNvPr hidden="false" id="212" name="Picture 212"/>
            <p:cNvPicPr preferRelativeResize="true"/>
            <p:nvPr isPhoto="false"/>
          </p:nvPicPr>
          <p:blipFill>
            <a:blip r:embed="rId5"/>
            <a:stretch/>
          </p:blipFill>
          <p:spPr>
            <a:xfrm flipH="false" flipV="false" rot="0">
              <a:off x="10621407" y="384815"/>
              <a:ext cx="210972" cy="137890"/>
            </a:xfrm>
            <a:prstGeom prst="rect">
              <a:avLst/>
            </a:prstGeom>
          </p:spPr>
        </p:pic>
        <p:pic>
          <p:nvPicPr>
            <p:cNvPr hidden="false" id="214" name="Picture 214"/>
            <p:cNvPicPr preferRelativeResize="true"/>
            <p:nvPr isPhoto="false"/>
          </p:nvPicPr>
          <p:blipFill>
            <a:blip r:embed="rId6"/>
            <a:stretch/>
          </p:blipFill>
          <p:spPr>
            <a:xfrm flipH="false" flipV="false" rot="0">
              <a:off x="10308289" y="382454"/>
              <a:ext cx="1462748" cy="312826"/>
            </a:xfrm>
            <a:prstGeom prst="rect">
              <a:avLst/>
            </a:prstGeom>
          </p:spPr>
        </p:pic>
      </p:grpSp>
      <p:sp>
        <p:nvSpPr>
          <p:cNvPr hidden="false" id="215" name="Shape 215"/>
          <p:cNvSpPr txBox="true"/>
          <p:nvPr isPhoto="false">
            <p:ph idx="0" type="title"/>
          </p:nvPr>
        </p:nvSpPr>
        <p:spPr>
          <a:xfrm flipH="false" flipV="false" rot="0">
            <a:off x="627198" y="763029"/>
            <a:ext cx="8895491" cy="663840"/>
          </a:xfrm>
          <a:prstGeom prst="rect">
            <a:avLst/>
          </a:prstGeom>
        </p:spPr>
        <p:txBody>
          <a:bodyPr anchor="ctr" bIns="0" lIns="0" rIns="0" tIns="48518" vert="horz" wrap="square">
            <a:spAutoFit/>
          </a:bodyPr>
          <a:lstStyle>
            <a:defPPr/>
            <a:lvl1pPr lvl="0"/>
          </a:lstStyle>
          <a:p>
            <a:pPr indent="0" marL="7701" marR="3081">
              <a:lnSpc>
                <a:spcPts val="2347"/>
              </a:lnSpc>
              <a:spcBef>
                <a:spcPts val="382"/>
              </a:spcBef>
            </a:pPr>
            <a:r>
              <a:rPr b="true" sz="3275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«Бесплатность» цифровых</a:t>
            </a:r>
            <a:br>
              <a:rPr b="true" sz="3275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</a:br>
            <a:r>
              <a:rPr b="true" sz="3275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дорожных сервисов</a:t>
            </a:r>
            <a:endParaRPr sz="24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216" name="Shape 216"/>
          <p:cNvSpPr txBox="true"/>
          <p:nvPr isPhoto="false"/>
        </p:nvSpPr>
        <p:spPr>
          <a:xfrm flipH="false" flipV="false" rot="0">
            <a:off x="1002595" y="3820137"/>
            <a:ext cx="3786223" cy="1002147"/>
          </a:xfrm>
          <a:prstGeom prst="rect">
            <a:avLst/>
          </a:prstGeom>
        </p:spPr>
        <p:txBody>
          <a:bodyPr bIns="0" lIns="0" rIns="0" tIns="7316" vert="horz" wrap="square">
            <a:spAutoFit/>
          </a:bodyPr>
          <a:p>
            <a:pPr algn="l" indent="0" marL="0" marR="3081">
              <a:lnSpc>
                <a:spcPct val="101200"/>
              </a:lnSpc>
              <a:spcBef>
                <a:spcPts val="58"/>
              </a:spcBef>
            </a:pPr>
            <a:r>
              <a:rPr b="true" sz="320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Пользователи сервиса = товар</a:t>
            </a:r>
            <a:endParaRPr b="true" sz="3200">
              <a:solidFill>
                <a:srgbClr val="002060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217" name="Shape 217"/>
          <p:cNvSpPr txBox="true"/>
          <p:nvPr isPhoto="false"/>
        </p:nvSpPr>
        <p:spPr>
          <a:xfrm flipH="false" flipV="false" rot="0">
            <a:off x="1002595" y="2367770"/>
            <a:ext cx="4036388" cy="1002146"/>
          </a:xfrm>
          <a:prstGeom prst="rect">
            <a:avLst/>
          </a:prstGeom>
        </p:spPr>
        <p:txBody>
          <a:bodyPr bIns="0" lIns="0" rIns="0" tIns="7316" vert="horz" wrap="square">
            <a:spAutoFit/>
          </a:bodyPr>
          <a:p>
            <a:pPr algn="l" indent="0" marL="0" marR="3081">
              <a:lnSpc>
                <a:spcPct val="101200"/>
              </a:lnSpc>
              <a:spcBef>
                <a:spcPts val="58"/>
              </a:spcBef>
            </a:pPr>
            <a:r>
              <a:rPr b="true" sz="320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Клиент сервиса = партнер сервиса</a:t>
            </a:r>
            <a:endParaRPr b="true" sz="3200">
              <a:solidFill>
                <a:srgbClr val="002060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hidden="false" id="219" name="Picture 219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4043343" y="4606281"/>
            <a:ext cx="2774651" cy="2583297"/>
          </a:xfrm>
          <a:prstGeom prst="rect">
            <a:avLst/>
          </a:prstGeom>
        </p:spPr>
      </p:pic>
    </p:spTree>
  </p:cSld>
</p:sld>
</file>

<file path=ppt/slides/slide5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20" name="GroupShape 22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22" name="Picture 22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0" y="0"/>
            <a:ext cx="12191572" cy="6858000"/>
          </a:xfrm>
          <a:prstGeom prst="rect">
            <a:avLst/>
          </a:prstGeom>
        </p:spPr>
      </p:pic>
      <p:pic>
        <p:nvPicPr>
          <p:cNvPr hidden="false" id="224" name="Picture 224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5230338" y="0"/>
            <a:ext cx="6940061" cy="6857518"/>
          </a:xfrm>
          <a:prstGeom prst="rect">
            <a:avLst/>
          </a:prstGeom>
        </p:spPr>
      </p:pic>
      <p:pic>
        <p:nvPicPr>
          <p:cNvPr hidden="false" id="226" name="Picture 226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0" y="-481"/>
            <a:ext cx="12192000" cy="6858000"/>
          </a:xfrm>
          <a:prstGeom prst="rect">
            <a:avLst/>
          </a:prstGeom>
        </p:spPr>
      </p:pic>
      <p:grpSp>
        <p:nvGrpSpPr>
          <p:cNvPr hidden="false" id="227" name="Shape 227"/>
          <p:cNvGrpSpPr/>
          <p:nvPr isPhoto="false"/>
        </p:nvGrpSpPr>
        <p:grpSpPr>
          <a:xfrm flipH="false" flipV="false" rot="0">
            <a:off x="-512848" y="549245"/>
            <a:ext cx="12980713" cy="1003478"/>
            <a:chOff x="0" y="0"/>
            <a:chExt cx="12980713" cy="1003478"/>
          </a:xfrm>
        </p:grpSpPr>
        <p:sp>
          <p:nvSpPr>
            <p:cNvPr hidden="false" id="228" name="Shape 228"/>
            <p:cNvSpPr txBox="false"/>
            <p:nvPr isPhoto="false"/>
          </p:nvSpPr>
          <p:spPr>
            <a:xfrm flipH="false" flipV="false" rot="0">
              <a:off x="0" y="0"/>
              <a:ext cx="12980713" cy="1003478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0534015" name="ODFRight"/>
                <a:gd fmla="val 1654810" name="ODFBottom"/>
                <a:gd fmla="val 10534015" name="ODFWidth"/>
                <a:gd fmla="val 1654810" name="ODFHeight"/>
              </a:gdLst>
              <a:rect b="OXMLTextRectB" l="OXMLTextRectL" r="OXMLTextRectR" t="OXMLTextRectT"/>
              <a:pathLst>
                <a:path fill="norm" h="1654810" stroke="true" w="10534015">
                  <a:moveTo>
                    <a:pt x="10533700" y="0"/>
                  </a:moveTo>
                  <a:lnTo>
                    <a:pt x="0" y="0"/>
                  </a:lnTo>
                  <a:lnTo>
                    <a:pt x="628242" y="1654399"/>
                  </a:lnTo>
                  <a:lnTo>
                    <a:pt x="10533700" y="1654399"/>
                  </a:lnTo>
                  <a:lnTo>
                    <a:pt x="10533700" y="0"/>
                  </a:lnTo>
                  <a:close/>
                </a:path>
              </a:pathLst>
            </a:custGeom>
            <a:solidFill>
              <a:srgbClr val="04ADBE"/>
            </a:solidFill>
          </p:spPr>
          <p:txBody>
            <a:bodyPr bIns="0" lIns="0" rIns="0" tIns="0" wrap="square"/>
            <a:p>
              <a:pPr algn="l" indent="0" marL="0"/>
              <a:endParaRPr sz="970">
                <a:solidFill>
                  <a:schemeClr val="tx1"/>
                </a:solidFill>
                <a:latin typeface="Montserrat"/>
                <a:ea typeface="Montserrat"/>
                <a:cs typeface="Montserrat"/>
              </a:endParaRPr>
            </a:p>
          </p:txBody>
        </p:sp>
        <p:sp>
          <p:nvSpPr>
            <p:cNvPr hidden="false" id="229" name="Shape 229"/>
            <p:cNvSpPr txBox="false"/>
            <p:nvPr isPhoto="false"/>
          </p:nvSpPr>
          <p:spPr>
            <a:xfrm flipH="false" flipV="false" rot="0">
              <a:off x="10308288" y="336200"/>
              <a:ext cx="234119" cy="234889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386080" name="ODFRight"/>
                <a:gd fmla="val 387350" name="ODFBottom"/>
                <a:gd fmla="val 386080" name="ODFWidth"/>
                <a:gd fmla="val 387350" name="ODFHeight"/>
              </a:gdLst>
              <a:rect b="OXMLTextRectB" l="OXMLTextRectL" r="OXMLTextRectR" t="OXMLTextRectT"/>
              <a:pathLst>
                <a:path fill="norm" h="387350" stroke="true" w="386080">
                  <a:moveTo>
                    <a:pt x="385873" y="0"/>
                  </a:moveTo>
                  <a:lnTo>
                    <a:pt x="0" y="0"/>
                  </a:lnTo>
                  <a:lnTo>
                    <a:pt x="0" y="387119"/>
                  </a:lnTo>
                  <a:lnTo>
                    <a:pt x="102384" y="387119"/>
                  </a:lnTo>
                  <a:lnTo>
                    <a:pt x="88857" y="375618"/>
                  </a:lnTo>
                  <a:lnTo>
                    <a:pt x="76337" y="362712"/>
                  </a:lnTo>
                  <a:lnTo>
                    <a:pt x="65004" y="348403"/>
                  </a:lnTo>
                  <a:lnTo>
                    <a:pt x="55034" y="332691"/>
                  </a:lnTo>
                  <a:lnTo>
                    <a:pt x="36774" y="286449"/>
                  </a:lnTo>
                  <a:lnTo>
                    <a:pt x="31783" y="238681"/>
                  </a:lnTo>
                  <a:lnTo>
                    <a:pt x="39360" y="191898"/>
                  </a:lnTo>
                  <a:lnTo>
                    <a:pt x="58803" y="148606"/>
                  </a:lnTo>
                  <a:lnTo>
                    <a:pt x="89410" y="111315"/>
                  </a:lnTo>
                  <a:lnTo>
                    <a:pt x="93327" y="114855"/>
                  </a:lnTo>
                  <a:lnTo>
                    <a:pt x="66864" y="149232"/>
                  </a:lnTo>
                  <a:lnTo>
                    <a:pt x="49639" y="188025"/>
                  </a:lnTo>
                  <a:lnTo>
                    <a:pt x="42619" y="229450"/>
                  </a:lnTo>
                  <a:lnTo>
                    <a:pt x="46772" y="271725"/>
                  </a:lnTo>
                  <a:lnTo>
                    <a:pt x="63066" y="313069"/>
                  </a:lnTo>
                  <a:lnTo>
                    <a:pt x="79724" y="337421"/>
                  </a:lnTo>
                  <a:lnTo>
                    <a:pt x="99720" y="357966"/>
                  </a:lnTo>
                  <a:lnTo>
                    <a:pt x="122475" y="374575"/>
                  </a:lnTo>
                  <a:lnTo>
                    <a:pt x="147409" y="387119"/>
                  </a:lnTo>
                  <a:lnTo>
                    <a:pt x="272536" y="387119"/>
                  </a:lnTo>
                  <a:lnTo>
                    <a:pt x="314728" y="361756"/>
                  </a:lnTo>
                  <a:lnTo>
                    <a:pt x="347757" y="325649"/>
                  </a:lnTo>
                  <a:lnTo>
                    <a:pt x="369287" y="281101"/>
                  </a:lnTo>
                  <a:lnTo>
                    <a:pt x="376983" y="230411"/>
                  </a:lnTo>
                  <a:lnTo>
                    <a:pt x="370906" y="186385"/>
                  </a:lnTo>
                  <a:lnTo>
                    <a:pt x="353813" y="147527"/>
                  </a:lnTo>
                  <a:lnTo>
                    <a:pt x="327406" y="114896"/>
                  </a:lnTo>
                  <a:lnTo>
                    <a:pt x="293390" y="89548"/>
                  </a:lnTo>
                  <a:lnTo>
                    <a:pt x="253468" y="72542"/>
                  </a:lnTo>
                  <a:lnTo>
                    <a:pt x="255123" y="67453"/>
                  </a:lnTo>
                  <a:lnTo>
                    <a:pt x="299459" y="84588"/>
                  </a:lnTo>
                  <a:lnTo>
                    <a:pt x="337201" y="112195"/>
                  </a:lnTo>
                  <a:lnTo>
                    <a:pt x="366591" y="148503"/>
                  </a:lnTo>
                  <a:lnTo>
                    <a:pt x="385873" y="191742"/>
                  </a:lnTo>
                  <a:lnTo>
                    <a:pt x="385873" y="0"/>
                  </a:lnTo>
                  <a:close/>
                </a:path>
              </a:pathLst>
            </a:custGeom>
            <a:solidFill>
              <a:srgbClr val="F4F4F4"/>
            </a:solidFill>
          </p:spPr>
          <p:txBody>
            <a:bodyPr bIns="0" lIns="0" rIns="0" tIns="0" wrap="square"/>
            <a:p>
              <a:pPr algn="l" indent="0" marL="0"/>
              <a:endParaRPr sz="970">
                <a:solidFill>
                  <a:schemeClr val="tx1"/>
                </a:solidFill>
                <a:latin typeface="Montserrat"/>
                <a:ea typeface="Montserrat"/>
                <a:cs typeface="Montserrat"/>
              </a:endParaRPr>
            </a:p>
          </p:txBody>
        </p:sp>
        <p:pic>
          <p:nvPicPr>
            <p:cNvPr hidden="false" id="231" name="Picture 231"/>
            <p:cNvPicPr preferRelativeResize="true"/>
            <p:nvPr isPhoto="false"/>
          </p:nvPicPr>
          <p:blipFill>
            <a:blip r:embed="rId4"/>
            <a:stretch/>
          </p:blipFill>
          <p:spPr>
            <a:xfrm flipH="false" flipV="false" rot="0">
              <a:off x="10503758" y="514902"/>
              <a:ext cx="38522" cy="56047"/>
            </a:xfrm>
            <a:prstGeom prst="rect">
              <a:avLst/>
            </a:prstGeom>
          </p:spPr>
        </p:pic>
        <p:pic>
          <p:nvPicPr>
            <p:cNvPr hidden="false" id="233" name="Picture 233"/>
            <p:cNvPicPr preferRelativeResize="true"/>
            <p:nvPr isPhoto="false"/>
          </p:nvPicPr>
          <p:blipFill>
            <a:blip r:embed="rId5"/>
            <a:stretch/>
          </p:blipFill>
          <p:spPr>
            <a:xfrm flipH="false" flipV="false" rot="0">
              <a:off x="10621407" y="384815"/>
              <a:ext cx="210972" cy="137890"/>
            </a:xfrm>
            <a:prstGeom prst="rect">
              <a:avLst/>
            </a:prstGeom>
          </p:spPr>
        </p:pic>
        <p:pic>
          <p:nvPicPr>
            <p:cNvPr hidden="false" id="235" name="Picture 235"/>
            <p:cNvPicPr preferRelativeResize="true"/>
            <p:nvPr isPhoto="false"/>
          </p:nvPicPr>
          <p:blipFill>
            <a:blip r:embed="rId6"/>
            <a:stretch/>
          </p:blipFill>
          <p:spPr>
            <a:xfrm flipH="false" flipV="false" rot="0">
              <a:off x="10308289" y="382454"/>
              <a:ext cx="1462748" cy="312826"/>
            </a:xfrm>
            <a:prstGeom prst="rect">
              <a:avLst/>
            </a:prstGeom>
          </p:spPr>
        </p:pic>
      </p:grpSp>
      <p:pic>
        <p:nvPicPr>
          <p:cNvPr hidden="false" id="237" name="Picture 237"/>
          <p:cNvPicPr preferRelativeResize="true"/>
          <p:nvPr isPhoto="false"/>
        </p:nvPicPr>
        <p:blipFill>
          <a:blip r:embed="rId7"/>
          <a:stretch/>
        </p:blipFill>
        <p:spPr>
          <a:xfrm flipH="false" flipV="false" rot="0">
            <a:off x="10230519" y="1156207"/>
            <a:ext cx="38521" cy="56046"/>
          </a:xfrm>
          <a:prstGeom prst="rect">
            <a:avLst/>
          </a:prstGeom>
        </p:spPr>
      </p:pic>
      <p:sp>
        <p:nvSpPr>
          <p:cNvPr hidden="false" id="238" name="Shape 238"/>
          <p:cNvSpPr txBox="true"/>
          <p:nvPr isPhoto="false">
            <p:ph idx="0" type="title"/>
          </p:nvPr>
        </p:nvSpPr>
        <p:spPr>
          <a:xfrm flipH="false" flipV="false" rot="0">
            <a:off x="550260" y="849265"/>
            <a:ext cx="9265198" cy="420888"/>
          </a:xfrm>
          <a:prstGeom prst="rect">
            <a:avLst/>
          </a:prstGeom>
        </p:spPr>
        <p:txBody>
          <a:bodyPr anchor="ctr" bIns="0" lIns="0" rIns="0" tIns="48518" vert="horz" wrap="square">
            <a:spAutoFit/>
          </a:bodyPr>
          <a:lstStyle>
            <a:defPPr/>
            <a:lvl1pPr lvl="0"/>
          </a:lstStyle>
          <a:p>
            <a:pPr indent="0" marL="7701" marR="3081">
              <a:lnSpc>
                <a:spcPts val="2900"/>
              </a:lnSpc>
              <a:spcBef>
                <a:spcPts val="382"/>
              </a:spcBef>
            </a:pPr>
            <a:r>
              <a:rPr b="true" sz="2800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ИТС агломерации</a:t>
            </a:r>
            <a:endParaRPr b="true" sz="2800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hidden="false" id="240" name="Picture 240"/>
          <p:cNvPicPr preferRelativeResize="true"/>
          <p:nvPr isPhoto="false"/>
        </p:nvPicPr>
        <p:blipFill>
          <a:blip r:embed="rId8"/>
          <a:stretch/>
        </p:blipFill>
        <p:spPr>
          <a:xfrm flipH="false" flipV="false" rot="0">
            <a:off x="5037845" y="2860403"/>
            <a:ext cx="2003130" cy="2003130"/>
          </a:xfrm>
          <a:prstGeom prst="rect">
            <a:avLst/>
          </a:prstGeom>
        </p:spPr>
      </p:pic>
      <p:sp>
        <p:nvSpPr>
          <p:cNvPr hidden="false" id="241" name="Shape 241"/>
          <p:cNvSpPr txBox="false"/>
          <p:nvPr isPhoto="false"/>
        </p:nvSpPr>
        <p:spPr>
          <a:xfrm flipH="false" flipV="false" rot="0">
            <a:off x="525962" y="5127383"/>
            <a:ext cx="3837885" cy="1160564"/>
          </a:xfrm>
          <a:prstGeom prst="roundRect">
            <a:avLst>
              <a:gd fmla="val 8165" name="adj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09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42" name="Shape 242"/>
          <p:cNvSpPr txBox="true"/>
          <p:nvPr isPhoto="false"/>
        </p:nvSpPr>
        <p:spPr>
          <a:xfrm flipH="false" flipV="false" rot="0">
            <a:off x="747835" y="5295239"/>
            <a:ext cx="3394135" cy="838384"/>
          </a:xfrm>
          <a:prstGeom prst="rect">
            <a:avLst/>
          </a:prstGeom>
        </p:spPr>
        <p:txBody>
          <a:bodyPr bIns="0" lIns="0" rIns="0" tIns="7316" vert="horz" wrap="square">
            <a:spAutoFit/>
          </a:bodyPr>
          <a:lstStyle>
            <a:defPPr/>
            <a:lvl1pPr algn="ctr" indent="0" lvl="0" marL="0">
              <a:defRPr b="true" sz="1800">
                <a:solidFill>
                  <a:srgbClr val="002060"/>
                </a:solidFill>
                <a:latin typeface="Montserrat"/>
                <a:ea typeface="Montserrat"/>
                <a:cs typeface="Montserrat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Государство не может потерять контроль над управлением трафиком</a:t>
            </a:r>
          </a:p>
        </p:txBody>
      </p:sp>
      <p:sp>
        <p:nvSpPr>
          <p:cNvPr hidden="false" id="243" name="Shape 243"/>
          <p:cNvSpPr txBox="false"/>
          <p:nvPr isPhoto="false"/>
        </p:nvSpPr>
        <p:spPr>
          <a:xfrm flipH="false" flipV="false" rot="0">
            <a:off x="7523043" y="5191590"/>
            <a:ext cx="3945700" cy="1160564"/>
          </a:xfrm>
          <a:prstGeom prst="roundRect">
            <a:avLst>
              <a:gd fmla="val 8165" name="adj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09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44" name="Shape 244"/>
          <p:cNvSpPr txBox="true"/>
          <p:nvPr isPhoto="false"/>
        </p:nvSpPr>
        <p:spPr>
          <a:xfrm flipH="false" flipV="false" rot="0">
            <a:off x="7721027" y="5295239"/>
            <a:ext cx="3620627" cy="838384"/>
          </a:xfrm>
          <a:prstGeom prst="rect">
            <a:avLst/>
          </a:prstGeom>
        </p:spPr>
        <p:txBody>
          <a:bodyPr bIns="0" lIns="0" rIns="0" tIns="7316" vert="horz" wrap="square">
            <a:spAutoFit/>
          </a:bodyPr>
          <a:lstStyle>
            <a:defPPr/>
            <a:lvl1pPr algn="ctr" indent="0" lvl="0" marL="0">
              <a:defRPr b="true" sz="1800">
                <a:solidFill>
                  <a:srgbClr val="002060"/>
                </a:solidFill>
                <a:latin typeface="Montserrat"/>
                <a:ea typeface="Montserrat"/>
                <a:cs typeface="Montserrat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Крупные объекты транспортной отрасли не могут быть </a:t>
            </a:r>
            <a:r>
              <a:t>монетизированы</a:t>
            </a:r>
          </a:p>
        </p:txBody>
      </p:sp>
      <p:sp>
        <p:nvSpPr>
          <p:cNvPr hidden="false" id="245" name="Shape 245"/>
          <p:cNvSpPr txBox="false"/>
          <p:nvPr isPhoto="false"/>
        </p:nvSpPr>
        <p:spPr>
          <a:xfrm flipH="false" flipV="false" rot="0">
            <a:off x="7600537" y="1906988"/>
            <a:ext cx="3837885" cy="1160565"/>
          </a:xfrm>
          <a:prstGeom prst="roundRect">
            <a:avLst>
              <a:gd fmla="val 8165" name="adj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09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46" name="Shape 246"/>
          <p:cNvSpPr txBox="true"/>
          <p:nvPr isPhoto="false"/>
        </p:nvSpPr>
        <p:spPr>
          <a:xfrm flipH="false" flipV="false" rot="0">
            <a:off x="7834273" y="2152505"/>
            <a:ext cx="3394136" cy="561385"/>
          </a:xfrm>
          <a:prstGeom prst="rect">
            <a:avLst/>
          </a:prstGeom>
        </p:spPr>
        <p:txBody>
          <a:bodyPr bIns="0" lIns="0" rIns="0" tIns="7316" vert="horz" wrap="square">
            <a:spAutoFit/>
          </a:bodyPr>
          <a:lstStyle>
            <a:defPPr/>
            <a:lvl1pPr algn="ctr" indent="0" lvl="0" marL="0">
              <a:defRPr b="true" sz="1800">
                <a:solidFill>
                  <a:srgbClr val="002060"/>
                </a:solidFill>
                <a:latin typeface="Montserrat"/>
                <a:ea typeface="Montserrat"/>
                <a:cs typeface="Montserrat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Государству нужна ИТ-инфраструктура для </a:t>
            </a:r>
            <a:r>
              <a:t>ИТС</a:t>
            </a:r>
          </a:p>
        </p:txBody>
      </p:sp>
      <p:sp>
        <p:nvSpPr>
          <p:cNvPr hidden="false" id="247" name="Shape 247"/>
          <p:cNvSpPr txBox="false"/>
          <p:nvPr isPhoto="false"/>
        </p:nvSpPr>
        <p:spPr>
          <a:xfrm flipH="false" flipV="false" rot="0">
            <a:off x="3802634" y="3480321"/>
            <a:ext cx="4349748" cy="1373768"/>
          </a:xfrm>
          <a:prstGeom prst="roundRect">
            <a:avLst>
              <a:gd fmla="val 8165" name="adj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09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48" name="Shape 248"/>
          <p:cNvSpPr txBox="true"/>
          <p:nvPr isPhoto="false"/>
        </p:nvSpPr>
        <p:spPr>
          <a:xfrm flipH="false" flipV="false" rot="0">
            <a:off x="3994938" y="3612119"/>
            <a:ext cx="3965139" cy="1115383"/>
          </a:xfrm>
          <a:prstGeom prst="rect">
            <a:avLst/>
          </a:prstGeom>
        </p:spPr>
        <p:txBody>
          <a:bodyPr bIns="0" lIns="0" rIns="0" tIns="7316" vert="horz" wrap="square">
            <a:spAutoFit/>
          </a:bodyPr>
          <a:lstStyle>
            <a:defPPr/>
            <a:lvl1pPr algn="ctr" indent="0" lvl="0" marL="0">
              <a:defRPr b="true" sz="1800">
                <a:solidFill>
                  <a:srgbClr val="002060"/>
                </a:solidFill>
                <a:latin typeface="Montserrat"/>
                <a:ea typeface="Montserrat"/>
                <a:cs typeface="Montserrat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Государство должно обеспечить безопасность </a:t>
            </a:r>
            <a:r>
              <a:t>и </a:t>
            </a:r>
            <a:r>
              <a:t>социальную справедливость для граждан  </a:t>
            </a:r>
          </a:p>
        </p:txBody>
      </p:sp>
      <p:sp>
        <p:nvSpPr>
          <p:cNvPr hidden="false" id="249" name="Shape 249"/>
          <p:cNvSpPr txBox="false"/>
          <p:nvPr isPhoto="false"/>
        </p:nvSpPr>
        <p:spPr>
          <a:xfrm flipH="false" flipV="false" rot="0">
            <a:off x="525962" y="1909077"/>
            <a:ext cx="3837885" cy="1160565"/>
          </a:xfrm>
          <a:prstGeom prst="roundRect">
            <a:avLst>
              <a:gd fmla="val 8165" name="adj"/>
            </a:avLst>
          </a:prstGeom>
          <a:solidFill>
            <a:schemeClr val="bg1">
              <a:alpha val="76000"/>
            </a:schemeClr>
          </a:soli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092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50" name="Shape 250"/>
          <p:cNvSpPr txBox="true"/>
          <p:nvPr isPhoto="false"/>
        </p:nvSpPr>
        <p:spPr>
          <a:xfrm flipH="false" flipV="false" rot="0">
            <a:off x="651376" y="2070168"/>
            <a:ext cx="3587055" cy="838383"/>
          </a:xfrm>
          <a:prstGeom prst="rect">
            <a:avLst/>
          </a:prstGeom>
        </p:spPr>
        <p:txBody>
          <a:bodyPr bIns="0" lIns="0" rIns="0" tIns="7316" vert="horz" wrap="square">
            <a:spAutoFit/>
          </a:bodyPr>
          <a:p>
            <a:pPr algn="ctr" indent="0" marL="0"/>
            <a:r>
              <a:rPr b="true" sz="180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Государство не </a:t>
            </a:r>
            <a:r>
              <a:rPr b="true" sz="180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может торговать </a:t>
            </a:r>
            <a:r>
              <a:rPr b="true" sz="1800">
                <a:solidFill>
                  <a:srgbClr val="002060"/>
                </a:solidFill>
                <a:latin typeface="Montserrat"/>
                <a:ea typeface="Montserrat"/>
                <a:cs typeface="Montserrat"/>
              </a:rPr>
              <a:t>данными о гражданах</a:t>
            </a:r>
            <a:endParaRPr b="true" sz="1800">
              <a:solidFill>
                <a:srgbClr val="002060"/>
              </a:solidFill>
              <a:latin typeface="Montserrat"/>
              <a:ea typeface="Montserrat"/>
              <a:cs typeface="Montserrat"/>
            </a:endParaRPr>
          </a:p>
        </p:txBody>
      </p:sp>
      <p:grpSp>
        <p:nvGrpSpPr>
          <p:cNvPr hidden="false" id="251" name="Shape 251"/>
          <p:cNvGrpSpPr/>
          <p:nvPr isPhoto="false"/>
        </p:nvGrpSpPr>
        <p:grpSpPr>
          <a:xfrm flipH="false" flipV="false" rot="0">
            <a:off x="7323543" y="1647140"/>
            <a:ext cx="660386" cy="660386"/>
            <a:chOff x="0" y="0"/>
            <a:chExt cx="660386" cy="660386"/>
          </a:xfrm>
        </p:grpSpPr>
        <p:sp>
          <p:nvSpPr>
            <p:cNvPr hidden="false" id="252" name="Shape 252"/>
            <p:cNvSpPr txBox="false"/>
            <p:nvPr isPhoto="false"/>
          </p:nvSpPr>
          <p:spPr>
            <a:xfrm flipH="false" flipV="false" rot="0">
              <a:off x="0" y="0"/>
              <a:ext cx="660386" cy="660386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089025" name="ODFRight"/>
                <a:gd fmla="val 1089025" name="ODFBottom"/>
                <a:gd fmla="val 1089025" name="ODFWidth"/>
                <a:gd fmla="val 1089025" name="ODFHeight"/>
              </a:gdLst>
              <a:rect b="OXMLTextRectB" l="OXMLTextRectL" r="OXMLTextRectR" t="OXMLTextRectT"/>
              <a:pathLst>
                <a:path fill="norm" h="1089025" stroke="true" w="1089025">
                  <a:moveTo>
                    <a:pt x="544412" y="0"/>
                  </a:moveTo>
                  <a:lnTo>
                    <a:pt x="497437" y="1998"/>
                  </a:lnTo>
                  <a:lnTo>
                    <a:pt x="451571" y="7884"/>
                  </a:lnTo>
                  <a:lnTo>
                    <a:pt x="406979" y="17493"/>
                  </a:lnTo>
                  <a:lnTo>
                    <a:pt x="363823" y="30664"/>
                  </a:lnTo>
                  <a:lnTo>
                    <a:pt x="322268" y="47232"/>
                  </a:lnTo>
                  <a:lnTo>
                    <a:pt x="282476" y="67034"/>
                  </a:lnTo>
                  <a:lnTo>
                    <a:pt x="244611" y="89907"/>
                  </a:lnTo>
                  <a:lnTo>
                    <a:pt x="208836" y="115687"/>
                  </a:lnTo>
                  <a:lnTo>
                    <a:pt x="175315" y="144210"/>
                  </a:lnTo>
                  <a:lnTo>
                    <a:pt x="144210" y="175315"/>
                  </a:lnTo>
                  <a:lnTo>
                    <a:pt x="115687" y="208836"/>
                  </a:lnTo>
                  <a:lnTo>
                    <a:pt x="89907" y="244611"/>
                  </a:lnTo>
                  <a:lnTo>
                    <a:pt x="67034" y="282476"/>
                  </a:lnTo>
                  <a:lnTo>
                    <a:pt x="47232" y="322268"/>
                  </a:lnTo>
                  <a:lnTo>
                    <a:pt x="30664" y="363823"/>
                  </a:lnTo>
                  <a:lnTo>
                    <a:pt x="17493" y="406979"/>
                  </a:lnTo>
                  <a:lnTo>
                    <a:pt x="7884" y="451571"/>
                  </a:lnTo>
                  <a:lnTo>
                    <a:pt x="1998" y="497437"/>
                  </a:lnTo>
                  <a:lnTo>
                    <a:pt x="0" y="544412"/>
                  </a:lnTo>
                  <a:lnTo>
                    <a:pt x="1998" y="591386"/>
                  </a:lnTo>
                  <a:lnTo>
                    <a:pt x="7884" y="637251"/>
                  </a:lnTo>
                  <a:lnTo>
                    <a:pt x="17493" y="681842"/>
                  </a:lnTo>
                  <a:lnTo>
                    <a:pt x="30664" y="724997"/>
                  </a:lnTo>
                  <a:lnTo>
                    <a:pt x="47232" y="766552"/>
                  </a:lnTo>
                  <a:lnTo>
                    <a:pt x="67034" y="806344"/>
                  </a:lnTo>
                  <a:lnTo>
                    <a:pt x="89907" y="844209"/>
                  </a:lnTo>
                  <a:lnTo>
                    <a:pt x="115687" y="879984"/>
                  </a:lnTo>
                  <a:lnTo>
                    <a:pt x="144210" y="913506"/>
                  </a:lnTo>
                  <a:lnTo>
                    <a:pt x="175315" y="944610"/>
                  </a:lnTo>
                  <a:lnTo>
                    <a:pt x="208836" y="973135"/>
                  </a:lnTo>
                  <a:lnTo>
                    <a:pt x="244611" y="998915"/>
                  </a:lnTo>
                  <a:lnTo>
                    <a:pt x="282476" y="1021788"/>
                  </a:lnTo>
                  <a:lnTo>
                    <a:pt x="322268" y="1041591"/>
                  </a:lnTo>
                  <a:lnTo>
                    <a:pt x="363823" y="1058159"/>
                  </a:lnTo>
                  <a:lnTo>
                    <a:pt x="406979" y="1071330"/>
                  </a:lnTo>
                  <a:lnTo>
                    <a:pt x="451571" y="1080941"/>
                  </a:lnTo>
                  <a:lnTo>
                    <a:pt x="497437" y="1086827"/>
                  </a:lnTo>
                  <a:lnTo>
                    <a:pt x="544412" y="1088825"/>
                  </a:lnTo>
                  <a:lnTo>
                    <a:pt x="591385" y="1086827"/>
                  </a:lnTo>
                  <a:lnTo>
                    <a:pt x="637248" y="1080941"/>
                  </a:lnTo>
                  <a:lnTo>
                    <a:pt x="681839" y="1071330"/>
                  </a:lnTo>
                  <a:lnTo>
                    <a:pt x="724993" y="1058159"/>
                  </a:lnTo>
                  <a:lnTo>
                    <a:pt x="766548" y="1041591"/>
                  </a:lnTo>
                  <a:lnTo>
                    <a:pt x="806340" y="1021788"/>
                  </a:lnTo>
                  <a:lnTo>
                    <a:pt x="844205" y="998915"/>
                  </a:lnTo>
                  <a:lnTo>
                    <a:pt x="879980" y="973135"/>
                  </a:lnTo>
                  <a:lnTo>
                    <a:pt x="913502" y="944610"/>
                  </a:lnTo>
                  <a:lnTo>
                    <a:pt x="944607" y="913506"/>
                  </a:lnTo>
                  <a:lnTo>
                    <a:pt x="973131" y="879984"/>
                  </a:lnTo>
                  <a:lnTo>
                    <a:pt x="998912" y="844209"/>
                  </a:lnTo>
                  <a:lnTo>
                    <a:pt x="1021786" y="806344"/>
                  </a:lnTo>
                  <a:lnTo>
                    <a:pt x="1041589" y="766552"/>
                  </a:lnTo>
                  <a:lnTo>
                    <a:pt x="1058158" y="724997"/>
                  </a:lnTo>
                  <a:lnTo>
                    <a:pt x="1071330" y="681842"/>
                  </a:lnTo>
                  <a:lnTo>
                    <a:pt x="1080940" y="637251"/>
                  </a:lnTo>
                  <a:lnTo>
                    <a:pt x="1086827" y="591386"/>
                  </a:lnTo>
                  <a:lnTo>
                    <a:pt x="1088825" y="544412"/>
                  </a:lnTo>
                  <a:lnTo>
                    <a:pt x="1086827" y="497437"/>
                  </a:lnTo>
                  <a:lnTo>
                    <a:pt x="1080940" y="451571"/>
                  </a:lnTo>
                  <a:lnTo>
                    <a:pt x="1071330" y="406979"/>
                  </a:lnTo>
                  <a:lnTo>
                    <a:pt x="1058158" y="363823"/>
                  </a:lnTo>
                  <a:lnTo>
                    <a:pt x="1041589" y="322268"/>
                  </a:lnTo>
                  <a:lnTo>
                    <a:pt x="1021786" y="282476"/>
                  </a:lnTo>
                  <a:lnTo>
                    <a:pt x="998912" y="244611"/>
                  </a:lnTo>
                  <a:lnTo>
                    <a:pt x="973131" y="208836"/>
                  </a:lnTo>
                  <a:lnTo>
                    <a:pt x="944607" y="175315"/>
                  </a:lnTo>
                  <a:lnTo>
                    <a:pt x="913502" y="144210"/>
                  </a:lnTo>
                  <a:lnTo>
                    <a:pt x="879980" y="115687"/>
                  </a:lnTo>
                  <a:lnTo>
                    <a:pt x="844205" y="89907"/>
                  </a:lnTo>
                  <a:lnTo>
                    <a:pt x="806340" y="67034"/>
                  </a:lnTo>
                  <a:lnTo>
                    <a:pt x="766548" y="47232"/>
                  </a:lnTo>
                  <a:lnTo>
                    <a:pt x="724993" y="30664"/>
                  </a:lnTo>
                  <a:lnTo>
                    <a:pt x="681839" y="17493"/>
                  </a:lnTo>
                  <a:lnTo>
                    <a:pt x="637248" y="7884"/>
                  </a:lnTo>
                  <a:lnTo>
                    <a:pt x="591385" y="1998"/>
                  </a:lnTo>
                  <a:lnTo>
                    <a:pt x="544412" y="0"/>
                  </a:lnTo>
                  <a:close/>
                </a:path>
              </a:pathLst>
            </a:custGeom>
            <a:solidFill>
              <a:srgbClr val="04ADBE"/>
            </a:solidFill>
          </p:spPr>
          <p:txBody>
            <a:bodyPr bIns="0" lIns="0" rIns="0" tIns="0" wrap="square"/>
            <a:p>
              <a:pPr algn="l" indent="0" marL="0"/>
              <a:endParaRPr sz="970">
                <a:solidFill>
                  <a:schemeClr val="tx1"/>
                </a:solidFill>
                <a:latin typeface="Montserrat"/>
                <a:ea typeface="Montserrat"/>
                <a:cs typeface="Montserrat"/>
              </a:endParaRPr>
            </a:p>
          </p:txBody>
        </p:sp>
        <p:pic>
          <p:nvPicPr>
            <p:cNvPr hidden="false" id="254" name="Picture 254"/>
            <p:cNvPicPr preferRelativeResize="true"/>
            <p:nvPr isPhoto="false"/>
          </p:nvPicPr>
          <p:blipFill>
            <a:blip r:embed="rId9"/>
            <a:stretch/>
          </p:blipFill>
          <p:spPr>
            <a:xfrm flipH="false" flipV="false" rot="0">
              <a:off x="116663" y="178262"/>
              <a:ext cx="484746" cy="415494"/>
            </a:xfrm>
            <a:prstGeom prst="rect">
              <a:avLst/>
            </a:prstGeom>
          </p:spPr>
        </p:pic>
        <p:sp>
          <p:nvSpPr>
            <p:cNvPr hidden="false" id="255" name="Shape 255"/>
            <p:cNvSpPr txBox="false"/>
            <p:nvPr isPhoto="false"/>
          </p:nvSpPr>
          <p:spPr>
            <a:xfrm flipH="false" flipV="false" rot="0">
              <a:off x="178550" y="231267"/>
              <a:ext cx="303431" cy="231809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500379" name="ODFRight"/>
                <a:gd fmla="val 382270" name="ODFBottom"/>
                <a:gd fmla="val 500379" name="ODFWidth"/>
                <a:gd fmla="val 382270" name="ODFHeight"/>
              </a:gdLst>
              <a:rect b="OXMLTextRectB" l="OXMLTextRectL" r="OXMLTextRectR" t="OXMLTextRectT"/>
              <a:pathLst>
                <a:path fill="norm" h="382270" stroke="true" w="500379">
                  <a:moveTo>
                    <a:pt x="440219" y="0"/>
                  </a:moveTo>
                  <a:lnTo>
                    <a:pt x="394786" y="20983"/>
                  </a:lnTo>
                  <a:lnTo>
                    <a:pt x="190310" y="225689"/>
                  </a:lnTo>
                  <a:lnTo>
                    <a:pt x="189242" y="227616"/>
                  </a:lnTo>
                  <a:lnTo>
                    <a:pt x="187305" y="230307"/>
                  </a:lnTo>
                  <a:lnTo>
                    <a:pt x="105098" y="147273"/>
                  </a:lnTo>
                  <a:lnTo>
                    <a:pt x="65278" y="127743"/>
                  </a:lnTo>
                  <a:lnTo>
                    <a:pt x="21004" y="140970"/>
                  </a:lnTo>
                  <a:lnTo>
                    <a:pt x="0" y="183164"/>
                  </a:lnTo>
                  <a:lnTo>
                    <a:pt x="816" y="199010"/>
                  </a:lnTo>
                  <a:lnTo>
                    <a:pt x="51280" y="262861"/>
                  </a:lnTo>
                  <a:lnTo>
                    <a:pt x="86377" y="298182"/>
                  </a:lnTo>
                  <a:lnTo>
                    <a:pt x="156793" y="368596"/>
                  </a:lnTo>
                  <a:lnTo>
                    <a:pt x="186881" y="381912"/>
                  </a:lnTo>
                  <a:lnTo>
                    <a:pt x="202545" y="378502"/>
                  </a:lnTo>
                  <a:lnTo>
                    <a:pt x="481610" y="103138"/>
                  </a:lnTo>
                  <a:lnTo>
                    <a:pt x="499991" y="64957"/>
                  </a:lnTo>
                  <a:lnTo>
                    <a:pt x="499390" y="49904"/>
                  </a:lnTo>
                  <a:lnTo>
                    <a:pt x="492387" y="30234"/>
                  </a:lnTo>
                  <a:lnTo>
                    <a:pt x="478894" y="14252"/>
                  </a:lnTo>
                  <a:lnTo>
                    <a:pt x="460857" y="3620"/>
                  </a:lnTo>
                  <a:lnTo>
                    <a:pt x="440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tIns="0" wrap="square"/>
            <a:p>
              <a:pPr algn="l" indent="0" marL="0"/>
              <a:endParaRPr sz="970">
                <a:solidFill>
                  <a:schemeClr val="tx1"/>
                </a:solidFill>
                <a:latin typeface="Montserrat"/>
                <a:ea typeface="Montserrat"/>
                <a:cs typeface="Montserrat"/>
              </a:endParaRPr>
            </a:p>
          </p:txBody>
        </p:sp>
      </p:grpSp>
      <p:grpSp>
        <p:nvGrpSpPr>
          <p:cNvPr hidden="false" id="256" name="Shape 256"/>
          <p:cNvGrpSpPr/>
          <p:nvPr isPhoto="false"/>
        </p:nvGrpSpPr>
        <p:grpSpPr>
          <a:xfrm flipH="false" flipV="false" rot="0">
            <a:off x="250096" y="1647140"/>
            <a:ext cx="660386" cy="660386"/>
            <a:chOff x="0" y="0"/>
            <a:chExt cx="660386" cy="660386"/>
          </a:xfrm>
        </p:grpSpPr>
        <p:sp>
          <p:nvSpPr>
            <p:cNvPr hidden="false" id="257" name="Shape 257"/>
            <p:cNvSpPr txBox="false"/>
            <p:nvPr isPhoto="false"/>
          </p:nvSpPr>
          <p:spPr>
            <a:xfrm flipH="false" flipV="false" rot="0">
              <a:off x="0" y="0"/>
              <a:ext cx="660386" cy="660386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089025" name="ODFRight"/>
                <a:gd fmla="val 1089025" name="ODFBottom"/>
                <a:gd fmla="val 1089025" name="ODFWidth"/>
                <a:gd fmla="val 1089025" name="ODFHeight"/>
              </a:gdLst>
              <a:rect b="OXMLTextRectB" l="OXMLTextRectL" r="OXMLTextRectR" t="OXMLTextRectT"/>
              <a:pathLst>
                <a:path fill="norm" h="1089025" stroke="true" w="1089025">
                  <a:moveTo>
                    <a:pt x="544412" y="0"/>
                  </a:moveTo>
                  <a:lnTo>
                    <a:pt x="497437" y="1998"/>
                  </a:lnTo>
                  <a:lnTo>
                    <a:pt x="451571" y="7884"/>
                  </a:lnTo>
                  <a:lnTo>
                    <a:pt x="406979" y="17493"/>
                  </a:lnTo>
                  <a:lnTo>
                    <a:pt x="363823" y="30664"/>
                  </a:lnTo>
                  <a:lnTo>
                    <a:pt x="322268" y="47232"/>
                  </a:lnTo>
                  <a:lnTo>
                    <a:pt x="282476" y="67034"/>
                  </a:lnTo>
                  <a:lnTo>
                    <a:pt x="244611" y="89907"/>
                  </a:lnTo>
                  <a:lnTo>
                    <a:pt x="208836" y="115687"/>
                  </a:lnTo>
                  <a:lnTo>
                    <a:pt x="175315" y="144210"/>
                  </a:lnTo>
                  <a:lnTo>
                    <a:pt x="144210" y="175315"/>
                  </a:lnTo>
                  <a:lnTo>
                    <a:pt x="115687" y="208836"/>
                  </a:lnTo>
                  <a:lnTo>
                    <a:pt x="89907" y="244611"/>
                  </a:lnTo>
                  <a:lnTo>
                    <a:pt x="67034" y="282476"/>
                  </a:lnTo>
                  <a:lnTo>
                    <a:pt x="47232" y="322268"/>
                  </a:lnTo>
                  <a:lnTo>
                    <a:pt x="30664" y="363823"/>
                  </a:lnTo>
                  <a:lnTo>
                    <a:pt x="17493" y="406979"/>
                  </a:lnTo>
                  <a:lnTo>
                    <a:pt x="7884" y="451571"/>
                  </a:lnTo>
                  <a:lnTo>
                    <a:pt x="1998" y="497437"/>
                  </a:lnTo>
                  <a:lnTo>
                    <a:pt x="0" y="544412"/>
                  </a:lnTo>
                  <a:lnTo>
                    <a:pt x="1998" y="591386"/>
                  </a:lnTo>
                  <a:lnTo>
                    <a:pt x="7884" y="637251"/>
                  </a:lnTo>
                  <a:lnTo>
                    <a:pt x="17493" y="681842"/>
                  </a:lnTo>
                  <a:lnTo>
                    <a:pt x="30664" y="724997"/>
                  </a:lnTo>
                  <a:lnTo>
                    <a:pt x="47232" y="766552"/>
                  </a:lnTo>
                  <a:lnTo>
                    <a:pt x="67034" y="806344"/>
                  </a:lnTo>
                  <a:lnTo>
                    <a:pt x="89907" y="844209"/>
                  </a:lnTo>
                  <a:lnTo>
                    <a:pt x="115687" y="879984"/>
                  </a:lnTo>
                  <a:lnTo>
                    <a:pt x="144210" y="913506"/>
                  </a:lnTo>
                  <a:lnTo>
                    <a:pt x="175315" y="944610"/>
                  </a:lnTo>
                  <a:lnTo>
                    <a:pt x="208836" y="973135"/>
                  </a:lnTo>
                  <a:lnTo>
                    <a:pt x="244611" y="998915"/>
                  </a:lnTo>
                  <a:lnTo>
                    <a:pt x="282476" y="1021788"/>
                  </a:lnTo>
                  <a:lnTo>
                    <a:pt x="322268" y="1041591"/>
                  </a:lnTo>
                  <a:lnTo>
                    <a:pt x="363823" y="1058159"/>
                  </a:lnTo>
                  <a:lnTo>
                    <a:pt x="406979" y="1071330"/>
                  </a:lnTo>
                  <a:lnTo>
                    <a:pt x="451571" y="1080941"/>
                  </a:lnTo>
                  <a:lnTo>
                    <a:pt x="497437" y="1086827"/>
                  </a:lnTo>
                  <a:lnTo>
                    <a:pt x="544412" y="1088825"/>
                  </a:lnTo>
                  <a:lnTo>
                    <a:pt x="591385" y="1086827"/>
                  </a:lnTo>
                  <a:lnTo>
                    <a:pt x="637248" y="1080941"/>
                  </a:lnTo>
                  <a:lnTo>
                    <a:pt x="681839" y="1071330"/>
                  </a:lnTo>
                  <a:lnTo>
                    <a:pt x="724993" y="1058159"/>
                  </a:lnTo>
                  <a:lnTo>
                    <a:pt x="766548" y="1041591"/>
                  </a:lnTo>
                  <a:lnTo>
                    <a:pt x="806340" y="1021788"/>
                  </a:lnTo>
                  <a:lnTo>
                    <a:pt x="844205" y="998915"/>
                  </a:lnTo>
                  <a:lnTo>
                    <a:pt x="879980" y="973135"/>
                  </a:lnTo>
                  <a:lnTo>
                    <a:pt x="913502" y="944610"/>
                  </a:lnTo>
                  <a:lnTo>
                    <a:pt x="944607" y="913506"/>
                  </a:lnTo>
                  <a:lnTo>
                    <a:pt x="973131" y="879984"/>
                  </a:lnTo>
                  <a:lnTo>
                    <a:pt x="998912" y="844209"/>
                  </a:lnTo>
                  <a:lnTo>
                    <a:pt x="1021786" y="806344"/>
                  </a:lnTo>
                  <a:lnTo>
                    <a:pt x="1041589" y="766552"/>
                  </a:lnTo>
                  <a:lnTo>
                    <a:pt x="1058158" y="724997"/>
                  </a:lnTo>
                  <a:lnTo>
                    <a:pt x="1071330" y="681842"/>
                  </a:lnTo>
                  <a:lnTo>
                    <a:pt x="1080940" y="637251"/>
                  </a:lnTo>
                  <a:lnTo>
                    <a:pt x="1086827" y="591386"/>
                  </a:lnTo>
                  <a:lnTo>
                    <a:pt x="1088825" y="544412"/>
                  </a:lnTo>
                  <a:lnTo>
                    <a:pt x="1086827" y="497437"/>
                  </a:lnTo>
                  <a:lnTo>
                    <a:pt x="1080940" y="451571"/>
                  </a:lnTo>
                  <a:lnTo>
                    <a:pt x="1071330" y="406979"/>
                  </a:lnTo>
                  <a:lnTo>
                    <a:pt x="1058158" y="363823"/>
                  </a:lnTo>
                  <a:lnTo>
                    <a:pt x="1041589" y="322268"/>
                  </a:lnTo>
                  <a:lnTo>
                    <a:pt x="1021786" y="282476"/>
                  </a:lnTo>
                  <a:lnTo>
                    <a:pt x="998912" y="244611"/>
                  </a:lnTo>
                  <a:lnTo>
                    <a:pt x="973131" y="208836"/>
                  </a:lnTo>
                  <a:lnTo>
                    <a:pt x="944607" y="175315"/>
                  </a:lnTo>
                  <a:lnTo>
                    <a:pt x="913502" y="144210"/>
                  </a:lnTo>
                  <a:lnTo>
                    <a:pt x="879980" y="115687"/>
                  </a:lnTo>
                  <a:lnTo>
                    <a:pt x="844205" y="89907"/>
                  </a:lnTo>
                  <a:lnTo>
                    <a:pt x="806340" y="67034"/>
                  </a:lnTo>
                  <a:lnTo>
                    <a:pt x="766548" y="47232"/>
                  </a:lnTo>
                  <a:lnTo>
                    <a:pt x="724993" y="30664"/>
                  </a:lnTo>
                  <a:lnTo>
                    <a:pt x="681839" y="17493"/>
                  </a:lnTo>
                  <a:lnTo>
                    <a:pt x="637248" y="7884"/>
                  </a:lnTo>
                  <a:lnTo>
                    <a:pt x="591385" y="1998"/>
                  </a:lnTo>
                  <a:lnTo>
                    <a:pt x="544412" y="0"/>
                  </a:lnTo>
                  <a:close/>
                </a:path>
              </a:pathLst>
            </a:custGeom>
            <a:solidFill>
              <a:srgbClr val="04ADBE"/>
            </a:solidFill>
          </p:spPr>
          <p:txBody>
            <a:bodyPr bIns="0" lIns="0" rIns="0" tIns="0" wrap="square"/>
            <a:p>
              <a:pPr algn="l" indent="0" marL="0"/>
              <a:endParaRPr sz="970">
                <a:solidFill>
                  <a:schemeClr val="tx1"/>
                </a:solidFill>
                <a:latin typeface="Montserrat"/>
                <a:ea typeface="Montserrat"/>
                <a:cs typeface="Montserrat"/>
              </a:endParaRPr>
            </a:p>
          </p:txBody>
        </p:sp>
        <p:pic>
          <p:nvPicPr>
            <p:cNvPr hidden="false" id="259" name="Picture 259"/>
            <p:cNvPicPr preferRelativeResize="true"/>
            <p:nvPr isPhoto="false"/>
          </p:nvPicPr>
          <p:blipFill>
            <a:blip r:embed="rId10"/>
            <a:stretch/>
          </p:blipFill>
          <p:spPr>
            <a:xfrm flipH="false" flipV="false" rot="0">
              <a:off x="116663" y="178262"/>
              <a:ext cx="484746" cy="415494"/>
            </a:xfrm>
            <a:prstGeom prst="rect">
              <a:avLst/>
            </a:prstGeom>
          </p:spPr>
        </p:pic>
        <p:sp>
          <p:nvSpPr>
            <p:cNvPr hidden="false" id="260" name="Shape 260"/>
            <p:cNvSpPr txBox="false"/>
            <p:nvPr isPhoto="false"/>
          </p:nvSpPr>
          <p:spPr>
            <a:xfrm flipH="false" flipV="false" rot="0">
              <a:off x="178550" y="231267"/>
              <a:ext cx="303431" cy="231809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500379" name="ODFRight"/>
                <a:gd fmla="val 382270" name="ODFBottom"/>
                <a:gd fmla="val 500379" name="ODFWidth"/>
                <a:gd fmla="val 382270" name="ODFHeight"/>
              </a:gdLst>
              <a:rect b="OXMLTextRectB" l="OXMLTextRectL" r="OXMLTextRectR" t="OXMLTextRectT"/>
              <a:pathLst>
                <a:path fill="norm" h="382270" stroke="true" w="500379">
                  <a:moveTo>
                    <a:pt x="440219" y="0"/>
                  </a:moveTo>
                  <a:lnTo>
                    <a:pt x="394786" y="20983"/>
                  </a:lnTo>
                  <a:lnTo>
                    <a:pt x="190310" y="225689"/>
                  </a:lnTo>
                  <a:lnTo>
                    <a:pt x="189242" y="227616"/>
                  </a:lnTo>
                  <a:lnTo>
                    <a:pt x="187305" y="230307"/>
                  </a:lnTo>
                  <a:lnTo>
                    <a:pt x="105098" y="147273"/>
                  </a:lnTo>
                  <a:lnTo>
                    <a:pt x="65278" y="127743"/>
                  </a:lnTo>
                  <a:lnTo>
                    <a:pt x="21004" y="140970"/>
                  </a:lnTo>
                  <a:lnTo>
                    <a:pt x="0" y="183164"/>
                  </a:lnTo>
                  <a:lnTo>
                    <a:pt x="816" y="199010"/>
                  </a:lnTo>
                  <a:lnTo>
                    <a:pt x="51280" y="262861"/>
                  </a:lnTo>
                  <a:lnTo>
                    <a:pt x="86377" y="298182"/>
                  </a:lnTo>
                  <a:lnTo>
                    <a:pt x="156793" y="368596"/>
                  </a:lnTo>
                  <a:lnTo>
                    <a:pt x="186881" y="381912"/>
                  </a:lnTo>
                  <a:lnTo>
                    <a:pt x="202545" y="378502"/>
                  </a:lnTo>
                  <a:lnTo>
                    <a:pt x="481610" y="103138"/>
                  </a:lnTo>
                  <a:lnTo>
                    <a:pt x="499991" y="64957"/>
                  </a:lnTo>
                  <a:lnTo>
                    <a:pt x="499390" y="49904"/>
                  </a:lnTo>
                  <a:lnTo>
                    <a:pt x="492387" y="30234"/>
                  </a:lnTo>
                  <a:lnTo>
                    <a:pt x="478894" y="14252"/>
                  </a:lnTo>
                  <a:lnTo>
                    <a:pt x="460857" y="3620"/>
                  </a:lnTo>
                  <a:lnTo>
                    <a:pt x="440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tIns="0" wrap="square"/>
            <a:p>
              <a:pPr algn="l" indent="0" marL="0"/>
              <a:endParaRPr sz="970">
                <a:solidFill>
                  <a:schemeClr val="tx1"/>
                </a:solidFill>
                <a:latin typeface="Montserrat"/>
                <a:ea typeface="Montserrat"/>
                <a:cs typeface="Montserrat"/>
              </a:endParaRPr>
            </a:p>
          </p:txBody>
        </p:sp>
      </p:grpSp>
      <p:grpSp>
        <p:nvGrpSpPr>
          <p:cNvPr hidden="false" id="261" name="Shape 261"/>
          <p:cNvGrpSpPr/>
          <p:nvPr isPhoto="false"/>
        </p:nvGrpSpPr>
        <p:grpSpPr>
          <a:xfrm flipH="false" flipV="false" rot="0">
            <a:off x="3559883" y="3170839"/>
            <a:ext cx="660386" cy="660386"/>
            <a:chOff x="0" y="0"/>
            <a:chExt cx="660386" cy="660386"/>
          </a:xfrm>
        </p:grpSpPr>
        <p:sp>
          <p:nvSpPr>
            <p:cNvPr hidden="false" id="262" name="Shape 262"/>
            <p:cNvSpPr txBox="false"/>
            <p:nvPr isPhoto="false"/>
          </p:nvSpPr>
          <p:spPr>
            <a:xfrm flipH="false" flipV="false" rot="0">
              <a:off x="0" y="0"/>
              <a:ext cx="660386" cy="660386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1089025" name="ODFRight"/>
                <a:gd fmla="val 1089025" name="ODFBottom"/>
                <a:gd fmla="val 1089025" name="ODFWidth"/>
                <a:gd fmla="val 1089025" name="ODFHeight"/>
              </a:gdLst>
              <a:rect b="OXMLTextRectB" l="OXMLTextRectL" r="OXMLTextRectR" t="OXMLTextRectT"/>
              <a:pathLst>
                <a:path fill="norm" h="1089025" stroke="true" w="1089025">
                  <a:moveTo>
                    <a:pt x="544412" y="0"/>
                  </a:moveTo>
                  <a:lnTo>
                    <a:pt x="497437" y="1998"/>
                  </a:lnTo>
                  <a:lnTo>
                    <a:pt x="451571" y="7884"/>
                  </a:lnTo>
                  <a:lnTo>
                    <a:pt x="406979" y="17493"/>
                  </a:lnTo>
                  <a:lnTo>
                    <a:pt x="363823" y="30664"/>
                  </a:lnTo>
                  <a:lnTo>
                    <a:pt x="322268" y="47232"/>
                  </a:lnTo>
                  <a:lnTo>
                    <a:pt x="282476" y="67034"/>
                  </a:lnTo>
                  <a:lnTo>
                    <a:pt x="244611" y="89907"/>
                  </a:lnTo>
                  <a:lnTo>
                    <a:pt x="208836" y="115687"/>
                  </a:lnTo>
                  <a:lnTo>
                    <a:pt x="175315" y="144210"/>
                  </a:lnTo>
                  <a:lnTo>
                    <a:pt x="144210" y="175315"/>
                  </a:lnTo>
                  <a:lnTo>
                    <a:pt x="115687" y="208836"/>
                  </a:lnTo>
                  <a:lnTo>
                    <a:pt x="89907" y="244611"/>
                  </a:lnTo>
                  <a:lnTo>
                    <a:pt x="67034" y="282476"/>
                  </a:lnTo>
                  <a:lnTo>
                    <a:pt x="47232" y="322268"/>
                  </a:lnTo>
                  <a:lnTo>
                    <a:pt x="30664" y="363823"/>
                  </a:lnTo>
                  <a:lnTo>
                    <a:pt x="17493" y="406979"/>
                  </a:lnTo>
                  <a:lnTo>
                    <a:pt x="7884" y="451571"/>
                  </a:lnTo>
                  <a:lnTo>
                    <a:pt x="1998" y="497437"/>
                  </a:lnTo>
                  <a:lnTo>
                    <a:pt x="0" y="544412"/>
                  </a:lnTo>
                  <a:lnTo>
                    <a:pt x="1998" y="591386"/>
                  </a:lnTo>
                  <a:lnTo>
                    <a:pt x="7884" y="637251"/>
                  </a:lnTo>
                  <a:lnTo>
                    <a:pt x="17493" y="681842"/>
                  </a:lnTo>
                  <a:lnTo>
                    <a:pt x="30664" y="724997"/>
                  </a:lnTo>
                  <a:lnTo>
                    <a:pt x="47232" y="766552"/>
                  </a:lnTo>
                  <a:lnTo>
                    <a:pt x="67034" y="806344"/>
                  </a:lnTo>
                  <a:lnTo>
                    <a:pt x="89907" y="844209"/>
                  </a:lnTo>
                  <a:lnTo>
                    <a:pt x="115687" y="879984"/>
                  </a:lnTo>
                  <a:lnTo>
                    <a:pt x="144210" y="913506"/>
                  </a:lnTo>
                  <a:lnTo>
                    <a:pt x="175315" y="944610"/>
                  </a:lnTo>
                  <a:lnTo>
                    <a:pt x="208836" y="973135"/>
                  </a:lnTo>
                  <a:lnTo>
                    <a:pt x="244611" y="998915"/>
                  </a:lnTo>
                  <a:lnTo>
                    <a:pt x="282476" y="1021788"/>
                  </a:lnTo>
                  <a:lnTo>
                    <a:pt x="322268" y="1041591"/>
                  </a:lnTo>
                  <a:lnTo>
                    <a:pt x="363823" y="1058159"/>
                  </a:lnTo>
                  <a:lnTo>
                    <a:pt x="406979" y="1071330"/>
                  </a:lnTo>
                  <a:lnTo>
                    <a:pt x="451571" y="1080941"/>
                  </a:lnTo>
                  <a:lnTo>
                    <a:pt x="497437" y="1086827"/>
                  </a:lnTo>
                  <a:lnTo>
                    <a:pt x="544412" y="1088825"/>
                  </a:lnTo>
                  <a:lnTo>
                    <a:pt x="591385" y="1086827"/>
                  </a:lnTo>
                  <a:lnTo>
                    <a:pt x="637248" y="1080941"/>
                  </a:lnTo>
                  <a:lnTo>
                    <a:pt x="681839" y="1071330"/>
                  </a:lnTo>
                  <a:lnTo>
                    <a:pt x="724993" y="1058159"/>
                  </a:lnTo>
                  <a:lnTo>
                    <a:pt x="766548" y="1041591"/>
                  </a:lnTo>
                  <a:lnTo>
                    <a:pt x="806340" y="1021788"/>
                  </a:lnTo>
                  <a:lnTo>
                    <a:pt x="844205" y="998915"/>
                  </a:lnTo>
                  <a:lnTo>
                    <a:pt x="879980" y="973135"/>
                  </a:lnTo>
                  <a:lnTo>
                    <a:pt x="913502" y="944610"/>
                  </a:lnTo>
                  <a:lnTo>
                    <a:pt x="944607" y="913506"/>
                  </a:lnTo>
                  <a:lnTo>
                    <a:pt x="973131" y="879984"/>
                  </a:lnTo>
                  <a:lnTo>
                    <a:pt x="998912" y="844209"/>
                  </a:lnTo>
                  <a:lnTo>
                    <a:pt x="1021786" y="806344"/>
                  </a:lnTo>
                  <a:lnTo>
                    <a:pt x="1041589" y="766552"/>
                  </a:lnTo>
                  <a:lnTo>
                    <a:pt x="1058158" y="724997"/>
                  </a:lnTo>
                  <a:lnTo>
                    <a:pt x="1071330" y="681842"/>
                  </a:lnTo>
                  <a:lnTo>
                    <a:pt x="1080940" y="637251"/>
                  </a:lnTo>
                  <a:lnTo>
                    <a:pt x="1086827" y="591386"/>
                  </a:lnTo>
                  <a:lnTo>
                    <a:pt x="1088825" y="544412"/>
                  </a:lnTo>
                  <a:lnTo>
                    <a:pt x="1086827" y="497437"/>
                  </a:lnTo>
                  <a:lnTo>
                    <a:pt x="1080940" y="451571"/>
                  </a:lnTo>
                  <a:lnTo>
                    <a:pt x="1071330" y="406979"/>
                  </a:lnTo>
                  <a:lnTo>
                    <a:pt x="1058158" y="363823"/>
                  </a:lnTo>
                  <a:lnTo>
                    <a:pt x="1041589" y="322268"/>
                  </a:lnTo>
                  <a:lnTo>
                    <a:pt x="1021786" y="282476"/>
                  </a:lnTo>
                  <a:lnTo>
                    <a:pt x="998912" y="244611"/>
                  </a:lnTo>
                  <a:lnTo>
                    <a:pt x="973131" y="208836"/>
                  </a:lnTo>
                  <a:lnTo>
                    <a:pt x="944607" y="175315"/>
                  </a:lnTo>
                  <a:lnTo>
                    <a:pt x="913502" y="144210"/>
                  </a:lnTo>
                  <a:lnTo>
                    <a:pt x="879980" y="115687"/>
                  </a:lnTo>
                  <a:lnTo>
                    <a:pt x="844205" y="89907"/>
                  </a:lnTo>
                  <a:lnTo>
                    <a:pt x="806340" y="67034"/>
                  </a:lnTo>
                  <a:lnTo>
                    <a:pt x="766548" y="47232"/>
                  </a:lnTo>
                  <a:lnTo>
                    <a:pt x="724993" y="30664"/>
                  </a:lnTo>
                  <a:lnTo>
                    <a:pt x="681839" y="17493"/>
                  </a:lnTo>
                  <a:lnTo>
                    <a:pt x="637248" y="7884"/>
                  </a:lnTo>
                  <a:lnTo>
                    <a:pt x="591385" y="1998"/>
                  </a:lnTo>
                  <a:lnTo>
                    <a:pt x="544412" y="0"/>
                  </a:lnTo>
                  <a:close/>
                </a:path>
              </a:pathLst>
            </a:custGeom>
            <a:solidFill>
              <a:srgbClr val="04ADBE"/>
            </a:solidFill>
          </p:spPr>
          <p:txBody>
            <a:bodyPr bIns="0" lIns="0" rIns="0" tIns="0" wrap="square"/>
            <a:p>
              <a:pPr algn="l" indent="0" marL="0"/>
              <a:endParaRPr sz="970">
                <a:solidFill>
                  <a:schemeClr val="tx1"/>
                </a:solidFill>
                <a:latin typeface="Montserrat"/>
                <a:ea typeface="Montserrat"/>
                <a:cs typeface="Montserrat"/>
              </a:endParaRPr>
            </a:p>
          </p:txBody>
        </p:sp>
        <p:pic>
          <p:nvPicPr>
            <p:cNvPr hidden="false" id="264" name="Picture 264"/>
            <p:cNvPicPr preferRelativeResize="true"/>
            <p:nvPr isPhoto="false"/>
          </p:nvPicPr>
          <p:blipFill>
            <a:blip r:embed="rId11"/>
            <a:stretch/>
          </p:blipFill>
          <p:spPr>
            <a:xfrm flipH="false" flipV="false" rot="0">
              <a:off x="116663" y="178262"/>
              <a:ext cx="484746" cy="415494"/>
            </a:xfrm>
            <a:prstGeom prst="rect">
              <a:avLst/>
            </a:prstGeom>
          </p:spPr>
        </p:pic>
        <p:sp>
          <p:nvSpPr>
            <p:cNvPr hidden="false" id="265" name="Shape 265"/>
            <p:cNvSpPr txBox="false"/>
            <p:nvPr isPhoto="false"/>
          </p:nvSpPr>
          <p:spPr>
            <a:xfrm flipH="false" flipV="false" rot="0">
              <a:off x="178550" y="231267"/>
              <a:ext cx="303431" cy="231809"/>
            </a:xfrm>
            <a:custGeom>
              <a:avLst/>
              <a:gdLst>
                <a:gd fmla="val 0" name="OXMLTextRectL"/>
                <a:gd fmla="val 0" name="OXMLTextRectT"/>
                <a:gd fmla="val w" name="OXMLTextRectR"/>
                <a:gd fmla="val h" name="OXMLTextRectB"/>
                <a:gd fmla="*/ OXMLTextRectL 1 w" name="COTextRectL"/>
                <a:gd fmla="*/ OXMLTextRectT 1 h" name="COTextRectT"/>
                <a:gd fmla="*/ OXMLTextRectR 1 w" name="COTextRectR"/>
                <a:gd fmla="*/ OXMLTextRectB 1 h" name="COTextRectB"/>
                <a:gd fmla="val 0" name="ODFLeft"/>
                <a:gd fmla="val 0" name="ODFTop"/>
                <a:gd fmla="val 500379" name="ODFRight"/>
                <a:gd fmla="val 382270" name="ODFBottom"/>
                <a:gd fmla="val 500379" name="ODFWidth"/>
                <a:gd fmla="val 382270" name="ODFHeight"/>
              </a:gdLst>
              <a:rect b="OXMLTextRectB" l="OXMLTextRectL" r="OXMLTextRectR" t="OXMLTextRectT"/>
              <a:pathLst>
                <a:path fill="norm" h="382270" stroke="true" w="500379">
                  <a:moveTo>
                    <a:pt x="440219" y="0"/>
                  </a:moveTo>
                  <a:lnTo>
                    <a:pt x="394786" y="20983"/>
                  </a:lnTo>
                  <a:lnTo>
                    <a:pt x="190310" y="225689"/>
                  </a:lnTo>
                  <a:lnTo>
                    <a:pt x="189242" y="227616"/>
                  </a:lnTo>
                  <a:lnTo>
                    <a:pt x="187305" y="230307"/>
                  </a:lnTo>
                  <a:lnTo>
                    <a:pt x="105098" y="147273"/>
                  </a:lnTo>
                  <a:lnTo>
                    <a:pt x="65278" y="127743"/>
                  </a:lnTo>
                  <a:lnTo>
                    <a:pt x="21004" y="140970"/>
                  </a:lnTo>
                  <a:lnTo>
                    <a:pt x="0" y="183164"/>
                  </a:lnTo>
                  <a:lnTo>
                    <a:pt x="816" y="199010"/>
                  </a:lnTo>
                  <a:lnTo>
                    <a:pt x="51280" y="262861"/>
                  </a:lnTo>
                  <a:lnTo>
                    <a:pt x="86377" y="298182"/>
                  </a:lnTo>
                  <a:lnTo>
                    <a:pt x="156793" y="368596"/>
                  </a:lnTo>
                  <a:lnTo>
                    <a:pt x="186881" y="381912"/>
                  </a:lnTo>
                  <a:lnTo>
                    <a:pt x="202545" y="378502"/>
                  </a:lnTo>
                  <a:lnTo>
                    <a:pt x="481610" y="103138"/>
                  </a:lnTo>
                  <a:lnTo>
                    <a:pt x="499991" y="64957"/>
                  </a:lnTo>
                  <a:lnTo>
                    <a:pt x="499390" y="49904"/>
                  </a:lnTo>
                  <a:lnTo>
                    <a:pt x="492387" y="30234"/>
                  </a:lnTo>
                  <a:lnTo>
                    <a:pt x="478894" y="14252"/>
                  </a:lnTo>
                  <a:lnTo>
                    <a:pt x="460857" y="3620"/>
                  </a:lnTo>
                  <a:lnTo>
                    <a:pt x="4402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bIns="0" lIns="0" rIns="0" tIns="0" wrap="square"/>
            <a:p>
              <a:pPr algn="l" indent="0" marL="0"/>
              <a:endParaRPr sz="970">
                <a:solidFill>
                  <a:schemeClr val="tx1"/>
                </a:solidFill>
                <a:latin typeface="Montserrat"/>
                <a:ea typeface="Montserrat"/>
                <a:cs typeface="Montserrat"/>
              </a:endParaRPr>
            </a:p>
          </p:txBody>
        </p:sp>
      </p:grpSp>
      <p:sp>
        <p:nvSpPr>
          <p:cNvPr hidden="false" id="266" name="Shape 266"/>
          <p:cNvSpPr txBox="false"/>
          <p:nvPr isPhoto="false"/>
        </p:nvSpPr>
        <p:spPr>
          <a:xfrm flipH="false" flipV="false" rot="0">
            <a:off x="298235" y="4906568"/>
            <a:ext cx="504050" cy="504049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831214" name="ODFRight"/>
              <a:gd fmla="val 831214" name="ODFBottom"/>
              <a:gd fmla="val 831214" name="ODFWidth"/>
              <a:gd fmla="val 831214" name="ODFHeight"/>
            </a:gdLst>
            <a:rect b="OXMLTextRectB" l="OXMLTextRectL" r="OXMLTextRectR" t="OXMLTextRectT"/>
            <a:pathLst>
              <a:path fill="norm" h="831214" stroke="true" w="831214">
                <a:moveTo>
                  <a:pt x="415317" y="0"/>
                </a:moveTo>
                <a:lnTo>
                  <a:pt x="366882" y="2793"/>
                </a:lnTo>
                <a:lnTo>
                  <a:pt x="320088" y="10968"/>
                </a:lnTo>
                <a:lnTo>
                  <a:pt x="275247" y="24211"/>
                </a:lnTo>
                <a:lnTo>
                  <a:pt x="232670" y="42211"/>
                </a:lnTo>
                <a:lnTo>
                  <a:pt x="192669" y="64656"/>
                </a:lnTo>
                <a:lnTo>
                  <a:pt x="155556" y="91236"/>
                </a:lnTo>
                <a:lnTo>
                  <a:pt x="121642" y="121638"/>
                </a:lnTo>
                <a:lnTo>
                  <a:pt x="91239" y="155552"/>
                </a:lnTo>
                <a:lnTo>
                  <a:pt x="64659" y="192665"/>
                </a:lnTo>
                <a:lnTo>
                  <a:pt x="42212" y="232665"/>
                </a:lnTo>
                <a:lnTo>
                  <a:pt x="24212" y="275242"/>
                </a:lnTo>
                <a:lnTo>
                  <a:pt x="10968" y="320084"/>
                </a:lnTo>
                <a:lnTo>
                  <a:pt x="2794" y="366880"/>
                </a:lnTo>
                <a:lnTo>
                  <a:pt x="0" y="415317"/>
                </a:lnTo>
                <a:lnTo>
                  <a:pt x="2794" y="463752"/>
                </a:lnTo>
                <a:lnTo>
                  <a:pt x="10968" y="510546"/>
                </a:lnTo>
                <a:lnTo>
                  <a:pt x="24212" y="555388"/>
                </a:lnTo>
                <a:lnTo>
                  <a:pt x="42212" y="597966"/>
                </a:lnTo>
                <a:lnTo>
                  <a:pt x="64659" y="637967"/>
                </a:lnTo>
                <a:lnTo>
                  <a:pt x="91239" y="675081"/>
                </a:lnTo>
                <a:lnTo>
                  <a:pt x="121642" y="708996"/>
                </a:lnTo>
                <a:lnTo>
                  <a:pt x="155556" y="739400"/>
                </a:lnTo>
                <a:lnTo>
                  <a:pt x="192669" y="765982"/>
                </a:lnTo>
                <a:lnTo>
                  <a:pt x="232670" y="788429"/>
                </a:lnTo>
                <a:lnTo>
                  <a:pt x="275247" y="806431"/>
                </a:lnTo>
                <a:lnTo>
                  <a:pt x="320088" y="819675"/>
                </a:lnTo>
                <a:lnTo>
                  <a:pt x="366882" y="827850"/>
                </a:lnTo>
                <a:lnTo>
                  <a:pt x="415317" y="830644"/>
                </a:lnTo>
                <a:lnTo>
                  <a:pt x="463752" y="827850"/>
                </a:lnTo>
                <a:lnTo>
                  <a:pt x="510546" y="819675"/>
                </a:lnTo>
                <a:lnTo>
                  <a:pt x="555388" y="806431"/>
                </a:lnTo>
                <a:lnTo>
                  <a:pt x="597966" y="788429"/>
                </a:lnTo>
                <a:lnTo>
                  <a:pt x="637967" y="765982"/>
                </a:lnTo>
                <a:lnTo>
                  <a:pt x="675081" y="739400"/>
                </a:lnTo>
                <a:lnTo>
                  <a:pt x="708996" y="708996"/>
                </a:lnTo>
                <a:lnTo>
                  <a:pt x="739400" y="675081"/>
                </a:lnTo>
                <a:lnTo>
                  <a:pt x="765982" y="637967"/>
                </a:lnTo>
                <a:lnTo>
                  <a:pt x="788429" y="597966"/>
                </a:lnTo>
                <a:lnTo>
                  <a:pt x="806431" y="555388"/>
                </a:lnTo>
                <a:lnTo>
                  <a:pt x="819675" y="510546"/>
                </a:lnTo>
                <a:lnTo>
                  <a:pt x="827850" y="463752"/>
                </a:lnTo>
                <a:lnTo>
                  <a:pt x="830644" y="415317"/>
                </a:lnTo>
                <a:lnTo>
                  <a:pt x="827850" y="366880"/>
                </a:lnTo>
                <a:lnTo>
                  <a:pt x="819675" y="320084"/>
                </a:lnTo>
                <a:lnTo>
                  <a:pt x="806431" y="275242"/>
                </a:lnTo>
                <a:lnTo>
                  <a:pt x="788429" y="232665"/>
                </a:lnTo>
                <a:lnTo>
                  <a:pt x="765982" y="192665"/>
                </a:lnTo>
                <a:lnTo>
                  <a:pt x="739400" y="155552"/>
                </a:lnTo>
                <a:lnTo>
                  <a:pt x="708996" y="121638"/>
                </a:lnTo>
                <a:lnTo>
                  <a:pt x="675081" y="91236"/>
                </a:lnTo>
                <a:lnTo>
                  <a:pt x="637967" y="64656"/>
                </a:lnTo>
                <a:lnTo>
                  <a:pt x="597966" y="42211"/>
                </a:lnTo>
                <a:lnTo>
                  <a:pt x="555388" y="24211"/>
                </a:lnTo>
                <a:lnTo>
                  <a:pt x="510546" y="10968"/>
                </a:lnTo>
                <a:lnTo>
                  <a:pt x="463752" y="2793"/>
                </a:lnTo>
                <a:lnTo>
                  <a:pt x="415317" y="0"/>
                </a:lnTo>
                <a:close/>
              </a:path>
            </a:pathLst>
          </a:custGeom>
          <a:solidFill>
            <a:srgbClr val="00ADBE"/>
          </a:solidFill>
        </p:spPr>
        <p:txBody>
          <a:bodyPr bIns="0" lIns="0" rIns="0" tIns="0" wrap="square"/>
          <a:p>
            <a:pPr algn="l" indent="0" marL="0"/>
            <a:endParaRPr sz="97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267" name="Shape 267"/>
          <p:cNvSpPr txBox="false"/>
          <p:nvPr isPhoto="false"/>
        </p:nvSpPr>
        <p:spPr>
          <a:xfrm flipH="false" flipV="false" rot="0">
            <a:off x="435896" y="5044229"/>
            <a:ext cx="228728" cy="228727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377189" name="ODFRight"/>
              <a:gd fmla="val 377189" name="ODFBottom"/>
              <a:gd fmla="val 377189" name="ODFWidth"/>
              <a:gd fmla="val 377189" name="ODFHeight"/>
            </a:gdLst>
            <a:rect b="OXMLTextRectB" l="OXMLTextRectL" r="OXMLTextRectR" t="OXMLTextRectT"/>
            <a:pathLst>
              <a:path fill="norm" h="377189" stroke="true" w="377189">
                <a:moveTo>
                  <a:pt x="328378" y="0"/>
                </a:moveTo>
                <a:lnTo>
                  <a:pt x="189067" y="122637"/>
                </a:lnTo>
                <a:lnTo>
                  <a:pt x="188292" y="123946"/>
                </a:lnTo>
                <a:lnTo>
                  <a:pt x="187360" y="122637"/>
                </a:lnTo>
                <a:lnTo>
                  <a:pt x="76317" y="11625"/>
                </a:lnTo>
                <a:lnTo>
                  <a:pt x="43280" y="321"/>
                </a:lnTo>
                <a:lnTo>
                  <a:pt x="32192" y="3081"/>
                </a:lnTo>
                <a:lnTo>
                  <a:pt x="3020" y="32116"/>
                </a:lnTo>
                <a:lnTo>
                  <a:pt x="0" y="49264"/>
                </a:lnTo>
                <a:lnTo>
                  <a:pt x="1286" y="57748"/>
                </a:lnTo>
                <a:lnTo>
                  <a:pt x="122095" y="187201"/>
                </a:lnTo>
                <a:lnTo>
                  <a:pt x="123519" y="188269"/>
                </a:lnTo>
                <a:lnTo>
                  <a:pt x="11031" y="300810"/>
                </a:lnTo>
                <a:lnTo>
                  <a:pt x="9408" y="302946"/>
                </a:lnTo>
                <a:lnTo>
                  <a:pt x="3069" y="313723"/>
                </a:lnTo>
                <a:lnTo>
                  <a:pt x="126" y="324893"/>
                </a:lnTo>
                <a:lnTo>
                  <a:pt x="610" y="336400"/>
                </a:lnTo>
                <a:lnTo>
                  <a:pt x="26046" y="370980"/>
                </a:lnTo>
                <a:lnTo>
                  <a:pt x="49677" y="376610"/>
                </a:lnTo>
                <a:lnTo>
                  <a:pt x="56343" y="375652"/>
                </a:lnTo>
                <a:lnTo>
                  <a:pt x="186921" y="254623"/>
                </a:lnTo>
                <a:lnTo>
                  <a:pt x="187894" y="253199"/>
                </a:lnTo>
                <a:lnTo>
                  <a:pt x="188460" y="253282"/>
                </a:lnTo>
                <a:lnTo>
                  <a:pt x="300959" y="365844"/>
                </a:lnTo>
                <a:lnTo>
                  <a:pt x="325135" y="376544"/>
                </a:lnTo>
                <a:lnTo>
                  <a:pt x="336571" y="375960"/>
                </a:lnTo>
                <a:lnTo>
                  <a:pt x="369180" y="353374"/>
                </a:lnTo>
                <a:lnTo>
                  <a:pt x="376491" y="327813"/>
                </a:lnTo>
                <a:lnTo>
                  <a:pt x="375278" y="319449"/>
                </a:lnTo>
                <a:lnTo>
                  <a:pt x="254479" y="189693"/>
                </a:lnTo>
                <a:lnTo>
                  <a:pt x="252667" y="188290"/>
                </a:lnTo>
                <a:lnTo>
                  <a:pt x="254028" y="187515"/>
                </a:lnTo>
                <a:lnTo>
                  <a:pt x="361952" y="79581"/>
                </a:lnTo>
                <a:lnTo>
                  <a:pt x="376675" y="50982"/>
                </a:lnTo>
                <a:lnTo>
                  <a:pt x="376131" y="39779"/>
                </a:lnTo>
                <a:lnTo>
                  <a:pt x="353221" y="7056"/>
                </a:lnTo>
                <a:lnTo>
                  <a:pt x="336341" y="586"/>
                </a:lnTo>
                <a:lnTo>
                  <a:pt x="32837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bIns="0" lIns="0" rIns="0" tIns="0" wrap="square"/>
          <a:p>
            <a:pPr algn="l" indent="0" marL="0"/>
            <a:endParaRPr sz="97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268" name="Shape 268"/>
          <p:cNvSpPr txBox="false"/>
          <p:nvPr isPhoto="false"/>
        </p:nvSpPr>
        <p:spPr>
          <a:xfrm flipH="false" flipV="false" rot="0">
            <a:off x="7292244" y="4905313"/>
            <a:ext cx="504049" cy="504049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831214" name="ODFRight"/>
              <a:gd fmla="val 831214" name="ODFBottom"/>
              <a:gd fmla="val 831214" name="ODFWidth"/>
              <a:gd fmla="val 831214" name="ODFHeight"/>
            </a:gdLst>
            <a:rect b="OXMLTextRectB" l="OXMLTextRectL" r="OXMLTextRectR" t="OXMLTextRectT"/>
            <a:pathLst>
              <a:path fill="norm" h="831214" stroke="true" w="831214">
                <a:moveTo>
                  <a:pt x="415317" y="0"/>
                </a:moveTo>
                <a:lnTo>
                  <a:pt x="366882" y="2793"/>
                </a:lnTo>
                <a:lnTo>
                  <a:pt x="320088" y="10968"/>
                </a:lnTo>
                <a:lnTo>
                  <a:pt x="275247" y="24211"/>
                </a:lnTo>
                <a:lnTo>
                  <a:pt x="232670" y="42211"/>
                </a:lnTo>
                <a:lnTo>
                  <a:pt x="192669" y="64656"/>
                </a:lnTo>
                <a:lnTo>
                  <a:pt x="155556" y="91236"/>
                </a:lnTo>
                <a:lnTo>
                  <a:pt x="121642" y="121638"/>
                </a:lnTo>
                <a:lnTo>
                  <a:pt x="91239" y="155552"/>
                </a:lnTo>
                <a:lnTo>
                  <a:pt x="64659" y="192665"/>
                </a:lnTo>
                <a:lnTo>
                  <a:pt x="42212" y="232665"/>
                </a:lnTo>
                <a:lnTo>
                  <a:pt x="24212" y="275242"/>
                </a:lnTo>
                <a:lnTo>
                  <a:pt x="10968" y="320084"/>
                </a:lnTo>
                <a:lnTo>
                  <a:pt x="2794" y="366880"/>
                </a:lnTo>
                <a:lnTo>
                  <a:pt x="0" y="415317"/>
                </a:lnTo>
                <a:lnTo>
                  <a:pt x="2794" y="463752"/>
                </a:lnTo>
                <a:lnTo>
                  <a:pt x="10968" y="510546"/>
                </a:lnTo>
                <a:lnTo>
                  <a:pt x="24212" y="555388"/>
                </a:lnTo>
                <a:lnTo>
                  <a:pt x="42212" y="597966"/>
                </a:lnTo>
                <a:lnTo>
                  <a:pt x="64659" y="637967"/>
                </a:lnTo>
                <a:lnTo>
                  <a:pt x="91239" y="675081"/>
                </a:lnTo>
                <a:lnTo>
                  <a:pt x="121642" y="708996"/>
                </a:lnTo>
                <a:lnTo>
                  <a:pt x="155556" y="739400"/>
                </a:lnTo>
                <a:lnTo>
                  <a:pt x="192669" y="765982"/>
                </a:lnTo>
                <a:lnTo>
                  <a:pt x="232670" y="788429"/>
                </a:lnTo>
                <a:lnTo>
                  <a:pt x="275247" y="806431"/>
                </a:lnTo>
                <a:lnTo>
                  <a:pt x="320088" y="819675"/>
                </a:lnTo>
                <a:lnTo>
                  <a:pt x="366882" y="827850"/>
                </a:lnTo>
                <a:lnTo>
                  <a:pt x="415317" y="830644"/>
                </a:lnTo>
                <a:lnTo>
                  <a:pt x="463752" y="827850"/>
                </a:lnTo>
                <a:lnTo>
                  <a:pt x="510546" y="819675"/>
                </a:lnTo>
                <a:lnTo>
                  <a:pt x="555388" y="806431"/>
                </a:lnTo>
                <a:lnTo>
                  <a:pt x="597966" y="788429"/>
                </a:lnTo>
                <a:lnTo>
                  <a:pt x="637967" y="765982"/>
                </a:lnTo>
                <a:lnTo>
                  <a:pt x="675081" y="739400"/>
                </a:lnTo>
                <a:lnTo>
                  <a:pt x="708996" y="708996"/>
                </a:lnTo>
                <a:lnTo>
                  <a:pt x="739400" y="675081"/>
                </a:lnTo>
                <a:lnTo>
                  <a:pt x="765982" y="637967"/>
                </a:lnTo>
                <a:lnTo>
                  <a:pt x="788429" y="597966"/>
                </a:lnTo>
                <a:lnTo>
                  <a:pt x="806431" y="555388"/>
                </a:lnTo>
                <a:lnTo>
                  <a:pt x="819675" y="510546"/>
                </a:lnTo>
                <a:lnTo>
                  <a:pt x="827850" y="463752"/>
                </a:lnTo>
                <a:lnTo>
                  <a:pt x="830644" y="415317"/>
                </a:lnTo>
                <a:lnTo>
                  <a:pt x="827850" y="366880"/>
                </a:lnTo>
                <a:lnTo>
                  <a:pt x="819675" y="320084"/>
                </a:lnTo>
                <a:lnTo>
                  <a:pt x="806431" y="275242"/>
                </a:lnTo>
                <a:lnTo>
                  <a:pt x="788429" y="232665"/>
                </a:lnTo>
                <a:lnTo>
                  <a:pt x="765982" y="192665"/>
                </a:lnTo>
                <a:lnTo>
                  <a:pt x="739400" y="155552"/>
                </a:lnTo>
                <a:lnTo>
                  <a:pt x="708996" y="121638"/>
                </a:lnTo>
                <a:lnTo>
                  <a:pt x="675081" y="91236"/>
                </a:lnTo>
                <a:lnTo>
                  <a:pt x="637967" y="64656"/>
                </a:lnTo>
                <a:lnTo>
                  <a:pt x="597966" y="42211"/>
                </a:lnTo>
                <a:lnTo>
                  <a:pt x="555388" y="24211"/>
                </a:lnTo>
                <a:lnTo>
                  <a:pt x="510546" y="10968"/>
                </a:lnTo>
                <a:lnTo>
                  <a:pt x="463752" y="2793"/>
                </a:lnTo>
                <a:lnTo>
                  <a:pt x="415317" y="0"/>
                </a:lnTo>
                <a:close/>
              </a:path>
            </a:pathLst>
          </a:custGeom>
          <a:solidFill>
            <a:srgbClr val="00ADBE"/>
          </a:solidFill>
        </p:spPr>
        <p:txBody>
          <a:bodyPr bIns="0" lIns="0" rIns="0" tIns="0" wrap="square"/>
          <a:p>
            <a:pPr algn="l" indent="0" marL="0"/>
            <a:endParaRPr sz="97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269" name="Shape 269"/>
          <p:cNvSpPr txBox="false"/>
          <p:nvPr isPhoto="false"/>
        </p:nvSpPr>
        <p:spPr>
          <a:xfrm flipH="false" flipV="false" rot="0">
            <a:off x="7429904" y="5042974"/>
            <a:ext cx="228727" cy="228727"/>
          </a:xfrm>
          <a:custGeom>
            <a:avLst/>
            <a:gdLst>
              <a:gd fmla="val 0" name="OXMLTextRectL"/>
              <a:gd fmla="val 0" name="OXMLTextRectT"/>
              <a:gd fmla="val w" name="OXMLTextRectR"/>
              <a:gd fmla="val h" name="OXMLTextRectB"/>
              <a:gd fmla="*/ OXMLTextRectL 1 w" name="COTextRectL"/>
              <a:gd fmla="*/ OXMLTextRectT 1 h" name="COTextRectT"/>
              <a:gd fmla="*/ OXMLTextRectR 1 w" name="COTextRectR"/>
              <a:gd fmla="*/ OXMLTextRectB 1 h" name="COTextRectB"/>
              <a:gd fmla="val 0" name="ODFLeft"/>
              <a:gd fmla="val 0" name="ODFTop"/>
              <a:gd fmla="val 377189" name="ODFRight"/>
              <a:gd fmla="val 377189" name="ODFBottom"/>
              <a:gd fmla="val 377189" name="ODFWidth"/>
              <a:gd fmla="val 377189" name="ODFHeight"/>
            </a:gdLst>
            <a:rect b="OXMLTextRectB" l="OXMLTextRectL" r="OXMLTextRectR" t="OXMLTextRectT"/>
            <a:pathLst>
              <a:path fill="norm" h="377189" stroke="true" w="377189">
                <a:moveTo>
                  <a:pt x="328378" y="0"/>
                </a:moveTo>
                <a:lnTo>
                  <a:pt x="189067" y="122637"/>
                </a:lnTo>
                <a:lnTo>
                  <a:pt x="188292" y="123946"/>
                </a:lnTo>
                <a:lnTo>
                  <a:pt x="187360" y="122637"/>
                </a:lnTo>
                <a:lnTo>
                  <a:pt x="76317" y="11625"/>
                </a:lnTo>
                <a:lnTo>
                  <a:pt x="43280" y="321"/>
                </a:lnTo>
                <a:lnTo>
                  <a:pt x="32192" y="3081"/>
                </a:lnTo>
                <a:lnTo>
                  <a:pt x="3020" y="32116"/>
                </a:lnTo>
                <a:lnTo>
                  <a:pt x="0" y="49264"/>
                </a:lnTo>
                <a:lnTo>
                  <a:pt x="1286" y="57748"/>
                </a:lnTo>
                <a:lnTo>
                  <a:pt x="122095" y="187201"/>
                </a:lnTo>
                <a:lnTo>
                  <a:pt x="123519" y="188269"/>
                </a:lnTo>
                <a:lnTo>
                  <a:pt x="11031" y="300810"/>
                </a:lnTo>
                <a:lnTo>
                  <a:pt x="9408" y="302946"/>
                </a:lnTo>
                <a:lnTo>
                  <a:pt x="3069" y="313723"/>
                </a:lnTo>
                <a:lnTo>
                  <a:pt x="126" y="324893"/>
                </a:lnTo>
                <a:lnTo>
                  <a:pt x="610" y="336400"/>
                </a:lnTo>
                <a:lnTo>
                  <a:pt x="26046" y="370980"/>
                </a:lnTo>
                <a:lnTo>
                  <a:pt x="49677" y="376610"/>
                </a:lnTo>
                <a:lnTo>
                  <a:pt x="56343" y="375652"/>
                </a:lnTo>
                <a:lnTo>
                  <a:pt x="186921" y="254623"/>
                </a:lnTo>
                <a:lnTo>
                  <a:pt x="187894" y="253199"/>
                </a:lnTo>
                <a:lnTo>
                  <a:pt x="188460" y="253282"/>
                </a:lnTo>
                <a:lnTo>
                  <a:pt x="300959" y="365844"/>
                </a:lnTo>
                <a:lnTo>
                  <a:pt x="325135" y="376544"/>
                </a:lnTo>
                <a:lnTo>
                  <a:pt x="336571" y="375960"/>
                </a:lnTo>
                <a:lnTo>
                  <a:pt x="369180" y="353374"/>
                </a:lnTo>
                <a:lnTo>
                  <a:pt x="376491" y="327813"/>
                </a:lnTo>
                <a:lnTo>
                  <a:pt x="375278" y="319449"/>
                </a:lnTo>
                <a:lnTo>
                  <a:pt x="254479" y="189693"/>
                </a:lnTo>
                <a:lnTo>
                  <a:pt x="252667" y="188290"/>
                </a:lnTo>
                <a:lnTo>
                  <a:pt x="254028" y="187515"/>
                </a:lnTo>
                <a:lnTo>
                  <a:pt x="361952" y="79581"/>
                </a:lnTo>
                <a:lnTo>
                  <a:pt x="376675" y="50982"/>
                </a:lnTo>
                <a:lnTo>
                  <a:pt x="376131" y="39779"/>
                </a:lnTo>
                <a:lnTo>
                  <a:pt x="353221" y="7056"/>
                </a:lnTo>
                <a:lnTo>
                  <a:pt x="336341" y="586"/>
                </a:lnTo>
                <a:lnTo>
                  <a:pt x="328378" y="0"/>
                </a:lnTo>
                <a:close/>
              </a:path>
            </a:pathLst>
          </a:custGeom>
          <a:solidFill>
            <a:schemeClr val="bg1"/>
          </a:solidFill>
        </p:spPr>
        <p:txBody>
          <a:bodyPr bIns="0" lIns="0" rIns="0" tIns="0" wrap="square"/>
          <a:p>
            <a:pPr algn="l" indent="0" marL="0"/>
            <a:endParaRPr sz="970">
              <a:solidFill>
                <a:schemeClr val="tx1"/>
              </a:solidFill>
              <a:latin typeface="Montserrat"/>
              <a:ea typeface="Montserrat"/>
              <a:cs typeface="Montserrat"/>
            </a:endParaRPr>
          </a:p>
        </p:txBody>
      </p:sp>
    </p:spTree>
  </p:cSld>
</p:sld>
</file>

<file path=ppt/slides/slide6.xml><?xml version="1.0" encoding="utf-8"?>
<p:sld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mc:Ignorable="co co-ooxml w14 x14 w15" showMasterSp="true">
  <p:cSld name="">
    <p:spTree>
      <p:nvGrpSpPr>
        <p:cNvPr hidden="false" id="270" name="GroupShape 270"/>
        <p:cNvGrpSpPr/>
        <p:nvPr isPhoto="false"/>
      </p:nvGrpSpPr>
      <p:grpSpPr>
        <a:xfrm flipH="false" flipV="false" rot="0">
          <a:off x="0" y="0"/>
          <a:ext cx="0" cy="0"/>
          <a:chOff x="0" y="0"/>
          <a:chExt cx="0" cy="0"/>
        </a:xfrm>
      </p:grpSpPr>
      <p:pic>
        <p:nvPicPr>
          <p:cNvPr hidden="false" id="272" name="Picture 272"/>
          <p:cNvPicPr preferRelativeResize="true"/>
          <p:nvPr isPhoto="false"/>
        </p:nvPicPr>
        <p:blipFill>
          <a:blip r:embed="rId1"/>
          <a:stretch/>
        </p:blipFill>
        <p:spPr>
          <a:xfrm flipH="false" flipV="false" rot="0">
            <a:off x="11980" y="481"/>
            <a:ext cx="12191144" cy="6857518"/>
          </a:xfrm>
          <a:prstGeom prst="rect">
            <a:avLst/>
          </a:prstGeom>
        </p:spPr>
      </p:pic>
      <p:sp>
        <p:nvSpPr>
          <p:cNvPr hidden="false" id="273" name="Shape 273"/>
          <p:cNvSpPr txBox="false"/>
          <p:nvPr isPhoto="false"/>
        </p:nvSpPr>
        <p:spPr>
          <a:xfrm flipH="false" flipV="false" rot="0">
            <a:off x="11980" y="481"/>
            <a:ext cx="7608876" cy="6857518"/>
          </a:xfrm>
          <a:prstGeom prst="rect">
            <a:avLst/>
          </a:prstGeom>
          <a:gradFill>
            <a:gsLst>
              <a:gs pos="0">
                <a:srgbClr val="0B357F"/>
              </a:gs>
              <a:gs pos="100000">
                <a:srgbClr val="0B357F">
                  <a:lumMod val="100000"/>
                  <a:alpha val="0"/>
                </a:srgbClr>
              </a:gs>
            </a:gsLst>
          </a:gradFill>
          <a:ln>
            <a:noFill/>
          </a:ln>
        </p:spPr>
        <p:txBody>
          <a:bodyPr anchor="ctr" bIns="45720" lIns="91440" rIns="91440" tIns="45720"/>
          <a:p>
            <a:pPr algn="ctr" indent="0" marL="0"/>
            <a:endParaRPr sz="1092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hidden="false" id="274" name="Shape 274"/>
          <p:cNvSpPr txBox="true"/>
          <p:nvPr isPhoto="false">
            <p:ph idx="0" type="title"/>
          </p:nvPr>
        </p:nvSpPr>
        <p:spPr>
          <a:xfrm flipH="false" flipV="false" rot="0">
            <a:off x="585529" y="2453537"/>
            <a:ext cx="8467767" cy="786421"/>
          </a:xfrm>
          <a:prstGeom prst="rect">
            <a:avLst/>
          </a:prstGeom>
        </p:spPr>
        <p:txBody>
          <a:bodyPr anchor="ctr" bIns="0" lIns="0" rIns="0" tIns="46978" vert="horz" wrap="square">
            <a:spAutoFit/>
          </a:bodyPr>
          <a:lstStyle>
            <a:defPPr/>
            <a:lvl1pPr lvl="0"/>
          </a:lstStyle>
          <a:p>
            <a:pPr indent="0" marL="7701" marR="3081">
              <a:spcBef>
                <a:spcPts val="370"/>
              </a:spcBef>
            </a:pPr>
            <a:r>
              <a:rPr sz="5336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Спасибо за внимание!</a:t>
            </a:r>
            <a:endParaRPr sz="5336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pic>
        <p:nvPicPr>
          <p:cNvPr hidden="false" id="276" name="Picture 276"/>
          <p:cNvPicPr preferRelativeResize="true"/>
          <p:nvPr isPhoto="false"/>
        </p:nvPicPr>
        <p:blipFill>
          <a:blip r:embed="rId2"/>
          <a:stretch/>
        </p:blipFill>
        <p:spPr>
          <a:xfrm flipH="false" flipV="false" rot="0">
            <a:off x="11918541" y="742898"/>
            <a:ext cx="273029" cy="6114620"/>
          </a:xfrm>
          <a:prstGeom prst="rect">
            <a:avLst/>
          </a:prstGeom>
        </p:spPr>
      </p:pic>
      <p:pic>
        <p:nvPicPr>
          <p:cNvPr hidden="false" id="278" name="Picture 278"/>
          <p:cNvPicPr preferRelativeResize="true"/>
          <p:nvPr isPhoto="false"/>
        </p:nvPicPr>
        <p:blipFill>
          <a:blip r:embed="rId3"/>
          <a:stretch/>
        </p:blipFill>
        <p:spPr>
          <a:xfrm flipH="false" flipV="false" rot="0">
            <a:off x="585529" y="656535"/>
            <a:ext cx="2137305" cy="517628"/>
          </a:xfrm>
          <a:prstGeom prst="rect">
            <a:avLst/>
          </a:prstGeom>
        </p:spPr>
      </p:pic>
      <p:pic>
        <p:nvPicPr>
          <p:cNvPr hidden="false" id="280" name="Picture 280"/>
          <p:cNvPicPr preferRelativeResize="true"/>
          <p:nvPr isPhoto="false"/>
        </p:nvPicPr>
        <p:blipFill>
          <a:blip r:embed="rId4"/>
          <a:stretch/>
        </p:blipFill>
        <p:spPr>
          <a:xfrm flipH="false" flipV="false" rot="0">
            <a:off x="1983510" y="6179719"/>
            <a:ext cx="242377" cy="321166"/>
          </a:xfrm>
          <a:prstGeom prst="rect">
            <a:avLst/>
          </a:prstGeom>
        </p:spPr>
      </p:pic>
      <p:sp>
        <p:nvSpPr>
          <p:cNvPr hidden="false" id="281" name="Shape 281"/>
          <p:cNvSpPr txBox="true"/>
          <p:nvPr isPhoto="false"/>
        </p:nvSpPr>
        <p:spPr>
          <a:xfrm flipH="false" flipV="false" rot="0">
            <a:off x="610559" y="6047101"/>
            <a:ext cx="1853918" cy="308726"/>
          </a:xfrm>
          <a:prstGeom prst="rect">
            <a:avLst/>
          </a:prstGeom>
        </p:spPr>
        <p:txBody>
          <a:bodyPr anchor="ctr" bIns="0" lIns="0" rIns="0" tIns="46978" vert="horz" wrap="square">
            <a:spAutoFit/>
          </a:bodyPr>
          <a:lstStyle>
            <a:defPPr/>
            <a:lvl1pPr algn="l" indent="0" lvl="0" marL="0">
              <a:defRPr b="true" i="false" sz="5700">
                <a:solidFill>
                  <a:srgbClr val="222222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7701" marR="3081">
              <a:spcBef>
                <a:spcPts val="370"/>
              </a:spcBef>
            </a:pPr>
            <a:r>
              <a:rPr b="false" sz="1698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at-siberia.ru</a:t>
            </a:r>
            <a:endParaRPr b="false" sz="1698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282" name="Shape 282"/>
          <p:cNvSpPr txBox="true"/>
          <p:nvPr isPhoto="false"/>
        </p:nvSpPr>
        <p:spPr>
          <a:xfrm flipH="false" flipV="false" rot="0">
            <a:off x="591306" y="4184027"/>
            <a:ext cx="5597110" cy="703450"/>
          </a:xfrm>
          <a:prstGeom prst="rect">
            <a:avLst/>
          </a:prstGeom>
        </p:spPr>
        <p:txBody>
          <a:bodyPr anchor="t" bIns="0" lIns="0" rIns="0" tIns="46978" vert="horz" wrap="square">
            <a:spAutoFit/>
          </a:bodyPr>
          <a:lstStyle>
            <a:defPPr/>
            <a:lvl1pPr algn="l" indent="0" lvl="0" marL="0">
              <a:defRPr b="true" i="false" sz="5700">
                <a:solidFill>
                  <a:srgbClr val="222222"/>
                </a:solidFill>
                <a:latin typeface="Arial"/>
                <a:ea typeface="Arial"/>
                <a:cs typeface="Arial"/>
              </a:defRPr>
            </a:lvl1pPr>
            <a:lvl2pPr algn="l" indent="0" lvl="1" marL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indent="0" lvl="2" marL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indent="0" lvl="3" marL="1371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indent="0" lvl="4" marL="18288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algn="l" indent="0" lvl="5" marL="22860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algn="l" indent="0" lvl="6" marL="2743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algn="l" indent="0" lvl="7" marL="3200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algn="l" indent="0" lvl="8" marL="36576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marL="7701" marR="3081">
              <a:lnSpc>
                <a:spcPct val="90000"/>
              </a:lnSpc>
              <a:spcBef>
                <a:spcPts val="370"/>
              </a:spcBef>
            </a:pPr>
            <a:r>
              <a:rPr sz="2668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Евгений Крюков</a:t>
            </a:r>
            <a:endParaRPr sz="2668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  <a:p>
            <a:pPr indent="0" marL="7701" marR="3081">
              <a:lnSpc>
                <a:spcPct val="90000"/>
              </a:lnSpc>
              <a:spcBef>
                <a:spcPts val="370"/>
              </a:spcBef>
            </a:pPr>
            <a:r>
              <a:rPr sz="1698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Коммерческий директор</a:t>
            </a:r>
            <a:endParaRPr sz="1698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  <p:sp>
        <p:nvSpPr>
          <p:cNvPr hidden="false" id="283" name="Shape 283"/>
          <p:cNvSpPr txBox="false"/>
          <p:nvPr isPhoto="false"/>
        </p:nvSpPr>
        <p:spPr>
          <a:xfrm flipH="false" flipV="false" rot="0">
            <a:off x="557029" y="5086328"/>
            <a:ext cx="4661024" cy="293863"/>
          </a:xfrm>
          <a:prstGeom prst="rect">
            <a:avLst/>
          </a:prstGeom>
        </p:spPr>
        <p:txBody>
          <a:bodyPr bIns="45720" lIns="91440" rIns="91440" tIns="45720" wrap="square">
            <a:spAutoFit/>
          </a:bodyPr>
          <a:p>
            <a:pPr algn="l" indent="0" marL="7701" marR="3081">
              <a:lnSpc>
                <a:spcPct val="90000"/>
              </a:lnSpc>
              <a:spcBef>
                <a:spcPts val="370"/>
              </a:spcBef>
            </a:pPr>
            <a:r>
              <a:rPr sz="1455">
                <a:solidFill>
                  <a:schemeClr val="bg1"/>
                </a:solidFill>
                <a:latin typeface="Montserrat"/>
                <a:ea typeface="Montserrat"/>
                <a:cs typeface="Montserrat"/>
              </a:rPr>
              <a:t>ekryukov@at-consulting.ru</a:t>
            </a:r>
            <a:endParaRPr sz="1455">
              <a:solidFill>
                <a:schemeClr val="bg1"/>
              </a:solidFill>
              <a:latin typeface="Montserrat"/>
              <a:ea typeface="Montserrat"/>
              <a:cs typeface="Montserrat"/>
            </a:endParaRPr>
          </a:p>
        </p:txBody>
      </p:sp>
    </p:spTree>
  </p:cSld>
</p:sld>
</file>

<file path=ppt/theme/theme1.xml><?xml version="1.0" encoding="utf-8"?>
<a:theme xmlns:a="http://schemas.openxmlformats.org/drawingml/2006/main" xmlns:a15="http://schemas.microsoft.com/office/drawing/2012/main" xmlns:asvg="http://schemas.microsoft.com/office/drawing/2016/SVG/main" xmlns:c="http://schemas.openxmlformats.org/drawingml/2006/chart" xmlns:co="http://ncloudtech.com" xmlns:co-ooxml="http://ncloudtech.com/ooxml" xmlns:m="http://schemas.openxmlformats.org/officeDocument/2006/math" xmlns:mc="http://schemas.openxmlformats.org/markup-compatibility/2006" xmlns:o="urn:schemas-microsoft-com:office:office" xmlns:p="http://schemas.openxmlformats.org/presentationml/2006/main" xmlns:pic="http://schemas.openxmlformats.org/drawingml/2006/picture" xmlns:r="http://schemas.openxmlformats.org/officeDocument/2006/relationships" xmlns:s="http://schemas.openxmlformats.org/officeDocument/2006/sharedTypes" xmlns:sl="http://schemas.openxmlformats.org/schemaLibrary/2006/main" xmlns:v="urn:schemas-microsoft-com:vml" xmlns:w="http://schemas.openxmlformats.org/wordprocessingml/2006/main" xmlns:w10="urn:schemas-microsoft-com:office:word" xmlns:w14="http://schemas.microsoft.com/office/word/2010/wordml" xmlns:w15="http://schemas.microsoft.com/office/word/2012/wordml" xmlns:wp="http://schemas.openxmlformats.org/drawingml/2006/wordprocessingDrawing" xmlns:wpg="http://schemas.microsoft.com/office/word/2010/wordprocessingGroup" xmlns:wps="http://schemas.microsoft.com/office/word/2010/wordprocessingShape" xmlns:x="urn:schemas-microsoft-com:office:excel" xmlns:x14="http://schemas.microsoft.com/office/spreadsheetml/2009/9/main" xmlns:xdr="http://schemas.openxmlformats.org/drawingml/2006/spreadsheetDrawing" xmlns:xm="http://schemas.microsoft.com/office/exce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</a:gradFill>
      </a:fillStyleLst>
      <a:lnStyleLst>
        <a:ln w="635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</a:gradFill>
      </a:bgFillStyleLst>
    </a:fmtScheme>
  </a:themeElements>
</a:theme>
</file>

<file path=docProps/app.xml><?xml version="1.0" encoding="utf-8"?>
<Properties xmlns="http://schemas.openxmlformats.org/officeDocument/2006/extended-properties">
  <Template>Normal.dotm</Template>
  <TotalTime>0</TotalTime>
  <DocSecurity>0</DocSecurity>
  <ScaleCrop>false</ScaleCrop>
  <Application>MyOffice-CoreFramework-Android/30-1057.739.7919.691.1@89f4a034c81d4209c3ded56ae0069fc9a02e31e4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modified xsi:type="dcterms:W3CDTF">2023-06-28T03:23:45Z</dcterms:modified>
</cp:coreProperties>
</file>