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Tahoma" panose="020B0604030504040204" pitchFamily="34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HeliosC" panose="020B0604020202020204" charset="0"/>
      <p:regular r:id="rId11"/>
      <p:bold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7727E-5F48-800A-D3DA-A89ACDC64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46C7BC-D22C-B3B9-C73B-2EC71769F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EB4EB-4502-5B4D-FC7B-77C4CB1D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9A2B9-EADA-5A06-99D1-E065D3FA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71E33-900E-23B4-54E4-ADD29D1C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1582D-0B64-00C4-B581-15E54E7E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FD75C6-0E0E-E0F2-7E76-630C93409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53C00-8EF2-1977-3828-AF31B3B6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C3EAB-8577-E35D-55D2-A570952C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7F986-A799-924C-A07A-05D8EF77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9E7515-2EEB-0A34-9747-1F9627655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2710F-3DA1-2076-D72F-51E71B605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CD1EA1-6277-AA43-8390-05F03A31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08D90-E64F-657A-8203-B0D2B561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9C456-ADBE-4424-7C20-3C1DA978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6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8DDF4-4122-C57F-8C69-E21C0669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6A3AF-0C90-A6D2-5EDC-AD3C2A472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34C6B-805E-0B11-1F9E-926AC3A5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09A1B-AD58-0A3A-478E-CECC7236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A8345-1CD4-7FED-57AA-E3D469A0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6DC24-0082-2AF4-1C53-5338611E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41121-BB58-7F92-94C2-D0B84BA5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33D5B-D1B6-6964-27B1-D24CC33E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9E7E3-FAA4-98CC-69A3-A87B1F33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3EFA6A-BFB4-7CAF-BA18-8DDAD326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8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6C230-5C45-F794-FBE0-D814CCFB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8A840-9AF7-A699-EC6A-1CDCBEAE5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6A5D22-C003-12A6-C45D-66F070A8A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7265FD-3A9B-F965-5C78-962CEC35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8D87F-7F65-57D2-44F1-87119E8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91CBC9-22F2-BB70-FC65-99FD7C99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F42EA-FFB2-520C-AF02-FE613CF1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54173-8E7C-5846-9449-B003DAE9D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A08EC8-8F0A-9163-D136-5BE08E838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EF49BE-2DC8-52DD-0F89-D6773EF0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50DAC7-6B9F-27CD-AFA6-C6964FB50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0D227B-3054-688C-3721-698CBDA1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0FEAA7-25EF-67C1-64E4-D2568636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F89E6-2488-AC96-77FF-AB248A58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64CA7-6DD9-1C5E-8CB9-F54DE691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004CA-BE82-B19C-D3D6-AC7BAA79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2181AE-3EE7-4AA6-0207-7DE64CC2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B90DA8-F681-7100-A276-870EDDD4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8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720CC9-61E7-2A79-2BBE-45B8AF32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068AF3-46F0-2CFA-AF72-D139ED4C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94ED26-D4BA-A74C-6FBB-D8CF41BF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6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B78B-E40A-6492-5CDA-8882A6A8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56498-F400-A433-B363-B02300BA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B492B6-A175-D446-72D5-A60BF083D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52CD70-F878-5B0D-BF89-E7FB8632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B5D943-09FF-E595-A476-38351915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793FC-F287-DD65-3255-6C67971B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7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26F95-F8C0-07D0-417E-4B5A8220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8C8C9A-F0BF-9F64-EE1A-ADEE5516C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FF8A3-1DD0-DB79-9110-749BA3478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9C83D2-6E2A-CCBB-8FB2-5E6A5CB7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4FBB5C-F93F-5A9F-2C31-3FAF119F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6F0068-CA5B-9033-7A80-BDF17EF3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5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38BCF-002E-4590-AAA2-1B6AE9ED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1189FD-8884-83BC-4669-AE90C6934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2024F-C5F7-5D05-4568-6AF6AB6BC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47104-874C-9CC9-B334-E8F13B07B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E5BF9-9352-439F-0DE8-B60880898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6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55D798-3082-7D16-6B29-AEC42A2A5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596E76-48ED-A38B-BB7C-ADD3256E4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96" y="5480017"/>
            <a:ext cx="3013288" cy="754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4D91A1-6170-E40C-3185-2664B5164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4" y="4968815"/>
            <a:ext cx="4130296" cy="888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1F2C5-144D-97E9-5872-F07F3BB005C4}"/>
              </a:ext>
            </a:extLst>
          </p:cNvPr>
          <p:cNvSpPr txBox="1"/>
          <p:nvPr/>
        </p:nvSpPr>
        <p:spPr>
          <a:xfrm>
            <a:off x="1278980" y="3551373"/>
            <a:ext cx="10309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«</a:t>
            </a:r>
            <a:r>
              <a:rPr lang="ru-RU" sz="2000" b="1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О состоянии законности  и практике прокурорского надзора за исполнением требований законодательства в сфере обеспечения транспортной безопасности</a:t>
            </a:r>
            <a:r>
              <a:rPr lang="ru-RU" sz="20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»</a:t>
            </a:r>
            <a:endParaRPr lang="ru-RU" sz="2000" b="1" kern="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841B7-48E7-9B58-E91E-668773C5EF78}"/>
              </a:ext>
            </a:extLst>
          </p:cNvPr>
          <p:cNvSpPr txBox="1"/>
          <p:nvPr/>
        </p:nvSpPr>
        <p:spPr>
          <a:xfrm>
            <a:off x="6433515" y="5152191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iosC" panose="00000500000000000000" pitchFamily="2" charset="-52"/>
              </a:rPr>
              <a:t>29 июня </a:t>
            </a:r>
            <a:r>
              <a:rPr lang="ru-RU" sz="2000" dirty="0">
                <a:solidFill>
                  <a:schemeClr val="bg1"/>
                </a:solidFill>
                <a:latin typeface="HeliosC" panose="00000500000000000000" pitchFamily="2" charset="-52"/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2261B-A526-2749-BE36-95FCA2003A01}"/>
              </a:ext>
            </a:extLst>
          </p:cNvPr>
          <p:cNvSpPr txBox="1"/>
          <p:nvPr/>
        </p:nvSpPr>
        <p:spPr>
          <a:xfrm>
            <a:off x="9103807" y="564545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HeliosC" panose="00000500000000000000" pitchFamily="2" charset="-52"/>
              </a:rPr>
              <a:t>г. Новосибирск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1050" y="45752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Куликов Иван Андреевич – старший прокурор отдела по надзору за соблюдением прав предпринимателей прокуратуры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657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40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Tahoma</vt:lpstr>
      <vt:lpstr>Calibri</vt:lpstr>
      <vt:lpstr>Calibri Light</vt:lpstr>
      <vt:lpstr>Arial</vt:lpstr>
      <vt:lpstr>HeliosC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Alisa</dc:creator>
  <cp:lastModifiedBy>Байшев Сергей Алиевич</cp:lastModifiedBy>
  <cp:revision>18</cp:revision>
  <dcterms:created xsi:type="dcterms:W3CDTF">2023-04-17T14:26:24Z</dcterms:created>
  <dcterms:modified xsi:type="dcterms:W3CDTF">2023-06-26T13:36:52Z</dcterms:modified>
</cp:coreProperties>
</file>