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slideLayouts/slideLayout10.xml" ContentType="application/vnd.openxmlformats-officedocument.presentationml.slideLayout+xml"/>
  <Override PartName="/ppt/theme/theme3.xml" ContentType="application/vnd.openxmlformats-officedocument.them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4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  <p:sldMasterId id="2147483671" r:id="rId2"/>
    <p:sldMasterId id="2147483674" r:id="rId3"/>
    <p:sldMasterId id="2147483673" r:id="rId4"/>
    <p:sldMasterId id="2147483676" r:id="rId5"/>
  </p:sldMasterIdLst>
  <p:notesMasterIdLst>
    <p:notesMasterId r:id="rId13"/>
  </p:notesMasterIdLst>
  <p:sldIdLst>
    <p:sldId id="256" r:id="rId6"/>
    <p:sldId id="378" r:id="rId7"/>
    <p:sldId id="384" r:id="rId8"/>
    <p:sldId id="386" r:id="rId9"/>
    <p:sldId id="385" r:id="rId10"/>
    <p:sldId id="387" r:id="rId11"/>
    <p:sldId id="382" r:id="rId12"/>
  </p:sldIdLst>
  <p:sldSz cx="12192000" cy="6858000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D4CB9AD9-7454-48E1-9C6A-E62AD9A24647}">
          <p14:sldIdLst>
            <p14:sldId id="256"/>
            <p14:sldId id="378"/>
            <p14:sldId id="384"/>
            <p14:sldId id="386"/>
            <p14:sldId id="385"/>
            <p14:sldId id="387"/>
            <p14:sldId id="382"/>
          </p14:sldIdLst>
        </p14:section>
      </p14:sectionLst>
    </p:ext>
    <p:ext uri="{EFAFB233-063F-42B5-8137-9DF3F51BA10A}">
      <p15:sldGuideLst xmlns:p15="http://schemas.microsoft.com/office/powerpoint/2012/main">
        <p15:guide id="2" orient="horz" pos="2024" userDrawn="1">
          <p15:clr>
            <a:srgbClr val="A4A3A4"/>
          </p15:clr>
        </p15:guide>
        <p15:guide id="5" pos="3840">
          <p15:clr>
            <a:srgbClr val="A4A3A4"/>
          </p15:clr>
        </p15:guide>
        <p15:guide id="6" orient="horz" pos="1185" userDrawn="1">
          <p15:clr>
            <a:srgbClr val="A4A3A4"/>
          </p15:clr>
        </p15:guide>
        <p15:guide id="7" orient="horz" pos="3929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E1E9"/>
    <a:srgbClr val="CCE1DF"/>
    <a:srgbClr val="007378"/>
    <a:srgbClr val="828282"/>
    <a:srgbClr val="323232"/>
    <a:srgbClr val="282828"/>
    <a:srgbClr val="EB5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E9639D4-E3E2-4D34-9284-5A2195B3D0D7}" styleName="Светлый стиль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00A15C55-8517-42AA-B614-E9B94910E393}" styleName="Средний стиль 2 —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ED083AE6-46FA-4A59-8FB0-9F97EB10719F}" styleName="Светлый стиль 3 — акцент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C4B1156A-380E-4F78-BDF5-A606A8083BF9}" styleName="Средний стиль 4 —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40" autoAdjust="0"/>
    <p:restoredTop sz="93792" autoAdjust="0"/>
  </p:normalViewPr>
  <p:slideViewPr>
    <p:cSldViewPr snapToGrid="0" snapToObjects="1">
      <p:cViewPr varScale="1">
        <p:scale>
          <a:sx n="56" d="100"/>
          <a:sy n="56" d="100"/>
        </p:scale>
        <p:origin x="64" y="44"/>
      </p:cViewPr>
      <p:guideLst>
        <p:guide orient="horz" pos="2024"/>
        <p:guide pos="3840"/>
        <p:guide orient="horz" pos="1185"/>
        <p:guide orient="horz" pos="3929"/>
      </p:guideLst>
    </p:cSldViewPr>
  </p:slideViewPr>
  <p:outlineViewPr>
    <p:cViewPr>
      <p:scale>
        <a:sx n="33" d="100"/>
        <a:sy n="33" d="100"/>
      </p:scale>
      <p:origin x="0" y="-4164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5.xml"/><Relationship Id="rId15" Type="http://schemas.openxmlformats.org/officeDocument/2006/relationships/viewProps" Target="viewProps.xml"/><Relationship Id="rId10" Type="http://schemas.openxmlformats.org/officeDocument/2006/relationships/slide" Target="slides/slide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8CAFF8-778A-481B-A2F3-46B15021FFF7}" type="datetimeFigureOut">
              <a:rPr lang="ru-RU" smtClean="0"/>
              <a:t>28.06.2023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AE6758-D606-43B1-A34D-11FB3C84510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56368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554042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_Dar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object 14">
            <a:extLst>
              <a:ext uri="{FF2B5EF4-FFF2-40B4-BE49-F238E27FC236}">
                <a16:creationId xmlns:a16="http://schemas.microsoft.com/office/drawing/2014/main" id="{13D0177B-1E41-6046-A570-F9ED9079436D}"/>
              </a:ext>
            </a:extLst>
          </p:cNvPr>
          <p:cNvGrpSpPr/>
          <p:nvPr/>
        </p:nvGrpSpPr>
        <p:grpSpPr>
          <a:xfrm>
            <a:off x="1" y="3489759"/>
            <a:ext cx="2590429" cy="2709888"/>
            <a:chOff x="0" y="3060002"/>
            <a:chExt cx="2218055" cy="2376170"/>
          </a:xfrm>
        </p:grpSpPr>
        <p:sp>
          <p:nvSpPr>
            <p:cNvPr id="19" name="object 15">
              <a:extLst>
                <a:ext uri="{FF2B5EF4-FFF2-40B4-BE49-F238E27FC236}">
                  <a16:creationId xmlns:a16="http://schemas.microsoft.com/office/drawing/2014/main" id="{1F33D4A5-4F66-274A-89EC-4D9AB75EB2CC}"/>
                </a:ext>
              </a:extLst>
            </p:cNvPr>
            <p:cNvSpPr/>
            <p:nvPr/>
          </p:nvSpPr>
          <p:spPr>
            <a:xfrm>
              <a:off x="0" y="3062134"/>
              <a:ext cx="2211070" cy="2371725"/>
            </a:xfrm>
            <a:custGeom>
              <a:avLst/>
              <a:gdLst/>
              <a:ahLst/>
              <a:cxnLst/>
              <a:rect l="l" t="t" r="r" b="b"/>
              <a:pathLst>
                <a:path w="2211070" h="2371725">
                  <a:moveTo>
                    <a:pt x="2210714" y="2362136"/>
                  </a:moveTo>
                  <a:lnTo>
                    <a:pt x="0" y="2362136"/>
                  </a:lnTo>
                  <a:lnTo>
                    <a:pt x="0" y="2371661"/>
                  </a:lnTo>
                  <a:lnTo>
                    <a:pt x="2210714" y="2371661"/>
                  </a:lnTo>
                  <a:lnTo>
                    <a:pt x="2210714" y="2362136"/>
                  </a:lnTo>
                  <a:close/>
                </a:path>
                <a:path w="2211070" h="2371725">
                  <a:moveTo>
                    <a:pt x="2210714" y="2298306"/>
                  </a:moveTo>
                  <a:lnTo>
                    <a:pt x="0" y="2298306"/>
                  </a:lnTo>
                  <a:lnTo>
                    <a:pt x="0" y="2307831"/>
                  </a:lnTo>
                  <a:lnTo>
                    <a:pt x="2210714" y="2307831"/>
                  </a:lnTo>
                  <a:lnTo>
                    <a:pt x="2210714" y="2298306"/>
                  </a:lnTo>
                  <a:close/>
                </a:path>
                <a:path w="2211070" h="2371725">
                  <a:moveTo>
                    <a:pt x="2210714" y="2234463"/>
                  </a:moveTo>
                  <a:lnTo>
                    <a:pt x="0" y="2234463"/>
                  </a:lnTo>
                  <a:lnTo>
                    <a:pt x="0" y="2243988"/>
                  </a:lnTo>
                  <a:lnTo>
                    <a:pt x="2210714" y="2243988"/>
                  </a:lnTo>
                  <a:lnTo>
                    <a:pt x="2210714" y="2234463"/>
                  </a:lnTo>
                  <a:close/>
                </a:path>
                <a:path w="2211070" h="2371725">
                  <a:moveTo>
                    <a:pt x="2210714" y="2170620"/>
                  </a:moveTo>
                  <a:lnTo>
                    <a:pt x="0" y="2170620"/>
                  </a:lnTo>
                  <a:lnTo>
                    <a:pt x="0" y="2180145"/>
                  </a:lnTo>
                  <a:lnTo>
                    <a:pt x="2210714" y="2180145"/>
                  </a:lnTo>
                  <a:lnTo>
                    <a:pt x="2210714" y="2170620"/>
                  </a:lnTo>
                  <a:close/>
                </a:path>
                <a:path w="2211070" h="2371725">
                  <a:moveTo>
                    <a:pt x="2210714" y="2106777"/>
                  </a:moveTo>
                  <a:lnTo>
                    <a:pt x="0" y="2106777"/>
                  </a:lnTo>
                  <a:lnTo>
                    <a:pt x="0" y="2116302"/>
                  </a:lnTo>
                  <a:lnTo>
                    <a:pt x="2210714" y="2116302"/>
                  </a:lnTo>
                  <a:lnTo>
                    <a:pt x="2210714" y="2106777"/>
                  </a:lnTo>
                  <a:close/>
                </a:path>
                <a:path w="2211070" h="2371725">
                  <a:moveTo>
                    <a:pt x="2210714" y="2042934"/>
                  </a:moveTo>
                  <a:lnTo>
                    <a:pt x="0" y="2042934"/>
                  </a:lnTo>
                  <a:lnTo>
                    <a:pt x="0" y="2052459"/>
                  </a:lnTo>
                  <a:lnTo>
                    <a:pt x="2210714" y="2052459"/>
                  </a:lnTo>
                  <a:lnTo>
                    <a:pt x="2210714" y="2042934"/>
                  </a:lnTo>
                  <a:close/>
                </a:path>
                <a:path w="2211070" h="2371725">
                  <a:moveTo>
                    <a:pt x="2210714" y="1979091"/>
                  </a:moveTo>
                  <a:lnTo>
                    <a:pt x="0" y="1979091"/>
                  </a:lnTo>
                  <a:lnTo>
                    <a:pt x="0" y="1988616"/>
                  </a:lnTo>
                  <a:lnTo>
                    <a:pt x="2210714" y="1988616"/>
                  </a:lnTo>
                  <a:lnTo>
                    <a:pt x="2210714" y="1979091"/>
                  </a:lnTo>
                  <a:close/>
                </a:path>
                <a:path w="2211070" h="2371725">
                  <a:moveTo>
                    <a:pt x="2210714" y="1915248"/>
                  </a:moveTo>
                  <a:lnTo>
                    <a:pt x="0" y="1915248"/>
                  </a:lnTo>
                  <a:lnTo>
                    <a:pt x="0" y="1924773"/>
                  </a:lnTo>
                  <a:lnTo>
                    <a:pt x="2210714" y="1924773"/>
                  </a:lnTo>
                  <a:lnTo>
                    <a:pt x="2210714" y="1915248"/>
                  </a:lnTo>
                  <a:close/>
                </a:path>
                <a:path w="2211070" h="2371725">
                  <a:moveTo>
                    <a:pt x="2210714" y="1851406"/>
                  </a:moveTo>
                  <a:lnTo>
                    <a:pt x="0" y="1851406"/>
                  </a:lnTo>
                  <a:lnTo>
                    <a:pt x="0" y="1860931"/>
                  </a:lnTo>
                  <a:lnTo>
                    <a:pt x="2210714" y="1860931"/>
                  </a:lnTo>
                  <a:lnTo>
                    <a:pt x="2210714" y="1851406"/>
                  </a:lnTo>
                  <a:close/>
                </a:path>
                <a:path w="2211070" h="2371725">
                  <a:moveTo>
                    <a:pt x="2210714" y="1787563"/>
                  </a:moveTo>
                  <a:lnTo>
                    <a:pt x="0" y="1787563"/>
                  </a:lnTo>
                  <a:lnTo>
                    <a:pt x="0" y="1797088"/>
                  </a:lnTo>
                  <a:lnTo>
                    <a:pt x="2210714" y="1797088"/>
                  </a:lnTo>
                  <a:lnTo>
                    <a:pt x="2210714" y="1787563"/>
                  </a:lnTo>
                  <a:close/>
                </a:path>
                <a:path w="2211070" h="2371725">
                  <a:moveTo>
                    <a:pt x="2210714" y="1723720"/>
                  </a:moveTo>
                  <a:lnTo>
                    <a:pt x="0" y="1723720"/>
                  </a:lnTo>
                  <a:lnTo>
                    <a:pt x="0" y="1733245"/>
                  </a:lnTo>
                  <a:lnTo>
                    <a:pt x="2210714" y="1733245"/>
                  </a:lnTo>
                  <a:lnTo>
                    <a:pt x="2210714" y="1723720"/>
                  </a:lnTo>
                  <a:close/>
                </a:path>
                <a:path w="2211070" h="2371725">
                  <a:moveTo>
                    <a:pt x="2210714" y="1659890"/>
                  </a:moveTo>
                  <a:lnTo>
                    <a:pt x="0" y="1659890"/>
                  </a:lnTo>
                  <a:lnTo>
                    <a:pt x="0" y="1669415"/>
                  </a:lnTo>
                  <a:lnTo>
                    <a:pt x="2210714" y="1669415"/>
                  </a:lnTo>
                  <a:lnTo>
                    <a:pt x="2210714" y="1659890"/>
                  </a:lnTo>
                  <a:close/>
                </a:path>
                <a:path w="2211070" h="2371725">
                  <a:moveTo>
                    <a:pt x="2210714" y="1596047"/>
                  </a:moveTo>
                  <a:lnTo>
                    <a:pt x="0" y="1596047"/>
                  </a:lnTo>
                  <a:lnTo>
                    <a:pt x="0" y="1605572"/>
                  </a:lnTo>
                  <a:lnTo>
                    <a:pt x="2210714" y="1605572"/>
                  </a:lnTo>
                  <a:lnTo>
                    <a:pt x="2210714" y="1596047"/>
                  </a:lnTo>
                  <a:close/>
                </a:path>
                <a:path w="2211070" h="2371725">
                  <a:moveTo>
                    <a:pt x="2210714" y="1532204"/>
                  </a:moveTo>
                  <a:lnTo>
                    <a:pt x="0" y="1532204"/>
                  </a:lnTo>
                  <a:lnTo>
                    <a:pt x="0" y="1541729"/>
                  </a:lnTo>
                  <a:lnTo>
                    <a:pt x="2210714" y="1541729"/>
                  </a:lnTo>
                  <a:lnTo>
                    <a:pt x="2210714" y="1532204"/>
                  </a:lnTo>
                  <a:close/>
                </a:path>
                <a:path w="2211070" h="2371725">
                  <a:moveTo>
                    <a:pt x="2210714" y="1468361"/>
                  </a:moveTo>
                  <a:lnTo>
                    <a:pt x="0" y="1468361"/>
                  </a:lnTo>
                  <a:lnTo>
                    <a:pt x="0" y="1477886"/>
                  </a:lnTo>
                  <a:lnTo>
                    <a:pt x="2210714" y="1477886"/>
                  </a:lnTo>
                  <a:lnTo>
                    <a:pt x="2210714" y="1468361"/>
                  </a:lnTo>
                  <a:close/>
                </a:path>
                <a:path w="2211070" h="2371725">
                  <a:moveTo>
                    <a:pt x="2210714" y="1404518"/>
                  </a:moveTo>
                  <a:lnTo>
                    <a:pt x="0" y="1404518"/>
                  </a:lnTo>
                  <a:lnTo>
                    <a:pt x="0" y="1414043"/>
                  </a:lnTo>
                  <a:lnTo>
                    <a:pt x="2210714" y="1414043"/>
                  </a:lnTo>
                  <a:lnTo>
                    <a:pt x="2210714" y="1404518"/>
                  </a:lnTo>
                  <a:close/>
                </a:path>
                <a:path w="2211070" h="2371725">
                  <a:moveTo>
                    <a:pt x="2210714" y="1340675"/>
                  </a:moveTo>
                  <a:lnTo>
                    <a:pt x="0" y="1340675"/>
                  </a:lnTo>
                  <a:lnTo>
                    <a:pt x="0" y="1350200"/>
                  </a:lnTo>
                  <a:lnTo>
                    <a:pt x="2210714" y="1350200"/>
                  </a:lnTo>
                  <a:lnTo>
                    <a:pt x="2210714" y="1340675"/>
                  </a:lnTo>
                  <a:close/>
                </a:path>
                <a:path w="2211070" h="2371725">
                  <a:moveTo>
                    <a:pt x="2210714" y="1276832"/>
                  </a:moveTo>
                  <a:lnTo>
                    <a:pt x="0" y="1276832"/>
                  </a:lnTo>
                  <a:lnTo>
                    <a:pt x="0" y="1286357"/>
                  </a:lnTo>
                  <a:lnTo>
                    <a:pt x="2210714" y="1286357"/>
                  </a:lnTo>
                  <a:lnTo>
                    <a:pt x="2210714" y="1276832"/>
                  </a:lnTo>
                  <a:close/>
                </a:path>
                <a:path w="2211070" h="2371725">
                  <a:moveTo>
                    <a:pt x="2210714" y="1212989"/>
                  </a:moveTo>
                  <a:lnTo>
                    <a:pt x="0" y="1212989"/>
                  </a:lnTo>
                  <a:lnTo>
                    <a:pt x="0" y="1222514"/>
                  </a:lnTo>
                  <a:lnTo>
                    <a:pt x="2210714" y="1222514"/>
                  </a:lnTo>
                  <a:lnTo>
                    <a:pt x="2210714" y="1212989"/>
                  </a:lnTo>
                  <a:close/>
                </a:path>
                <a:path w="2211070" h="2371725">
                  <a:moveTo>
                    <a:pt x="2210714" y="1149146"/>
                  </a:moveTo>
                  <a:lnTo>
                    <a:pt x="0" y="1149146"/>
                  </a:lnTo>
                  <a:lnTo>
                    <a:pt x="0" y="1158671"/>
                  </a:lnTo>
                  <a:lnTo>
                    <a:pt x="2210714" y="1158671"/>
                  </a:lnTo>
                  <a:lnTo>
                    <a:pt x="2210714" y="1149146"/>
                  </a:lnTo>
                  <a:close/>
                </a:path>
                <a:path w="2211070" h="2371725">
                  <a:moveTo>
                    <a:pt x="2210714" y="1085303"/>
                  </a:moveTo>
                  <a:lnTo>
                    <a:pt x="0" y="1085303"/>
                  </a:lnTo>
                  <a:lnTo>
                    <a:pt x="0" y="1094828"/>
                  </a:lnTo>
                  <a:lnTo>
                    <a:pt x="2210714" y="1094828"/>
                  </a:lnTo>
                  <a:lnTo>
                    <a:pt x="2210714" y="1085303"/>
                  </a:lnTo>
                  <a:close/>
                </a:path>
                <a:path w="2211070" h="2371725">
                  <a:moveTo>
                    <a:pt x="2210714" y="1021473"/>
                  </a:moveTo>
                  <a:lnTo>
                    <a:pt x="0" y="1021473"/>
                  </a:lnTo>
                  <a:lnTo>
                    <a:pt x="0" y="1030998"/>
                  </a:lnTo>
                  <a:lnTo>
                    <a:pt x="2210714" y="1030998"/>
                  </a:lnTo>
                  <a:lnTo>
                    <a:pt x="2210714" y="1021473"/>
                  </a:lnTo>
                  <a:close/>
                </a:path>
                <a:path w="2211070" h="2371725">
                  <a:moveTo>
                    <a:pt x="2210714" y="957630"/>
                  </a:moveTo>
                  <a:lnTo>
                    <a:pt x="0" y="957630"/>
                  </a:lnTo>
                  <a:lnTo>
                    <a:pt x="0" y="967155"/>
                  </a:lnTo>
                  <a:lnTo>
                    <a:pt x="2210714" y="967155"/>
                  </a:lnTo>
                  <a:lnTo>
                    <a:pt x="2210714" y="957630"/>
                  </a:lnTo>
                  <a:close/>
                </a:path>
                <a:path w="2211070" h="2371725">
                  <a:moveTo>
                    <a:pt x="2210714" y="893787"/>
                  </a:moveTo>
                  <a:lnTo>
                    <a:pt x="0" y="893787"/>
                  </a:lnTo>
                  <a:lnTo>
                    <a:pt x="0" y="903312"/>
                  </a:lnTo>
                  <a:lnTo>
                    <a:pt x="2210714" y="903312"/>
                  </a:lnTo>
                  <a:lnTo>
                    <a:pt x="2210714" y="893787"/>
                  </a:lnTo>
                  <a:close/>
                </a:path>
                <a:path w="2211070" h="2371725">
                  <a:moveTo>
                    <a:pt x="2210714" y="829945"/>
                  </a:moveTo>
                  <a:lnTo>
                    <a:pt x="0" y="829945"/>
                  </a:lnTo>
                  <a:lnTo>
                    <a:pt x="0" y="839470"/>
                  </a:lnTo>
                  <a:lnTo>
                    <a:pt x="2210714" y="839470"/>
                  </a:lnTo>
                  <a:lnTo>
                    <a:pt x="2210714" y="829945"/>
                  </a:lnTo>
                  <a:close/>
                </a:path>
                <a:path w="2211070" h="2371725">
                  <a:moveTo>
                    <a:pt x="2210714" y="766102"/>
                  </a:moveTo>
                  <a:lnTo>
                    <a:pt x="0" y="766102"/>
                  </a:lnTo>
                  <a:lnTo>
                    <a:pt x="0" y="775627"/>
                  </a:lnTo>
                  <a:lnTo>
                    <a:pt x="2210714" y="775627"/>
                  </a:lnTo>
                  <a:lnTo>
                    <a:pt x="2210714" y="766102"/>
                  </a:lnTo>
                  <a:close/>
                </a:path>
                <a:path w="2211070" h="2371725">
                  <a:moveTo>
                    <a:pt x="2210714" y="702259"/>
                  </a:moveTo>
                  <a:lnTo>
                    <a:pt x="0" y="702259"/>
                  </a:lnTo>
                  <a:lnTo>
                    <a:pt x="0" y="711784"/>
                  </a:lnTo>
                  <a:lnTo>
                    <a:pt x="2210714" y="711784"/>
                  </a:lnTo>
                  <a:lnTo>
                    <a:pt x="2210714" y="702259"/>
                  </a:lnTo>
                  <a:close/>
                </a:path>
                <a:path w="2211070" h="2371725">
                  <a:moveTo>
                    <a:pt x="2210714" y="638416"/>
                  </a:moveTo>
                  <a:lnTo>
                    <a:pt x="0" y="638416"/>
                  </a:lnTo>
                  <a:lnTo>
                    <a:pt x="0" y="647941"/>
                  </a:lnTo>
                  <a:lnTo>
                    <a:pt x="2210714" y="647941"/>
                  </a:lnTo>
                  <a:lnTo>
                    <a:pt x="2210714" y="638416"/>
                  </a:lnTo>
                  <a:close/>
                </a:path>
                <a:path w="2211070" h="2371725">
                  <a:moveTo>
                    <a:pt x="2210714" y="574573"/>
                  </a:moveTo>
                  <a:lnTo>
                    <a:pt x="0" y="574573"/>
                  </a:lnTo>
                  <a:lnTo>
                    <a:pt x="0" y="584098"/>
                  </a:lnTo>
                  <a:lnTo>
                    <a:pt x="2210714" y="584098"/>
                  </a:lnTo>
                  <a:lnTo>
                    <a:pt x="2210714" y="574573"/>
                  </a:lnTo>
                  <a:close/>
                </a:path>
                <a:path w="2211070" h="2371725">
                  <a:moveTo>
                    <a:pt x="2210714" y="510730"/>
                  </a:moveTo>
                  <a:lnTo>
                    <a:pt x="0" y="510730"/>
                  </a:lnTo>
                  <a:lnTo>
                    <a:pt x="0" y="520255"/>
                  </a:lnTo>
                  <a:lnTo>
                    <a:pt x="2210714" y="520255"/>
                  </a:lnTo>
                  <a:lnTo>
                    <a:pt x="2210714" y="510730"/>
                  </a:lnTo>
                  <a:close/>
                </a:path>
                <a:path w="2211070" h="2371725">
                  <a:moveTo>
                    <a:pt x="2210714" y="446887"/>
                  </a:moveTo>
                  <a:lnTo>
                    <a:pt x="0" y="446887"/>
                  </a:lnTo>
                  <a:lnTo>
                    <a:pt x="0" y="456412"/>
                  </a:lnTo>
                  <a:lnTo>
                    <a:pt x="2210714" y="456412"/>
                  </a:lnTo>
                  <a:lnTo>
                    <a:pt x="2210714" y="446887"/>
                  </a:lnTo>
                  <a:close/>
                </a:path>
                <a:path w="2211070" h="2371725">
                  <a:moveTo>
                    <a:pt x="2210714" y="383044"/>
                  </a:moveTo>
                  <a:lnTo>
                    <a:pt x="0" y="383044"/>
                  </a:lnTo>
                  <a:lnTo>
                    <a:pt x="0" y="392569"/>
                  </a:lnTo>
                  <a:lnTo>
                    <a:pt x="2210714" y="392569"/>
                  </a:lnTo>
                  <a:lnTo>
                    <a:pt x="2210714" y="383044"/>
                  </a:lnTo>
                  <a:close/>
                </a:path>
                <a:path w="2211070" h="2371725">
                  <a:moveTo>
                    <a:pt x="2210714" y="319214"/>
                  </a:moveTo>
                  <a:lnTo>
                    <a:pt x="0" y="319214"/>
                  </a:lnTo>
                  <a:lnTo>
                    <a:pt x="0" y="328739"/>
                  </a:lnTo>
                  <a:lnTo>
                    <a:pt x="2210714" y="328739"/>
                  </a:lnTo>
                  <a:lnTo>
                    <a:pt x="2210714" y="319214"/>
                  </a:lnTo>
                  <a:close/>
                </a:path>
                <a:path w="2211070" h="2371725">
                  <a:moveTo>
                    <a:pt x="2210714" y="255371"/>
                  </a:moveTo>
                  <a:lnTo>
                    <a:pt x="0" y="255371"/>
                  </a:lnTo>
                  <a:lnTo>
                    <a:pt x="0" y="264896"/>
                  </a:lnTo>
                  <a:lnTo>
                    <a:pt x="2210714" y="264896"/>
                  </a:lnTo>
                  <a:lnTo>
                    <a:pt x="2210714" y="255371"/>
                  </a:lnTo>
                  <a:close/>
                </a:path>
                <a:path w="2211070" h="2371725">
                  <a:moveTo>
                    <a:pt x="2210714" y="191528"/>
                  </a:moveTo>
                  <a:lnTo>
                    <a:pt x="0" y="191528"/>
                  </a:lnTo>
                  <a:lnTo>
                    <a:pt x="0" y="201053"/>
                  </a:lnTo>
                  <a:lnTo>
                    <a:pt x="2210714" y="201053"/>
                  </a:lnTo>
                  <a:lnTo>
                    <a:pt x="2210714" y="191528"/>
                  </a:lnTo>
                  <a:close/>
                </a:path>
                <a:path w="2211070" h="2371725">
                  <a:moveTo>
                    <a:pt x="2210714" y="127685"/>
                  </a:moveTo>
                  <a:lnTo>
                    <a:pt x="0" y="127685"/>
                  </a:lnTo>
                  <a:lnTo>
                    <a:pt x="0" y="137210"/>
                  </a:lnTo>
                  <a:lnTo>
                    <a:pt x="2210714" y="137210"/>
                  </a:lnTo>
                  <a:lnTo>
                    <a:pt x="2210714" y="127685"/>
                  </a:lnTo>
                  <a:close/>
                </a:path>
                <a:path w="2211070" h="2371725">
                  <a:moveTo>
                    <a:pt x="2210714" y="63842"/>
                  </a:moveTo>
                  <a:lnTo>
                    <a:pt x="0" y="63842"/>
                  </a:lnTo>
                  <a:lnTo>
                    <a:pt x="0" y="73367"/>
                  </a:lnTo>
                  <a:lnTo>
                    <a:pt x="2210714" y="73367"/>
                  </a:lnTo>
                  <a:lnTo>
                    <a:pt x="2210714" y="63842"/>
                  </a:lnTo>
                  <a:close/>
                </a:path>
                <a:path w="2211070" h="2371725">
                  <a:moveTo>
                    <a:pt x="2210714" y="0"/>
                  </a:moveTo>
                  <a:lnTo>
                    <a:pt x="0" y="0"/>
                  </a:lnTo>
                  <a:lnTo>
                    <a:pt x="0" y="9525"/>
                  </a:lnTo>
                  <a:lnTo>
                    <a:pt x="2210714" y="9525"/>
                  </a:lnTo>
                  <a:lnTo>
                    <a:pt x="2210714" y="0"/>
                  </a:lnTo>
                  <a:close/>
                </a:path>
              </a:pathLst>
            </a:custGeom>
            <a:solidFill>
              <a:srgbClr val="828282"/>
            </a:solidFill>
          </p:spPr>
          <p:txBody>
            <a:bodyPr wrap="square" lIns="0" tIns="0" rIns="0" bIns="0" rtlCol="0"/>
            <a:lstStyle/>
            <a:p>
              <a:endParaRPr sz="2053" b="0" i="0">
                <a:latin typeface="Arial Narrow" panose="020B0604020202020204" pitchFamily="34" charset="0"/>
                <a:cs typeface="Arial Narrow" panose="020B0604020202020204" pitchFamily="34" charset="0"/>
              </a:endParaRPr>
            </a:p>
          </p:txBody>
        </p:sp>
        <p:sp>
          <p:nvSpPr>
            <p:cNvPr id="20" name="object 16">
              <a:extLst>
                <a:ext uri="{FF2B5EF4-FFF2-40B4-BE49-F238E27FC236}">
                  <a16:creationId xmlns:a16="http://schemas.microsoft.com/office/drawing/2014/main" id="{D6ED3575-4AC6-3242-A0AE-3CDD631A9FED}"/>
                </a:ext>
              </a:extLst>
            </p:cNvPr>
            <p:cNvSpPr/>
            <p:nvPr/>
          </p:nvSpPr>
          <p:spPr>
            <a:xfrm>
              <a:off x="2208075" y="3060002"/>
              <a:ext cx="0" cy="2376170"/>
            </a:xfrm>
            <a:custGeom>
              <a:avLst/>
              <a:gdLst/>
              <a:ahLst/>
              <a:cxnLst/>
              <a:rect l="l" t="t" r="r" b="b"/>
              <a:pathLst>
                <a:path h="2376170">
                  <a:moveTo>
                    <a:pt x="0" y="0"/>
                  </a:moveTo>
                  <a:lnTo>
                    <a:pt x="0" y="2376004"/>
                  </a:lnTo>
                </a:path>
              </a:pathLst>
            </a:custGeom>
            <a:ln w="190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sz="2053" b="0" i="0">
                <a:latin typeface="Arial Narrow" panose="020B0604020202020204" pitchFamily="34" charset="0"/>
                <a:cs typeface="Arial Narrow" panose="020B0604020202020204" pitchFamily="34" charset="0"/>
              </a:endParaRPr>
            </a:p>
          </p:txBody>
        </p:sp>
      </p:grpSp>
      <p:sp>
        <p:nvSpPr>
          <p:cNvPr id="26" name="Title 44">
            <a:extLst>
              <a:ext uri="{FF2B5EF4-FFF2-40B4-BE49-F238E27FC236}">
                <a16:creationId xmlns:a16="http://schemas.microsoft.com/office/drawing/2014/main" id="{3CE7200A-F263-7B4E-83B7-48A2DF78614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23831" y="3278673"/>
            <a:ext cx="7988773" cy="947705"/>
          </a:xfrm>
        </p:spPr>
        <p:txBody>
          <a:bodyPr/>
          <a:lstStyle>
            <a:lvl1pPr>
              <a:defRPr sz="6158" b="0" i="0"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r>
              <a:rPr lang="en-GB" dirty="0"/>
              <a:t>TITLE</a:t>
            </a:r>
            <a:endParaRPr lang="x-none" dirty="0"/>
          </a:p>
        </p:txBody>
      </p:sp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CA8CADC3-EECC-474D-8117-0C0755BD9F16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2820334" y="4226378"/>
            <a:ext cx="7992269" cy="525725"/>
          </a:xfrm>
        </p:spPr>
        <p:txBody>
          <a:bodyPr/>
          <a:lstStyle>
            <a:lvl1pPr marL="0" indent="0">
              <a:buNone/>
              <a:defRPr sz="3421" b="0" i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pPr lvl="0"/>
            <a:r>
              <a:rPr lang="en-US" dirty="0"/>
              <a:t>SUBTITLE</a:t>
            </a:r>
            <a:endParaRPr lang="en-GB" dirty="0"/>
          </a:p>
        </p:txBody>
      </p:sp>
      <p:sp>
        <p:nvSpPr>
          <p:cNvPr id="28" name="Content Placeholder 4">
            <a:extLst>
              <a:ext uri="{FF2B5EF4-FFF2-40B4-BE49-F238E27FC236}">
                <a16:creationId xmlns:a16="http://schemas.microsoft.com/office/drawing/2014/main" id="{E789CBC3-020C-9D46-BA37-7D7651ED8CF2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2819956" y="5340840"/>
            <a:ext cx="4056584" cy="307777"/>
          </a:xfrm>
        </p:spPr>
        <p:txBody>
          <a:bodyPr/>
          <a:lstStyle>
            <a:lvl1pPr marL="0" indent="0">
              <a:buNone/>
              <a:defRPr b="0" i="0"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pPr lvl="0"/>
            <a:r>
              <a:rPr lang="en-GB" dirty="0"/>
              <a:t>NAME SURNAME</a:t>
            </a:r>
          </a:p>
        </p:txBody>
      </p:sp>
      <p:sp>
        <p:nvSpPr>
          <p:cNvPr id="29" name="Content Placeholder 6">
            <a:extLst>
              <a:ext uri="{FF2B5EF4-FFF2-40B4-BE49-F238E27FC236}">
                <a16:creationId xmlns:a16="http://schemas.microsoft.com/office/drawing/2014/main" id="{DEDCF01F-133F-9448-BF08-9BD4A0B077E1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2819957" y="5775349"/>
            <a:ext cx="4056584" cy="421202"/>
          </a:xfrm>
        </p:spPr>
        <p:txBody>
          <a:bodyPr/>
          <a:lstStyle>
            <a:lvl1pPr marL="0" indent="0">
              <a:buNone/>
              <a:defRPr sz="1368" b="0" i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pPr lvl="0"/>
            <a:r>
              <a:rPr lang="x-none" dirty="0"/>
              <a:t>EVENT</a:t>
            </a:r>
          </a:p>
          <a:p>
            <a:pPr lvl="0"/>
            <a:r>
              <a:rPr lang="x-none" dirty="0"/>
              <a:t>DATE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76E2F2E5-CDA7-AF44-ADA1-202E77AC20E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776690" y="633485"/>
            <a:ext cx="3734407" cy="1912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65442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Orange"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44">
            <a:extLst>
              <a:ext uri="{FF2B5EF4-FFF2-40B4-BE49-F238E27FC236}">
                <a16:creationId xmlns:a16="http://schemas.microsoft.com/office/drawing/2014/main" id="{281DF123-CBB7-B244-8194-EC0D444D18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66630" y="2898576"/>
            <a:ext cx="7988773" cy="695215"/>
          </a:xfrm>
          <a:prstGeom prst="rect">
            <a:avLst/>
          </a:prstGeom>
        </p:spPr>
        <p:txBody>
          <a:bodyPr/>
          <a:lstStyle>
            <a:lvl1pPr>
              <a:defRPr sz="5400" b="0" i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r>
              <a:rPr lang="en-GB" dirty="0"/>
              <a:t>TITLE</a:t>
            </a:r>
            <a:endParaRPr lang="x-none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6D9E7561-4508-DF4F-A511-A85E3B82790E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2366630" y="3677298"/>
            <a:ext cx="7992269" cy="5257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pPr lvl="0"/>
            <a:r>
              <a:rPr lang="en-US" dirty="0"/>
              <a:t>SUBTITLE</a:t>
            </a:r>
            <a:endParaRPr lang="en-GB" dirty="0"/>
          </a:p>
        </p:txBody>
      </p:sp>
      <p:sp>
        <p:nvSpPr>
          <p:cNvPr id="11" name="Content Placeholder 4">
            <a:extLst>
              <a:ext uri="{FF2B5EF4-FFF2-40B4-BE49-F238E27FC236}">
                <a16:creationId xmlns:a16="http://schemas.microsoft.com/office/drawing/2014/main" id="{D4483900-F6D5-DE4C-AD9A-35C87175E076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2366630" y="4581032"/>
            <a:ext cx="4056584" cy="351002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 b="0" i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pPr lvl="0"/>
            <a:r>
              <a:rPr lang="en-GB" dirty="0"/>
              <a:t>NAME SURNAME</a:t>
            </a:r>
          </a:p>
        </p:txBody>
      </p:sp>
      <p:sp>
        <p:nvSpPr>
          <p:cNvPr id="12" name="Content Placeholder 6">
            <a:extLst>
              <a:ext uri="{FF2B5EF4-FFF2-40B4-BE49-F238E27FC236}">
                <a16:creationId xmlns:a16="http://schemas.microsoft.com/office/drawing/2014/main" id="{26BB6110-6ED8-874A-AB4D-9AEB7514C655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2377041" y="5060967"/>
            <a:ext cx="4056584" cy="69521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pPr lvl="0"/>
            <a:r>
              <a:rPr lang="x-none" dirty="0"/>
              <a:t>EVENT</a:t>
            </a:r>
          </a:p>
          <a:p>
            <a:pPr lvl="0"/>
            <a:r>
              <a:rPr lang="x-none" dirty="0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2379227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одержа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Holder 3">
            <a:extLst>
              <a:ext uri="{FF2B5EF4-FFF2-40B4-BE49-F238E27FC236}">
                <a16:creationId xmlns:a16="http://schemas.microsoft.com/office/drawing/2014/main" id="{83A5220D-E713-4A45-9DDE-D2A414480CA4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319751" y="1660035"/>
            <a:ext cx="7809350" cy="3370153"/>
          </a:xfrm>
        </p:spPr>
        <p:txBody>
          <a:bodyPr lIns="0" tIns="0" rIns="0" bIns="0"/>
          <a:lstStyle>
            <a:lvl1pPr marL="457200" indent="-457200">
              <a:lnSpc>
                <a:spcPct val="100000"/>
              </a:lnSpc>
              <a:spcBef>
                <a:spcPts val="1800"/>
              </a:spcBef>
              <a:buClr>
                <a:srgbClr val="007378"/>
              </a:buClr>
              <a:buSzPct val="100000"/>
              <a:buFont typeface="+mj-lt"/>
              <a:buAutoNum type="arabicPeriod"/>
              <a:defRPr sz="2400" b="1" i="0">
                <a:solidFill>
                  <a:srgbClr val="323232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pPr lvl="0"/>
            <a:r>
              <a:rPr lang="ru-RU" dirty="0"/>
              <a:t>Раздел 1</a:t>
            </a:r>
          </a:p>
          <a:p>
            <a:pPr lvl="0"/>
            <a:r>
              <a:rPr lang="ru-RU" dirty="0"/>
              <a:t>Раздел 2</a:t>
            </a:r>
          </a:p>
          <a:p>
            <a:pPr lvl="0"/>
            <a:r>
              <a:rPr lang="ru-RU" dirty="0"/>
              <a:t>Раздел 3</a:t>
            </a:r>
          </a:p>
          <a:p>
            <a:pPr lvl="0"/>
            <a:r>
              <a:rPr lang="ru-RU" dirty="0"/>
              <a:t>Раздел 4</a:t>
            </a:r>
          </a:p>
          <a:p>
            <a:pPr lvl="0"/>
            <a:r>
              <a:rPr lang="ru-RU" dirty="0"/>
              <a:t>Раздел 5</a:t>
            </a:r>
          </a:p>
          <a:p>
            <a:pPr lvl="0"/>
            <a:r>
              <a:rPr lang="ru-RU" dirty="0"/>
              <a:t>Раздел 6</a:t>
            </a:r>
            <a:endParaRPr lang="en-GB" dirty="0"/>
          </a:p>
        </p:txBody>
      </p:sp>
      <p:sp>
        <p:nvSpPr>
          <p:cNvPr id="19" name="object 2">
            <a:extLst>
              <a:ext uri="{FF2B5EF4-FFF2-40B4-BE49-F238E27FC236}">
                <a16:creationId xmlns:a16="http://schemas.microsoft.com/office/drawing/2014/main" id="{90DE8440-6303-9549-BAF4-3657A56CB44F}"/>
              </a:ext>
            </a:extLst>
          </p:cNvPr>
          <p:cNvSpPr/>
          <p:nvPr userDrawn="1"/>
        </p:nvSpPr>
        <p:spPr>
          <a:xfrm>
            <a:off x="588612" y="6486845"/>
            <a:ext cx="7416" cy="370057"/>
          </a:xfrm>
          <a:custGeom>
            <a:avLst/>
            <a:gdLst/>
            <a:ahLst/>
            <a:cxnLst/>
            <a:rect l="l" t="t" r="r" b="b"/>
            <a:pathLst>
              <a:path w="6350" h="324485">
                <a:moveTo>
                  <a:pt x="6350" y="0"/>
                </a:moveTo>
                <a:lnTo>
                  <a:pt x="0" y="0"/>
                </a:lnTo>
                <a:lnTo>
                  <a:pt x="0" y="323999"/>
                </a:lnTo>
                <a:lnTo>
                  <a:pt x="6350" y="323999"/>
                </a:lnTo>
                <a:lnTo>
                  <a:pt x="6350" y="0"/>
                </a:lnTo>
                <a:close/>
              </a:path>
            </a:pathLst>
          </a:custGeom>
          <a:solidFill>
            <a:srgbClr val="828282"/>
          </a:solidFill>
        </p:spPr>
        <p:txBody>
          <a:bodyPr wrap="square" lIns="0" tIns="0" rIns="0" bIns="0" rtlCol="0"/>
          <a:lstStyle/>
          <a:p>
            <a:endParaRPr sz="2053" b="0" i="0"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sp>
        <p:nvSpPr>
          <p:cNvPr id="20" name="object 3">
            <a:extLst>
              <a:ext uri="{FF2B5EF4-FFF2-40B4-BE49-F238E27FC236}">
                <a16:creationId xmlns:a16="http://schemas.microsoft.com/office/drawing/2014/main" id="{AC24B0E2-3146-B14D-8E5E-A7E6A2DBF1A7}"/>
              </a:ext>
            </a:extLst>
          </p:cNvPr>
          <p:cNvSpPr/>
          <p:nvPr userDrawn="1"/>
        </p:nvSpPr>
        <p:spPr>
          <a:xfrm>
            <a:off x="2285050" y="6486845"/>
            <a:ext cx="7416" cy="370057"/>
          </a:xfrm>
          <a:custGeom>
            <a:avLst/>
            <a:gdLst/>
            <a:ahLst/>
            <a:cxnLst/>
            <a:rect l="l" t="t" r="r" b="b"/>
            <a:pathLst>
              <a:path w="6350" h="324485">
                <a:moveTo>
                  <a:pt x="6350" y="0"/>
                </a:moveTo>
                <a:lnTo>
                  <a:pt x="0" y="0"/>
                </a:lnTo>
                <a:lnTo>
                  <a:pt x="0" y="323999"/>
                </a:lnTo>
                <a:lnTo>
                  <a:pt x="6350" y="323999"/>
                </a:lnTo>
                <a:lnTo>
                  <a:pt x="6350" y="0"/>
                </a:lnTo>
                <a:close/>
              </a:path>
            </a:pathLst>
          </a:custGeom>
          <a:solidFill>
            <a:srgbClr val="828282"/>
          </a:solidFill>
        </p:spPr>
        <p:txBody>
          <a:bodyPr wrap="square" lIns="0" tIns="0" rIns="0" bIns="0" rtlCol="0"/>
          <a:lstStyle/>
          <a:p>
            <a:endParaRPr sz="2053" b="0" i="0"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sp>
        <p:nvSpPr>
          <p:cNvPr id="21" name="object 4">
            <a:extLst>
              <a:ext uri="{FF2B5EF4-FFF2-40B4-BE49-F238E27FC236}">
                <a16:creationId xmlns:a16="http://schemas.microsoft.com/office/drawing/2014/main" id="{0C1ED0D8-0F88-FE45-983C-1ADA4FFE4C5C}"/>
              </a:ext>
            </a:extLst>
          </p:cNvPr>
          <p:cNvSpPr/>
          <p:nvPr userDrawn="1"/>
        </p:nvSpPr>
        <p:spPr>
          <a:xfrm>
            <a:off x="11604085" y="6486845"/>
            <a:ext cx="7416" cy="370057"/>
          </a:xfrm>
          <a:custGeom>
            <a:avLst/>
            <a:gdLst/>
            <a:ahLst/>
            <a:cxnLst/>
            <a:rect l="l" t="t" r="r" b="b"/>
            <a:pathLst>
              <a:path w="6350" h="324485">
                <a:moveTo>
                  <a:pt x="6350" y="0"/>
                </a:moveTo>
                <a:lnTo>
                  <a:pt x="0" y="0"/>
                </a:lnTo>
                <a:lnTo>
                  <a:pt x="0" y="323999"/>
                </a:lnTo>
                <a:lnTo>
                  <a:pt x="6350" y="323999"/>
                </a:lnTo>
                <a:lnTo>
                  <a:pt x="6350" y="0"/>
                </a:lnTo>
                <a:close/>
              </a:path>
            </a:pathLst>
          </a:custGeom>
          <a:solidFill>
            <a:srgbClr val="828282"/>
          </a:solidFill>
        </p:spPr>
        <p:txBody>
          <a:bodyPr wrap="square" lIns="0" tIns="0" rIns="0" bIns="0" rtlCol="0"/>
          <a:lstStyle/>
          <a:p>
            <a:endParaRPr sz="2053" b="0" i="0"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sp>
        <p:nvSpPr>
          <p:cNvPr id="23" name="Holder 4">
            <a:extLst>
              <a:ext uri="{FF2B5EF4-FFF2-40B4-BE49-F238E27FC236}">
                <a16:creationId xmlns:a16="http://schemas.microsoft.com/office/drawing/2014/main" id="{FC06D507-433D-0644-997E-C1713510A2E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350131" y="6449941"/>
            <a:ext cx="9000000" cy="1578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026" b="0" i="0">
                <a:solidFill>
                  <a:srgbClr val="828282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r>
              <a:rPr lang="ru-RU"/>
              <a:t>Развитие транспортной инфраструктуры: городское измерение</a:t>
            </a:r>
            <a:endParaRPr lang="x-none" dirty="0"/>
          </a:p>
        </p:txBody>
      </p:sp>
      <p:sp>
        <p:nvSpPr>
          <p:cNvPr id="24" name="Holder 5">
            <a:extLst>
              <a:ext uri="{FF2B5EF4-FFF2-40B4-BE49-F238E27FC236}">
                <a16:creationId xmlns:a16="http://schemas.microsoft.com/office/drawing/2014/main" id="{E9B8A00B-844C-E449-9FC1-E6018C3503D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31912" y="6449941"/>
            <a:ext cx="1375679" cy="1578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026" b="0" i="0">
                <a:solidFill>
                  <a:srgbClr val="828282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r>
              <a:rPr lang="ru-RU"/>
              <a:t>29.06.2023</a:t>
            </a:r>
            <a:endParaRPr lang="x-none"/>
          </a:p>
        </p:txBody>
      </p:sp>
      <p:sp>
        <p:nvSpPr>
          <p:cNvPr id="25" name="Holder 6">
            <a:extLst>
              <a:ext uri="{FF2B5EF4-FFF2-40B4-BE49-F238E27FC236}">
                <a16:creationId xmlns:a16="http://schemas.microsoft.com/office/drawing/2014/main" id="{8B91BE5A-1FC8-B843-86AF-A5315AD2BB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54189" y="6449940"/>
            <a:ext cx="432707" cy="228751"/>
          </a:xfrm>
          <a:prstGeom prst="rect">
            <a:avLst/>
          </a:prstGeom>
        </p:spPr>
        <p:txBody>
          <a:bodyPr lIns="0" tIns="0" rIns="0" bIns="0"/>
          <a:lstStyle>
            <a:lvl1pPr>
              <a:defRPr sz="1483" b="0" i="0">
                <a:solidFill>
                  <a:srgbClr val="828282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fld id="{525A4689-B8A0-CC4F-849B-F70BD165C374}" type="slidenum">
              <a:rPr lang="x-none" smtClean="0"/>
              <a:pPr/>
              <a:t>‹#›</a:t>
            </a:fld>
            <a:endParaRPr lang="x-none"/>
          </a:p>
        </p:txBody>
      </p:sp>
      <p:sp>
        <p:nvSpPr>
          <p:cNvPr id="10" name="Holder 2">
            <a:extLst>
              <a:ext uri="{FF2B5EF4-FFF2-40B4-BE49-F238E27FC236}">
                <a16:creationId xmlns:a16="http://schemas.microsoft.com/office/drawing/2014/main" id="{6C4496F1-F518-4613-AC37-000892B51841}"/>
              </a:ext>
            </a:extLst>
          </p:cNvPr>
          <p:cNvSpPr txBox="1">
            <a:spLocks/>
          </p:cNvSpPr>
          <p:nvPr userDrawn="1"/>
        </p:nvSpPr>
        <p:spPr>
          <a:xfrm>
            <a:off x="785812" y="414552"/>
            <a:ext cx="10839821" cy="51244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700" b="0" i="0" kern="1200">
                <a:solidFill>
                  <a:srgbClr val="007378"/>
                </a:solidFill>
                <a:latin typeface="Arial Narrow" panose="020B0604020202020204" pitchFamily="34" charset="0"/>
                <a:ea typeface="+mj-ea"/>
                <a:cs typeface="Arial Narrow" panose="020B0604020202020204" pitchFamily="34" charset="0"/>
              </a:defRPr>
            </a:lvl1pPr>
          </a:lstStyle>
          <a:p>
            <a:r>
              <a:rPr lang="ru-RU" b="0" cap="small" baseline="0" dirty="0">
                <a:solidFill>
                  <a:schemeClr val="accent2"/>
                </a:solidFill>
              </a:rPr>
              <a:t>Содержание</a:t>
            </a:r>
            <a:endParaRPr lang="en-US" b="0" cap="small" baseline="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18687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азделител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Holder 3">
            <a:extLst>
              <a:ext uri="{FF2B5EF4-FFF2-40B4-BE49-F238E27FC236}">
                <a16:creationId xmlns:a16="http://schemas.microsoft.com/office/drawing/2014/main" id="{83A5220D-E713-4A45-9DDE-D2A414480CA4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319751" y="1660035"/>
            <a:ext cx="7809350" cy="3370153"/>
          </a:xfrm>
        </p:spPr>
        <p:txBody>
          <a:bodyPr lIns="0" tIns="0" rIns="0" bIns="0"/>
          <a:lstStyle>
            <a:lvl1pPr marL="457200" indent="-457200">
              <a:lnSpc>
                <a:spcPct val="100000"/>
              </a:lnSpc>
              <a:spcBef>
                <a:spcPts val="1800"/>
              </a:spcBef>
              <a:buClr>
                <a:schemeClr val="bg2"/>
              </a:buClr>
              <a:buSzPct val="100000"/>
              <a:buFont typeface="+mj-lt"/>
              <a:buAutoNum type="arabicPeriod"/>
              <a:defRPr sz="2400" b="1" i="0">
                <a:solidFill>
                  <a:srgbClr val="828282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pPr lvl="0"/>
            <a:r>
              <a:rPr lang="ru-RU" dirty="0"/>
              <a:t>Раздел 1</a:t>
            </a:r>
          </a:p>
          <a:p>
            <a:pPr lvl="0"/>
            <a:r>
              <a:rPr lang="ru-RU" dirty="0"/>
              <a:t>Раздел 2</a:t>
            </a:r>
          </a:p>
          <a:p>
            <a:pPr lvl="0"/>
            <a:r>
              <a:rPr lang="ru-RU" dirty="0"/>
              <a:t>Раздел 3</a:t>
            </a:r>
          </a:p>
          <a:p>
            <a:pPr lvl="0"/>
            <a:r>
              <a:rPr lang="ru-RU" dirty="0"/>
              <a:t>Раздел 4</a:t>
            </a:r>
          </a:p>
          <a:p>
            <a:pPr lvl="0"/>
            <a:r>
              <a:rPr lang="ru-RU" dirty="0"/>
              <a:t>Раздел 5</a:t>
            </a:r>
          </a:p>
          <a:p>
            <a:pPr lvl="0"/>
            <a:r>
              <a:rPr lang="ru-RU" dirty="0"/>
              <a:t>Раздел 6</a:t>
            </a:r>
            <a:endParaRPr lang="en-GB" dirty="0"/>
          </a:p>
        </p:txBody>
      </p:sp>
      <p:sp>
        <p:nvSpPr>
          <p:cNvPr id="19" name="object 2">
            <a:extLst>
              <a:ext uri="{FF2B5EF4-FFF2-40B4-BE49-F238E27FC236}">
                <a16:creationId xmlns:a16="http://schemas.microsoft.com/office/drawing/2014/main" id="{90DE8440-6303-9549-BAF4-3657A56CB44F}"/>
              </a:ext>
            </a:extLst>
          </p:cNvPr>
          <p:cNvSpPr/>
          <p:nvPr userDrawn="1"/>
        </p:nvSpPr>
        <p:spPr>
          <a:xfrm>
            <a:off x="588612" y="6486845"/>
            <a:ext cx="7416" cy="370057"/>
          </a:xfrm>
          <a:custGeom>
            <a:avLst/>
            <a:gdLst/>
            <a:ahLst/>
            <a:cxnLst/>
            <a:rect l="l" t="t" r="r" b="b"/>
            <a:pathLst>
              <a:path w="6350" h="324485">
                <a:moveTo>
                  <a:pt x="6350" y="0"/>
                </a:moveTo>
                <a:lnTo>
                  <a:pt x="0" y="0"/>
                </a:lnTo>
                <a:lnTo>
                  <a:pt x="0" y="323999"/>
                </a:lnTo>
                <a:lnTo>
                  <a:pt x="6350" y="323999"/>
                </a:lnTo>
                <a:lnTo>
                  <a:pt x="6350" y="0"/>
                </a:lnTo>
                <a:close/>
              </a:path>
            </a:pathLst>
          </a:custGeom>
          <a:solidFill>
            <a:srgbClr val="828282"/>
          </a:solidFill>
        </p:spPr>
        <p:txBody>
          <a:bodyPr wrap="square" lIns="0" tIns="0" rIns="0" bIns="0" rtlCol="0"/>
          <a:lstStyle/>
          <a:p>
            <a:endParaRPr sz="2053" b="0" i="0"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sp>
        <p:nvSpPr>
          <p:cNvPr id="20" name="object 3">
            <a:extLst>
              <a:ext uri="{FF2B5EF4-FFF2-40B4-BE49-F238E27FC236}">
                <a16:creationId xmlns:a16="http://schemas.microsoft.com/office/drawing/2014/main" id="{AC24B0E2-3146-B14D-8E5E-A7E6A2DBF1A7}"/>
              </a:ext>
            </a:extLst>
          </p:cNvPr>
          <p:cNvSpPr/>
          <p:nvPr userDrawn="1"/>
        </p:nvSpPr>
        <p:spPr>
          <a:xfrm>
            <a:off x="2285050" y="6486845"/>
            <a:ext cx="7416" cy="370057"/>
          </a:xfrm>
          <a:custGeom>
            <a:avLst/>
            <a:gdLst/>
            <a:ahLst/>
            <a:cxnLst/>
            <a:rect l="l" t="t" r="r" b="b"/>
            <a:pathLst>
              <a:path w="6350" h="324485">
                <a:moveTo>
                  <a:pt x="6350" y="0"/>
                </a:moveTo>
                <a:lnTo>
                  <a:pt x="0" y="0"/>
                </a:lnTo>
                <a:lnTo>
                  <a:pt x="0" y="323999"/>
                </a:lnTo>
                <a:lnTo>
                  <a:pt x="6350" y="323999"/>
                </a:lnTo>
                <a:lnTo>
                  <a:pt x="6350" y="0"/>
                </a:lnTo>
                <a:close/>
              </a:path>
            </a:pathLst>
          </a:custGeom>
          <a:solidFill>
            <a:srgbClr val="828282"/>
          </a:solidFill>
        </p:spPr>
        <p:txBody>
          <a:bodyPr wrap="square" lIns="0" tIns="0" rIns="0" bIns="0" rtlCol="0"/>
          <a:lstStyle/>
          <a:p>
            <a:endParaRPr sz="2053" b="0" i="0"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sp>
        <p:nvSpPr>
          <p:cNvPr id="21" name="object 4">
            <a:extLst>
              <a:ext uri="{FF2B5EF4-FFF2-40B4-BE49-F238E27FC236}">
                <a16:creationId xmlns:a16="http://schemas.microsoft.com/office/drawing/2014/main" id="{0C1ED0D8-0F88-FE45-983C-1ADA4FFE4C5C}"/>
              </a:ext>
            </a:extLst>
          </p:cNvPr>
          <p:cNvSpPr/>
          <p:nvPr userDrawn="1"/>
        </p:nvSpPr>
        <p:spPr>
          <a:xfrm>
            <a:off x="11604085" y="6486845"/>
            <a:ext cx="7416" cy="370057"/>
          </a:xfrm>
          <a:custGeom>
            <a:avLst/>
            <a:gdLst/>
            <a:ahLst/>
            <a:cxnLst/>
            <a:rect l="l" t="t" r="r" b="b"/>
            <a:pathLst>
              <a:path w="6350" h="324485">
                <a:moveTo>
                  <a:pt x="6350" y="0"/>
                </a:moveTo>
                <a:lnTo>
                  <a:pt x="0" y="0"/>
                </a:lnTo>
                <a:lnTo>
                  <a:pt x="0" y="323999"/>
                </a:lnTo>
                <a:lnTo>
                  <a:pt x="6350" y="323999"/>
                </a:lnTo>
                <a:lnTo>
                  <a:pt x="6350" y="0"/>
                </a:lnTo>
                <a:close/>
              </a:path>
            </a:pathLst>
          </a:custGeom>
          <a:solidFill>
            <a:srgbClr val="828282"/>
          </a:solidFill>
        </p:spPr>
        <p:txBody>
          <a:bodyPr wrap="square" lIns="0" tIns="0" rIns="0" bIns="0" rtlCol="0"/>
          <a:lstStyle/>
          <a:p>
            <a:endParaRPr sz="2053" b="0" i="0"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sp>
        <p:nvSpPr>
          <p:cNvPr id="23" name="Holder 4">
            <a:extLst>
              <a:ext uri="{FF2B5EF4-FFF2-40B4-BE49-F238E27FC236}">
                <a16:creationId xmlns:a16="http://schemas.microsoft.com/office/drawing/2014/main" id="{FC06D507-433D-0644-997E-C1713510A2E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350131" y="6449941"/>
            <a:ext cx="9000000" cy="1578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026" b="0" i="0">
                <a:solidFill>
                  <a:srgbClr val="828282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r>
              <a:rPr lang="ru-RU"/>
              <a:t>Развитие транспортной инфраструктуры: городское измерение</a:t>
            </a:r>
            <a:endParaRPr lang="x-none"/>
          </a:p>
        </p:txBody>
      </p:sp>
      <p:sp>
        <p:nvSpPr>
          <p:cNvPr id="24" name="Holder 5">
            <a:extLst>
              <a:ext uri="{FF2B5EF4-FFF2-40B4-BE49-F238E27FC236}">
                <a16:creationId xmlns:a16="http://schemas.microsoft.com/office/drawing/2014/main" id="{E9B8A00B-844C-E449-9FC1-E6018C3503D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31912" y="6449941"/>
            <a:ext cx="1375679" cy="1578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026" b="0" i="0">
                <a:solidFill>
                  <a:srgbClr val="828282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r>
              <a:rPr lang="ru-RU"/>
              <a:t>29.06.2023</a:t>
            </a:r>
            <a:endParaRPr lang="x-none"/>
          </a:p>
        </p:txBody>
      </p:sp>
      <p:sp>
        <p:nvSpPr>
          <p:cNvPr id="25" name="Holder 6">
            <a:extLst>
              <a:ext uri="{FF2B5EF4-FFF2-40B4-BE49-F238E27FC236}">
                <a16:creationId xmlns:a16="http://schemas.microsoft.com/office/drawing/2014/main" id="{8B91BE5A-1FC8-B843-86AF-A5315AD2BB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54189" y="6449940"/>
            <a:ext cx="432707" cy="228751"/>
          </a:xfrm>
          <a:prstGeom prst="rect">
            <a:avLst/>
          </a:prstGeom>
        </p:spPr>
        <p:txBody>
          <a:bodyPr lIns="0" tIns="0" rIns="0" bIns="0"/>
          <a:lstStyle>
            <a:lvl1pPr>
              <a:defRPr sz="1483" b="0" i="0">
                <a:solidFill>
                  <a:srgbClr val="828282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fld id="{525A4689-B8A0-CC4F-849B-F70BD165C374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0206460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Содержа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object 2">
            <a:extLst>
              <a:ext uri="{FF2B5EF4-FFF2-40B4-BE49-F238E27FC236}">
                <a16:creationId xmlns:a16="http://schemas.microsoft.com/office/drawing/2014/main" id="{90DE8440-6303-9549-BAF4-3657A56CB44F}"/>
              </a:ext>
            </a:extLst>
          </p:cNvPr>
          <p:cNvSpPr/>
          <p:nvPr userDrawn="1"/>
        </p:nvSpPr>
        <p:spPr>
          <a:xfrm>
            <a:off x="588612" y="6486845"/>
            <a:ext cx="7416" cy="370057"/>
          </a:xfrm>
          <a:custGeom>
            <a:avLst/>
            <a:gdLst/>
            <a:ahLst/>
            <a:cxnLst/>
            <a:rect l="l" t="t" r="r" b="b"/>
            <a:pathLst>
              <a:path w="6350" h="324485">
                <a:moveTo>
                  <a:pt x="6350" y="0"/>
                </a:moveTo>
                <a:lnTo>
                  <a:pt x="0" y="0"/>
                </a:lnTo>
                <a:lnTo>
                  <a:pt x="0" y="323999"/>
                </a:lnTo>
                <a:lnTo>
                  <a:pt x="6350" y="323999"/>
                </a:lnTo>
                <a:lnTo>
                  <a:pt x="6350" y="0"/>
                </a:lnTo>
                <a:close/>
              </a:path>
            </a:pathLst>
          </a:custGeom>
          <a:solidFill>
            <a:srgbClr val="828282"/>
          </a:solidFill>
        </p:spPr>
        <p:txBody>
          <a:bodyPr wrap="square" lIns="0" tIns="0" rIns="0" bIns="0" rtlCol="0"/>
          <a:lstStyle/>
          <a:p>
            <a:endParaRPr sz="2053" b="0" i="0"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sp>
        <p:nvSpPr>
          <p:cNvPr id="20" name="object 3">
            <a:extLst>
              <a:ext uri="{FF2B5EF4-FFF2-40B4-BE49-F238E27FC236}">
                <a16:creationId xmlns:a16="http://schemas.microsoft.com/office/drawing/2014/main" id="{AC24B0E2-3146-B14D-8E5E-A7E6A2DBF1A7}"/>
              </a:ext>
            </a:extLst>
          </p:cNvPr>
          <p:cNvSpPr/>
          <p:nvPr userDrawn="1"/>
        </p:nvSpPr>
        <p:spPr>
          <a:xfrm>
            <a:off x="2285050" y="6486845"/>
            <a:ext cx="7416" cy="370057"/>
          </a:xfrm>
          <a:custGeom>
            <a:avLst/>
            <a:gdLst/>
            <a:ahLst/>
            <a:cxnLst/>
            <a:rect l="l" t="t" r="r" b="b"/>
            <a:pathLst>
              <a:path w="6350" h="324485">
                <a:moveTo>
                  <a:pt x="6350" y="0"/>
                </a:moveTo>
                <a:lnTo>
                  <a:pt x="0" y="0"/>
                </a:lnTo>
                <a:lnTo>
                  <a:pt x="0" y="323999"/>
                </a:lnTo>
                <a:lnTo>
                  <a:pt x="6350" y="323999"/>
                </a:lnTo>
                <a:lnTo>
                  <a:pt x="6350" y="0"/>
                </a:lnTo>
                <a:close/>
              </a:path>
            </a:pathLst>
          </a:custGeom>
          <a:solidFill>
            <a:srgbClr val="828282"/>
          </a:solidFill>
        </p:spPr>
        <p:txBody>
          <a:bodyPr wrap="square" lIns="0" tIns="0" rIns="0" bIns="0" rtlCol="0"/>
          <a:lstStyle/>
          <a:p>
            <a:endParaRPr sz="2053" b="0" i="0"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sp>
        <p:nvSpPr>
          <p:cNvPr id="21" name="object 4">
            <a:extLst>
              <a:ext uri="{FF2B5EF4-FFF2-40B4-BE49-F238E27FC236}">
                <a16:creationId xmlns:a16="http://schemas.microsoft.com/office/drawing/2014/main" id="{0C1ED0D8-0F88-FE45-983C-1ADA4FFE4C5C}"/>
              </a:ext>
            </a:extLst>
          </p:cNvPr>
          <p:cNvSpPr/>
          <p:nvPr userDrawn="1"/>
        </p:nvSpPr>
        <p:spPr>
          <a:xfrm>
            <a:off x="11604085" y="6486845"/>
            <a:ext cx="7416" cy="370057"/>
          </a:xfrm>
          <a:custGeom>
            <a:avLst/>
            <a:gdLst/>
            <a:ahLst/>
            <a:cxnLst/>
            <a:rect l="l" t="t" r="r" b="b"/>
            <a:pathLst>
              <a:path w="6350" h="324485">
                <a:moveTo>
                  <a:pt x="6350" y="0"/>
                </a:moveTo>
                <a:lnTo>
                  <a:pt x="0" y="0"/>
                </a:lnTo>
                <a:lnTo>
                  <a:pt x="0" y="323999"/>
                </a:lnTo>
                <a:lnTo>
                  <a:pt x="6350" y="323999"/>
                </a:lnTo>
                <a:lnTo>
                  <a:pt x="6350" y="0"/>
                </a:lnTo>
                <a:close/>
              </a:path>
            </a:pathLst>
          </a:custGeom>
          <a:solidFill>
            <a:srgbClr val="828282"/>
          </a:solidFill>
        </p:spPr>
        <p:txBody>
          <a:bodyPr wrap="square" lIns="0" tIns="0" rIns="0" bIns="0" rtlCol="0"/>
          <a:lstStyle/>
          <a:p>
            <a:endParaRPr sz="2053" b="0" i="0"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sp>
        <p:nvSpPr>
          <p:cNvPr id="23" name="Holder 4">
            <a:extLst>
              <a:ext uri="{FF2B5EF4-FFF2-40B4-BE49-F238E27FC236}">
                <a16:creationId xmlns:a16="http://schemas.microsoft.com/office/drawing/2014/main" id="{FC06D507-433D-0644-997E-C1713510A2E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350131" y="6449941"/>
            <a:ext cx="9000000" cy="1578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026" b="0" i="0">
                <a:solidFill>
                  <a:srgbClr val="828282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r>
              <a:rPr lang="ru-RU"/>
              <a:t>Развитие транспортной инфраструктуры: городское измерение</a:t>
            </a:r>
            <a:endParaRPr lang="x-none" dirty="0"/>
          </a:p>
        </p:txBody>
      </p:sp>
      <p:sp>
        <p:nvSpPr>
          <p:cNvPr id="24" name="Holder 5">
            <a:extLst>
              <a:ext uri="{FF2B5EF4-FFF2-40B4-BE49-F238E27FC236}">
                <a16:creationId xmlns:a16="http://schemas.microsoft.com/office/drawing/2014/main" id="{E9B8A00B-844C-E449-9FC1-E6018C3503D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31912" y="6449941"/>
            <a:ext cx="1375679" cy="1578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026" b="0" i="0">
                <a:solidFill>
                  <a:srgbClr val="828282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r>
              <a:rPr lang="ru-RU"/>
              <a:t>29.06.2023</a:t>
            </a:r>
            <a:endParaRPr lang="x-none"/>
          </a:p>
        </p:txBody>
      </p:sp>
      <p:sp>
        <p:nvSpPr>
          <p:cNvPr id="25" name="Holder 6">
            <a:extLst>
              <a:ext uri="{FF2B5EF4-FFF2-40B4-BE49-F238E27FC236}">
                <a16:creationId xmlns:a16="http://schemas.microsoft.com/office/drawing/2014/main" id="{8B91BE5A-1FC8-B843-86AF-A5315AD2BB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54189" y="6449940"/>
            <a:ext cx="432707" cy="228751"/>
          </a:xfrm>
          <a:prstGeom prst="rect">
            <a:avLst/>
          </a:prstGeom>
        </p:spPr>
        <p:txBody>
          <a:bodyPr lIns="0" tIns="0" rIns="0" bIns="0"/>
          <a:lstStyle>
            <a:lvl1pPr>
              <a:defRPr sz="1483" b="0" i="0">
                <a:solidFill>
                  <a:srgbClr val="828282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fld id="{525A4689-B8A0-CC4F-849B-F70BD165C374}" type="slidenum">
              <a:rPr lang="x-none" smtClean="0"/>
              <a:pPr/>
              <a:t>‹#›</a:t>
            </a:fld>
            <a:endParaRPr lang="x-none"/>
          </a:p>
        </p:txBody>
      </p:sp>
      <p:sp>
        <p:nvSpPr>
          <p:cNvPr id="11" name="Holder 2">
            <a:extLst>
              <a:ext uri="{FF2B5EF4-FFF2-40B4-BE49-F238E27FC236}">
                <a16:creationId xmlns:a16="http://schemas.microsoft.com/office/drawing/2014/main" id="{4CB111FA-8991-4FEA-82A2-E8877CCDFF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5812" y="414552"/>
            <a:ext cx="10839821" cy="51244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700" b="0" i="0" cap="small" baseline="0">
                <a:solidFill>
                  <a:schemeClr val="accent2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r>
              <a:rPr lang="en-US" dirty="0"/>
              <a:t>Title</a:t>
            </a:r>
            <a:endParaRPr dirty="0"/>
          </a:p>
        </p:txBody>
      </p:sp>
      <p:sp>
        <p:nvSpPr>
          <p:cNvPr id="12" name="Text Placeholder 32">
            <a:extLst>
              <a:ext uri="{FF2B5EF4-FFF2-40B4-BE49-F238E27FC236}">
                <a16:creationId xmlns:a16="http://schemas.microsoft.com/office/drawing/2014/main" id="{96C5B018-F661-46E4-95B1-3090BB16F70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45898" y="996367"/>
            <a:ext cx="10365604" cy="521968"/>
          </a:xfrm>
        </p:spPr>
        <p:txBody>
          <a:bodyPr/>
          <a:lstStyle>
            <a:lvl1pPr marL="0" indent="0">
              <a:lnSpc>
                <a:spcPts val="4562"/>
              </a:lnSpc>
              <a:buNone/>
              <a:defRPr sz="2200" b="1" i="0" cap="all" baseline="0">
                <a:solidFill>
                  <a:schemeClr val="tx1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pPr lvl="0"/>
            <a:r>
              <a:rPr lang="x-none" dirty="0"/>
              <a:t>Subtitle</a:t>
            </a:r>
          </a:p>
        </p:txBody>
      </p:sp>
      <p:sp>
        <p:nvSpPr>
          <p:cNvPr id="14" name="Picture Placeholder 5">
            <a:extLst>
              <a:ext uri="{FF2B5EF4-FFF2-40B4-BE49-F238E27FC236}">
                <a16:creationId xmlns:a16="http://schemas.microsoft.com/office/drawing/2014/main" id="{91B2833C-A609-4F19-98CC-17F3691C46E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245898" y="1703011"/>
            <a:ext cx="6194263" cy="276999"/>
          </a:xfrm>
        </p:spPr>
        <p:txBody>
          <a:bodyPr/>
          <a:lstStyle>
            <a:lvl1pPr marL="0" indent="0">
              <a:buNone/>
              <a:defRPr b="0" i="0">
                <a:solidFill>
                  <a:srgbClr val="323232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endParaRPr lang="x-none" dirty="0"/>
          </a:p>
        </p:txBody>
      </p:sp>
      <p:sp>
        <p:nvSpPr>
          <p:cNvPr id="2" name="Овал 1">
            <a:extLst>
              <a:ext uri="{FF2B5EF4-FFF2-40B4-BE49-F238E27FC236}">
                <a16:creationId xmlns:a16="http://schemas.microsoft.com/office/drawing/2014/main" id="{1BC799BA-F046-46E3-B22E-1706C98E6A70}"/>
              </a:ext>
            </a:extLst>
          </p:cNvPr>
          <p:cNvSpPr/>
          <p:nvPr userDrawn="1"/>
        </p:nvSpPr>
        <p:spPr>
          <a:xfrm>
            <a:off x="1242060" y="2164686"/>
            <a:ext cx="571796" cy="571796"/>
          </a:xfrm>
          <a:prstGeom prst="ellipse">
            <a:avLst/>
          </a:prstGeom>
          <a:solidFill>
            <a:srgbClr val="0073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latin typeface="Arial Narrow" panose="020B0606020202030204" pitchFamily="34" charset="0"/>
              </a:rPr>
              <a:t>1</a:t>
            </a:r>
          </a:p>
        </p:txBody>
      </p:sp>
      <p:sp>
        <p:nvSpPr>
          <p:cNvPr id="17" name="Овал 16">
            <a:extLst>
              <a:ext uri="{FF2B5EF4-FFF2-40B4-BE49-F238E27FC236}">
                <a16:creationId xmlns:a16="http://schemas.microsoft.com/office/drawing/2014/main" id="{C9975468-69F1-413D-ACB3-2DECBFE2E0FE}"/>
              </a:ext>
            </a:extLst>
          </p:cNvPr>
          <p:cNvSpPr/>
          <p:nvPr userDrawn="1"/>
        </p:nvSpPr>
        <p:spPr>
          <a:xfrm>
            <a:off x="1242060" y="2856051"/>
            <a:ext cx="571796" cy="571796"/>
          </a:xfrm>
          <a:prstGeom prst="ellipse">
            <a:avLst/>
          </a:prstGeom>
          <a:solidFill>
            <a:srgbClr val="0073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latin typeface="Arial Narrow" panose="020B0606020202030204" pitchFamily="34" charset="0"/>
              </a:rPr>
              <a:t>2</a:t>
            </a:r>
          </a:p>
        </p:txBody>
      </p:sp>
      <p:sp>
        <p:nvSpPr>
          <p:cNvPr id="18" name="Овал 17">
            <a:extLst>
              <a:ext uri="{FF2B5EF4-FFF2-40B4-BE49-F238E27FC236}">
                <a16:creationId xmlns:a16="http://schemas.microsoft.com/office/drawing/2014/main" id="{A9A6D954-C637-4DC0-A759-D630811DBAA5}"/>
              </a:ext>
            </a:extLst>
          </p:cNvPr>
          <p:cNvSpPr/>
          <p:nvPr userDrawn="1"/>
        </p:nvSpPr>
        <p:spPr>
          <a:xfrm>
            <a:off x="1245898" y="3547416"/>
            <a:ext cx="571796" cy="571796"/>
          </a:xfrm>
          <a:prstGeom prst="ellipse">
            <a:avLst/>
          </a:prstGeom>
          <a:solidFill>
            <a:srgbClr val="0073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latin typeface="Arial Narrow" panose="020B0606020202030204" pitchFamily="34" charset="0"/>
              </a:rPr>
              <a:t>3</a:t>
            </a:r>
          </a:p>
        </p:txBody>
      </p:sp>
      <p:sp>
        <p:nvSpPr>
          <p:cNvPr id="22" name="Овал 21">
            <a:extLst>
              <a:ext uri="{FF2B5EF4-FFF2-40B4-BE49-F238E27FC236}">
                <a16:creationId xmlns:a16="http://schemas.microsoft.com/office/drawing/2014/main" id="{2688DEFC-197C-4003-A2A4-CCA9BED3E8C2}"/>
              </a:ext>
            </a:extLst>
          </p:cNvPr>
          <p:cNvSpPr/>
          <p:nvPr userDrawn="1"/>
        </p:nvSpPr>
        <p:spPr>
          <a:xfrm>
            <a:off x="1242060" y="4238781"/>
            <a:ext cx="571796" cy="571796"/>
          </a:xfrm>
          <a:prstGeom prst="ellipse">
            <a:avLst/>
          </a:prstGeom>
          <a:solidFill>
            <a:srgbClr val="0073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latin typeface="Arial Narrow" panose="020B0606020202030204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4647300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ычны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object 2">
            <a:extLst>
              <a:ext uri="{FF2B5EF4-FFF2-40B4-BE49-F238E27FC236}">
                <a16:creationId xmlns:a16="http://schemas.microsoft.com/office/drawing/2014/main" id="{90DE8440-6303-9549-BAF4-3657A56CB44F}"/>
              </a:ext>
            </a:extLst>
          </p:cNvPr>
          <p:cNvSpPr/>
          <p:nvPr userDrawn="1"/>
        </p:nvSpPr>
        <p:spPr>
          <a:xfrm>
            <a:off x="588612" y="6486845"/>
            <a:ext cx="7416" cy="370057"/>
          </a:xfrm>
          <a:custGeom>
            <a:avLst/>
            <a:gdLst/>
            <a:ahLst/>
            <a:cxnLst/>
            <a:rect l="l" t="t" r="r" b="b"/>
            <a:pathLst>
              <a:path w="6350" h="324485">
                <a:moveTo>
                  <a:pt x="6350" y="0"/>
                </a:moveTo>
                <a:lnTo>
                  <a:pt x="0" y="0"/>
                </a:lnTo>
                <a:lnTo>
                  <a:pt x="0" y="323999"/>
                </a:lnTo>
                <a:lnTo>
                  <a:pt x="6350" y="323999"/>
                </a:lnTo>
                <a:lnTo>
                  <a:pt x="6350" y="0"/>
                </a:lnTo>
                <a:close/>
              </a:path>
            </a:pathLst>
          </a:custGeom>
          <a:solidFill>
            <a:srgbClr val="828282"/>
          </a:solidFill>
        </p:spPr>
        <p:txBody>
          <a:bodyPr wrap="square" lIns="0" tIns="0" rIns="0" bIns="0" rtlCol="0"/>
          <a:lstStyle/>
          <a:p>
            <a:endParaRPr sz="2053" b="0" i="0"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sp>
        <p:nvSpPr>
          <p:cNvPr id="20" name="object 3">
            <a:extLst>
              <a:ext uri="{FF2B5EF4-FFF2-40B4-BE49-F238E27FC236}">
                <a16:creationId xmlns:a16="http://schemas.microsoft.com/office/drawing/2014/main" id="{AC24B0E2-3146-B14D-8E5E-A7E6A2DBF1A7}"/>
              </a:ext>
            </a:extLst>
          </p:cNvPr>
          <p:cNvSpPr/>
          <p:nvPr userDrawn="1"/>
        </p:nvSpPr>
        <p:spPr>
          <a:xfrm>
            <a:off x="2285050" y="6486845"/>
            <a:ext cx="7416" cy="370057"/>
          </a:xfrm>
          <a:custGeom>
            <a:avLst/>
            <a:gdLst/>
            <a:ahLst/>
            <a:cxnLst/>
            <a:rect l="l" t="t" r="r" b="b"/>
            <a:pathLst>
              <a:path w="6350" h="324485">
                <a:moveTo>
                  <a:pt x="6350" y="0"/>
                </a:moveTo>
                <a:lnTo>
                  <a:pt x="0" y="0"/>
                </a:lnTo>
                <a:lnTo>
                  <a:pt x="0" y="323999"/>
                </a:lnTo>
                <a:lnTo>
                  <a:pt x="6350" y="323999"/>
                </a:lnTo>
                <a:lnTo>
                  <a:pt x="6350" y="0"/>
                </a:lnTo>
                <a:close/>
              </a:path>
            </a:pathLst>
          </a:custGeom>
          <a:solidFill>
            <a:srgbClr val="828282"/>
          </a:solidFill>
        </p:spPr>
        <p:txBody>
          <a:bodyPr wrap="square" lIns="0" tIns="0" rIns="0" bIns="0" rtlCol="0"/>
          <a:lstStyle/>
          <a:p>
            <a:endParaRPr sz="2053" b="0" i="0"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sp>
        <p:nvSpPr>
          <p:cNvPr id="21" name="object 4">
            <a:extLst>
              <a:ext uri="{FF2B5EF4-FFF2-40B4-BE49-F238E27FC236}">
                <a16:creationId xmlns:a16="http://schemas.microsoft.com/office/drawing/2014/main" id="{0C1ED0D8-0F88-FE45-983C-1ADA4FFE4C5C}"/>
              </a:ext>
            </a:extLst>
          </p:cNvPr>
          <p:cNvSpPr/>
          <p:nvPr userDrawn="1"/>
        </p:nvSpPr>
        <p:spPr>
          <a:xfrm>
            <a:off x="11604085" y="6486845"/>
            <a:ext cx="7416" cy="370057"/>
          </a:xfrm>
          <a:custGeom>
            <a:avLst/>
            <a:gdLst/>
            <a:ahLst/>
            <a:cxnLst/>
            <a:rect l="l" t="t" r="r" b="b"/>
            <a:pathLst>
              <a:path w="6350" h="324485">
                <a:moveTo>
                  <a:pt x="6350" y="0"/>
                </a:moveTo>
                <a:lnTo>
                  <a:pt x="0" y="0"/>
                </a:lnTo>
                <a:lnTo>
                  <a:pt x="0" y="323999"/>
                </a:lnTo>
                <a:lnTo>
                  <a:pt x="6350" y="323999"/>
                </a:lnTo>
                <a:lnTo>
                  <a:pt x="6350" y="0"/>
                </a:lnTo>
                <a:close/>
              </a:path>
            </a:pathLst>
          </a:custGeom>
          <a:solidFill>
            <a:srgbClr val="828282"/>
          </a:solidFill>
        </p:spPr>
        <p:txBody>
          <a:bodyPr wrap="square" lIns="0" tIns="0" rIns="0" bIns="0" rtlCol="0"/>
          <a:lstStyle/>
          <a:p>
            <a:endParaRPr sz="2053" b="0" i="0"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sp>
        <p:nvSpPr>
          <p:cNvPr id="23" name="Holder 4">
            <a:extLst>
              <a:ext uri="{FF2B5EF4-FFF2-40B4-BE49-F238E27FC236}">
                <a16:creationId xmlns:a16="http://schemas.microsoft.com/office/drawing/2014/main" id="{FC06D507-433D-0644-997E-C1713510A2E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350131" y="6449941"/>
            <a:ext cx="9000000" cy="1578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026" b="0" i="0">
                <a:solidFill>
                  <a:srgbClr val="828282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r>
              <a:rPr lang="ru-RU"/>
              <a:t>Развитие транспортной инфраструктуры: городское измерение</a:t>
            </a:r>
            <a:endParaRPr lang="x-none" dirty="0"/>
          </a:p>
        </p:txBody>
      </p:sp>
      <p:sp>
        <p:nvSpPr>
          <p:cNvPr id="24" name="Holder 5">
            <a:extLst>
              <a:ext uri="{FF2B5EF4-FFF2-40B4-BE49-F238E27FC236}">
                <a16:creationId xmlns:a16="http://schemas.microsoft.com/office/drawing/2014/main" id="{E9B8A00B-844C-E449-9FC1-E6018C3503D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31912" y="6449941"/>
            <a:ext cx="1375679" cy="1578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026" b="0" i="0">
                <a:solidFill>
                  <a:srgbClr val="828282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r>
              <a:rPr lang="ru-RU"/>
              <a:t>29.06.2023</a:t>
            </a:r>
            <a:endParaRPr lang="x-none"/>
          </a:p>
        </p:txBody>
      </p:sp>
      <p:sp>
        <p:nvSpPr>
          <p:cNvPr id="25" name="Holder 6">
            <a:extLst>
              <a:ext uri="{FF2B5EF4-FFF2-40B4-BE49-F238E27FC236}">
                <a16:creationId xmlns:a16="http://schemas.microsoft.com/office/drawing/2014/main" id="{8B91BE5A-1FC8-B843-86AF-A5315AD2BB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54189" y="6449940"/>
            <a:ext cx="432707" cy="228751"/>
          </a:xfrm>
          <a:prstGeom prst="rect">
            <a:avLst/>
          </a:prstGeom>
        </p:spPr>
        <p:txBody>
          <a:bodyPr lIns="0" tIns="0" rIns="0" bIns="0"/>
          <a:lstStyle>
            <a:lvl1pPr>
              <a:defRPr sz="1483" b="0" i="0">
                <a:solidFill>
                  <a:srgbClr val="828282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fld id="{525A4689-B8A0-CC4F-849B-F70BD165C374}" type="slidenum">
              <a:rPr lang="x-none" smtClean="0"/>
              <a:pPr/>
              <a:t>‹#›</a:t>
            </a:fld>
            <a:endParaRPr lang="x-none"/>
          </a:p>
        </p:txBody>
      </p:sp>
      <p:sp>
        <p:nvSpPr>
          <p:cNvPr id="11" name="Holder 2">
            <a:extLst>
              <a:ext uri="{FF2B5EF4-FFF2-40B4-BE49-F238E27FC236}">
                <a16:creationId xmlns:a16="http://schemas.microsoft.com/office/drawing/2014/main" id="{4CB111FA-8991-4FEA-82A2-E8877CCDFF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5812" y="414552"/>
            <a:ext cx="10839821" cy="51244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700" b="0" i="0" cap="small" baseline="0">
                <a:solidFill>
                  <a:schemeClr val="accent2">
                    <a:lumMod val="60000"/>
                    <a:lumOff val="40000"/>
                  </a:schemeClr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r>
              <a:rPr lang="en-US" dirty="0"/>
              <a:t>Title</a:t>
            </a:r>
            <a:endParaRPr dirty="0"/>
          </a:p>
        </p:txBody>
      </p:sp>
      <p:sp>
        <p:nvSpPr>
          <p:cNvPr id="12" name="Text Placeholder 32">
            <a:extLst>
              <a:ext uri="{FF2B5EF4-FFF2-40B4-BE49-F238E27FC236}">
                <a16:creationId xmlns:a16="http://schemas.microsoft.com/office/drawing/2014/main" id="{96C5B018-F661-46E4-95B1-3090BB16F70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45898" y="996367"/>
            <a:ext cx="10365604" cy="521968"/>
          </a:xfrm>
        </p:spPr>
        <p:txBody>
          <a:bodyPr/>
          <a:lstStyle>
            <a:lvl1pPr marL="0" indent="0">
              <a:lnSpc>
                <a:spcPts val="4562"/>
              </a:lnSpc>
              <a:buNone/>
              <a:defRPr sz="2200" b="1" i="0" cap="all" baseline="0">
                <a:solidFill>
                  <a:schemeClr val="tx1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pPr lvl="0"/>
            <a:r>
              <a:rPr lang="x-none" dirty="0"/>
              <a:t>Subtitle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198FB509-713B-4778-A117-84B5C5DAEE3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245898" y="1674276"/>
            <a:ext cx="6537505" cy="249299"/>
          </a:xfrm>
        </p:spPr>
        <p:txBody>
          <a:bodyPr/>
          <a:lstStyle>
            <a:lvl1pPr marL="0" indent="0">
              <a:buNone/>
              <a:defRPr>
                <a:latin typeface="Arial Narrow" panose="020B0606020202030204" pitchFamily="34" charset="0"/>
              </a:defRPr>
            </a:lvl1pPr>
            <a:lvl2pPr marL="457200" indent="0">
              <a:buNone/>
              <a:defRPr sz="1800">
                <a:latin typeface="Arial Narrow" panose="020B0606020202030204" pitchFamily="34" charset="0"/>
              </a:defRPr>
            </a:lvl2pPr>
            <a:lvl3pPr marL="0" indent="0">
              <a:buNone/>
              <a:defRPr sz="1800">
                <a:latin typeface="Arial Narrow" panose="020B0606020202030204" pitchFamily="34" charset="0"/>
              </a:defRPr>
            </a:lvl3pPr>
            <a:lvl4pPr marL="1371600" indent="0">
              <a:buFont typeface="Arial" panose="020B0604020202020204" pitchFamily="34" charset="0"/>
              <a:buNone/>
              <a:defRPr sz="1800">
                <a:latin typeface="Arial Narrow" panose="020B0606020202030204" pitchFamily="34" charset="0"/>
              </a:defRPr>
            </a:lvl4pPr>
            <a:lvl5pPr marL="1828800" indent="0">
              <a:buFont typeface="Arial" panose="020B0604020202020204" pitchFamily="34" charset="0"/>
              <a:buNone/>
              <a:defRPr sz="1800">
                <a:latin typeface="Arial Narrow" panose="020B0606020202030204" pitchFamily="34" charset="0"/>
              </a:defRPr>
            </a:lvl5pPr>
          </a:lstStyle>
          <a:p>
            <a:pPr lvl="2"/>
            <a:r>
              <a:rPr lang="ru-RU" dirty="0"/>
              <a:t>Текст</a:t>
            </a:r>
          </a:p>
        </p:txBody>
      </p:sp>
    </p:spTree>
    <p:extLst>
      <p:ext uri="{BB962C8B-B14F-4D97-AF65-F5344CB8AC3E}">
        <p14:creationId xmlns:p14="http://schemas.microsoft.com/office/powerpoint/2010/main" val="12435105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_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E52C534C-ED19-A946-96CC-9DB9A1CACBD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38867" y="3350040"/>
            <a:ext cx="8062739" cy="852862"/>
          </a:xfrm>
        </p:spPr>
        <p:txBody>
          <a:bodyPr anchor="b"/>
          <a:lstStyle>
            <a:lvl1pPr>
              <a:defRPr sz="6158" b="0" i="0">
                <a:solidFill>
                  <a:srgbClr val="007378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r>
              <a:rPr lang="en-GB" dirty="0"/>
              <a:t>Section header</a:t>
            </a:r>
            <a:endParaRPr lang="x-none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4750F70-45D2-3544-9178-BEDAF6170FD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838497" y="4459150"/>
            <a:ext cx="8063109" cy="363305"/>
          </a:xfrm>
        </p:spPr>
        <p:txBody>
          <a:bodyPr/>
          <a:lstStyle>
            <a:lvl1pPr marL="0" indent="0">
              <a:buNone/>
              <a:defRPr sz="2623" b="0" i="0">
                <a:solidFill>
                  <a:srgbClr val="007378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pPr lvl="0"/>
            <a:r>
              <a:rPr lang="en-GB" dirty="0"/>
              <a:t>SECTION DESCRIPTION</a:t>
            </a:r>
            <a:endParaRPr lang="x-none" dirty="0"/>
          </a:p>
        </p:txBody>
      </p:sp>
      <p:sp>
        <p:nvSpPr>
          <p:cNvPr id="10" name="object 2">
            <a:extLst>
              <a:ext uri="{FF2B5EF4-FFF2-40B4-BE49-F238E27FC236}">
                <a16:creationId xmlns:a16="http://schemas.microsoft.com/office/drawing/2014/main" id="{2383A110-50B8-8E45-8AA6-F1AC41C6863A}"/>
              </a:ext>
            </a:extLst>
          </p:cNvPr>
          <p:cNvSpPr/>
          <p:nvPr userDrawn="1"/>
        </p:nvSpPr>
        <p:spPr>
          <a:xfrm>
            <a:off x="588612" y="6486845"/>
            <a:ext cx="7416" cy="370057"/>
          </a:xfrm>
          <a:custGeom>
            <a:avLst/>
            <a:gdLst/>
            <a:ahLst/>
            <a:cxnLst/>
            <a:rect l="l" t="t" r="r" b="b"/>
            <a:pathLst>
              <a:path w="6350" h="324485">
                <a:moveTo>
                  <a:pt x="6350" y="0"/>
                </a:moveTo>
                <a:lnTo>
                  <a:pt x="0" y="0"/>
                </a:lnTo>
                <a:lnTo>
                  <a:pt x="0" y="323999"/>
                </a:lnTo>
                <a:lnTo>
                  <a:pt x="6350" y="323999"/>
                </a:lnTo>
                <a:lnTo>
                  <a:pt x="6350" y="0"/>
                </a:lnTo>
                <a:close/>
              </a:path>
            </a:pathLst>
          </a:custGeom>
          <a:solidFill>
            <a:srgbClr val="828282"/>
          </a:solidFill>
        </p:spPr>
        <p:txBody>
          <a:bodyPr wrap="square" lIns="0" tIns="0" rIns="0" bIns="0" rtlCol="0"/>
          <a:lstStyle/>
          <a:p>
            <a:endParaRPr sz="2053" b="0" i="0"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sp>
        <p:nvSpPr>
          <p:cNvPr id="11" name="object 3">
            <a:extLst>
              <a:ext uri="{FF2B5EF4-FFF2-40B4-BE49-F238E27FC236}">
                <a16:creationId xmlns:a16="http://schemas.microsoft.com/office/drawing/2014/main" id="{0747DA21-2FCF-5F4D-B633-50D5CD3E11FE}"/>
              </a:ext>
            </a:extLst>
          </p:cNvPr>
          <p:cNvSpPr/>
          <p:nvPr userDrawn="1"/>
        </p:nvSpPr>
        <p:spPr>
          <a:xfrm>
            <a:off x="2285050" y="6486845"/>
            <a:ext cx="7416" cy="370057"/>
          </a:xfrm>
          <a:custGeom>
            <a:avLst/>
            <a:gdLst/>
            <a:ahLst/>
            <a:cxnLst/>
            <a:rect l="l" t="t" r="r" b="b"/>
            <a:pathLst>
              <a:path w="6350" h="324485">
                <a:moveTo>
                  <a:pt x="6350" y="0"/>
                </a:moveTo>
                <a:lnTo>
                  <a:pt x="0" y="0"/>
                </a:lnTo>
                <a:lnTo>
                  <a:pt x="0" y="323999"/>
                </a:lnTo>
                <a:lnTo>
                  <a:pt x="6350" y="323999"/>
                </a:lnTo>
                <a:lnTo>
                  <a:pt x="6350" y="0"/>
                </a:lnTo>
                <a:close/>
              </a:path>
            </a:pathLst>
          </a:custGeom>
          <a:solidFill>
            <a:srgbClr val="828282"/>
          </a:solidFill>
        </p:spPr>
        <p:txBody>
          <a:bodyPr wrap="square" lIns="0" tIns="0" rIns="0" bIns="0" rtlCol="0"/>
          <a:lstStyle/>
          <a:p>
            <a:endParaRPr sz="2053" b="0" i="0"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sp>
        <p:nvSpPr>
          <p:cNvPr id="12" name="object 4">
            <a:extLst>
              <a:ext uri="{FF2B5EF4-FFF2-40B4-BE49-F238E27FC236}">
                <a16:creationId xmlns:a16="http://schemas.microsoft.com/office/drawing/2014/main" id="{57D4BB46-4D33-8545-86BE-AE259C9E7487}"/>
              </a:ext>
            </a:extLst>
          </p:cNvPr>
          <p:cNvSpPr/>
          <p:nvPr userDrawn="1"/>
        </p:nvSpPr>
        <p:spPr>
          <a:xfrm>
            <a:off x="11604085" y="6486845"/>
            <a:ext cx="7416" cy="370057"/>
          </a:xfrm>
          <a:custGeom>
            <a:avLst/>
            <a:gdLst/>
            <a:ahLst/>
            <a:cxnLst/>
            <a:rect l="l" t="t" r="r" b="b"/>
            <a:pathLst>
              <a:path w="6350" h="324485">
                <a:moveTo>
                  <a:pt x="6350" y="0"/>
                </a:moveTo>
                <a:lnTo>
                  <a:pt x="0" y="0"/>
                </a:lnTo>
                <a:lnTo>
                  <a:pt x="0" y="323999"/>
                </a:lnTo>
                <a:lnTo>
                  <a:pt x="6350" y="323999"/>
                </a:lnTo>
                <a:lnTo>
                  <a:pt x="6350" y="0"/>
                </a:lnTo>
                <a:close/>
              </a:path>
            </a:pathLst>
          </a:custGeom>
          <a:solidFill>
            <a:srgbClr val="828282"/>
          </a:solidFill>
        </p:spPr>
        <p:txBody>
          <a:bodyPr wrap="square" lIns="0" tIns="0" rIns="0" bIns="0" rtlCol="0"/>
          <a:lstStyle/>
          <a:p>
            <a:endParaRPr sz="2053" b="0" i="0"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sp>
        <p:nvSpPr>
          <p:cNvPr id="14" name="Holder 4">
            <a:extLst>
              <a:ext uri="{FF2B5EF4-FFF2-40B4-BE49-F238E27FC236}">
                <a16:creationId xmlns:a16="http://schemas.microsoft.com/office/drawing/2014/main" id="{1E7B9CA7-582B-D148-BA36-CD420F7F73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350131" y="6449941"/>
            <a:ext cx="9000000" cy="1578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026" b="0" i="0">
                <a:solidFill>
                  <a:srgbClr val="828282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r>
              <a:rPr lang="ru-RU"/>
              <a:t>Развитие транспортной инфраструктуры: городское измерение</a:t>
            </a:r>
            <a:endParaRPr lang="x-none"/>
          </a:p>
        </p:txBody>
      </p:sp>
      <p:sp>
        <p:nvSpPr>
          <p:cNvPr id="15" name="Holder 5">
            <a:extLst>
              <a:ext uri="{FF2B5EF4-FFF2-40B4-BE49-F238E27FC236}">
                <a16:creationId xmlns:a16="http://schemas.microsoft.com/office/drawing/2014/main" id="{E2FADF2A-5122-BD4A-93B3-6319B9B4AC9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31912" y="6449941"/>
            <a:ext cx="1375679" cy="1578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026" b="0" i="0">
                <a:solidFill>
                  <a:srgbClr val="828282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r>
              <a:rPr lang="ru-RU"/>
              <a:t>29.06.2023</a:t>
            </a:r>
            <a:endParaRPr lang="x-none"/>
          </a:p>
        </p:txBody>
      </p:sp>
      <p:sp>
        <p:nvSpPr>
          <p:cNvPr id="16" name="Holder 6">
            <a:extLst>
              <a:ext uri="{FF2B5EF4-FFF2-40B4-BE49-F238E27FC236}">
                <a16:creationId xmlns:a16="http://schemas.microsoft.com/office/drawing/2014/main" id="{914C5FDC-54BF-6243-9E82-697654DA9C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54189" y="6449940"/>
            <a:ext cx="432707" cy="228751"/>
          </a:xfrm>
          <a:prstGeom prst="rect">
            <a:avLst/>
          </a:prstGeom>
        </p:spPr>
        <p:txBody>
          <a:bodyPr lIns="0" tIns="0" rIns="0" bIns="0"/>
          <a:lstStyle>
            <a:lvl1pPr>
              <a:defRPr sz="1483" b="0" i="0">
                <a:solidFill>
                  <a:srgbClr val="828282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fld id="{525A4689-B8A0-CC4F-849B-F70BD165C374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5096155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_fea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ject 11">
            <a:extLst>
              <a:ext uri="{FF2B5EF4-FFF2-40B4-BE49-F238E27FC236}">
                <a16:creationId xmlns:a16="http://schemas.microsoft.com/office/drawing/2014/main" id="{9D490BB1-068D-6243-98C8-FA3864567E31}"/>
              </a:ext>
            </a:extLst>
          </p:cNvPr>
          <p:cNvSpPr/>
          <p:nvPr userDrawn="1"/>
        </p:nvSpPr>
        <p:spPr>
          <a:xfrm>
            <a:off x="588612" y="6486845"/>
            <a:ext cx="7416" cy="370057"/>
          </a:xfrm>
          <a:custGeom>
            <a:avLst/>
            <a:gdLst/>
            <a:ahLst/>
            <a:cxnLst/>
            <a:rect l="l" t="t" r="r" b="b"/>
            <a:pathLst>
              <a:path w="6350" h="324485">
                <a:moveTo>
                  <a:pt x="6350" y="0"/>
                </a:moveTo>
                <a:lnTo>
                  <a:pt x="0" y="0"/>
                </a:lnTo>
                <a:lnTo>
                  <a:pt x="0" y="323999"/>
                </a:lnTo>
                <a:lnTo>
                  <a:pt x="6350" y="323999"/>
                </a:lnTo>
                <a:lnTo>
                  <a:pt x="6350" y="0"/>
                </a:lnTo>
                <a:close/>
              </a:path>
            </a:pathLst>
          </a:custGeom>
          <a:solidFill>
            <a:srgbClr val="828282"/>
          </a:solidFill>
        </p:spPr>
        <p:txBody>
          <a:bodyPr wrap="square" lIns="0" tIns="0" rIns="0" bIns="0" rtlCol="0"/>
          <a:lstStyle/>
          <a:p>
            <a:endParaRPr sz="2053" b="0" i="0"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sp>
        <p:nvSpPr>
          <p:cNvPr id="11" name="object 12">
            <a:extLst>
              <a:ext uri="{FF2B5EF4-FFF2-40B4-BE49-F238E27FC236}">
                <a16:creationId xmlns:a16="http://schemas.microsoft.com/office/drawing/2014/main" id="{AA55AC9E-84FA-A143-8D95-02FA67C8B28A}"/>
              </a:ext>
            </a:extLst>
          </p:cNvPr>
          <p:cNvSpPr/>
          <p:nvPr userDrawn="1"/>
        </p:nvSpPr>
        <p:spPr>
          <a:xfrm>
            <a:off x="2285050" y="6486845"/>
            <a:ext cx="7416" cy="370057"/>
          </a:xfrm>
          <a:custGeom>
            <a:avLst/>
            <a:gdLst/>
            <a:ahLst/>
            <a:cxnLst/>
            <a:rect l="l" t="t" r="r" b="b"/>
            <a:pathLst>
              <a:path w="6350" h="324485">
                <a:moveTo>
                  <a:pt x="6350" y="0"/>
                </a:moveTo>
                <a:lnTo>
                  <a:pt x="0" y="0"/>
                </a:lnTo>
                <a:lnTo>
                  <a:pt x="0" y="323999"/>
                </a:lnTo>
                <a:lnTo>
                  <a:pt x="6350" y="323999"/>
                </a:lnTo>
                <a:lnTo>
                  <a:pt x="6350" y="0"/>
                </a:lnTo>
                <a:close/>
              </a:path>
            </a:pathLst>
          </a:custGeom>
          <a:solidFill>
            <a:srgbClr val="828282"/>
          </a:solidFill>
        </p:spPr>
        <p:txBody>
          <a:bodyPr wrap="square" lIns="0" tIns="0" rIns="0" bIns="0" rtlCol="0"/>
          <a:lstStyle/>
          <a:p>
            <a:endParaRPr sz="2053" b="0" i="0"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sp>
        <p:nvSpPr>
          <p:cNvPr id="12" name="object 13">
            <a:extLst>
              <a:ext uri="{FF2B5EF4-FFF2-40B4-BE49-F238E27FC236}">
                <a16:creationId xmlns:a16="http://schemas.microsoft.com/office/drawing/2014/main" id="{3D152BDF-A7C6-234A-8C63-841BFDFF8513}"/>
              </a:ext>
            </a:extLst>
          </p:cNvPr>
          <p:cNvSpPr/>
          <p:nvPr userDrawn="1"/>
        </p:nvSpPr>
        <p:spPr>
          <a:xfrm>
            <a:off x="11604085" y="6486845"/>
            <a:ext cx="7416" cy="370057"/>
          </a:xfrm>
          <a:custGeom>
            <a:avLst/>
            <a:gdLst/>
            <a:ahLst/>
            <a:cxnLst/>
            <a:rect l="l" t="t" r="r" b="b"/>
            <a:pathLst>
              <a:path w="6350" h="324485">
                <a:moveTo>
                  <a:pt x="6350" y="0"/>
                </a:moveTo>
                <a:lnTo>
                  <a:pt x="0" y="0"/>
                </a:lnTo>
                <a:lnTo>
                  <a:pt x="0" y="323999"/>
                </a:lnTo>
                <a:lnTo>
                  <a:pt x="6350" y="323999"/>
                </a:lnTo>
                <a:lnTo>
                  <a:pt x="6350" y="0"/>
                </a:lnTo>
                <a:close/>
              </a:path>
            </a:pathLst>
          </a:custGeom>
          <a:solidFill>
            <a:srgbClr val="828282"/>
          </a:solidFill>
        </p:spPr>
        <p:txBody>
          <a:bodyPr wrap="square" lIns="0" tIns="0" rIns="0" bIns="0" rtlCol="0"/>
          <a:lstStyle/>
          <a:p>
            <a:endParaRPr sz="2053" b="0" i="0"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sp>
        <p:nvSpPr>
          <p:cNvPr id="14" name="Text Placeholder 21">
            <a:extLst>
              <a:ext uri="{FF2B5EF4-FFF2-40B4-BE49-F238E27FC236}">
                <a16:creationId xmlns:a16="http://schemas.microsoft.com/office/drawing/2014/main" id="{070BD484-0836-9640-8FD1-0D07A0E97AD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45898" y="1958911"/>
            <a:ext cx="4939095" cy="318100"/>
          </a:xfrm>
        </p:spPr>
        <p:txBody>
          <a:bodyPr/>
          <a:lstStyle>
            <a:lvl1pPr marL="0" indent="0">
              <a:lnSpc>
                <a:spcPts val="2737"/>
              </a:lnSpc>
              <a:buNone/>
              <a:defRPr b="0" i="0">
                <a:solidFill>
                  <a:srgbClr val="323232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pPr lvl="0"/>
            <a:r>
              <a:rPr lang="en-US" dirty="0"/>
              <a:t>TEXT</a:t>
            </a:r>
            <a:endParaRPr lang="x-none" dirty="0"/>
          </a:p>
        </p:txBody>
      </p:sp>
      <p:sp>
        <p:nvSpPr>
          <p:cNvPr id="15" name="Text Placeholder 23">
            <a:extLst>
              <a:ext uri="{FF2B5EF4-FFF2-40B4-BE49-F238E27FC236}">
                <a16:creationId xmlns:a16="http://schemas.microsoft.com/office/drawing/2014/main" id="{8648E584-C51A-D944-B605-6F1C6D47074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349314" y="2053054"/>
            <a:ext cx="4254964" cy="1059483"/>
          </a:xfrm>
          <a:solidFill>
            <a:srgbClr val="007378"/>
          </a:solidFill>
        </p:spPr>
        <p:txBody>
          <a:bodyPr lIns="180000" tIns="108000" rIns="288000" bIns="108000">
            <a:spAutoFit/>
          </a:bodyPr>
          <a:lstStyle>
            <a:lvl1pPr marL="0" indent="0">
              <a:lnSpc>
                <a:spcPts val="2167"/>
              </a:lnSpc>
              <a:buNone/>
              <a:defRPr lang="en-GB" b="1" i="0" smtClean="0">
                <a:effectLst/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r>
              <a:rPr lang="en-US" b="1" dirty="0">
                <a:effectLst/>
                <a:latin typeface="Arial" panose="020B0604020202020204" pitchFamily="34" charset="0"/>
              </a:rPr>
              <a:t>HIGHLIGHTED TEXT. THIS BOX SCALES RELATIVELY TO THE AMOUNT OF TEXT</a:t>
            </a:r>
            <a:endParaRPr lang="en-GB" dirty="0">
              <a:effectLst/>
              <a:latin typeface="Arial" panose="020B0604020202020204" pitchFamily="34" charset="0"/>
            </a:endParaRPr>
          </a:p>
        </p:txBody>
      </p:sp>
      <p:sp>
        <p:nvSpPr>
          <p:cNvPr id="16" name="Text Placeholder 28">
            <a:extLst>
              <a:ext uri="{FF2B5EF4-FFF2-40B4-BE49-F238E27FC236}">
                <a16:creationId xmlns:a16="http://schemas.microsoft.com/office/drawing/2014/main" id="{5162F5A7-E5F1-6447-9B57-3D3242F848E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95140" y="4298018"/>
            <a:ext cx="1967109" cy="213072"/>
          </a:xfrm>
        </p:spPr>
        <p:txBody>
          <a:bodyPr anchor="t"/>
          <a:lstStyle>
            <a:lvl1pPr marL="0" indent="0">
              <a:lnSpc>
                <a:spcPts val="1825"/>
              </a:lnSpc>
              <a:buNone/>
              <a:defRPr sz="1368" b="1" i="0">
                <a:solidFill>
                  <a:srgbClr val="007378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pPr lvl="0"/>
            <a:r>
              <a:rPr lang="en-GB" dirty="0"/>
              <a:t>FEATURE</a:t>
            </a:r>
            <a:endParaRPr lang="x-none" dirty="0"/>
          </a:p>
        </p:txBody>
      </p:sp>
      <p:sp>
        <p:nvSpPr>
          <p:cNvPr id="17" name="Text Placeholder 28">
            <a:extLst>
              <a:ext uri="{FF2B5EF4-FFF2-40B4-BE49-F238E27FC236}">
                <a16:creationId xmlns:a16="http://schemas.microsoft.com/office/drawing/2014/main" id="{A9656C78-DF01-9142-A55A-21CC3851216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882994" y="4298018"/>
            <a:ext cx="1967109" cy="213072"/>
          </a:xfrm>
        </p:spPr>
        <p:txBody>
          <a:bodyPr anchor="t"/>
          <a:lstStyle>
            <a:lvl1pPr marL="0" indent="0">
              <a:lnSpc>
                <a:spcPts val="1825"/>
              </a:lnSpc>
              <a:buNone/>
              <a:defRPr sz="1368" b="1" i="0">
                <a:solidFill>
                  <a:srgbClr val="007378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pPr lvl="0"/>
            <a:r>
              <a:rPr lang="en-GB" dirty="0"/>
              <a:t>FEATURE</a:t>
            </a:r>
            <a:endParaRPr lang="x-none" dirty="0"/>
          </a:p>
        </p:txBody>
      </p:sp>
      <p:sp>
        <p:nvSpPr>
          <p:cNvPr id="18" name="Text Placeholder 28">
            <a:extLst>
              <a:ext uri="{FF2B5EF4-FFF2-40B4-BE49-F238E27FC236}">
                <a16:creationId xmlns:a16="http://schemas.microsoft.com/office/drawing/2014/main" id="{B15417C5-63A3-954D-8FEF-3A4CEDF1048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112446" y="4298018"/>
            <a:ext cx="1967109" cy="213072"/>
          </a:xfrm>
        </p:spPr>
        <p:txBody>
          <a:bodyPr anchor="t"/>
          <a:lstStyle>
            <a:lvl1pPr marL="0" indent="0">
              <a:lnSpc>
                <a:spcPts val="1825"/>
              </a:lnSpc>
              <a:buNone/>
              <a:defRPr sz="1368" b="1" i="0">
                <a:solidFill>
                  <a:srgbClr val="007378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pPr lvl="0"/>
            <a:r>
              <a:rPr lang="en-GB" dirty="0"/>
              <a:t>FEATURE</a:t>
            </a:r>
            <a:endParaRPr lang="x-none" dirty="0"/>
          </a:p>
        </p:txBody>
      </p:sp>
      <p:sp>
        <p:nvSpPr>
          <p:cNvPr id="19" name="Text Placeholder 32">
            <a:extLst>
              <a:ext uri="{FF2B5EF4-FFF2-40B4-BE49-F238E27FC236}">
                <a16:creationId xmlns:a16="http://schemas.microsoft.com/office/drawing/2014/main" id="{61285267-EC47-2646-BB7F-96BA8167B77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95139" y="5085565"/>
            <a:ext cx="1862914" cy="177549"/>
          </a:xfrm>
        </p:spPr>
        <p:txBody>
          <a:bodyPr/>
          <a:lstStyle>
            <a:lvl1pPr marL="0" indent="0">
              <a:lnSpc>
                <a:spcPts val="1483"/>
              </a:lnSpc>
              <a:buNone/>
              <a:defRPr sz="1140" b="0" i="0">
                <a:solidFill>
                  <a:srgbClr val="323232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pPr lvl="0"/>
            <a:r>
              <a:rPr lang="en-GB" dirty="0"/>
              <a:t>Description</a:t>
            </a:r>
            <a:endParaRPr lang="x-none" dirty="0"/>
          </a:p>
        </p:txBody>
      </p:sp>
      <p:sp>
        <p:nvSpPr>
          <p:cNvPr id="20" name="Text Placeholder 32">
            <a:extLst>
              <a:ext uri="{FF2B5EF4-FFF2-40B4-BE49-F238E27FC236}">
                <a16:creationId xmlns:a16="http://schemas.microsoft.com/office/drawing/2014/main" id="{74896E53-8C27-8C4B-B6CC-5D641F2D478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882993" y="5085565"/>
            <a:ext cx="1862914" cy="177549"/>
          </a:xfrm>
        </p:spPr>
        <p:txBody>
          <a:bodyPr/>
          <a:lstStyle>
            <a:lvl1pPr marL="0" indent="0">
              <a:lnSpc>
                <a:spcPts val="1483"/>
              </a:lnSpc>
              <a:buNone/>
              <a:defRPr sz="1140" b="0" i="0">
                <a:solidFill>
                  <a:srgbClr val="323232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pPr lvl="0"/>
            <a:r>
              <a:rPr lang="en-GB" dirty="0"/>
              <a:t>Description</a:t>
            </a:r>
            <a:endParaRPr lang="x-none" dirty="0"/>
          </a:p>
        </p:txBody>
      </p:sp>
      <p:sp>
        <p:nvSpPr>
          <p:cNvPr id="21" name="Text Placeholder 32">
            <a:extLst>
              <a:ext uri="{FF2B5EF4-FFF2-40B4-BE49-F238E27FC236}">
                <a16:creationId xmlns:a16="http://schemas.microsoft.com/office/drawing/2014/main" id="{FD142FD4-EAB9-804A-80DF-5824B40D642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112445" y="5085565"/>
            <a:ext cx="1862914" cy="177549"/>
          </a:xfrm>
        </p:spPr>
        <p:txBody>
          <a:bodyPr/>
          <a:lstStyle>
            <a:lvl1pPr marL="0" indent="0">
              <a:lnSpc>
                <a:spcPts val="1483"/>
              </a:lnSpc>
              <a:buNone/>
              <a:defRPr sz="1140" b="0" i="0">
                <a:solidFill>
                  <a:srgbClr val="323232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pPr lvl="0"/>
            <a:r>
              <a:rPr lang="en-GB" dirty="0"/>
              <a:t>Description</a:t>
            </a:r>
            <a:endParaRPr lang="x-none" dirty="0"/>
          </a:p>
        </p:txBody>
      </p:sp>
      <p:sp>
        <p:nvSpPr>
          <p:cNvPr id="22" name="Picture Placeholder 40">
            <a:extLst>
              <a:ext uri="{FF2B5EF4-FFF2-40B4-BE49-F238E27FC236}">
                <a16:creationId xmlns:a16="http://schemas.microsoft.com/office/drawing/2014/main" id="{C0782DF6-1B9C-B444-9033-FE9E7EF3089C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595139" y="3579525"/>
            <a:ext cx="571796" cy="576000"/>
          </a:xfrm>
          <a:prstGeom prst="ellipse">
            <a:avLst/>
          </a:prstGeom>
          <a:solidFill>
            <a:srgbClr val="007378"/>
          </a:solidFill>
        </p:spPr>
        <p:txBody>
          <a:bodyPr/>
          <a:lstStyle>
            <a:lvl1pPr>
              <a:defRPr sz="1197" b="0" i="0"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r>
              <a:rPr lang="x-none" dirty="0"/>
              <a:t>ICON</a:t>
            </a:r>
          </a:p>
        </p:txBody>
      </p:sp>
      <p:sp>
        <p:nvSpPr>
          <p:cNvPr id="23" name="Picture Placeholder 40">
            <a:extLst>
              <a:ext uri="{FF2B5EF4-FFF2-40B4-BE49-F238E27FC236}">
                <a16:creationId xmlns:a16="http://schemas.microsoft.com/office/drawing/2014/main" id="{877AFE58-AA00-9944-A2F1-66360C18C2B1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2882993" y="3579525"/>
            <a:ext cx="571796" cy="576000"/>
          </a:xfrm>
          <a:prstGeom prst="ellipse">
            <a:avLst/>
          </a:prstGeom>
          <a:solidFill>
            <a:srgbClr val="007378"/>
          </a:solidFill>
        </p:spPr>
        <p:txBody>
          <a:bodyPr/>
          <a:lstStyle>
            <a:lvl1pPr>
              <a:defRPr sz="1197" b="0" i="0"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r>
              <a:rPr lang="x-none" dirty="0"/>
              <a:t>ICON</a:t>
            </a:r>
          </a:p>
        </p:txBody>
      </p:sp>
      <p:sp>
        <p:nvSpPr>
          <p:cNvPr id="24" name="Picture Placeholder 40">
            <a:extLst>
              <a:ext uri="{FF2B5EF4-FFF2-40B4-BE49-F238E27FC236}">
                <a16:creationId xmlns:a16="http://schemas.microsoft.com/office/drawing/2014/main" id="{3FEE35FC-EECA-1D4A-B40E-4A24DC77F54E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5112445" y="3579525"/>
            <a:ext cx="571796" cy="576000"/>
          </a:xfrm>
          <a:prstGeom prst="ellipse">
            <a:avLst/>
          </a:prstGeom>
          <a:solidFill>
            <a:srgbClr val="007378"/>
          </a:solidFill>
        </p:spPr>
        <p:txBody>
          <a:bodyPr/>
          <a:lstStyle>
            <a:lvl1pPr>
              <a:defRPr sz="1197" b="0" i="0"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r>
              <a:rPr lang="x-none" dirty="0"/>
              <a:t>ICON</a:t>
            </a:r>
          </a:p>
        </p:txBody>
      </p:sp>
      <p:sp>
        <p:nvSpPr>
          <p:cNvPr id="25" name="Holder 4">
            <a:extLst>
              <a:ext uri="{FF2B5EF4-FFF2-40B4-BE49-F238E27FC236}">
                <a16:creationId xmlns:a16="http://schemas.microsoft.com/office/drawing/2014/main" id="{4E55EDEA-97A3-7643-BCE1-98FE6A5B6BE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350131" y="6449941"/>
            <a:ext cx="9000000" cy="1578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026" b="0" i="0">
                <a:solidFill>
                  <a:srgbClr val="828282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r>
              <a:rPr lang="ru-RU"/>
              <a:t>Развитие транспортной инфраструктуры: городское измерение</a:t>
            </a:r>
            <a:endParaRPr lang="x-none" dirty="0"/>
          </a:p>
        </p:txBody>
      </p:sp>
      <p:sp>
        <p:nvSpPr>
          <p:cNvPr id="26" name="Holder 5">
            <a:extLst>
              <a:ext uri="{FF2B5EF4-FFF2-40B4-BE49-F238E27FC236}">
                <a16:creationId xmlns:a16="http://schemas.microsoft.com/office/drawing/2014/main" id="{94FAF51A-05F0-FD4B-9ABE-FAB7651E383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31912" y="6449941"/>
            <a:ext cx="1375679" cy="1578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026" b="0" i="0">
                <a:solidFill>
                  <a:srgbClr val="828282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r>
              <a:rPr lang="ru-RU"/>
              <a:t>29.06.2023</a:t>
            </a:r>
            <a:endParaRPr lang="x-none"/>
          </a:p>
        </p:txBody>
      </p:sp>
      <p:sp>
        <p:nvSpPr>
          <p:cNvPr id="27" name="Holder 6">
            <a:extLst>
              <a:ext uri="{FF2B5EF4-FFF2-40B4-BE49-F238E27FC236}">
                <a16:creationId xmlns:a16="http://schemas.microsoft.com/office/drawing/2014/main" id="{5BD250BC-E786-894B-A20F-0F09B89E34D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54189" y="6449940"/>
            <a:ext cx="432707" cy="228751"/>
          </a:xfrm>
          <a:prstGeom prst="rect">
            <a:avLst/>
          </a:prstGeom>
        </p:spPr>
        <p:txBody>
          <a:bodyPr lIns="0" tIns="0" rIns="0" bIns="0"/>
          <a:lstStyle>
            <a:lvl1pPr>
              <a:defRPr sz="1483" b="0" i="0">
                <a:solidFill>
                  <a:srgbClr val="828282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fld id="{525A4689-B8A0-CC4F-849B-F70BD165C374}" type="slidenum">
              <a:rPr lang="x-none" smtClean="0"/>
              <a:pPr/>
              <a:t>‹#›</a:t>
            </a:fld>
            <a:endParaRPr lang="x-none"/>
          </a:p>
        </p:txBody>
      </p:sp>
      <p:grpSp>
        <p:nvGrpSpPr>
          <p:cNvPr id="28" name="object 11">
            <a:extLst>
              <a:ext uri="{FF2B5EF4-FFF2-40B4-BE49-F238E27FC236}">
                <a16:creationId xmlns:a16="http://schemas.microsoft.com/office/drawing/2014/main" id="{FD8AA9FA-AE2B-2F4E-B927-E019218B4C21}"/>
              </a:ext>
            </a:extLst>
          </p:cNvPr>
          <p:cNvGrpSpPr/>
          <p:nvPr userDrawn="1"/>
        </p:nvGrpSpPr>
        <p:grpSpPr>
          <a:xfrm>
            <a:off x="0" y="597186"/>
            <a:ext cx="648335" cy="144145"/>
            <a:chOff x="0" y="597186"/>
            <a:chExt cx="648335" cy="144145"/>
          </a:xfrm>
        </p:grpSpPr>
        <p:sp>
          <p:nvSpPr>
            <p:cNvPr id="29" name="object 12">
              <a:extLst>
                <a:ext uri="{FF2B5EF4-FFF2-40B4-BE49-F238E27FC236}">
                  <a16:creationId xmlns:a16="http://schemas.microsoft.com/office/drawing/2014/main" id="{24ECCD98-8094-F34B-8486-249E9E17CCE6}"/>
                </a:ext>
              </a:extLst>
            </p:cNvPr>
            <p:cNvSpPr/>
            <p:nvPr/>
          </p:nvSpPr>
          <p:spPr>
            <a:xfrm>
              <a:off x="0" y="662852"/>
              <a:ext cx="612140" cy="12700"/>
            </a:xfrm>
            <a:custGeom>
              <a:avLst/>
              <a:gdLst/>
              <a:ahLst/>
              <a:cxnLst/>
              <a:rect l="l" t="t" r="r" b="b"/>
              <a:pathLst>
                <a:path w="612140" h="12700">
                  <a:moveTo>
                    <a:pt x="612124" y="0"/>
                  </a:moveTo>
                  <a:lnTo>
                    <a:pt x="0" y="0"/>
                  </a:lnTo>
                  <a:lnTo>
                    <a:pt x="0" y="12700"/>
                  </a:lnTo>
                  <a:lnTo>
                    <a:pt x="612124" y="12700"/>
                  </a:lnTo>
                  <a:lnTo>
                    <a:pt x="612124" y="0"/>
                  </a:lnTo>
                  <a:close/>
                </a:path>
              </a:pathLst>
            </a:custGeom>
            <a:solidFill>
              <a:srgbClr val="007378"/>
            </a:solidFill>
          </p:spPr>
          <p:txBody>
            <a:bodyPr wrap="square" lIns="0" tIns="0" rIns="0" bIns="0" rtlCol="0"/>
            <a:lstStyle/>
            <a:p>
              <a:endParaRPr b="0" i="0">
                <a:latin typeface="Arial Narrow" panose="020B0604020202020204" pitchFamily="34" charset="0"/>
                <a:cs typeface="Arial Narrow" panose="020B0604020202020204" pitchFamily="34" charset="0"/>
              </a:endParaRPr>
            </a:p>
          </p:txBody>
        </p:sp>
        <p:pic>
          <p:nvPicPr>
            <p:cNvPr id="30" name="object 13">
              <a:extLst>
                <a:ext uri="{FF2B5EF4-FFF2-40B4-BE49-F238E27FC236}">
                  <a16:creationId xmlns:a16="http://schemas.microsoft.com/office/drawing/2014/main" id="{9A490200-EA80-D142-A1C5-C3B2D8A75FEA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04004" y="597186"/>
              <a:ext cx="143992" cy="14400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062450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pos="483" userDrawn="1">
          <p15:clr>
            <a:srgbClr val="FBAE40"/>
          </p15:clr>
        </p15:guide>
        <p15:guide id="4" pos="506" userDrawn="1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_char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32">
            <a:extLst>
              <a:ext uri="{FF2B5EF4-FFF2-40B4-BE49-F238E27FC236}">
                <a16:creationId xmlns:a16="http://schemas.microsoft.com/office/drawing/2014/main" id="{583BCCAC-9056-9A45-AE0A-1E468EDA64E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45898" y="996367"/>
            <a:ext cx="10365604" cy="521968"/>
          </a:xfrm>
        </p:spPr>
        <p:txBody>
          <a:bodyPr/>
          <a:lstStyle>
            <a:lvl1pPr marL="0" indent="0">
              <a:lnSpc>
                <a:spcPts val="4562"/>
              </a:lnSpc>
              <a:buNone/>
              <a:defRPr sz="2200" b="0" i="0">
                <a:solidFill>
                  <a:srgbClr val="007378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pPr lvl="0"/>
            <a:r>
              <a:rPr lang="x-none" dirty="0"/>
              <a:t>Subtitle</a:t>
            </a:r>
          </a:p>
        </p:txBody>
      </p:sp>
      <p:sp>
        <p:nvSpPr>
          <p:cNvPr id="15" name="Text Placeholder 23">
            <a:extLst>
              <a:ext uri="{FF2B5EF4-FFF2-40B4-BE49-F238E27FC236}">
                <a16:creationId xmlns:a16="http://schemas.microsoft.com/office/drawing/2014/main" id="{33DC8F21-4004-3C45-88C7-E5C31B2FB8B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6646" y="4385759"/>
            <a:ext cx="10996743" cy="503730"/>
          </a:xfrm>
          <a:solidFill>
            <a:srgbClr val="007378"/>
          </a:solidFill>
        </p:spPr>
        <p:txBody>
          <a:bodyPr wrap="square" lIns="180000" tIns="108000" rIns="288000" bIns="108000">
            <a:spAutoFit/>
          </a:bodyPr>
          <a:lstStyle>
            <a:lvl1pPr marL="0" indent="0">
              <a:lnSpc>
                <a:spcPts val="2167"/>
              </a:lnSpc>
              <a:buNone/>
              <a:defRPr lang="en-GB" b="1" i="0" smtClean="0">
                <a:effectLst/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r>
              <a:rPr lang="en-US" b="1" dirty="0">
                <a:effectLst/>
                <a:latin typeface="Arial" panose="020B0604020202020204" pitchFamily="34" charset="0"/>
              </a:rPr>
              <a:t>HIGHLIGHTED TEXT. THIS BOX SCALES RELATIVELY TO THE AMOUNT OF TEXT</a:t>
            </a:r>
            <a:endParaRPr lang="en-GB" dirty="0">
              <a:effectLst/>
              <a:latin typeface="Arial" panose="020B0604020202020204" pitchFamily="34" charset="0"/>
            </a:endParaRPr>
          </a:p>
        </p:txBody>
      </p:sp>
      <p:sp>
        <p:nvSpPr>
          <p:cNvPr id="16" name="Content Placeholder 35">
            <a:extLst>
              <a:ext uri="{FF2B5EF4-FFF2-40B4-BE49-F238E27FC236}">
                <a16:creationId xmlns:a16="http://schemas.microsoft.com/office/drawing/2014/main" id="{EAE18DF6-E60F-6C43-81D7-EEBBFB13CB58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631910" y="5961825"/>
            <a:ext cx="10993723" cy="115416"/>
          </a:xfrm>
        </p:spPr>
        <p:txBody>
          <a:bodyPr/>
          <a:lstStyle>
            <a:lvl1pPr>
              <a:lnSpc>
                <a:spcPts val="912"/>
              </a:lnSpc>
              <a:defRPr sz="798" b="0" i="0">
                <a:solidFill>
                  <a:srgbClr val="323232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pPr lvl="0"/>
            <a:r>
              <a:rPr lang="en-GB" dirty="0"/>
              <a:t>*footnote</a:t>
            </a:r>
            <a:endParaRPr lang="x-none" dirty="0"/>
          </a:p>
        </p:txBody>
      </p:sp>
      <p:sp>
        <p:nvSpPr>
          <p:cNvPr id="17" name="Text Placeholder 37">
            <a:extLst>
              <a:ext uri="{FF2B5EF4-FFF2-40B4-BE49-F238E27FC236}">
                <a16:creationId xmlns:a16="http://schemas.microsoft.com/office/drawing/2014/main" id="{BAF60444-B9F1-464A-A743-D37E4A1C72B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245898" y="1958912"/>
            <a:ext cx="5801212" cy="318100"/>
          </a:xfrm>
        </p:spPr>
        <p:txBody>
          <a:bodyPr/>
          <a:lstStyle>
            <a:lvl1pPr marL="0" indent="0">
              <a:lnSpc>
                <a:spcPts val="2737"/>
              </a:lnSpc>
              <a:buNone/>
              <a:defRPr b="0" i="0">
                <a:solidFill>
                  <a:srgbClr val="323232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pPr lvl="0"/>
            <a:r>
              <a:rPr lang="x-none" dirty="0"/>
              <a:t>STATEMENT/TITLE</a:t>
            </a:r>
          </a:p>
        </p:txBody>
      </p:sp>
      <p:sp>
        <p:nvSpPr>
          <p:cNvPr id="18" name="Chart Placeholder 41">
            <a:extLst>
              <a:ext uri="{FF2B5EF4-FFF2-40B4-BE49-F238E27FC236}">
                <a16:creationId xmlns:a16="http://schemas.microsoft.com/office/drawing/2014/main" id="{CB861B71-F427-9547-A730-9A3DE692C85A}"/>
              </a:ext>
            </a:extLst>
          </p:cNvPr>
          <p:cNvSpPr>
            <a:spLocks noGrp="1"/>
          </p:cNvSpPr>
          <p:nvPr>
            <p:ph type="chart" sz="quarter" idx="17" hasCustomPrompt="1"/>
          </p:nvPr>
        </p:nvSpPr>
        <p:spPr>
          <a:xfrm>
            <a:off x="1922615" y="2969136"/>
            <a:ext cx="9688886" cy="177549"/>
          </a:xfrm>
        </p:spPr>
        <p:txBody>
          <a:bodyPr/>
          <a:lstStyle>
            <a:lvl1pPr marL="0" indent="0">
              <a:lnSpc>
                <a:spcPts val="1483"/>
              </a:lnSpc>
              <a:buNone/>
              <a:defRPr sz="1140" b="0" i="0">
                <a:solidFill>
                  <a:srgbClr val="007378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r>
              <a:rPr lang="x-none" dirty="0"/>
              <a:t>CHART</a:t>
            </a:r>
          </a:p>
        </p:txBody>
      </p:sp>
      <p:sp>
        <p:nvSpPr>
          <p:cNvPr id="19" name="Text Placeholder 43">
            <a:extLst>
              <a:ext uri="{FF2B5EF4-FFF2-40B4-BE49-F238E27FC236}">
                <a16:creationId xmlns:a16="http://schemas.microsoft.com/office/drawing/2014/main" id="{38CFB6E9-63D5-2941-923C-A68A94AEB54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245898" y="2518358"/>
            <a:ext cx="5384058" cy="215427"/>
          </a:xfrm>
        </p:spPr>
        <p:txBody>
          <a:bodyPr/>
          <a:lstStyle>
            <a:lvl1pPr marL="0" indent="0">
              <a:lnSpc>
                <a:spcPts val="1825"/>
              </a:lnSpc>
              <a:buNone/>
              <a:defRPr sz="1368" b="0" i="0">
                <a:solidFill>
                  <a:srgbClr val="007378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pPr lvl="0"/>
            <a:r>
              <a:rPr lang="en-GB" dirty="0"/>
              <a:t>CHART’S TITLE</a:t>
            </a:r>
            <a:endParaRPr lang="x-none" dirty="0"/>
          </a:p>
        </p:txBody>
      </p:sp>
      <p:sp>
        <p:nvSpPr>
          <p:cNvPr id="20" name="Chart Placeholder 41">
            <a:extLst>
              <a:ext uri="{FF2B5EF4-FFF2-40B4-BE49-F238E27FC236}">
                <a16:creationId xmlns:a16="http://schemas.microsoft.com/office/drawing/2014/main" id="{0AC0DBC1-00A2-CE4E-9AC2-AD321E26BEAA}"/>
              </a:ext>
            </a:extLst>
          </p:cNvPr>
          <p:cNvSpPr>
            <a:spLocks noGrp="1"/>
          </p:cNvSpPr>
          <p:nvPr>
            <p:ph type="chart" sz="quarter" idx="19" hasCustomPrompt="1"/>
          </p:nvPr>
        </p:nvSpPr>
        <p:spPr>
          <a:xfrm>
            <a:off x="1924662" y="3879778"/>
            <a:ext cx="9688886" cy="177549"/>
          </a:xfrm>
        </p:spPr>
        <p:txBody>
          <a:bodyPr/>
          <a:lstStyle>
            <a:lvl1pPr marL="0" indent="0">
              <a:lnSpc>
                <a:spcPts val="1483"/>
              </a:lnSpc>
              <a:buNone/>
              <a:defRPr sz="1140" b="0" i="0">
                <a:solidFill>
                  <a:srgbClr val="007378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r>
              <a:rPr lang="x-none" dirty="0"/>
              <a:t>CHART</a:t>
            </a:r>
          </a:p>
        </p:txBody>
      </p:sp>
      <p:sp>
        <p:nvSpPr>
          <p:cNvPr id="21" name="Text Placeholder 43">
            <a:extLst>
              <a:ext uri="{FF2B5EF4-FFF2-40B4-BE49-F238E27FC236}">
                <a16:creationId xmlns:a16="http://schemas.microsoft.com/office/drawing/2014/main" id="{36FCAF2C-685A-BA45-BDA3-35961DC7E60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247945" y="3429000"/>
            <a:ext cx="5384058" cy="215427"/>
          </a:xfrm>
        </p:spPr>
        <p:txBody>
          <a:bodyPr/>
          <a:lstStyle>
            <a:lvl1pPr marL="0" indent="0">
              <a:lnSpc>
                <a:spcPts val="1825"/>
              </a:lnSpc>
              <a:buNone/>
              <a:defRPr sz="1368" b="0" i="0">
                <a:solidFill>
                  <a:srgbClr val="007378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pPr lvl="0"/>
            <a:r>
              <a:rPr lang="en-GB" dirty="0"/>
              <a:t>CHART’S TITLE</a:t>
            </a:r>
            <a:endParaRPr lang="x-none" dirty="0"/>
          </a:p>
        </p:txBody>
      </p:sp>
      <p:sp>
        <p:nvSpPr>
          <p:cNvPr id="25" name="object 4">
            <a:extLst>
              <a:ext uri="{FF2B5EF4-FFF2-40B4-BE49-F238E27FC236}">
                <a16:creationId xmlns:a16="http://schemas.microsoft.com/office/drawing/2014/main" id="{072A58A9-2078-0344-A0AC-B7C6AE43A7FD}"/>
              </a:ext>
            </a:extLst>
          </p:cNvPr>
          <p:cNvSpPr/>
          <p:nvPr userDrawn="1"/>
        </p:nvSpPr>
        <p:spPr>
          <a:xfrm>
            <a:off x="588612" y="6486845"/>
            <a:ext cx="7416" cy="370057"/>
          </a:xfrm>
          <a:custGeom>
            <a:avLst/>
            <a:gdLst/>
            <a:ahLst/>
            <a:cxnLst/>
            <a:rect l="l" t="t" r="r" b="b"/>
            <a:pathLst>
              <a:path w="6350" h="324485">
                <a:moveTo>
                  <a:pt x="6350" y="0"/>
                </a:moveTo>
                <a:lnTo>
                  <a:pt x="0" y="0"/>
                </a:lnTo>
                <a:lnTo>
                  <a:pt x="0" y="323999"/>
                </a:lnTo>
                <a:lnTo>
                  <a:pt x="6350" y="323999"/>
                </a:lnTo>
                <a:lnTo>
                  <a:pt x="6350" y="0"/>
                </a:lnTo>
                <a:close/>
              </a:path>
            </a:pathLst>
          </a:custGeom>
          <a:solidFill>
            <a:srgbClr val="828282"/>
          </a:solidFill>
        </p:spPr>
        <p:txBody>
          <a:bodyPr wrap="square" lIns="0" tIns="0" rIns="0" bIns="0" rtlCol="0"/>
          <a:lstStyle/>
          <a:p>
            <a:endParaRPr sz="2053" b="0" i="0"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sp>
        <p:nvSpPr>
          <p:cNvPr id="26" name="object 5">
            <a:extLst>
              <a:ext uri="{FF2B5EF4-FFF2-40B4-BE49-F238E27FC236}">
                <a16:creationId xmlns:a16="http://schemas.microsoft.com/office/drawing/2014/main" id="{861CED52-A14B-D94D-B973-CFAE0AC6EFCF}"/>
              </a:ext>
            </a:extLst>
          </p:cNvPr>
          <p:cNvSpPr/>
          <p:nvPr userDrawn="1"/>
        </p:nvSpPr>
        <p:spPr>
          <a:xfrm>
            <a:off x="2285050" y="6486845"/>
            <a:ext cx="7416" cy="370057"/>
          </a:xfrm>
          <a:custGeom>
            <a:avLst/>
            <a:gdLst/>
            <a:ahLst/>
            <a:cxnLst/>
            <a:rect l="l" t="t" r="r" b="b"/>
            <a:pathLst>
              <a:path w="6350" h="324485">
                <a:moveTo>
                  <a:pt x="6350" y="0"/>
                </a:moveTo>
                <a:lnTo>
                  <a:pt x="0" y="0"/>
                </a:lnTo>
                <a:lnTo>
                  <a:pt x="0" y="323999"/>
                </a:lnTo>
                <a:lnTo>
                  <a:pt x="6350" y="323999"/>
                </a:lnTo>
                <a:lnTo>
                  <a:pt x="6350" y="0"/>
                </a:lnTo>
                <a:close/>
              </a:path>
            </a:pathLst>
          </a:custGeom>
          <a:solidFill>
            <a:srgbClr val="828282"/>
          </a:solidFill>
        </p:spPr>
        <p:txBody>
          <a:bodyPr wrap="square" lIns="0" tIns="0" rIns="0" bIns="0" rtlCol="0"/>
          <a:lstStyle/>
          <a:p>
            <a:endParaRPr sz="2053" b="0" i="0"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sp>
        <p:nvSpPr>
          <p:cNvPr id="27" name="object 6">
            <a:extLst>
              <a:ext uri="{FF2B5EF4-FFF2-40B4-BE49-F238E27FC236}">
                <a16:creationId xmlns:a16="http://schemas.microsoft.com/office/drawing/2014/main" id="{5C81F988-CA23-BE4F-810B-2D063EF6D596}"/>
              </a:ext>
            </a:extLst>
          </p:cNvPr>
          <p:cNvSpPr/>
          <p:nvPr userDrawn="1"/>
        </p:nvSpPr>
        <p:spPr>
          <a:xfrm>
            <a:off x="11604085" y="6486845"/>
            <a:ext cx="7416" cy="370057"/>
          </a:xfrm>
          <a:custGeom>
            <a:avLst/>
            <a:gdLst/>
            <a:ahLst/>
            <a:cxnLst/>
            <a:rect l="l" t="t" r="r" b="b"/>
            <a:pathLst>
              <a:path w="6350" h="324485">
                <a:moveTo>
                  <a:pt x="6350" y="0"/>
                </a:moveTo>
                <a:lnTo>
                  <a:pt x="0" y="0"/>
                </a:lnTo>
                <a:lnTo>
                  <a:pt x="0" y="323999"/>
                </a:lnTo>
                <a:lnTo>
                  <a:pt x="6350" y="323999"/>
                </a:lnTo>
                <a:lnTo>
                  <a:pt x="6350" y="0"/>
                </a:lnTo>
                <a:close/>
              </a:path>
            </a:pathLst>
          </a:custGeom>
          <a:solidFill>
            <a:srgbClr val="828282"/>
          </a:solidFill>
        </p:spPr>
        <p:txBody>
          <a:bodyPr wrap="square" lIns="0" tIns="0" rIns="0" bIns="0" rtlCol="0"/>
          <a:lstStyle/>
          <a:p>
            <a:endParaRPr sz="2053" b="0" i="0"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sp>
        <p:nvSpPr>
          <p:cNvPr id="28" name="Holder 4">
            <a:extLst>
              <a:ext uri="{FF2B5EF4-FFF2-40B4-BE49-F238E27FC236}">
                <a16:creationId xmlns:a16="http://schemas.microsoft.com/office/drawing/2014/main" id="{9077ACCC-854A-8347-AA50-86CAA8C72D0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350131" y="6449941"/>
            <a:ext cx="9000000" cy="1578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026" b="0" i="0">
                <a:solidFill>
                  <a:srgbClr val="828282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r>
              <a:rPr lang="ru-RU"/>
              <a:t>Развитие транспортной инфраструктуры: городское измерение</a:t>
            </a:r>
            <a:endParaRPr lang="x-none"/>
          </a:p>
        </p:txBody>
      </p:sp>
      <p:sp>
        <p:nvSpPr>
          <p:cNvPr id="29" name="Holder 5">
            <a:extLst>
              <a:ext uri="{FF2B5EF4-FFF2-40B4-BE49-F238E27FC236}">
                <a16:creationId xmlns:a16="http://schemas.microsoft.com/office/drawing/2014/main" id="{E5911942-82D0-0D4B-9480-9A1B4442A2C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31912" y="6449941"/>
            <a:ext cx="1375679" cy="1578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026" b="0" i="0">
                <a:solidFill>
                  <a:srgbClr val="828282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r>
              <a:rPr lang="ru-RU"/>
              <a:t>29.06.2023</a:t>
            </a:r>
            <a:endParaRPr lang="x-none"/>
          </a:p>
        </p:txBody>
      </p:sp>
      <p:sp>
        <p:nvSpPr>
          <p:cNvPr id="30" name="Holder 6">
            <a:extLst>
              <a:ext uri="{FF2B5EF4-FFF2-40B4-BE49-F238E27FC236}">
                <a16:creationId xmlns:a16="http://schemas.microsoft.com/office/drawing/2014/main" id="{57755489-91AB-6F40-BDF7-6990FCAC009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54189" y="6449940"/>
            <a:ext cx="432707" cy="228751"/>
          </a:xfrm>
          <a:prstGeom prst="rect">
            <a:avLst/>
          </a:prstGeom>
        </p:spPr>
        <p:txBody>
          <a:bodyPr lIns="0" tIns="0" rIns="0" bIns="0"/>
          <a:lstStyle>
            <a:lvl1pPr>
              <a:defRPr sz="1483" b="0" i="0">
                <a:solidFill>
                  <a:srgbClr val="828282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fld id="{525A4689-B8A0-CC4F-849B-F70BD165C374}" type="slidenum">
              <a:rPr lang="x-none" smtClean="0"/>
              <a:pPr/>
              <a:t>‹#›</a:t>
            </a:fld>
            <a:endParaRPr lang="x-none"/>
          </a:p>
        </p:txBody>
      </p:sp>
      <p:sp>
        <p:nvSpPr>
          <p:cNvPr id="22" name="Holder 2">
            <a:extLst>
              <a:ext uri="{FF2B5EF4-FFF2-40B4-BE49-F238E27FC236}">
                <a16:creationId xmlns:a16="http://schemas.microsoft.com/office/drawing/2014/main" id="{411AA8EA-FD21-FE48-82F0-6C2A0AA1D1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5812" y="414552"/>
            <a:ext cx="10839821" cy="51244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700" b="0" i="0">
                <a:solidFill>
                  <a:srgbClr val="007378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r>
              <a:rPr lang="en-US" dirty="0"/>
              <a:t>Title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3245875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_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4">
            <a:extLst>
              <a:ext uri="{FF2B5EF4-FFF2-40B4-BE49-F238E27FC236}">
                <a16:creationId xmlns:a16="http://schemas.microsoft.com/office/drawing/2014/main" id="{3B29E2DD-9C4E-A245-B23F-43E3DE348615}"/>
              </a:ext>
            </a:extLst>
          </p:cNvPr>
          <p:cNvSpPr/>
          <p:nvPr userDrawn="1"/>
        </p:nvSpPr>
        <p:spPr>
          <a:xfrm>
            <a:off x="588612" y="6486845"/>
            <a:ext cx="7416" cy="370057"/>
          </a:xfrm>
          <a:custGeom>
            <a:avLst/>
            <a:gdLst/>
            <a:ahLst/>
            <a:cxnLst/>
            <a:rect l="l" t="t" r="r" b="b"/>
            <a:pathLst>
              <a:path w="6350" h="324485">
                <a:moveTo>
                  <a:pt x="6350" y="0"/>
                </a:moveTo>
                <a:lnTo>
                  <a:pt x="0" y="0"/>
                </a:lnTo>
                <a:lnTo>
                  <a:pt x="0" y="323999"/>
                </a:lnTo>
                <a:lnTo>
                  <a:pt x="6350" y="323999"/>
                </a:lnTo>
                <a:lnTo>
                  <a:pt x="6350" y="0"/>
                </a:lnTo>
                <a:close/>
              </a:path>
            </a:pathLst>
          </a:custGeom>
          <a:solidFill>
            <a:srgbClr val="828282"/>
          </a:solidFill>
        </p:spPr>
        <p:txBody>
          <a:bodyPr wrap="square" lIns="0" tIns="0" rIns="0" bIns="0" rtlCol="0"/>
          <a:lstStyle/>
          <a:p>
            <a:endParaRPr sz="2053" b="0" i="0"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sp>
        <p:nvSpPr>
          <p:cNvPr id="10" name="object 5">
            <a:extLst>
              <a:ext uri="{FF2B5EF4-FFF2-40B4-BE49-F238E27FC236}">
                <a16:creationId xmlns:a16="http://schemas.microsoft.com/office/drawing/2014/main" id="{5208FD69-C48B-8D4A-8698-4FAA8CFA7F59}"/>
              </a:ext>
            </a:extLst>
          </p:cNvPr>
          <p:cNvSpPr/>
          <p:nvPr userDrawn="1"/>
        </p:nvSpPr>
        <p:spPr>
          <a:xfrm>
            <a:off x="2285050" y="6486845"/>
            <a:ext cx="7416" cy="370057"/>
          </a:xfrm>
          <a:custGeom>
            <a:avLst/>
            <a:gdLst/>
            <a:ahLst/>
            <a:cxnLst/>
            <a:rect l="l" t="t" r="r" b="b"/>
            <a:pathLst>
              <a:path w="6350" h="324485">
                <a:moveTo>
                  <a:pt x="6350" y="0"/>
                </a:moveTo>
                <a:lnTo>
                  <a:pt x="0" y="0"/>
                </a:lnTo>
                <a:lnTo>
                  <a:pt x="0" y="323999"/>
                </a:lnTo>
                <a:lnTo>
                  <a:pt x="6350" y="323999"/>
                </a:lnTo>
                <a:lnTo>
                  <a:pt x="6350" y="0"/>
                </a:lnTo>
                <a:close/>
              </a:path>
            </a:pathLst>
          </a:custGeom>
          <a:solidFill>
            <a:srgbClr val="828282"/>
          </a:solidFill>
        </p:spPr>
        <p:txBody>
          <a:bodyPr wrap="square" lIns="0" tIns="0" rIns="0" bIns="0" rtlCol="0"/>
          <a:lstStyle/>
          <a:p>
            <a:endParaRPr sz="2053" b="0" i="0"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sp>
        <p:nvSpPr>
          <p:cNvPr id="11" name="object 6">
            <a:extLst>
              <a:ext uri="{FF2B5EF4-FFF2-40B4-BE49-F238E27FC236}">
                <a16:creationId xmlns:a16="http://schemas.microsoft.com/office/drawing/2014/main" id="{1E95D534-9934-F646-AA72-378EAE86FC8F}"/>
              </a:ext>
            </a:extLst>
          </p:cNvPr>
          <p:cNvSpPr/>
          <p:nvPr userDrawn="1"/>
        </p:nvSpPr>
        <p:spPr>
          <a:xfrm>
            <a:off x="11604085" y="6486845"/>
            <a:ext cx="7416" cy="370057"/>
          </a:xfrm>
          <a:custGeom>
            <a:avLst/>
            <a:gdLst/>
            <a:ahLst/>
            <a:cxnLst/>
            <a:rect l="l" t="t" r="r" b="b"/>
            <a:pathLst>
              <a:path w="6350" h="324485">
                <a:moveTo>
                  <a:pt x="6350" y="0"/>
                </a:moveTo>
                <a:lnTo>
                  <a:pt x="0" y="0"/>
                </a:lnTo>
                <a:lnTo>
                  <a:pt x="0" y="323999"/>
                </a:lnTo>
                <a:lnTo>
                  <a:pt x="6350" y="323999"/>
                </a:lnTo>
                <a:lnTo>
                  <a:pt x="6350" y="0"/>
                </a:lnTo>
                <a:close/>
              </a:path>
            </a:pathLst>
          </a:custGeom>
          <a:solidFill>
            <a:srgbClr val="828282"/>
          </a:solidFill>
        </p:spPr>
        <p:txBody>
          <a:bodyPr wrap="square" lIns="0" tIns="0" rIns="0" bIns="0" rtlCol="0"/>
          <a:lstStyle/>
          <a:p>
            <a:endParaRPr sz="2053" b="0" i="0"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sp>
        <p:nvSpPr>
          <p:cNvPr id="15" name="Text Placeholder 23">
            <a:extLst>
              <a:ext uri="{FF2B5EF4-FFF2-40B4-BE49-F238E27FC236}">
                <a16:creationId xmlns:a16="http://schemas.microsoft.com/office/drawing/2014/main" id="{8229030B-1A91-C547-A1A7-E35098AF822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8612" y="2067827"/>
            <a:ext cx="4546016" cy="1059483"/>
          </a:xfrm>
          <a:solidFill>
            <a:srgbClr val="007378"/>
          </a:solidFill>
        </p:spPr>
        <p:txBody>
          <a:bodyPr wrap="square" lIns="180000" tIns="108000" rIns="288000" bIns="108000">
            <a:spAutoFit/>
          </a:bodyPr>
          <a:lstStyle>
            <a:lvl1pPr marL="0" indent="0">
              <a:lnSpc>
                <a:spcPts val="2167"/>
              </a:lnSpc>
              <a:buNone/>
              <a:defRPr lang="en-GB" b="1" i="0" smtClean="0">
                <a:effectLst/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r>
              <a:rPr lang="en-US" b="1" dirty="0">
                <a:effectLst/>
                <a:latin typeface="Arial" panose="020B0604020202020204" pitchFamily="34" charset="0"/>
              </a:rPr>
              <a:t>HIGHLIGHTED TEXT. THIS BOX SCALES RELATIVELY TO THE AMOUNT OF TEXT</a:t>
            </a:r>
            <a:endParaRPr lang="en-GB" dirty="0">
              <a:effectLst/>
              <a:latin typeface="Arial" panose="020B0604020202020204" pitchFamily="34" charset="0"/>
            </a:endParaRPr>
          </a:p>
        </p:txBody>
      </p:sp>
      <p:sp>
        <p:nvSpPr>
          <p:cNvPr id="16" name="Text Placeholder 43">
            <a:extLst>
              <a:ext uri="{FF2B5EF4-FFF2-40B4-BE49-F238E27FC236}">
                <a16:creationId xmlns:a16="http://schemas.microsoft.com/office/drawing/2014/main" id="{512AD8AB-F587-274C-988A-990C3A401C9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448684" y="2025454"/>
            <a:ext cx="6176949" cy="213072"/>
          </a:xfrm>
        </p:spPr>
        <p:txBody>
          <a:bodyPr/>
          <a:lstStyle>
            <a:lvl1pPr marL="0" indent="0">
              <a:lnSpc>
                <a:spcPts val="1825"/>
              </a:lnSpc>
              <a:buNone/>
              <a:defRPr sz="1368" b="0" i="0">
                <a:solidFill>
                  <a:srgbClr val="007378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pPr lvl="0"/>
            <a:r>
              <a:rPr lang="en-GB" dirty="0"/>
              <a:t>CHART’S TITLE</a:t>
            </a:r>
            <a:endParaRPr lang="x-none" dirty="0"/>
          </a:p>
        </p:txBody>
      </p:sp>
      <p:sp>
        <p:nvSpPr>
          <p:cNvPr id="17" name="Chart Placeholder 75">
            <a:extLst>
              <a:ext uri="{FF2B5EF4-FFF2-40B4-BE49-F238E27FC236}">
                <a16:creationId xmlns:a16="http://schemas.microsoft.com/office/drawing/2014/main" id="{E0287061-DCF6-AF49-871C-4D9D11360F6A}"/>
              </a:ext>
            </a:extLst>
          </p:cNvPr>
          <p:cNvSpPr>
            <a:spLocks noGrp="1"/>
          </p:cNvSpPr>
          <p:nvPr>
            <p:ph type="chart" sz="quarter" idx="19"/>
          </p:nvPr>
        </p:nvSpPr>
        <p:spPr>
          <a:xfrm>
            <a:off x="5448950" y="2646884"/>
            <a:ext cx="6205386" cy="276999"/>
          </a:xfrm>
        </p:spPr>
        <p:txBody>
          <a:bodyPr/>
          <a:lstStyle>
            <a:lvl1pPr marL="0" indent="0">
              <a:buNone/>
              <a:defRPr b="0" i="0">
                <a:solidFill>
                  <a:srgbClr val="007378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r>
              <a:rPr lang="en-GB" dirty="0"/>
              <a:t>Click icon to add chart</a:t>
            </a:r>
            <a:endParaRPr lang="x-none" dirty="0"/>
          </a:p>
        </p:txBody>
      </p:sp>
      <p:sp>
        <p:nvSpPr>
          <p:cNvPr id="18" name="Content Placeholder 35">
            <a:extLst>
              <a:ext uri="{FF2B5EF4-FFF2-40B4-BE49-F238E27FC236}">
                <a16:creationId xmlns:a16="http://schemas.microsoft.com/office/drawing/2014/main" id="{EEABF487-8820-CD43-B2EF-D63C98CF9D53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631910" y="6095992"/>
            <a:ext cx="10993723" cy="115416"/>
          </a:xfrm>
        </p:spPr>
        <p:txBody>
          <a:bodyPr/>
          <a:lstStyle>
            <a:lvl1pPr marL="0" indent="0">
              <a:lnSpc>
                <a:spcPts val="912"/>
              </a:lnSpc>
              <a:buNone/>
              <a:defRPr sz="798" b="0" i="0">
                <a:solidFill>
                  <a:srgbClr val="323232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pPr lvl="0"/>
            <a:r>
              <a:rPr lang="en-GB" dirty="0"/>
              <a:t>*footnote</a:t>
            </a:r>
            <a:endParaRPr lang="x-none" dirty="0"/>
          </a:p>
        </p:txBody>
      </p:sp>
      <p:sp>
        <p:nvSpPr>
          <p:cNvPr id="19" name="Text Placeholder 79">
            <a:extLst>
              <a:ext uri="{FF2B5EF4-FFF2-40B4-BE49-F238E27FC236}">
                <a16:creationId xmlns:a16="http://schemas.microsoft.com/office/drawing/2014/main" id="{F7C7D417-F59E-7E49-B702-131EDC23A36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402599" y="5367997"/>
            <a:ext cx="6251591" cy="177549"/>
          </a:xfrm>
        </p:spPr>
        <p:txBody>
          <a:bodyPr/>
          <a:lstStyle>
            <a:lvl1pPr marL="0" indent="0">
              <a:lnSpc>
                <a:spcPts val="1483"/>
              </a:lnSpc>
              <a:buNone/>
              <a:defRPr sz="1140" b="0" i="0">
                <a:solidFill>
                  <a:srgbClr val="323232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pPr lvl="0"/>
            <a:r>
              <a:rPr lang="en-US" dirty="0"/>
              <a:t>Chart’s description</a:t>
            </a:r>
            <a:endParaRPr lang="x-none" dirty="0"/>
          </a:p>
        </p:txBody>
      </p:sp>
      <p:sp>
        <p:nvSpPr>
          <p:cNvPr id="20" name="Holder 4">
            <a:extLst>
              <a:ext uri="{FF2B5EF4-FFF2-40B4-BE49-F238E27FC236}">
                <a16:creationId xmlns:a16="http://schemas.microsoft.com/office/drawing/2014/main" id="{D9AA77A6-6AD9-4546-A864-BAB02726C1B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350131" y="6449941"/>
            <a:ext cx="9000000" cy="1578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026" b="0" i="0">
                <a:solidFill>
                  <a:srgbClr val="828282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r>
              <a:rPr lang="ru-RU"/>
              <a:t>Развитие транспортной инфраструктуры: городское измерение</a:t>
            </a:r>
            <a:endParaRPr lang="x-none"/>
          </a:p>
        </p:txBody>
      </p:sp>
      <p:sp>
        <p:nvSpPr>
          <p:cNvPr id="21" name="Holder 5">
            <a:extLst>
              <a:ext uri="{FF2B5EF4-FFF2-40B4-BE49-F238E27FC236}">
                <a16:creationId xmlns:a16="http://schemas.microsoft.com/office/drawing/2014/main" id="{7D5D1AD2-A938-D44D-913A-EC9E0D41766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31912" y="6449941"/>
            <a:ext cx="1375679" cy="1578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026" b="0" i="0">
                <a:solidFill>
                  <a:srgbClr val="828282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r>
              <a:rPr lang="ru-RU"/>
              <a:t>29.06.2023</a:t>
            </a:r>
            <a:endParaRPr lang="x-none"/>
          </a:p>
        </p:txBody>
      </p:sp>
      <p:sp>
        <p:nvSpPr>
          <p:cNvPr id="22" name="Holder 6">
            <a:extLst>
              <a:ext uri="{FF2B5EF4-FFF2-40B4-BE49-F238E27FC236}">
                <a16:creationId xmlns:a16="http://schemas.microsoft.com/office/drawing/2014/main" id="{98A04351-140B-164F-A281-1BE6F86F99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54189" y="6449940"/>
            <a:ext cx="432707" cy="228751"/>
          </a:xfrm>
          <a:prstGeom prst="rect">
            <a:avLst/>
          </a:prstGeom>
        </p:spPr>
        <p:txBody>
          <a:bodyPr lIns="0" tIns="0" rIns="0" bIns="0"/>
          <a:lstStyle>
            <a:lvl1pPr>
              <a:defRPr sz="1483" b="0" i="0">
                <a:solidFill>
                  <a:srgbClr val="828282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fld id="{525A4689-B8A0-CC4F-849B-F70BD165C374}" type="slidenum">
              <a:rPr lang="x-none" smtClean="0"/>
              <a:pPr/>
              <a:t>‹#›</a:t>
            </a:fld>
            <a:endParaRPr lang="x-none"/>
          </a:p>
        </p:txBody>
      </p:sp>
      <p:sp>
        <p:nvSpPr>
          <p:cNvPr id="23" name="Holder 2">
            <a:extLst>
              <a:ext uri="{FF2B5EF4-FFF2-40B4-BE49-F238E27FC236}">
                <a16:creationId xmlns:a16="http://schemas.microsoft.com/office/drawing/2014/main" id="{31219F3A-0620-D940-BDA0-ECDAB2F299C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5812" y="414552"/>
            <a:ext cx="10839821" cy="51244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700" b="0" i="0">
                <a:solidFill>
                  <a:srgbClr val="007378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r>
              <a:rPr lang="en-US" dirty="0"/>
              <a:t>Title</a:t>
            </a:r>
            <a:endParaRPr dirty="0"/>
          </a:p>
        </p:txBody>
      </p:sp>
      <p:sp>
        <p:nvSpPr>
          <p:cNvPr id="24" name="Text Placeholder 32">
            <a:extLst>
              <a:ext uri="{FF2B5EF4-FFF2-40B4-BE49-F238E27FC236}">
                <a16:creationId xmlns:a16="http://schemas.microsoft.com/office/drawing/2014/main" id="{AD394023-2067-034A-9B0B-3E49F1D672E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45898" y="996367"/>
            <a:ext cx="10365604" cy="521968"/>
          </a:xfrm>
        </p:spPr>
        <p:txBody>
          <a:bodyPr/>
          <a:lstStyle>
            <a:lvl1pPr marL="0" indent="0">
              <a:lnSpc>
                <a:spcPts val="4562"/>
              </a:lnSpc>
              <a:buNone/>
              <a:defRPr sz="2200" b="0" i="0">
                <a:solidFill>
                  <a:srgbClr val="007378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pPr lvl="0"/>
            <a:r>
              <a:rPr lang="x-none" dirty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269093774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778179CB-F631-4946-9166-946684E3D00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809592" y="5686252"/>
            <a:ext cx="1153197" cy="176843"/>
          </a:xfrm>
        </p:spPr>
        <p:txBody>
          <a:bodyPr/>
          <a:lstStyle>
            <a:lvl1pPr marL="0" indent="0">
              <a:lnSpc>
                <a:spcPts val="1483"/>
              </a:lnSpc>
              <a:buNone/>
              <a:defRPr sz="1140" b="0" i="0">
                <a:solidFill>
                  <a:srgbClr val="323232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pPr lvl="0"/>
            <a:r>
              <a:rPr lang="en-US" dirty="0"/>
              <a:t>Picture’s description</a:t>
            </a:r>
            <a:endParaRPr lang="x-none" dirty="0"/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50F63571-2DBC-4044-801E-4C169C3A546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417431" y="2053055"/>
            <a:ext cx="6194263" cy="276999"/>
          </a:xfrm>
        </p:spPr>
        <p:txBody>
          <a:bodyPr/>
          <a:lstStyle>
            <a:lvl1pPr marL="0" indent="0">
              <a:buNone/>
              <a:defRPr b="0" i="0">
                <a:solidFill>
                  <a:srgbClr val="323232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r>
              <a:rPr lang="en-GB" dirty="0"/>
              <a:t>Click icon to add picture</a:t>
            </a:r>
            <a:endParaRPr lang="x-none" dirty="0"/>
          </a:p>
        </p:txBody>
      </p:sp>
      <p:sp>
        <p:nvSpPr>
          <p:cNvPr id="17" name="Text Placeholder 23">
            <a:extLst>
              <a:ext uri="{FF2B5EF4-FFF2-40B4-BE49-F238E27FC236}">
                <a16:creationId xmlns:a16="http://schemas.microsoft.com/office/drawing/2014/main" id="{BC1030FD-E2E6-A347-B04B-DF21BE82040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8612" y="2067827"/>
            <a:ext cx="4546016" cy="1059483"/>
          </a:xfrm>
          <a:solidFill>
            <a:srgbClr val="007378"/>
          </a:solidFill>
        </p:spPr>
        <p:txBody>
          <a:bodyPr wrap="square" lIns="180000" tIns="108000" rIns="288000" bIns="108000">
            <a:spAutoFit/>
          </a:bodyPr>
          <a:lstStyle>
            <a:lvl1pPr marL="0" indent="0">
              <a:lnSpc>
                <a:spcPts val="2167"/>
              </a:lnSpc>
              <a:buNone/>
              <a:defRPr lang="en-GB" b="1" i="0" smtClean="0">
                <a:effectLst/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r>
              <a:rPr lang="en-US" b="1" dirty="0">
                <a:effectLst/>
                <a:latin typeface="Arial" panose="020B0604020202020204" pitchFamily="34" charset="0"/>
              </a:rPr>
              <a:t>HIGHLIGHTED TEXT. THIS BOX SCALES RELATIVELY TO THE AMOUNT OF TEXT</a:t>
            </a:r>
            <a:endParaRPr lang="en-GB" dirty="0">
              <a:effectLst/>
              <a:latin typeface="Arial" panose="020B0604020202020204" pitchFamily="34" charset="0"/>
            </a:endParaRPr>
          </a:p>
        </p:txBody>
      </p:sp>
      <p:sp>
        <p:nvSpPr>
          <p:cNvPr id="18" name="Content Placeholder 35">
            <a:extLst>
              <a:ext uri="{FF2B5EF4-FFF2-40B4-BE49-F238E27FC236}">
                <a16:creationId xmlns:a16="http://schemas.microsoft.com/office/drawing/2014/main" id="{F13A5A8D-1DCC-C341-8338-FB4CA2A3AD01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631911" y="6095992"/>
            <a:ext cx="4428558" cy="115416"/>
          </a:xfrm>
        </p:spPr>
        <p:txBody>
          <a:bodyPr/>
          <a:lstStyle>
            <a:lvl1pPr>
              <a:lnSpc>
                <a:spcPts val="912"/>
              </a:lnSpc>
              <a:defRPr sz="798" b="0" i="0">
                <a:solidFill>
                  <a:srgbClr val="323232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pPr lvl="0"/>
            <a:r>
              <a:rPr lang="en-GB" dirty="0"/>
              <a:t>*footnote</a:t>
            </a:r>
            <a:endParaRPr lang="x-none" dirty="0"/>
          </a:p>
        </p:txBody>
      </p:sp>
      <p:sp>
        <p:nvSpPr>
          <p:cNvPr id="19" name="Picture Placeholder 13">
            <a:extLst>
              <a:ext uri="{FF2B5EF4-FFF2-40B4-BE49-F238E27FC236}">
                <a16:creationId xmlns:a16="http://schemas.microsoft.com/office/drawing/2014/main" id="{72A621B1-88AA-3F4A-948D-FFA822A1CEE4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11077738" y="5686637"/>
            <a:ext cx="533956" cy="157864"/>
          </a:xfrm>
        </p:spPr>
        <p:txBody>
          <a:bodyPr/>
          <a:lstStyle>
            <a:lvl1pPr marL="0" indent="0">
              <a:buNone/>
              <a:defRPr sz="1140" b="0" i="0">
                <a:solidFill>
                  <a:srgbClr val="323232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r>
              <a:rPr lang="en-US" dirty="0"/>
              <a:t>QR-code</a:t>
            </a:r>
            <a:endParaRPr lang="x-none" dirty="0"/>
          </a:p>
        </p:txBody>
      </p:sp>
      <p:sp>
        <p:nvSpPr>
          <p:cNvPr id="20" name="object 4">
            <a:extLst>
              <a:ext uri="{FF2B5EF4-FFF2-40B4-BE49-F238E27FC236}">
                <a16:creationId xmlns:a16="http://schemas.microsoft.com/office/drawing/2014/main" id="{5D308E11-BCBA-154C-B6F0-94AA2AC4F6DB}"/>
              </a:ext>
            </a:extLst>
          </p:cNvPr>
          <p:cNvSpPr/>
          <p:nvPr userDrawn="1"/>
        </p:nvSpPr>
        <p:spPr>
          <a:xfrm>
            <a:off x="588612" y="6486845"/>
            <a:ext cx="7416" cy="370057"/>
          </a:xfrm>
          <a:custGeom>
            <a:avLst/>
            <a:gdLst/>
            <a:ahLst/>
            <a:cxnLst/>
            <a:rect l="l" t="t" r="r" b="b"/>
            <a:pathLst>
              <a:path w="6350" h="324485">
                <a:moveTo>
                  <a:pt x="6350" y="0"/>
                </a:moveTo>
                <a:lnTo>
                  <a:pt x="0" y="0"/>
                </a:lnTo>
                <a:lnTo>
                  <a:pt x="0" y="323999"/>
                </a:lnTo>
                <a:lnTo>
                  <a:pt x="6350" y="323999"/>
                </a:lnTo>
                <a:lnTo>
                  <a:pt x="6350" y="0"/>
                </a:lnTo>
                <a:close/>
              </a:path>
            </a:pathLst>
          </a:custGeom>
          <a:solidFill>
            <a:srgbClr val="828282"/>
          </a:solidFill>
        </p:spPr>
        <p:txBody>
          <a:bodyPr wrap="square" lIns="0" tIns="0" rIns="0" bIns="0" rtlCol="0"/>
          <a:lstStyle/>
          <a:p>
            <a:endParaRPr sz="2053" b="0" i="0"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sp>
        <p:nvSpPr>
          <p:cNvPr id="21" name="object 5">
            <a:extLst>
              <a:ext uri="{FF2B5EF4-FFF2-40B4-BE49-F238E27FC236}">
                <a16:creationId xmlns:a16="http://schemas.microsoft.com/office/drawing/2014/main" id="{A1EAA833-7201-5443-A379-E56AC3CC75D4}"/>
              </a:ext>
            </a:extLst>
          </p:cNvPr>
          <p:cNvSpPr/>
          <p:nvPr userDrawn="1"/>
        </p:nvSpPr>
        <p:spPr>
          <a:xfrm>
            <a:off x="2285050" y="6486845"/>
            <a:ext cx="7416" cy="370057"/>
          </a:xfrm>
          <a:custGeom>
            <a:avLst/>
            <a:gdLst/>
            <a:ahLst/>
            <a:cxnLst/>
            <a:rect l="l" t="t" r="r" b="b"/>
            <a:pathLst>
              <a:path w="6350" h="324485">
                <a:moveTo>
                  <a:pt x="6350" y="0"/>
                </a:moveTo>
                <a:lnTo>
                  <a:pt x="0" y="0"/>
                </a:lnTo>
                <a:lnTo>
                  <a:pt x="0" y="323999"/>
                </a:lnTo>
                <a:lnTo>
                  <a:pt x="6350" y="323999"/>
                </a:lnTo>
                <a:lnTo>
                  <a:pt x="6350" y="0"/>
                </a:lnTo>
                <a:close/>
              </a:path>
            </a:pathLst>
          </a:custGeom>
          <a:solidFill>
            <a:srgbClr val="828282"/>
          </a:solidFill>
        </p:spPr>
        <p:txBody>
          <a:bodyPr wrap="square" lIns="0" tIns="0" rIns="0" bIns="0" rtlCol="0"/>
          <a:lstStyle/>
          <a:p>
            <a:endParaRPr sz="2053" b="0" i="0"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sp>
        <p:nvSpPr>
          <p:cNvPr id="22" name="object 6">
            <a:extLst>
              <a:ext uri="{FF2B5EF4-FFF2-40B4-BE49-F238E27FC236}">
                <a16:creationId xmlns:a16="http://schemas.microsoft.com/office/drawing/2014/main" id="{534F08B5-31A5-3C47-B946-B4713E90EB8C}"/>
              </a:ext>
            </a:extLst>
          </p:cNvPr>
          <p:cNvSpPr/>
          <p:nvPr userDrawn="1"/>
        </p:nvSpPr>
        <p:spPr>
          <a:xfrm>
            <a:off x="11604085" y="6486845"/>
            <a:ext cx="7416" cy="370057"/>
          </a:xfrm>
          <a:custGeom>
            <a:avLst/>
            <a:gdLst/>
            <a:ahLst/>
            <a:cxnLst/>
            <a:rect l="l" t="t" r="r" b="b"/>
            <a:pathLst>
              <a:path w="6350" h="324485">
                <a:moveTo>
                  <a:pt x="6350" y="0"/>
                </a:moveTo>
                <a:lnTo>
                  <a:pt x="0" y="0"/>
                </a:lnTo>
                <a:lnTo>
                  <a:pt x="0" y="323999"/>
                </a:lnTo>
                <a:lnTo>
                  <a:pt x="6350" y="323999"/>
                </a:lnTo>
                <a:lnTo>
                  <a:pt x="6350" y="0"/>
                </a:lnTo>
                <a:close/>
              </a:path>
            </a:pathLst>
          </a:custGeom>
          <a:solidFill>
            <a:srgbClr val="828282"/>
          </a:solidFill>
        </p:spPr>
        <p:txBody>
          <a:bodyPr wrap="square" lIns="0" tIns="0" rIns="0" bIns="0" rtlCol="0"/>
          <a:lstStyle/>
          <a:p>
            <a:endParaRPr sz="2053" b="0" i="0"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sp>
        <p:nvSpPr>
          <p:cNvPr id="23" name="Holder 4">
            <a:extLst>
              <a:ext uri="{FF2B5EF4-FFF2-40B4-BE49-F238E27FC236}">
                <a16:creationId xmlns:a16="http://schemas.microsoft.com/office/drawing/2014/main" id="{F6FEE6D5-886D-534C-BC72-B40D6E373BC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350131" y="6449941"/>
            <a:ext cx="9000000" cy="1578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026" b="0" i="0">
                <a:solidFill>
                  <a:srgbClr val="828282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r>
              <a:rPr lang="ru-RU"/>
              <a:t>Развитие транспортной инфраструктуры: городское измерение</a:t>
            </a:r>
            <a:endParaRPr lang="x-none" dirty="0"/>
          </a:p>
        </p:txBody>
      </p:sp>
      <p:sp>
        <p:nvSpPr>
          <p:cNvPr id="24" name="Holder 5">
            <a:extLst>
              <a:ext uri="{FF2B5EF4-FFF2-40B4-BE49-F238E27FC236}">
                <a16:creationId xmlns:a16="http://schemas.microsoft.com/office/drawing/2014/main" id="{655029F6-EC8B-A949-8DFC-3CC22E2962B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31912" y="6449941"/>
            <a:ext cx="1375679" cy="1578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026" b="0" i="0">
                <a:solidFill>
                  <a:srgbClr val="828282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r>
              <a:rPr lang="ru-RU"/>
              <a:t>29.06.2023</a:t>
            </a:r>
            <a:endParaRPr lang="x-none"/>
          </a:p>
        </p:txBody>
      </p:sp>
      <p:sp>
        <p:nvSpPr>
          <p:cNvPr id="25" name="Holder 6">
            <a:extLst>
              <a:ext uri="{FF2B5EF4-FFF2-40B4-BE49-F238E27FC236}">
                <a16:creationId xmlns:a16="http://schemas.microsoft.com/office/drawing/2014/main" id="{18A1C823-034F-974D-A699-2869FBF66B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54189" y="6449940"/>
            <a:ext cx="432707" cy="228751"/>
          </a:xfrm>
          <a:prstGeom prst="rect">
            <a:avLst/>
          </a:prstGeom>
        </p:spPr>
        <p:txBody>
          <a:bodyPr lIns="0" tIns="0" rIns="0" bIns="0"/>
          <a:lstStyle>
            <a:lvl1pPr>
              <a:defRPr sz="1483" b="0" i="0">
                <a:solidFill>
                  <a:srgbClr val="828282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fld id="{525A4689-B8A0-CC4F-849B-F70BD165C374}" type="slidenum">
              <a:rPr lang="x-none" smtClean="0"/>
              <a:pPr/>
              <a:t>‹#›</a:t>
            </a:fld>
            <a:endParaRPr lang="x-none"/>
          </a:p>
        </p:txBody>
      </p:sp>
      <p:sp>
        <p:nvSpPr>
          <p:cNvPr id="26" name="Holder 2">
            <a:extLst>
              <a:ext uri="{FF2B5EF4-FFF2-40B4-BE49-F238E27FC236}">
                <a16:creationId xmlns:a16="http://schemas.microsoft.com/office/drawing/2014/main" id="{D27F9558-D251-9E43-854C-3D0AA361AFB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5812" y="414552"/>
            <a:ext cx="10839821" cy="51244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700" b="0" i="0">
                <a:solidFill>
                  <a:srgbClr val="007378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r>
              <a:rPr lang="en-US" dirty="0"/>
              <a:t>Title</a:t>
            </a:r>
            <a:endParaRPr dirty="0"/>
          </a:p>
        </p:txBody>
      </p:sp>
      <p:sp>
        <p:nvSpPr>
          <p:cNvPr id="27" name="Text Placeholder 32">
            <a:extLst>
              <a:ext uri="{FF2B5EF4-FFF2-40B4-BE49-F238E27FC236}">
                <a16:creationId xmlns:a16="http://schemas.microsoft.com/office/drawing/2014/main" id="{169E658C-4068-444B-B976-A88E0809908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45898" y="996367"/>
            <a:ext cx="10365604" cy="521968"/>
          </a:xfrm>
        </p:spPr>
        <p:txBody>
          <a:bodyPr/>
          <a:lstStyle>
            <a:lvl1pPr marL="0" indent="0">
              <a:lnSpc>
                <a:spcPts val="4562"/>
              </a:lnSpc>
              <a:buNone/>
              <a:defRPr sz="2200" b="0" i="0">
                <a:solidFill>
                  <a:srgbClr val="007378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pPr lvl="0"/>
            <a:r>
              <a:rPr lang="x-none" dirty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11962707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Slide_Dark+Orange accent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object 14">
            <a:extLst>
              <a:ext uri="{FF2B5EF4-FFF2-40B4-BE49-F238E27FC236}">
                <a16:creationId xmlns:a16="http://schemas.microsoft.com/office/drawing/2014/main" id="{13D0177B-1E41-6046-A570-F9ED9079436D}"/>
              </a:ext>
            </a:extLst>
          </p:cNvPr>
          <p:cNvGrpSpPr/>
          <p:nvPr/>
        </p:nvGrpSpPr>
        <p:grpSpPr>
          <a:xfrm>
            <a:off x="1" y="3489759"/>
            <a:ext cx="2590429" cy="2709888"/>
            <a:chOff x="0" y="3060002"/>
            <a:chExt cx="2218055" cy="2376170"/>
          </a:xfrm>
        </p:grpSpPr>
        <p:sp>
          <p:nvSpPr>
            <p:cNvPr id="19" name="object 15">
              <a:extLst>
                <a:ext uri="{FF2B5EF4-FFF2-40B4-BE49-F238E27FC236}">
                  <a16:creationId xmlns:a16="http://schemas.microsoft.com/office/drawing/2014/main" id="{1F33D4A5-4F66-274A-89EC-4D9AB75EB2CC}"/>
                </a:ext>
              </a:extLst>
            </p:cNvPr>
            <p:cNvSpPr/>
            <p:nvPr/>
          </p:nvSpPr>
          <p:spPr>
            <a:xfrm>
              <a:off x="0" y="3062134"/>
              <a:ext cx="2211070" cy="2371725"/>
            </a:xfrm>
            <a:custGeom>
              <a:avLst/>
              <a:gdLst/>
              <a:ahLst/>
              <a:cxnLst/>
              <a:rect l="l" t="t" r="r" b="b"/>
              <a:pathLst>
                <a:path w="2211070" h="2371725">
                  <a:moveTo>
                    <a:pt x="2210714" y="2362136"/>
                  </a:moveTo>
                  <a:lnTo>
                    <a:pt x="0" y="2362136"/>
                  </a:lnTo>
                  <a:lnTo>
                    <a:pt x="0" y="2371661"/>
                  </a:lnTo>
                  <a:lnTo>
                    <a:pt x="2210714" y="2371661"/>
                  </a:lnTo>
                  <a:lnTo>
                    <a:pt x="2210714" y="2362136"/>
                  </a:lnTo>
                  <a:close/>
                </a:path>
                <a:path w="2211070" h="2371725">
                  <a:moveTo>
                    <a:pt x="2210714" y="2298306"/>
                  </a:moveTo>
                  <a:lnTo>
                    <a:pt x="0" y="2298306"/>
                  </a:lnTo>
                  <a:lnTo>
                    <a:pt x="0" y="2307831"/>
                  </a:lnTo>
                  <a:lnTo>
                    <a:pt x="2210714" y="2307831"/>
                  </a:lnTo>
                  <a:lnTo>
                    <a:pt x="2210714" y="2298306"/>
                  </a:lnTo>
                  <a:close/>
                </a:path>
                <a:path w="2211070" h="2371725">
                  <a:moveTo>
                    <a:pt x="2210714" y="2234463"/>
                  </a:moveTo>
                  <a:lnTo>
                    <a:pt x="0" y="2234463"/>
                  </a:lnTo>
                  <a:lnTo>
                    <a:pt x="0" y="2243988"/>
                  </a:lnTo>
                  <a:lnTo>
                    <a:pt x="2210714" y="2243988"/>
                  </a:lnTo>
                  <a:lnTo>
                    <a:pt x="2210714" y="2234463"/>
                  </a:lnTo>
                  <a:close/>
                </a:path>
                <a:path w="2211070" h="2371725">
                  <a:moveTo>
                    <a:pt x="2210714" y="2170620"/>
                  </a:moveTo>
                  <a:lnTo>
                    <a:pt x="0" y="2170620"/>
                  </a:lnTo>
                  <a:lnTo>
                    <a:pt x="0" y="2180145"/>
                  </a:lnTo>
                  <a:lnTo>
                    <a:pt x="2210714" y="2180145"/>
                  </a:lnTo>
                  <a:lnTo>
                    <a:pt x="2210714" y="2170620"/>
                  </a:lnTo>
                  <a:close/>
                </a:path>
                <a:path w="2211070" h="2371725">
                  <a:moveTo>
                    <a:pt x="2210714" y="2106777"/>
                  </a:moveTo>
                  <a:lnTo>
                    <a:pt x="0" y="2106777"/>
                  </a:lnTo>
                  <a:lnTo>
                    <a:pt x="0" y="2116302"/>
                  </a:lnTo>
                  <a:lnTo>
                    <a:pt x="2210714" y="2116302"/>
                  </a:lnTo>
                  <a:lnTo>
                    <a:pt x="2210714" y="2106777"/>
                  </a:lnTo>
                  <a:close/>
                </a:path>
                <a:path w="2211070" h="2371725">
                  <a:moveTo>
                    <a:pt x="2210714" y="2042934"/>
                  </a:moveTo>
                  <a:lnTo>
                    <a:pt x="0" y="2042934"/>
                  </a:lnTo>
                  <a:lnTo>
                    <a:pt x="0" y="2052459"/>
                  </a:lnTo>
                  <a:lnTo>
                    <a:pt x="2210714" y="2052459"/>
                  </a:lnTo>
                  <a:lnTo>
                    <a:pt x="2210714" y="2042934"/>
                  </a:lnTo>
                  <a:close/>
                </a:path>
                <a:path w="2211070" h="2371725">
                  <a:moveTo>
                    <a:pt x="2210714" y="1979091"/>
                  </a:moveTo>
                  <a:lnTo>
                    <a:pt x="0" y="1979091"/>
                  </a:lnTo>
                  <a:lnTo>
                    <a:pt x="0" y="1988616"/>
                  </a:lnTo>
                  <a:lnTo>
                    <a:pt x="2210714" y="1988616"/>
                  </a:lnTo>
                  <a:lnTo>
                    <a:pt x="2210714" y="1979091"/>
                  </a:lnTo>
                  <a:close/>
                </a:path>
                <a:path w="2211070" h="2371725">
                  <a:moveTo>
                    <a:pt x="2210714" y="1915248"/>
                  </a:moveTo>
                  <a:lnTo>
                    <a:pt x="0" y="1915248"/>
                  </a:lnTo>
                  <a:lnTo>
                    <a:pt x="0" y="1924773"/>
                  </a:lnTo>
                  <a:lnTo>
                    <a:pt x="2210714" y="1924773"/>
                  </a:lnTo>
                  <a:lnTo>
                    <a:pt x="2210714" y="1915248"/>
                  </a:lnTo>
                  <a:close/>
                </a:path>
                <a:path w="2211070" h="2371725">
                  <a:moveTo>
                    <a:pt x="2210714" y="1851406"/>
                  </a:moveTo>
                  <a:lnTo>
                    <a:pt x="0" y="1851406"/>
                  </a:lnTo>
                  <a:lnTo>
                    <a:pt x="0" y="1860931"/>
                  </a:lnTo>
                  <a:lnTo>
                    <a:pt x="2210714" y="1860931"/>
                  </a:lnTo>
                  <a:lnTo>
                    <a:pt x="2210714" y="1851406"/>
                  </a:lnTo>
                  <a:close/>
                </a:path>
                <a:path w="2211070" h="2371725">
                  <a:moveTo>
                    <a:pt x="2210714" y="1787563"/>
                  </a:moveTo>
                  <a:lnTo>
                    <a:pt x="0" y="1787563"/>
                  </a:lnTo>
                  <a:lnTo>
                    <a:pt x="0" y="1797088"/>
                  </a:lnTo>
                  <a:lnTo>
                    <a:pt x="2210714" y="1797088"/>
                  </a:lnTo>
                  <a:lnTo>
                    <a:pt x="2210714" y="1787563"/>
                  </a:lnTo>
                  <a:close/>
                </a:path>
                <a:path w="2211070" h="2371725">
                  <a:moveTo>
                    <a:pt x="2210714" y="1723720"/>
                  </a:moveTo>
                  <a:lnTo>
                    <a:pt x="0" y="1723720"/>
                  </a:lnTo>
                  <a:lnTo>
                    <a:pt x="0" y="1733245"/>
                  </a:lnTo>
                  <a:lnTo>
                    <a:pt x="2210714" y="1733245"/>
                  </a:lnTo>
                  <a:lnTo>
                    <a:pt x="2210714" y="1723720"/>
                  </a:lnTo>
                  <a:close/>
                </a:path>
                <a:path w="2211070" h="2371725">
                  <a:moveTo>
                    <a:pt x="2210714" y="1659890"/>
                  </a:moveTo>
                  <a:lnTo>
                    <a:pt x="0" y="1659890"/>
                  </a:lnTo>
                  <a:lnTo>
                    <a:pt x="0" y="1669415"/>
                  </a:lnTo>
                  <a:lnTo>
                    <a:pt x="2210714" y="1669415"/>
                  </a:lnTo>
                  <a:lnTo>
                    <a:pt x="2210714" y="1659890"/>
                  </a:lnTo>
                  <a:close/>
                </a:path>
                <a:path w="2211070" h="2371725">
                  <a:moveTo>
                    <a:pt x="2210714" y="1596047"/>
                  </a:moveTo>
                  <a:lnTo>
                    <a:pt x="0" y="1596047"/>
                  </a:lnTo>
                  <a:lnTo>
                    <a:pt x="0" y="1605572"/>
                  </a:lnTo>
                  <a:lnTo>
                    <a:pt x="2210714" y="1605572"/>
                  </a:lnTo>
                  <a:lnTo>
                    <a:pt x="2210714" y="1596047"/>
                  </a:lnTo>
                  <a:close/>
                </a:path>
                <a:path w="2211070" h="2371725">
                  <a:moveTo>
                    <a:pt x="2210714" y="1532204"/>
                  </a:moveTo>
                  <a:lnTo>
                    <a:pt x="0" y="1532204"/>
                  </a:lnTo>
                  <a:lnTo>
                    <a:pt x="0" y="1541729"/>
                  </a:lnTo>
                  <a:lnTo>
                    <a:pt x="2210714" y="1541729"/>
                  </a:lnTo>
                  <a:lnTo>
                    <a:pt x="2210714" y="1532204"/>
                  </a:lnTo>
                  <a:close/>
                </a:path>
                <a:path w="2211070" h="2371725">
                  <a:moveTo>
                    <a:pt x="2210714" y="1468361"/>
                  </a:moveTo>
                  <a:lnTo>
                    <a:pt x="0" y="1468361"/>
                  </a:lnTo>
                  <a:lnTo>
                    <a:pt x="0" y="1477886"/>
                  </a:lnTo>
                  <a:lnTo>
                    <a:pt x="2210714" y="1477886"/>
                  </a:lnTo>
                  <a:lnTo>
                    <a:pt x="2210714" y="1468361"/>
                  </a:lnTo>
                  <a:close/>
                </a:path>
                <a:path w="2211070" h="2371725">
                  <a:moveTo>
                    <a:pt x="2210714" y="1404518"/>
                  </a:moveTo>
                  <a:lnTo>
                    <a:pt x="0" y="1404518"/>
                  </a:lnTo>
                  <a:lnTo>
                    <a:pt x="0" y="1414043"/>
                  </a:lnTo>
                  <a:lnTo>
                    <a:pt x="2210714" y="1414043"/>
                  </a:lnTo>
                  <a:lnTo>
                    <a:pt x="2210714" y="1404518"/>
                  </a:lnTo>
                  <a:close/>
                </a:path>
                <a:path w="2211070" h="2371725">
                  <a:moveTo>
                    <a:pt x="2210714" y="1340675"/>
                  </a:moveTo>
                  <a:lnTo>
                    <a:pt x="0" y="1340675"/>
                  </a:lnTo>
                  <a:lnTo>
                    <a:pt x="0" y="1350200"/>
                  </a:lnTo>
                  <a:lnTo>
                    <a:pt x="2210714" y="1350200"/>
                  </a:lnTo>
                  <a:lnTo>
                    <a:pt x="2210714" y="1340675"/>
                  </a:lnTo>
                  <a:close/>
                </a:path>
                <a:path w="2211070" h="2371725">
                  <a:moveTo>
                    <a:pt x="2210714" y="1276832"/>
                  </a:moveTo>
                  <a:lnTo>
                    <a:pt x="0" y="1276832"/>
                  </a:lnTo>
                  <a:lnTo>
                    <a:pt x="0" y="1286357"/>
                  </a:lnTo>
                  <a:lnTo>
                    <a:pt x="2210714" y="1286357"/>
                  </a:lnTo>
                  <a:lnTo>
                    <a:pt x="2210714" y="1276832"/>
                  </a:lnTo>
                  <a:close/>
                </a:path>
                <a:path w="2211070" h="2371725">
                  <a:moveTo>
                    <a:pt x="2210714" y="1212989"/>
                  </a:moveTo>
                  <a:lnTo>
                    <a:pt x="0" y="1212989"/>
                  </a:lnTo>
                  <a:lnTo>
                    <a:pt x="0" y="1222514"/>
                  </a:lnTo>
                  <a:lnTo>
                    <a:pt x="2210714" y="1222514"/>
                  </a:lnTo>
                  <a:lnTo>
                    <a:pt x="2210714" y="1212989"/>
                  </a:lnTo>
                  <a:close/>
                </a:path>
                <a:path w="2211070" h="2371725">
                  <a:moveTo>
                    <a:pt x="2210714" y="1149146"/>
                  </a:moveTo>
                  <a:lnTo>
                    <a:pt x="0" y="1149146"/>
                  </a:lnTo>
                  <a:lnTo>
                    <a:pt x="0" y="1158671"/>
                  </a:lnTo>
                  <a:lnTo>
                    <a:pt x="2210714" y="1158671"/>
                  </a:lnTo>
                  <a:lnTo>
                    <a:pt x="2210714" y="1149146"/>
                  </a:lnTo>
                  <a:close/>
                </a:path>
                <a:path w="2211070" h="2371725">
                  <a:moveTo>
                    <a:pt x="2210714" y="1085303"/>
                  </a:moveTo>
                  <a:lnTo>
                    <a:pt x="0" y="1085303"/>
                  </a:lnTo>
                  <a:lnTo>
                    <a:pt x="0" y="1094828"/>
                  </a:lnTo>
                  <a:lnTo>
                    <a:pt x="2210714" y="1094828"/>
                  </a:lnTo>
                  <a:lnTo>
                    <a:pt x="2210714" y="1085303"/>
                  </a:lnTo>
                  <a:close/>
                </a:path>
                <a:path w="2211070" h="2371725">
                  <a:moveTo>
                    <a:pt x="2210714" y="1021473"/>
                  </a:moveTo>
                  <a:lnTo>
                    <a:pt x="0" y="1021473"/>
                  </a:lnTo>
                  <a:lnTo>
                    <a:pt x="0" y="1030998"/>
                  </a:lnTo>
                  <a:lnTo>
                    <a:pt x="2210714" y="1030998"/>
                  </a:lnTo>
                  <a:lnTo>
                    <a:pt x="2210714" y="1021473"/>
                  </a:lnTo>
                  <a:close/>
                </a:path>
                <a:path w="2211070" h="2371725">
                  <a:moveTo>
                    <a:pt x="2210714" y="957630"/>
                  </a:moveTo>
                  <a:lnTo>
                    <a:pt x="0" y="957630"/>
                  </a:lnTo>
                  <a:lnTo>
                    <a:pt x="0" y="967155"/>
                  </a:lnTo>
                  <a:lnTo>
                    <a:pt x="2210714" y="967155"/>
                  </a:lnTo>
                  <a:lnTo>
                    <a:pt x="2210714" y="957630"/>
                  </a:lnTo>
                  <a:close/>
                </a:path>
                <a:path w="2211070" h="2371725">
                  <a:moveTo>
                    <a:pt x="2210714" y="893787"/>
                  </a:moveTo>
                  <a:lnTo>
                    <a:pt x="0" y="893787"/>
                  </a:lnTo>
                  <a:lnTo>
                    <a:pt x="0" y="903312"/>
                  </a:lnTo>
                  <a:lnTo>
                    <a:pt x="2210714" y="903312"/>
                  </a:lnTo>
                  <a:lnTo>
                    <a:pt x="2210714" y="893787"/>
                  </a:lnTo>
                  <a:close/>
                </a:path>
                <a:path w="2211070" h="2371725">
                  <a:moveTo>
                    <a:pt x="2210714" y="829945"/>
                  </a:moveTo>
                  <a:lnTo>
                    <a:pt x="0" y="829945"/>
                  </a:lnTo>
                  <a:lnTo>
                    <a:pt x="0" y="839470"/>
                  </a:lnTo>
                  <a:lnTo>
                    <a:pt x="2210714" y="839470"/>
                  </a:lnTo>
                  <a:lnTo>
                    <a:pt x="2210714" y="829945"/>
                  </a:lnTo>
                  <a:close/>
                </a:path>
                <a:path w="2211070" h="2371725">
                  <a:moveTo>
                    <a:pt x="2210714" y="766102"/>
                  </a:moveTo>
                  <a:lnTo>
                    <a:pt x="0" y="766102"/>
                  </a:lnTo>
                  <a:lnTo>
                    <a:pt x="0" y="775627"/>
                  </a:lnTo>
                  <a:lnTo>
                    <a:pt x="2210714" y="775627"/>
                  </a:lnTo>
                  <a:lnTo>
                    <a:pt x="2210714" y="766102"/>
                  </a:lnTo>
                  <a:close/>
                </a:path>
                <a:path w="2211070" h="2371725">
                  <a:moveTo>
                    <a:pt x="2210714" y="702259"/>
                  </a:moveTo>
                  <a:lnTo>
                    <a:pt x="0" y="702259"/>
                  </a:lnTo>
                  <a:lnTo>
                    <a:pt x="0" y="711784"/>
                  </a:lnTo>
                  <a:lnTo>
                    <a:pt x="2210714" y="711784"/>
                  </a:lnTo>
                  <a:lnTo>
                    <a:pt x="2210714" y="702259"/>
                  </a:lnTo>
                  <a:close/>
                </a:path>
                <a:path w="2211070" h="2371725">
                  <a:moveTo>
                    <a:pt x="2210714" y="638416"/>
                  </a:moveTo>
                  <a:lnTo>
                    <a:pt x="0" y="638416"/>
                  </a:lnTo>
                  <a:lnTo>
                    <a:pt x="0" y="647941"/>
                  </a:lnTo>
                  <a:lnTo>
                    <a:pt x="2210714" y="647941"/>
                  </a:lnTo>
                  <a:lnTo>
                    <a:pt x="2210714" y="638416"/>
                  </a:lnTo>
                  <a:close/>
                </a:path>
                <a:path w="2211070" h="2371725">
                  <a:moveTo>
                    <a:pt x="2210714" y="574573"/>
                  </a:moveTo>
                  <a:lnTo>
                    <a:pt x="0" y="574573"/>
                  </a:lnTo>
                  <a:lnTo>
                    <a:pt x="0" y="584098"/>
                  </a:lnTo>
                  <a:lnTo>
                    <a:pt x="2210714" y="584098"/>
                  </a:lnTo>
                  <a:lnTo>
                    <a:pt x="2210714" y="574573"/>
                  </a:lnTo>
                  <a:close/>
                </a:path>
                <a:path w="2211070" h="2371725">
                  <a:moveTo>
                    <a:pt x="2210714" y="510730"/>
                  </a:moveTo>
                  <a:lnTo>
                    <a:pt x="0" y="510730"/>
                  </a:lnTo>
                  <a:lnTo>
                    <a:pt x="0" y="520255"/>
                  </a:lnTo>
                  <a:lnTo>
                    <a:pt x="2210714" y="520255"/>
                  </a:lnTo>
                  <a:lnTo>
                    <a:pt x="2210714" y="510730"/>
                  </a:lnTo>
                  <a:close/>
                </a:path>
                <a:path w="2211070" h="2371725">
                  <a:moveTo>
                    <a:pt x="2210714" y="446887"/>
                  </a:moveTo>
                  <a:lnTo>
                    <a:pt x="0" y="446887"/>
                  </a:lnTo>
                  <a:lnTo>
                    <a:pt x="0" y="456412"/>
                  </a:lnTo>
                  <a:lnTo>
                    <a:pt x="2210714" y="456412"/>
                  </a:lnTo>
                  <a:lnTo>
                    <a:pt x="2210714" y="446887"/>
                  </a:lnTo>
                  <a:close/>
                </a:path>
                <a:path w="2211070" h="2371725">
                  <a:moveTo>
                    <a:pt x="2210714" y="383044"/>
                  </a:moveTo>
                  <a:lnTo>
                    <a:pt x="0" y="383044"/>
                  </a:lnTo>
                  <a:lnTo>
                    <a:pt x="0" y="392569"/>
                  </a:lnTo>
                  <a:lnTo>
                    <a:pt x="2210714" y="392569"/>
                  </a:lnTo>
                  <a:lnTo>
                    <a:pt x="2210714" y="383044"/>
                  </a:lnTo>
                  <a:close/>
                </a:path>
                <a:path w="2211070" h="2371725">
                  <a:moveTo>
                    <a:pt x="2210714" y="319214"/>
                  </a:moveTo>
                  <a:lnTo>
                    <a:pt x="0" y="319214"/>
                  </a:lnTo>
                  <a:lnTo>
                    <a:pt x="0" y="328739"/>
                  </a:lnTo>
                  <a:lnTo>
                    <a:pt x="2210714" y="328739"/>
                  </a:lnTo>
                  <a:lnTo>
                    <a:pt x="2210714" y="319214"/>
                  </a:lnTo>
                  <a:close/>
                </a:path>
                <a:path w="2211070" h="2371725">
                  <a:moveTo>
                    <a:pt x="2210714" y="255371"/>
                  </a:moveTo>
                  <a:lnTo>
                    <a:pt x="0" y="255371"/>
                  </a:lnTo>
                  <a:lnTo>
                    <a:pt x="0" y="264896"/>
                  </a:lnTo>
                  <a:lnTo>
                    <a:pt x="2210714" y="264896"/>
                  </a:lnTo>
                  <a:lnTo>
                    <a:pt x="2210714" y="255371"/>
                  </a:lnTo>
                  <a:close/>
                </a:path>
                <a:path w="2211070" h="2371725">
                  <a:moveTo>
                    <a:pt x="2210714" y="191528"/>
                  </a:moveTo>
                  <a:lnTo>
                    <a:pt x="0" y="191528"/>
                  </a:lnTo>
                  <a:lnTo>
                    <a:pt x="0" y="201053"/>
                  </a:lnTo>
                  <a:lnTo>
                    <a:pt x="2210714" y="201053"/>
                  </a:lnTo>
                  <a:lnTo>
                    <a:pt x="2210714" y="191528"/>
                  </a:lnTo>
                  <a:close/>
                </a:path>
                <a:path w="2211070" h="2371725">
                  <a:moveTo>
                    <a:pt x="2210714" y="127685"/>
                  </a:moveTo>
                  <a:lnTo>
                    <a:pt x="0" y="127685"/>
                  </a:lnTo>
                  <a:lnTo>
                    <a:pt x="0" y="137210"/>
                  </a:lnTo>
                  <a:lnTo>
                    <a:pt x="2210714" y="137210"/>
                  </a:lnTo>
                  <a:lnTo>
                    <a:pt x="2210714" y="127685"/>
                  </a:lnTo>
                  <a:close/>
                </a:path>
                <a:path w="2211070" h="2371725">
                  <a:moveTo>
                    <a:pt x="2210714" y="63842"/>
                  </a:moveTo>
                  <a:lnTo>
                    <a:pt x="0" y="63842"/>
                  </a:lnTo>
                  <a:lnTo>
                    <a:pt x="0" y="73367"/>
                  </a:lnTo>
                  <a:lnTo>
                    <a:pt x="2210714" y="73367"/>
                  </a:lnTo>
                  <a:lnTo>
                    <a:pt x="2210714" y="63842"/>
                  </a:lnTo>
                  <a:close/>
                </a:path>
                <a:path w="2211070" h="2371725">
                  <a:moveTo>
                    <a:pt x="2210714" y="0"/>
                  </a:moveTo>
                  <a:lnTo>
                    <a:pt x="0" y="0"/>
                  </a:lnTo>
                  <a:lnTo>
                    <a:pt x="0" y="9525"/>
                  </a:lnTo>
                  <a:lnTo>
                    <a:pt x="2210714" y="9525"/>
                  </a:lnTo>
                  <a:lnTo>
                    <a:pt x="2210714" y="0"/>
                  </a:lnTo>
                  <a:close/>
                </a:path>
              </a:pathLst>
            </a:custGeom>
            <a:solidFill>
              <a:srgbClr val="828282"/>
            </a:solidFill>
          </p:spPr>
          <p:txBody>
            <a:bodyPr wrap="square" lIns="0" tIns="0" rIns="0" bIns="0" rtlCol="0"/>
            <a:lstStyle/>
            <a:p>
              <a:endParaRPr sz="2053" b="0" i="0">
                <a:latin typeface="Arial Narrow" panose="020B0604020202020204" pitchFamily="34" charset="0"/>
                <a:cs typeface="Arial Narrow" panose="020B0604020202020204" pitchFamily="34" charset="0"/>
              </a:endParaRPr>
            </a:p>
          </p:txBody>
        </p:sp>
        <p:sp>
          <p:nvSpPr>
            <p:cNvPr id="20" name="object 16">
              <a:extLst>
                <a:ext uri="{FF2B5EF4-FFF2-40B4-BE49-F238E27FC236}">
                  <a16:creationId xmlns:a16="http://schemas.microsoft.com/office/drawing/2014/main" id="{D6ED3575-4AC6-3242-A0AE-3CDD631A9FED}"/>
                </a:ext>
              </a:extLst>
            </p:cNvPr>
            <p:cNvSpPr/>
            <p:nvPr/>
          </p:nvSpPr>
          <p:spPr>
            <a:xfrm>
              <a:off x="2208075" y="3060002"/>
              <a:ext cx="0" cy="2376170"/>
            </a:xfrm>
            <a:custGeom>
              <a:avLst/>
              <a:gdLst/>
              <a:ahLst/>
              <a:cxnLst/>
              <a:rect l="l" t="t" r="r" b="b"/>
              <a:pathLst>
                <a:path h="2376170">
                  <a:moveTo>
                    <a:pt x="0" y="0"/>
                  </a:moveTo>
                  <a:lnTo>
                    <a:pt x="0" y="2376004"/>
                  </a:lnTo>
                </a:path>
              </a:pathLst>
            </a:custGeom>
            <a:ln w="190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sz="2053" b="0" i="0">
                <a:latin typeface="Arial Narrow" panose="020B0604020202020204" pitchFamily="34" charset="0"/>
                <a:cs typeface="Arial Narrow" panose="020B0604020202020204" pitchFamily="34" charset="0"/>
              </a:endParaRPr>
            </a:p>
          </p:txBody>
        </p:sp>
      </p:grpSp>
      <p:sp>
        <p:nvSpPr>
          <p:cNvPr id="26" name="Title 44">
            <a:extLst>
              <a:ext uri="{FF2B5EF4-FFF2-40B4-BE49-F238E27FC236}">
                <a16:creationId xmlns:a16="http://schemas.microsoft.com/office/drawing/2014/main" id="{3CE7200A-F263-7B4E-83B7-48A2DF78614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23831" y="3278673"/>
            <a:ext cx="7988773" cy="947705"/>
          </a:xfrm>
        </p:spPr>
        <p:txBody>
          <a:bodyPr/>
          <a:lstStyle>
            <a:lvl1pPr>
              <a:defRPr sz="6158" b="0" i="0"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r>
              <a:rPr lang="en-GB" dirty="0"/>
              <a:t>TITLE</a:t>
            </a:r>
            <a:endParaRPr lang="x-none" dirty="0"/>
          </a:p>
        </p:txBody>
      </p:sp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CA8CADC3-EECC-474D-8117-0C0755BD9F16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2820334" y="4226378"/>
            <a:ext cx="7992269" cy="525725"/>
          </a:xfrm>
        </p:spPr>
        <p:txBody>
          <a:bodyPr/>
          <a:lstStyle>
            <a:lvl1pPr marL="0" indent="0">
              <a:buNone/>
              <a:defRPr sz="3421" b="0" i="0">
                <a:solidFill>
                  <a:srgbClr val="EB5000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pPr lvl="0"/>
            <a:r>
              <a:rPr lang="en-US" dirty="0"/>
              <a:t>SUBTITLE</a:t>
            </a:r>
            <a:endParaRPr lang="en-GB" dirty="0"/>
          </a:p>
        </p:txBody>
      </p:sp>
      <p:sp>
        <p:nvSpPr>
          <p:cNvPr id="28" name="Content Placeholder 4">
            <a:extLst>
              <a:ext uri="{FF2B5EF4-FFF2-40B4-BE49-F238E27FC236}">
                <a16:creationId xmlns:a16="http://schemas.microsoft.com/office/drawing/2014/main" id="{E789CBC3-020C-9D46-BA37-7D7651ED8CF2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2819956" y="5340840"/>
            <a:ext cx="4056584" cy="307777"/>
          </a:xfrm>
        </p:spPr>
        <p:txBody>
          <a:bodyPr/>
          <a:lstStyle>
            <a:lvl1pPr marL="0" indent="0">
              <a:buNone/>
              <a:defRPr b="0" i="0">
                <a:solidFill>
                  <a:srgbClr val="EB5000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pPr lvl="0"/>
            <a:r>
              <a:rPr lang="en-GB" dirty="0"/>
              <a:t>NAME SURNAME</a:t>
            </a:r>
          </a:p>
        </p:txBody>
      </p:sp>
      <p:sp>
        <p:nvSpPr>
          <p:cNvPr id="29" name="Content Placeholder 6">
            <a:extLst>
              <a:ext uri="{FF2B5EF4-FFF2-40B4-BE49-F238E27FC236}">
                <a16:creationId xmlns:a16="http://schemas.microsoft.com/office/drawing/2014/main" id="{DEDCF01F-133F-9448-BF08-9BD4A0B077E1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2819957" y="5775349"/>
            <a:ext cx="4056584" cy="421202"/>
          </a:xfrm>
        </p:spPr>
        <p:txBody>
          <a:bodyPr/>
          <a:lstStyle>
            <a:lvl1pPr marL="0" indent="0">
              <a:buNone/>
              <a:defRPr sz="1368" b="0" i="0">
                <a:solidFill>
                  <a:srgbClr val="EB5000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pPr lvl="0"/>
            <a:r>
              <a:rPr lang="x-none" dirty="0"/>
              <a:t>EVENT</a:t>
            </a:r>
          </a:p>
          <a:p>
            <a:pPr lvl="0"/>
            <a:r>
              <a:rPr lang="x-none" dirty="0"/>
              <a:t>DATE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6BC2BC1-9FCF-E74E-AD3C-B9F7902B98C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776690" y="633485"/>
            <a:ext cx="3734407" cy="1912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22094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_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object 21">
            <a:extLst>
              <a:ext uri="{FF2B5EF4-FFF2-40B4-BE49-F238E27FC236}">
                <a16:creationId xmlns:a16="http://schemas.microsoft.com/office/drawing/2014/main" id="{39D56937-F3D8-9340-983C-36F16EC6E78E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3270317487"/>
              </p:ext>
            </p:extLst>
          </p:nvPr>
        </p:nvGraphicFramePr>
        <p:xfrm>
          <a:off x="588612" y="2357108"/>
          <a:ext cx="10171791" cy="3381540"/>
        </p:xfrm>
        <a:graphic>
          <a:graphicData uri="http://schemas.openxmlformats.org/drawingml/2006/table">
            <a:tbl>
              <a:tblPr firstRow="1" bandRow="1">
                <a:noFill/>
                <a:tableStyleId>{2D5ABB26-0587-4C30-8999-92F81FD0307C}</a:tableStyleId>
              </a:tblPr>
              <a:tblGrid>
                <a:gridCol w="18819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4231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3267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3267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08222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84538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 b="1" i="0" dirty="0">
                        <a:solidFill>
                          <a:srgbClr val="007378"/>
                        </a:solidFill>
                        <a:latin typeface="Arial Narrow" panose="020B0604020202020204" pitchFamily="34" charset="0"/>
                        <a:cs typeface="Arial Narrow" panose="020B0604020202020204" pitchFamily="34" charset="0"/>
                      </a:endParaRPr>
                    </a:p>
                    <a:p>
                      <a:pPr marL="50800">
                        <a:lnSpc>
                          <a:spcPct val="100000"/>
                        </a:lnSpc>
                      </a:pPr>
                      <a:r>
                        <a:rPr sz="1100" b="1" i="0" spc="-5" dirty="0">
                          <a:solidFill>
                            <a:srgbClr val="007378"/>
                          </a:solidFill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Heading</a:t>
                      </a:r>
                      <a:r>
                        <a:rPr sz="1100" b="1" i="0" spc="-50" dirty="0">
                          <a:solidFill>
                            <a:srgbClr val="007378"/>
                          </a:solidFill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 </a:t>
                      </a:r>
                      <a:r>
                        <a:rPr sz="1100" b="1" i="0" dirty="0">
                          <a:solidFill>
                            <a:srgbClr val="007378"/>
                          </a:solidFill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heading</a:t>
                      </a:r>
                    </a:p>
                  </a:txBody>
                  <a:tcPr marL="0" marR="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61925" marR="88265">
                        <a:lnSpc>
                          <a:spcPct val="114599"/>
                        </a:lnSpc>
                        <a:spcBef>
                          <a:spcPts val="375"/>
                        </a:spcBef>
                      </a:pPr>
                      <a:r>
                        <a:rPr sz="1100" spc="-5" dirty="0">
                          <a:solidFill>
                            <a:srgbClr val="32323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096Б</a:t>
                      </a:r>
                      <a:r>
                        <a:rPr sz="1100" spc="-35" dirty="0">
                          <a:solidFill>
                            <a:srgbClr val="32323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100" dirty="0">
                          <a:solidFill>
                            <a:srgbClr val="32323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Brest</a:t>
                      </a:r>
                      <a:r>
                        <a:rPr sz="1100" spc="-35" dirty="0">
                          <a:solidFill>
                            <a:srgbClr val="32323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100" dirty="0">
                          <a:solidFill>
                            <a:srgbClr val="32323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—</a:t>
                      </a:r>
                      <a:r>
                        <a:rPr sz="1100" spc="-30" dirty="0">
                          <a:solidFill>
                            <a:srgbClr val="32323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100" dirty="0">
                          <a:solidFill>
                            <a:srgbClr val="32323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Moscow </a:t>
                      </a:r>
                      <a:r>
                        <a:rPr sz="1100" spc="-204" dirty="0">
                          <a:solidFill>
                            <a:srgbClr val="32323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100" dirty="0">
                          <a:solidFill>
                            <a:srgbClr val="32323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(operated </a:t>
                      </a:r>
                      <a:r>
                        <a:rPr sz="1100" spc="-5" dirty="0">
                          <a:solidFill>
                            <a:srgbClr val="32323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by </a:t>
                      </a:r>
                      <a:r>
                        <a:rPr sz="1100" dirty="0">
                          <a:solidFill>
                            <a:srgbClr val="32323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Belorussian</a:t>
                      </a:r>
                      <a:r>
                        <a:rPr sz="1100" spc="-45" dirty="0">
                          <a:solidFill>
                            <a:srgbClr val="32323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100" spc="-5" dirty="0">
                          <a:solidFill>
                            <a:srgbClr val="32323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Railways)</a:t>
                      </a:r>
                      <a:endParaRPr sz="1100" dirty="0">
                        <a:solidFill>
                          <a:srgbClr val="32323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47625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95885" marR="88265">
                        <a:lnSpc>
                          <a:spcPct val="114599"/>
                        </a:lnSpc>
                        <a:spcBef>
                          <a:spcPts val="375"/>
                        </a:spcBef>
                      </a:pPr>
                      <a:r>
                        <a:rPr sz="1100" spc="-5" dirty="0">
                          <a:solidFill>
                            <a:srgbClr val="32323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096Б</a:t>
                      </a:r>
                      <a:r>
                        <a:rPr sz="1100" spc="-35" dirty="0">
                          <a:solidFill>
                            <a:srgbClr val="32323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100" dirty="0">
                          <a:solidFill>
                            <a:srgbClr val="32323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Brest</a:t>
                      </a:r>
                      <a:r>
                        <a:rPr sz="1100" spc="-35" dirty="0">
                          <a:solidFill>
                            <a:srgbClr val="32323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100" dirty="0">
                          <a:solidFill>
                            <a:srgbClr val="32323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—</a:t>
                      </a:r>
                      <a:r>
                        <a:rPr sz="1100" spc="-30" dirty="0">
                          <a:solidFill>
                            <a:srgbClr val="32323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100" dirty="0">
                          <a:solidFill>
                            <a:srgbClr val="32323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Moscow </a:t>
                      </a:r>
                      <a:r>
                        <a:rPr sz="1100" spc="-204" dirty="0">
                          <a:solidFill>
                            <a:srgbClr val="32323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100" dirty="0">
                          <a:solidFill>
                            <a:srgbClr val="32323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(operated </a:t>
                      </a:r>
                      <a:r>
                        <a:rPr sz="1100" spc="-5" dirty="0">
                          <a:solidFill>
                            <a:srgbClr val="32323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by </a:t>
                      </a:r>
                      <a:r>
                        <a:rPr sz="1100" dirty="0">
                          <a:solidFill>
                            <a:srgbClr val="32323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Belorussian</a:t>
                      </a:r>
                      <a:r>
                        <a:rPr sz="1100" spc="-45" dirty="0">
                          <a:solidFill>
                            <a:srgbClr val="32323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100" spc="-5" dirty="0">
                          <a:solidFill>
                            <a:srgbClr val="32323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Railways)</a:t>
                      </a:r>
                      <a:endParaRPr sz="1100" dirty="0">
                        <a:solidFill>
                          <a:srgbClr val="32323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47625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95885" marR="88265">
                        <a:lnSpc>
                          <a:spcPct val="114599"/>
                        </a:lnSpc>
                        <a:spcBef>
                          <a:spcPts val="375"/>
                        </a:spcBef>
                      </a:pPr>
                      <a:r>
                        <a:rPr sz="1100" spc="-5" dirty="0">
                          <a:solidFill>
                            <a:srgbClr val="32323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096Б</a:t>
                      </a:r>
                      <a:r>
                        <a:rPr sz="1100" spc="-35" dirty="0">
                          <a:solidFill>
                            <a:srgbClr val="32323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100" dirty="0">
                          <a:solidFill>
                            <a:srgbClr val="32323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Brest</a:t>
                      </a:r>
                      <a:r>
                        <a:rPr sz="1100" spc="-35" dirty="0">
                          <a:solidFill>
                            <a:srgbClr val="32323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100" dirty="0">
                          <a:solidFill>
                            <a:srgbClr val="32323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—</a:t>
                      </a:r>
                      <a:r>
                        <a:rPr sz="1100" spc="-30" dirty="0">
                          <a:solidFill>
                            <a:srgbClr val="32323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100" dirty="0">
                          <a:solidFill>
                            <a:srgbClr val="32323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Moscow </a:t>
                      </a:r>
                      <a:r>
                        <a:rPr sz="1100" spc="-204" dirty="0">
                          <a:solidFill>
                            <a:srgbClr val="32323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100" dirty="0">
                          <a:solidFill>
                            <a:srgbClr val="32323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(operated </a:t>
                      </a:r>
                      <a:r>
                        <a:rPr sz="1100" spc="-5" dirty="0">
                          <a:solidFill>
                            <a:srgbClr val="32323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by </a:t>
                      </a:r>
                      <a:r>
                        <a:rPr sz="1100" dirty="0">
                          <a:solidFill>
                            <a:srgbClr val="32323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Belorussian</a:t>
                      </a:r>
                      <a:r>
                        <a:rPr sz="1100" spc="-45" dirty="0">
                          <a:solidFill>
                            <a:srgbClr val="32323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100" spc="-5" dirty="0">
                          <a:solidFill>
                            <a:srgbClr val="32323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Railways)</a:t>
                      </a:r>
                      <a:endParaRPr sz="1100" dirty="0">
                        <a:solidFill>
                          <a:srgbClr val="32323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47625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95885" marR="117475">
                        <a:lnSpc>
                          <a:spcPct val="114599"/>
                        </a:lnSpc>
                        <a:spcBef>
                          <a:spcPts val="375"/>
                        </a:spcBef>
                      </a:pPr>
                      <a:r>
                        <a:rPr sz="1100" spc="-5" dirty="0">
                          <a:solidFill>
                            <a:srgbClr val="32323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096Б</a:t>
                      </a:r>
                      <a:r>
                        <a:rPr sz="1100" spc="-35" dirty="0">
                          <a:solidFill>
                            <a:srgbClr val="32323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100" dirty="0">
                          <a:solidFill>
                            <a:srgbClr val="32323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Brest</a:t>
                      </a:r>
                      <a:r>
                        <a:rPr sz="1100" spc="-30" dirty="0">
                          <a:solidFill>
                            <a:srgbClr val="32323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100" dirty="0">
                          <a:solidFill>
                            <a:srgbClr val="32323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—</a:t>
                      </a:r>
                      <a:r>
                        <a:rPr sz="1100" spc="-30" dirty="0">
                          <a:solidFill>
                            <a:srgbClr val="32323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100" dirty="0">
                          <a:solidFill>
                            <a:srgbClr val="32323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Moscow </a:t>
                      </a:r>
                      <a:r>
                        <a:rPr sz="1100" spc="-210" dirty="0">
                          <a:solidFill>
                            <a:srgbClr val="32323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100" dirty="0">
                          <a:solidFill>
                            <a:srgbClr val="32323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(operated </a:t>
                      </a:r>
                      <a:r>
                        <a:rPr sz="1100" spc="-5" dirty="0">
                          <a:solidFill>
                            <a:srgbClr val="32323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by </a:t>
                      </a:r>
                      <a:r>
                        <a:rPr sz="1100" dirty="0">
                          <a:solidFill>
                            <a:srgbClr val="32323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Belorussian</a:t>
                      </a:r>
                      <a:r>
                        <a:rPr sz="1100" spc="-45" dirty="0">
                          <a:solidFill>
                            <a:srgbClr val="32323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100" spc="-5" dirty="0">
                          <a:solidFill>
                            <a:srgbClr val="32323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Railways)</a:t>
                      </a:r>
                      <a:endParaRPr sz="1100" dirty="0">
                        <a:solidFill>
                          <a:srgbClr val="32323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47625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4538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 b="1" i="0" dirty="0">
                        <a:solidFill>
                          <a:srgbClr val="007378"/>
                        </a:solidFill>
                        <a:latin typeface="Arial Narrow" panose="020B0604020202020204" pitchFamily="34" charset="0"/>
                        <a:cs typeface="Arial Narrow" panose="020B0604020202020204" pitchFamily="34" charset="0"/>
                      </a:endParaRPr>
                    </a:p>
                    <a:p>
                      <a:pPr marL="50800">
                        <a:lnSpc>
                          <a:spcPct val="100000"/>
                        </a:lnSpc>
                      </a:pPr>
                      <a:r>
                        <a:rPr sz="1100" b="1" i="0" spc="-5" dirty="0">
                          <a:solidFill>
                            <a:srgbClr val="007378"/>
                          </a:solidFill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Heading</a:t>
                      </a:r>
                      <a:r>
                        <a:rPr sz="1100" b="1" i="0" spc="-50" dirty="0">
                          <a:solidFill>
                            <a:srgbClr val="007378"/>
                          </a:solidFill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 </a:t>
                      </a:r>
                      <a:r>
                        <a:rPr sz="1100" b="1" i="0" dirty="0">
                          <a:solidFill>
                            <a:srgbClr val="007378"/>
                          </a:solidFill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heading</a:t>
                      </a:r>
                    </a:p>
                  </a:txBody>
                  <a:tcPr marL="0" marR="0" marT="0" marB="0"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61925" marR="88265">
                        <a:lnSpc>
                          <a:spcPct val="114599"/>
                        </a:lnSpc>
                        <a:spcBef>
                          <a:spcPts val="375"/>
                        </a:spcBef>
                      </a:pPr>
                      <a:r>
                        <a:rPr sz="1100" spc="-5" dirty="0">
                          <a:solidFill>
                            <a:srgbClr val="32323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096Б</a:t>
                      </a:r>
                      <a:r>
                        <a:rPr sz="1100" spc="-35" dirty="0">
                          <a:solidFill>
                            <a:srgbClr val="32323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100" dirty="0">
                          <a:solidFill>
                            <a:srgbClr val="32323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Brest</a:t>
                      </a:r>
                      <a:r>
                        <a:rPr sz="1100" spc="-35" dirty="0">
                          <a:solidFill>
                            <a:srgbClr val="32323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100" dirty="0">
                          <a:solidFill>
                            <a:srgbClr val="32323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—</a:t>
                      </a:r>
                      <a:r>
                        <a:rPr sz="1100" spc="-30" dirty="0">
                          <a:solidFill>
                            <a:srgbClr val="32323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100" dirty="0">
                          <a:solidFill>
                            <a:srgbClr val="32323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Moscow </a:t>
                      </a:r>
                      <a:r>
                        <a:rPr sz="1100" spc="-204" dirty="0">
                          <a:solidFill>
                            <a:srgbClr val="32323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100" dirty="0">
                          <a:solidFill>
                            <a:srgbClr val="32323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(operated </a:t>
                      </a:r>
                      <a:r>
                        <a:rPr sz="1100" spc="-5" dirty="0">
                          <a:solidFill>
                            <a:srgbClr val="32323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by </a:t>
                      </a:r>
                      <a:r>
                        <a:rPr sz="1100" dirty="0">
                          <a:solidFill>
                            <a:srgbClr val="32323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Belorussian</a:t>
                      </a:r>
                      <a:r>
                        <a:rPr sz="1100" spc="-45" dirty="0">
                          <a:solidFill>
                            <a:srgbClr val="32323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100" spc="-5" dirty="0">
                          <a:solidFill>
                            <a:srgbClr val="32323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Railways)</a:t>
                      </a:r>
                      <a:endParaRPr sz="1100" dirty="0">
                        <a:solidFill>
                          <a:srgbClr val="32323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47625" marB="0"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95885" marR="88265">
                        <a:lnSpc>
                          <a:spcPct val="114599"/>
                        </a:lnSpc>
                        <a:spcBef>
                          <a:spcPts val="375"/>
                        </a:spcBef>
                      </a:pPr>
                      <a:r>
                        <a:rPr sz="1100" spc="-5" dirty="0">
                          <a:solidFill>
                            <a:srgbClr val="32323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096Б</a:t>
                      </a:r>
                      <a:r>
                        <a:rPr sz="1100" spc="-35" dirty="0">
                          <a:solidFill>
                            <a:srgbClr val="32323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100" dirty="0">
                          <a:solidFill>
                            <a:srgbClr val="32323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Brest</a:t>
                      </a:r>
                      <a:r>
                        <a:rPr sz="1100" spc="-35" dirty="0">
                          <a:solidFill>
                            <a:srgbClr val="32323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100" dirty="0">
                          <a:solidFill>
                            <a:srgbClr val="32323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—</a:t>
                      </a:r>
                      <a:r>
                        <a:rPr sz="1100" spc="-30" dirty="0">
                          <a:solidFill>
                            <a:srgbClr val="32323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100" dirty="0">
                          <a:solidFill>
                            <a:srgbClr val="32323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Moscow </a:t>
                      </a:r>
                      <a:r>
                        <a:rPr sz="1100" spc="-204" dirty="0">
                          <a:solidFill>
                            <a:srgbClr val="32323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100" dirty="0">
                          <a:solidFill>
                            <a:srgbClr val="32323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(operated </a:t>
                      </a:r>
                      <a:r>
                        <a:rPr sz="1100" spc="-5" dirty="0">
                          <a:solidFill>
                            <a:srgbClr val="32323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by </a:t>
                      </a:r>
                      <a:r>
                        <a:rPr sz="1100" dirty="0">
                          <a:solidFill>
                            <a:srgbClr val="32323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Belorussian</a:t>
                      </a:r>
                      <a:r>
                        <a:rPr sz="1100" spc="-45" dirty="0">
                          <a:solidFill>
                            <a:srgbClr val="32323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100" spc="-5" dirty="0">
                          <a:solidFill>
                            <a:srgbClr val="32323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Railways)</a:t>
                      </a:r>
                      <a:endParaRPr sz="1100" dirty="0">
                        <a:solidFill>
                          <a:srgbClr val="32323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47625" marB="0"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95885" marR="88265">
                        <a:lnSpc>
                          <a:spcPct val="114599"/>
                        </a:lnSpc>
                        <a:spcBef>
                          <a:spcPts val="375"/>
                        </a:spcBef>
                      </a:pPr>
                      <a:r>
                        <a:rPr sz="1100" spc="-5" dirty="0">
                          <a:solidFill>
                            <a:srgbClr val="32323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096Б</a:t>
                      </a:r>
                      <a:r>
                        <a:rPr sz="1100" spc="-35" dirty="0">
                          <a:solidFill>
                            <a:srgbClr val="32323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100" dirty="0">
                          <a:solidFill>
                            <a:srgbClr val="32323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Brest</a:t>
                      </a:r>
                      <a:r>
                        <a:rPr sz="1100" spc="-35" dirty="0">
                          <a:solidFill>
                            <a:srgbClr val="32323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100" dirty="0">
                          <a:solidFill>
                            <a:srgbClr val="32323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—</a:t>
                      </a:r>
                      <a:r>
                        <a:rPr sz="1100" spc="-30" dirty="0">
                          <a:solidFill>
                            <a:srgbClr val="32323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100" dirty="0">
                          <a:solidFill>
                            <a:srgbClr val="32323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Moscow </a:t>
                      </a:r>
                      <a:r>
                        <a:rPr sz="1100" spc="-204" dirty="0">
                          <a:solidFill>
                            <a:srgbClr val="32323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100" dirty="0">
                          <a:solidFill>
                            <a:srgbClr val="32323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(operated </a:t>
                      </a:r>
                      <a:r>
                        <a:rPr sz="1100" spc="-5" dirty="0">
                          <a:solidFill>
                            <a:srgbClr val="32323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by </a:t>
                      </a:r>
                      <a:r>
                        <a:rPr sz="1100" dirty="0">
                          <a:solidFill>
                            <a:srgbClr val="32323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Belorussian</a:t>
                      </a:r>
                      <a:r>
                        <a:rPr sz="1100" spc="-45" dirty="0">
                          <a:solidFill>
                            <a:srgbClr val="32323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100" spc="-5" dirty="0">
                          <a:solidFill>
                            <a:srgbClr val="32323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Railways)</a:t>
                      </a:r>
                      <a:endParaRPr sz="1100" dirty="0">
                        <a:solidFill>
                          <a:srgbClr val="32323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47625" marB="0"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95885" marR="117475">
                        <a:lnSpc>
                          <a:spcPct val="114599"/>
                        </a:lnSpc>
                        <a:spcBef>
                          <a:spcPts val="375"/>
                        </a:spcBef>
                      </a:pPr>
                      <a:r>
                        <a:rPr sz="1100" spc="-5" dirty="0">
                          <a:solidFill>
                            <a:srgbClr val="32323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096Б</a:t>
                      </a:r>
                      <a:r>
                        <a:rPr sz="1100" spc="-35" dirty="0">
                          <a:solidFill>
                            <a:srgbClr val="32323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100" dirty="0">
                          <a:solidFill>
                            <a:srgbClr val="32323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Brest</a:t>
                      </a:r>
                      <a:r>
                        <a:rPr sz="1100" spc="-30" dirty="0">
                          <a:solidFill>
                            <a:srgbClr val="32323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100" dirty="0">
                          <a:solidFill>
                            <a:srgbClr val="32323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—</a:t>
                      </a:r>
                      <a:r>
                        <a:rPr sz="1100" spc="-30" dirty="0">
                          <a:solidFill>
                            <a:srgbClr val="32323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100" dirty="0">
                          <a:solidFill>
                            <a:srgbClr val="32323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Moscow </a:t>
                      </a:r>
                      <a:r>
                        <a:rPr sz="1100" spc="-210" dirty="0">
                          <a:solidFill>
                            <a:srgbClr val="32323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100" dirty="0">
                          <a:solidFill>
                            <a:srgbClr val="32323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(operated </a:t>
                      </a:r>
                      <a:r>
                        <a:rPr sz="1100" spc="-5" dirty="0">
                          <a:solidFill>
                            <a:srgbClr val="32323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by </a:t>
                      </a:r>
                      <a:r>
                        <a:rPr sz="1100" dirty="0">
                          <a:solidFill>
                            <a:srgbClr val="32323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Belorussian</a:t>
                      </a:r>
                      <a:r>
                        <a:rPr sz="1100" spc="-45" dirty="0">
                          <a:solidFill>
                            <a:srgbClr val="32323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100" spc="-5" dirty="0">
                          <a:solidFill>
                            <a:srgbClr val="32323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Railways)</a:t>
                      </a:r>
                      <a:endParaRPr sz="1100">
                        <a:solidFill>
                          <a:srgbClr val="32323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47625" marB="0"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4538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 b="1" i="0" dirty="0">
                        <a:solidFill>
                          <a:srgbClr val="007378"/>
                        </a:solidFill>
                        <a:latin typeface="Arial Narrow" panose="020B0604020202020204" pitchFamily="34" charset="0"/>
                        <a:cs typeface="Arial Narrow" panose="020B0604020202020204" pitchFamily="34" charset="0"/>
                      </a:endParaRPr>
                    </a:p>
                    <a:p>
                      <a:pPr marL="50800">
                        <a:lnSpc>
                          <a:spcPct val="100000"/>
                        </a:lnSpc>
                      </a:pPr>
                      <a:r>
                        <a:rPr sz="1100" b="1" i="0" spc="-5" dirty="0">
                          <a:solidFill>
                            <a:srgbClr val="007378"/>
                          </a:solidFill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Heading</a:t>
                      </a:r>
                      <a:r>
                        <a:rPr sz="1100" b="1" i="0" spc="-50" dirty="0">
                          <a:solidFill>
                            <a:srgbClr val="007378"/>
                          </a:solidFill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 </a:t>
                      </a:r>
                      <a:r>
                        <a:rPr sz="1100" b="1" i="0" dirty="0">
                          <a:solidFill>
                            <a:srgbClr val="007378"/>
                          </a:solidFill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heading</a:t>
                      </a:r>
                    </a:p>
                  </a:txBody>
                  <a:tcPr marL="0" marR="0" marT="0" marB="0"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61925" marR="88265">
                        <a:lnSpc>
                          <a:spcPct val="114599"/>
                        </a:lnSpc>
                        <a:spcBef>
                          <a:spcPts val="375"/>
                        </a:spcBef>
                      </a:pPr>
                      <a:r>
                        <a:rPr sz="1100" spc="-5" dirty="0">
                          <a:solidFill>
                            <a:srgbClr val="32323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096Б</a:t>
                      </a:r>
                      <a:r>
                        <a:rPr sz="1100" spc="-35" dirty="0">
                          <a:solidFill>
                            <a:srgbClr val="32323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100" dirty="0">
                          <a:solidFill>
                            <a:srgbClr val="32323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Brest</a:t>
                      </a:r>
                      <a:r>
                        <a:rPr sz="1100" spc="-35" dirty="0">
                          <a:solidFill>
                            <a:srgbClr val="32323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100" dirty="0">
                          <a:solidFill>
                            <a:srgbClr val="32323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—</a:t>
                      </a:r>
                      <a:r>
                        <a:rPr sz="1100" spc="-30" dirty="0">
                          <a:solidFill>
                            <a:srgbClr val="32323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100" dirty="0">
                          <a:solidFill>
                            <a:srgbClr val="32323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Moscow </a:t>
                      </a:r>
                      <a:r>
                        <a:rPr sz="1100" spc="-204" dirty="0">
                          <a:solidFill>
                            <a:srgbClr val="32323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100" dirty="0">
                          <a:solidFill>
                            <a:srgbClr val="32323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(operated </a:t>
                      </a:r>
                      <a:r>
                        <a:rPr sz="1100" spc="-5" dirty="0">
                          <a:solidFill>
                            <a:srgbClr val="32323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by </a:t>
                      </a:r>
                      <a:r>
                        <a:rPr sz="1100" dirty="0">
                          <a:solidFill>
                            <a:srgbClr val="32323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Belorussian</a:t>
                      </a:r>
                      <a:r>
                        <a:rPr sz="1100" spc="-45" dirty="0">
                          <a:solidFill>
                            <a:srgbClr val="32323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100" spc="-5" dirty="0">
                          <a:solidFill>
                            <a:srgbClr val="32323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Railways)</a:t>
                      </a:r>
                      <a:endParaRPr sz="1100">
                        <a:solidFill>
                          <a:srgbClr val="32323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47625" marB="0"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95885" marR="88265">
                        <a:lnSpc>
                          <a:spcPct val="114599"/>
                        </a:lnSpc>
                        <a:spcBef>
                          <a:spcPts val="375"/>
                        </a:spcBef>
                      </a:pPr>
                      <a:r>
                        <a:rPr sz="1100" spc="-5" dirty="0">
                          <a:solidFill>
                            <a:srgbClr val="32323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096Б</a:t>
                      </a:r>
                      <a:r>
                        <a:rPr sz="1100" spc="-35" dirty="0">
                          <a:solidFill>
                            <a:srgbClr val="32323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100" dirty="0">
                          <a:solidFill>
                            <a:srgbClr val="32323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Brest</a:t>
                      </a:r>
                      <a:r>
                        <a:rPr sz="1100" spc="-35" dirty="0">
                          <a:solidFill>
                            <a:srgbClr val="32323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100" dirty="0">
                          <a:solidFill>
                            <a:srgbClr val="32323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—</a:t>
                      </a:r>
                      <a:r>
                        <a:rPr sz="1100" spc="-30" dirty="0">
                          <a:solidFill>
                            <a:srgbClr val="32323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100" dirty="0">
                          <a:solidFill>
                            <a:srgbClr val="32323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Moscow </a:t>
                      </a:r>
                      <a:r>
                        <a:rPr sz="1100" spc="-204" dirty="0">
                          <a:solidFill>
                            <a:srgbClr val="32323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100" dirty="0">
                          <a:solidFill>
                            <a:srgbClr val="32323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(operated </a:t>
                      </a:r>
                      <a:r>
                        <a:rPr sz="1100" spc="-5" dirty="0">
                          <a:solidFill>
                            <a:srgbClr val="32323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by </a:t>
                      </a:r>
                      <a:r>
                        <a:rPr sz="1100" dirty="0">
                          <a:solidFill>
                            <a:srgbClr val="32323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Belorussian</a:t>
                      </a:r>
                      <a:r>
                        <a:rPr sz="1100" spc="-45" dirty="0">
                          <a:solidFill>
                            <a:srgbClr val="32323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100" spc="-5" dirty="0">
                          <a:solidFill>
                            <a:srgbClr val="32323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Railways)</a:t>
                      </a:r>
                      <a:endParaRPr sz="1100">
                        <a:solidFill>
                          <a:srgbClr val="32323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47625" marB="0"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95885" marR="88265">
                        <a:lnSpc>
                          <a:spcPct val="114599"/>
                        </a:lnSpc>
                        <a:spcBef>
                          <a:spcPts val="375"/>
                        </a:spcBef>
                      </a:pPr>
                      <a:r>
                        <a:rPr sz="1100" spc="-5" dirty="0">
                          <a:solidFill>
                            <a:srgbClr val="32323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096Б</a:t>
                      </a:r>
                      <a:r>
                        <a:rPr sz="1100" spc="-35" dirty="0">
                          <a:solidFill>
                            <a:srgbClr val="32323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100" dirty="0">
                          <a:solidFill>
                            <a:srgbClr val="32323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Brest</a:t>
                      </a:r>
                      <a:r>
                        <a:rPr sz="1100" spc="-35" dirty="0">
                          <a:solidFill>
                            <a:srgbClr val="32323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100" dirty="0">
                          <a:solidFill>
                            <a:srgbClr val="32323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—</a:t>
                      </a:r>
                      <a:r>
                        <a:rPr sz="1100" spc="-30" dirty="0">
                          <a:solidFill>
                            <a:srgbClr val="32323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100" dirty="0">
                          <a:solidFill>
                            <a:srgbClr val="32323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Moscow </a:t>
                      </a:r>
                      <a:r>
                        <a:rPr sz="1100" spc="-204" dirty="0">
                          <a:solidFill>
                            <a:srgbClr val="32323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100" dirty="0">
                          <a:solidFill>
                            <a:srgbClr val="32323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(operated </a:t>
                      </a:r>
                      <a:r>
                        <a:rPr sz="1100" spc="-5" dirty="0">
                          <a:solidFill>
                            <a:srgbClr val="32323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by </a:t>
                      </a:r>
                      <a:r>
                        <a:rPr sz="1100" dirty="0">
                          <a:solidFill>
                            <a:srgbClr val="32323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Belorussian</a:t>
                      </a:r>
                      <a:r>
                        <a:rPr sz="1100" spc="-45" dirty="0">
                          <a:solidFill>
                            <a:srgbClr val="32323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100" spc="-5" dirty="0">
                          <a:solidFill>
                            <a:srgbClr val="32323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Railways)</a:t>
                      </a:r>
                      <a:endParaRPr sz="1100" dirty="0">
                        <a:solidFill>
                          <a:srgbClr val="32323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47625" marB="0"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95885" marR="117475">
                        <a:lnSpc>
                          <a:spcPct val="114599"/>
                        </a:lnSpc>
                        <a:spcBef>
                          <a:spcPts val="375"/>
                        </a:spcBef>
                      </a:pPr>
                      <a:r>
                        <a:rPr sz="1100" spc="-5" dirty="0">
                          <a:solidFill>
                            <a:srgbClr val="32323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096Б</a:t>
                      </a:r>
                      <a:r>
                        <a:rPr sz="1100" spc="-35" dirty="0">
                          <a:solidFill>
                            <a:srgbClr val="32323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100" dirty="0">
                          <a:solidFill>
                            <a:srgbClr val="32323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Brest</a:t>
                      </a:r>
                      <a:r>
                        <a:rPr sz="1100" spc="-30" dirty="0">
                          <a:solidFill>
                            <a:srgbClr val="32323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100" dirty="0">
                          <a:solidFill>
                            <a:srgbClr val="32323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—</a:t>
                      </a:r>
                      <a:r>
                        <a:rPr sz="1100" spc="-30" dirty="0">
                          <a:solidFill>
                            <a:srgbClr val="32323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100" dirty="0">
                          <a:solidFill>
                            <a:srgbClr val="32323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Moscow </a:t>
                      </a:r>
                      <a:r>
                        <a:rPr sz="1100" spc="-210" dirty="0">
                          <a:solidFill>
                            <a:srgbClr val="32323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100" dirty="0">
                          <a:solidFill>
                            <a:srgbClr val="32323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(operated </a:t>
                      </a:r>
                      <a:r>
                        <a:rPr sz="1100" spc="-5" dirty="0">
                          <a:solidFill>
                            <a:srgbClr val="32323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by </a:t>
                      </a:r>
                      <a:r>
                        <a:rPr sz="1100" dirty="0">
                          <a:solidFill>
                            <a:srgbClr val="32323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Belorussian</a:t>
                      </a:r>
                      <a:r>
                        <a:rPr sz="1100" spc="-45" dirty="0">
                          <a:solidFill>
                            <a:srgbClr val="32323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100" spc="-5" dirty="0">
                          <a:solidFill>
                            <a:srgbClr val="32323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Railways)</a:t>
                      </a:r>
                      <a:endParaRPr sz="1100" dirty="0">
                        <a:solidFill>
                          <a:srgbClr val="32323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47625" marB="0"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4538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 b="1" i="0" dirty="0">
                        <a:solidFill>
                          <a:srgbClr val="007378"/>
                        </a:solidFill>
                        <a:latin typeface="Arial Narrow" panose="020B0604020202020204" pitchFamily="34" charset="0"/>
                        <a:cs typeface="Arial Narrow" panose="020B0604020202020204" pitchFamily="34" charset="0"/>
                      </a:endParaRPr>
                    </a:p>
                    <a:p>
                      <a:pPr marL="50800">
                        <a:lnSpc>
                          <a:spcPct val="100000"/>
                        </a:lnSpc>
                      </a:pPr>
                      <a:r>
                        <a:rPr sz="1100" b="1" i="0" spc="-5" dirty="0">
                          <a:solidFill>
                            <a:srgbClr val="007378"/>
                          </a:solidFill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Heading</a:t>
                      </a:r>
                      <a:r>
                        <a:rPr sz="1100" b="1" i="0" spc="-50" dirty="0">
                          <a:solidFill>
                            <a:srgbClr val="007378"/>
                          </a:solidFill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 </a:t>
                      </a:r>
                      <a:r>
                        <a:rPr sz="1100" b="1" i="0" dirty="0">
                          <a:solidFill>
                            <a:srgbClr val="007378"/>
                          </a:solidFill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heading</a:t>
                      </a:r>
                    </a:p>
                  </a:txBody>
                  <a:tcPr marL="0" marR="0" marT="0" marB="0"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61925" marR="88265">
                        <a:lnSpc>
                          <a:spcPct val="114599"/>
                        </a:lnSpc>
                        <a:spcBef>
                          <a:spcPts val="375"/>
                        </a:spcBef>
                      </a:pPr>
                      <a:r>
                        <a:rPr sz="1100" spc="-5" dirty="0">
                          <a:solidFill>
                            <a:srgbClr val="32323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096Б</a:t>
                      </a:r>
                      <a:r>
                        <a:rPr sz="1100" spc="-35" dirty="0">
                          <a:solidFill>
                            <a:srgbClr val="32323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100" dirty="0">
                          <a:solidFill>
                            <a:srgbClr val="32323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Brest</a:t>
                      </a:r>
                      <a:r>
                        <a:rPr sz="1100" spc="-35" dirty="0">
                          <a:solidFill>
                            <a:srgbClr val="32323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100" dirty="0">
                          <a:solidFill>
                            <a:srgbClr val="32323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—</a:t>
                      </a:r>
                      <a:r>
                        <a:rPr sz="1100" spc="-30" dirty="0">
                          <a:solidFill>
                            <a:srgbClr val="32323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100" dirty="0">
                          <a:solidFill>
                            <a:srgbClr val="32323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Moscow </a:t>
                      </a:r>
                      <a:r>
                        <a:rPr sz="1100" spc="-204" dirty="0">
                          <a:solidFill>
                            <a:srgbClr val="32323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100" dirty="0">
                          <a:solidFill>
                            <a:srgbClr val="32323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(operated </a:t>
                      </a:r>
                      <a:r>
                        <a:rPr sz="1100" spc="-5" dirty="0">
                          <a:solidFill>
                            <a:srgbClr val="32323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by </a:t>
                      </a:r>
                      <a:r>
                        <a:rPr sz="1100" dirty="0">
                          <a:solidFill>
                            <a:srgbClr val="32323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Belorussian</a:t>
                      </a:r>
                      <a:r>
                        <a:rPr sz="1100" spc="-45" dirty="0">
                          <a:solidFill>
                            <a:srgbClr val="32323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100" spc="-5" dirty="0">
                          <a:solidFill>
                            <a:srgbClr val="32323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Railways)</a:t>
                      </a:r>
                      <a:endParaRPr sz="1100" dirty="0">
                        <a:solidFill>
                          <a:srgbClr val="32323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47625" marB="0"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95885" marR="88265">
                        <a:lnSpc>
                          <a:spcPct val="114599"/>
                        </a:lnSpc>
                        <a:spcBef>
                          <a:spcPts val="375"/>
                        </a:spcBef>
                      </a:pPr>
                      <a:r>
                        <a:rPr sz="1100" spc="-5" dirty="0">
                          <a:solidFill>
                            <a:srgbClr val="32323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096Б</a:t>
                      </a:r>
                      <a:r>
                        <a:rPr sz="1100" spc="-35" dirty="0">
                          <a:solidFill>
                            <a:srgbClr val="32323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100" dirty="0">
                          <a:solidFill>
                            <a:srgbClr val="32323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Brest</a:t>
                      </a:r>
                      <a:r>
                        <a:rPr sz="1100" spc="-35" dirty="0">
                          <a:solidFill>
                            <a:srgbClr val="32323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100" dirty="0">
                          <a:solidFill>
                            <a:srgbClr val="32323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—</a:t>
                      </a:r>
                      <a:r>
                        <a:rPr sz="1100" spc="-30" dirty="0">
                          <a:solidFill>
                            <a:srgbClr val="32323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100" dirty="0">
                          <a:solidFill>
                            <a:srgbClr val="32323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Moscow </a:t>
                      </a:r>
                      <a:r>
                        <a:rPr sz="1100" spc="-204" dirty="0">
                          <a:solidFill>
                            <a:srgbClr val="32323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100" dirty="0">
                          <a:solidFill>
                            <a:srgbClr val="32323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(operated </a:t>
                      </a:r>
                      <a:r>
                        <a:rPr sz="1100" spc="-5" dirty="0">
                          <a:solidFill>
                            <a:srgbClr val="32323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by </a:t>
                      </a:r>
                      <a:r>
                        <a:rPr sz="1100" dirty="0">
                          <a:solidFill>
                            <a:srgbClr val="32323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Belorussian</a:t>
                      </a:r>
                      <a:r>
                        <a:rPr sz="1100" spc="-45" dirty="0">
                          <a:solidFill>
                            <a:srgbClr val="32323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100" spc="-5" dirty="0">
                          <a:solidFill>
                            <a:srgbClr val="32323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Railways)</a:t>
                      </a:r>
                      <a:endParaRPr sz="1100" dirty="0">
                        <a:solidFill>
                          <a:srgbClr val="32323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47625" marB="0"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95885" marR="88265">
                        <a:lnSpc>
                          <a:spcPct val="114599"/>
                        </a:lnSpc>
                        <a:spcBef>
                          <a:spcPts val="375"/>
                        </a:spcBef>
                      </a:pPr>
                      <a:r>
                        <a:rPr sz="1100" spc="-5" dirty="0">
                          <a:solidFill>
                            <a:srgbClr val="32323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096Б</a:t>
                      </a:r>
                      <a:r>
                        <a:rPr sz="1100" spc="-35" dirty="0">
                          <a:solidFill>
                            <a:srgbClr val="32323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100" dirty="0">
                          <a:solidFill>
                            <a:srgbClr val="32323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Brest</a:t>
                      </a:r>
                      <a:r>
                        <a:rPr sz="1100" spc="-35" dirty="0">
                          <a:solidFill>
                            <a:srgbClr val="32323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100" dirty="0">
                          <a:solidFill>
                            <a:srgbClr val="32323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—</a:t>
                      </a:r>
                      <a:r>
                        <a:rPr sz="1100" spc="-30" dirty="0">
                          <a:solidFill>
                            <a:srgbClr val="32323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100" dirty="0">
                          <a:solidFill>
                            <a:srgbClr val="32323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Moscow </a:t>
                      </a:r>
                      <a:r>
                        <a:rPr sz="1100" spc="-204" dirty="0">
                          <a:solidFill>
                            <a:srgbClr val="32323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100" dirty="0">
                          <a:solidFill>
                            <a:srgbClr val="32323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(operated </a:t>
                      </a:r>
                      <a:r>
                        <a:rPr sz="1100" spc="-5" dirty="0">
                          <a:solidFill>
                            <a:srgbClr val="32323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by </a:t>
                      </a:r>
                      <a:r>
                        <a:rPr sz="1100" dirty="0">
                          <a:solidFill>
                            <a:srgbClr val="32323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Belorussian</a:t>
                      </a:r>
                      <a:r>
                        <a:rPr sz="1100" spc="-45" dirty="0">
                          <a:solidFill>
                            <a:srgbClr val="32323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100" spc="-5" dirty="0">
                          <a:solidFill>
                            <a:srgbClr val="32323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Railways)</a:t>
                      </a:r>
                      <a:endParaRPr sz="1100" dirty="0">
                        <a:solidFill>
                          <a:srgbClr val="32323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47625" marB="0"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95885" marR="117475">
                        <a:lnSpc>
                          <a:spcPct val="114599"/>
                        </a:lnSpc>
                        <a:spcBef>
                          <a:spcPts val="375"/>
                        </a:spcBef>
                      </a:pPr>
                      <a:r>
                        <a:rPr sz="1100" spc="-5" dirty="0">
                          <a:solidFill>
                            <a:srgbClr val="32323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096Б</a:t>
                      </a:r>
                      <a:r>
                        <a:rPr sz="1100" spc="-35" dirty="0">
                          <a:solidFill>
                            <a:srgbClr val="32323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100" dirty="0">
                          <a:solidFill>
                            <a:srgbClr val="32323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Brest</a:t>
                      </a:r>
                      <a:r>
                        <a:rPr sz="1100" spc="-30" dirty="0">
                          <a:solidFill>
                            <a:srgbClr val="32323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100" dirty="0">
                          <a:solidFill>
                            <a:srgbClr val="32323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—</a:t>
                      </a:r>
                      <a:r>
                        <a:rPr sz="1100" spc="-30" dirty="0">
                          <a:solidFill>
                            <a:srgbClr val="32323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100" dirty="0">
                          <a:solidFill>
                            <a:srgbClr val="32323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Moscow </a:t>
                      </a:r>
                      <a:r>
                        <a:rPr sz="1100" spc="-210" dirty="0">
                          <a:solidFill>
                            <a:srgbClr val="32323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100" dirty="0">
                          <a:solidFill>
                            <a:srgbClr val="32323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(operated </a:t>
                      </a:r>
                      <a:r>
                        <a:rPr sz="1100" spc="-5" dirty="0">
                          <a:solidFill>
                            <a:srgbClr val="32323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by </a:t>
                      </a:r>
                      <a:r>
                        <a:rPr sz="1100" dirty="0">
                          <a:solidFill>
                            <a:srgbClr val="32323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Belorussian</a:t>
                      </a:r>
                      <a:r>
                        <a:rPr sz="1100" spc="-45" dirty="0">
                          <a:solidFill>
                            <a:srgbClr val="32323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100" spc="-5" dirty="0">
                          <a:solidFill>
                            <a:srgbClr val="32323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Railways)</a:t>
                      </a:r>
                      <a:endParaRPr sz="1100" dirty="0">
                        <a:solidFill>
                          <a:srgbClr val="32323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47625" marB="0"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4" name="object 24">
            <a:extLst>
              <a:ext uri="{FF2B5EF4-FFF2-40B4-BE49-F238E27FC236}">
                <a16:creationId xmlns:a16="http://schemas.microsoft.com/office/drawing/2014/main" id="{B9D85C9C-6945-0441-B4B3-B5773DE0457D}"/>
              </a:ext>
            </a:extLst>
          </p:cNvPr>
          <p:cNvSpPr txBox="1"/>
          <p:nvPr userDrawn="1"/>
        </p:nvSpPr>
        <p:spPr>
          <a:xfrm>
            <a:off x="581196" y="1812294"/>
            <a:ext cx="1768935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i="0" spc="-90" dirty="0">
                <a:solidFill>
                  <a:srgbClr val="007378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T</a:t>
            </a:r>
            <a:r>
              <a:rPr sz="1400" b="1" i="0" spc="-5" dirty="0">
                <a:solidFill>
                  <a:srgbClr val="007378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abl</a:t>
            </a:r>
            <a:r>
              <a:rPr sz="1400" b="1" i="0" dirty="0">
                <a:solidFill>
                  <a:srgbClr val="007378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e</a:t>
            </a:r>
            <a:r>
              <a:rPr sz="1400" b="1" i="0" spc="-5" dirty="0">
                <a:solidFill>
                  <a:srgbClr val="007378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sz="1400" b="1" i="0" dirty="0">
                <a:solidFill>
                  <a:srgbClr val="007378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header</a:t>
            </a:r>
          </a:p>
        </p:txBody>
      </p:sp>
      <p:sp>
        <p:nvSpPr>
          <p:cNvPr id="18" name="object 4">
            <a:extLst>
              <a:ext uri="{FF2B5EF4-FFF2-40B4-BE49-F238E27FC236}">
                <a16:creationId xmlns:a16="http://schemas.microsoft.com/office/drawing/2014/main" id="{CEC3668B-B5BE-4F46-8E76-1AEF99B21184}"/>
              </a:ext>
            </a:extLst>
          </p:cNvPr>
          <p:cNvSpPr/>
          <p:nvPr userDrawn="1"/>
        </p:nvSpPr>
        <p:spPr>
          <a:xfrm>
            <a:off x="588612" y="6486845"/>
            <a:ext cx="7416" cy="370057"/>
          </a:xfrm>
          <a:custGeom>
            <a:avLst/>
            <a:gdLst/>
            <a:ahLst/>
            <a:cxnLst/>
            <a:rect l="l" t="t" r="r" b="b"/>
            <a:pathLst>
              <a:path w="6350" h="324485">
                <a:moveTo>
                  <a:pt x="6350" y="0"/>
                </a:moveTo>
                <a:lnTo>
                  <a:pt x="0" y="0"/>
                </a:lnTo>
                <a:lnTo>
                  <a:pt x="0" y="323999"/>
                </a:lnTo>
                <a:lnTo>
                  <a:pt x="6350" y="323999"/>
                </a:lnTo>
                <a:lnTo>
                  <a:pt x="6350" y="0"/>
                </a:lnTo>
                <a:close/>
              </a:path>
            </a:pathLst>
          </a:custGeom>
          <a:solidFill>
            <a:srgbClr val="828282"/>
          </a:solidFill>
        </p:spPr>
        <p:txBody>
          <a:bodyPr wrap="square" lIns="0" tIns="0" rIns="0" bIns="0" rtlCol="0"/>
          <a:lstStyle/>
          <a:p>
            <a:endParaRPr sz="2053" b="0" i="0"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sp>
        <p:nvSpPr>
          <p:cNvPr id="19" name="object 5">
            <a:extLst>
              <a:ext uri="{FF2B5EF4-FFF2-40B4-BE49-F238E27FC236}">
                <a16:creationId xmlns:a16="http://schemas.microsoft.com/office/drawing/2014/main" id="{22BBC222-37C5-CB4F-8D1A-1192039BA3E7}"/>
              </a:ext>
            </a:extLst>
          </p:cNvPr>
          <p:cNvSpPr/>
          <p:nvPr userDrawn="1"/>
        </p:nvSpPr>
        <p:spPr>
          <a:xfrm>
            <a:off x="2285050" y="6486845"/>
            <a:ext cx="7416" cy="370057"/>
          </a:xfrm>
          <a:custGeom>
            <a:avLst/>
            <a:gdLst/>
            <a:ahLst/>
            <a:cxnLst/>
            <a:rect l="l" t="t" r="r" b="b"/>
            <a:pathLst>
              <a:path w="6350" h="324485">
                <a:moveTo>
                  <a:pt x="6350" y="0"/>
                </a:moveTo>
                <a:lnTo>
                  <a:pt x="0" y="0"/>
                </a:lnTo>
                <a:lnTo>
                  <a:pt x="0" y="323999"/>
                </a:lnTo>
                <a:lnTo>
                  <a:pt x="6350" y="323999"/>
                </a:lnTo>
                <a:lnTo>
                  <a:pt x="6350" y="0"/>
                </a:lnTo>
                <a:close/>
              </a:path>
            </a:pathLst>
          </a:custGeom>
          <a:solidFill>
            <a:srgbClr val="828282"/>
          </a:solidFill>
        </p:spPr>
        <p:txBody>
          <a:bodyPr wrap="square" lIns="0" tIns="0" rIns="0" bIns="0" rtlCol="0"/>
          <a:lstStyle/>
          <a:p>
            <a:endParaRPr sz="2053" b="0" i="0"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sp>
        <p:nvSpPr>
          <p:cNvPr id="20" name="object 6">
            <a:extLst>
              <a:ext uri="{FF2B5EF4-FFF2-40B4-BE49-F238E27FC236}">
                <a16:creationId xmlns:a16="http://schemas.microsoft.com/office/drawing/2014/main" id="{F873F4A2-07DB-DB4F-A0F1-6BB660D63531}"/>
              </a:ext>
            </a:extLst>
          </p:cNvPr>
          <p:cNvSpPr/>
          <p:nvPr userDrawn="1"/>
        </p:nvSpPr>
        <p:spPr>
          <a:xfrm>
            <a:off x="11604085" y="6486845"/>
            <a:ext cx="7416" cy="370057"/>
          </a:xfrm>
          <a:custGeom>
            <a:avLst/>
            <a:gdLst/>
            <a:ahLst/>
            <a:cxnLst/>
            <a:rect l="l" t="t" r="r" b="b"/>
            <a:pathLst>
              <a:path w="6350" h="324485">
                <a:moveTo>
                  <a:pt x="6350" y="0"/>
                </a:moveTo>
                <a:lnTo>
                  <a:pt x="0" y="0"/>
                </a:lnTo>
                <a:lnTo>
                  <a:pt x="0" y="323999"/>
                </a:lnTo>
                <a:lnTo>
                  <a:pt x="6350" y="323999"/>
                </a:lnTo>
                <a:lnTo>
                  <a:pt x="6350" y="0"/>
                </a:lnTo>
                <a:close/>
              </a:path>
            </a:pathLst>
          </a:custGeom>
          <a:solidFill>
            <a:srgbClr val="828282"/>
          </a:solidFill>
        </p:spPr>
        <p:txBody>
          <a:bodyPr wrap="square" lIns="0" tIns="0" rIns="0" bIns="0" rtlCol="0"/>
          <a:lstStyle/>
          <a:p>
            <a:endParaRPr sz="2053" b="0" i="0"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sp>
        <p:nvSpPr>
          <p:cNvPr id="21" name="Holder 4">
            <a:extLst>
              <a:ext uri="{FF2B5EF4-FFF2-40B4-BE49-F238E27FC236}">
                <a16:creationId xmlns:a16="http://schemas.microsoft.com/office/drawing/2014/main" id="{6B00CDC1-26DC-A14D-BD62-89F4C711559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350131" y="6449941"/>
            <a:ext cx="9000000" cy="1578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026" b="0" i="0">
                <a:solidFill>
                  <a:srgbClr val="828282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r>
              <a:rPr lang="ru-RU"/>
              <a:t>Развитие транспортной инфраструктуры: городское измерение</a:t>
            </a:r>
            <a:endParaRPr lang="x-none" dirty="0"/>
          </a:p>
        </p:txBody>
      </p:sp>
      <p:sp>
        <p:nvSpPr>
          <p:cNvPr id="22" name="Holder 5">
            <a:extLst>
              <a:ext uri="{FF2B5EF4-FFF2-40B4-BE49-F238E27FC236}">
                <a16:creationId xmlns:a16="http://schemas.microsoft.com/office/drawing/2014/main" id="{E32AC4F0-510C-294B-818F-863F5FC6791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31912" y="6449941"/>
            <a:ext cx="1375679" cy="1578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026" b="0" i="0">
                <a:solidFill>
                  <a:srgbClr val="828282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r>
              <a:rPr lang="ru-RU"/>
              <a:t>29.06.2023</a:t>
            </a:r>
            <a:endParaRPr lang="x-none"/>
          </a:p>
        </p:txBody>
      </p:sp>
      <p:sp>
        <p:nvSpPr>
          <p:cNvPr id="23" name="Holder 6">
            <a:extLst>
              <a:ext uri="{FF2B5EF4-FFF2-40B4-BE49-F238E27FC236}">
                <a16:creationId xmlns:a16="http://schemas.microsoft.com/office/drawing/2014/main" id="{9A4A8BC3-D048-AD4E-A6E3-2DAF97283CC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54189" y="6449940"/>
            <a:ext cx="432707" cy="228751"/>
          </a:xfrm>
          <a:prstGeom prst="rect">
            <a:avLst/>
          </a:prstGeom>
        </p:spPr>
        <p:txBody>
          <a:bodyPr lIns="0" tIns="0" rIns="0" bIns="0"/>
          <a:lstStyle>
            <a:lvl1pPr>
              <a:defRPr sz="1483" b="0" i="0">
                <a:solidFill>
                  <a:srgbClr val="828282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fld id="{525A4689-B8A0-CC4F-849B-F70BD165C374}" type="slidenum">
              <a:rPr lang="x-none" smtClean="0"/>
              <a:pPr/>
              <a:t>‹#›</a:t>
            </a:fld>
            <a:endParaRPr lang="x-none"/>
          </a:p>
        </p:txBody>
      </p:sp>
      <p:sp>
        <p:nvSpPr>
          <p:cNvPr id="11" name="Holder 2">
            <a:extLst>
              <a:ext uri="{FF2B5EF4-FFF2-40B4-BE49-F238E27FC236}">
                <a16:creationId xmlns:a16="http://schemas.microsoft.com/office/drawing/2014/main" id="{332CB187-B292-3E4C-8B9D-6AAC37C360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5812" y="414552"/>
            <a:ext cx="10839821" cy="51244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700" b="0" i="0">
                <a:solidFill>
                  <a:srgbClr val="007378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r>
              <a:rPr lang="en-US" dirty="0"/>
              <a:t>Title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5814025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_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44">
            <a:extLst>
              <a:ext uri="{FF2B5EF4-FFF2-40B4-BE49-F238E27FC236}">
                <a16:creationId xmlns:a16="http://schemas.microsoft.com/office/drawing/2014/main" id="{281DF123-CBB7-B244-8194-EC0D444D18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66630" y="2898576"/>
            <a:ext cx="7988773" cy="695215"/>
          </a:xfrm>
          <a:prstGeom prst="rect">
            <a:avLst/>
          </a:prstGeom>
        </p:spPr>
        <p:txBody>
          <a:bodyPr/>
          <a:lstStyle>
            <a:lvl1pPr>
              <a:defRPr sz="5400" b="0" i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r>
              <a:rPr lang="en-GB" dirty="0"/>
              <a:t>TITLE</a:t>
            </a:r>
            <a:endParaRPr lang="en-RU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6D9E7561-4508-DF4F-A511-A85E3B82790E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2366630" y="3677298"/>
            <a:ext cx="7992269" cy="5257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pPr lvl="0"/>
            <a:r>
              <a:rPr lang="en-US" dirty="0"/>
              <a:t>SUBTITLE</a:t>
            </a:r>
            <a:endParaRPr lang="en-GB" dirty="0"/>
          </a:p>
        </p:txBody>
      </p:sp>
      <p:sp>
        <p:nvSpPr>
          <p:cNvPr id="11" name="Content Placeholder 4">
            <a:extLst>
              <a:ext uri="{FF2B5EF4-FFF2-40B4-BE49-F238E27FC236}">
                <a16:creationId xmlns:a16="http://schemas.microsoft.com/office/drawing/2014/main" id="{D4483900-F6D5-DE4C-AD9A-35C87175E076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2366630" y="4581032"/>
            <a:ext cx="4056584" cy="351002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 b="0" i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pPr lvl="0"/>
            <a:r>
              <a:rPr lang="en-GB" dirty="0"/>
              <a:t>NAME SURNAME</a:t>
            </a:r>
          </a:p>
        </p:txBody>
      </p:sp>
      <p:sp>
        <p:nvSpPr>
          <p:cNvPr id="12" name="Content Placeholder 6">
            <a:extLst>
              <a:ext uri="{FF2B5EF4-FFF2-40B4-BE49-F238E27FC236}">
                <a16:creationId xmlns:a16="http://schemas.microsoft.com/office/drawing/2014/main" id="{26BB6110-6ED8-874A-AB4D-9AEB7514C655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2377041" y="5060967"/>
            <a:ext cx="4056584" cy="69521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pPr lvl="0"/>
            <a:r>
              <a:rPr lang="en-RU" dirty="0"/>
              <a:t>EVENT</a:t>
            </a:r>
          </a:p>
          <a:p>
            <a:pPr lvl="0"/>
            <a:r>
              <a:rPr lang="en-RU" dirty="0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369632094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пасиб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66EB227D-F35B-484C-88DC-06683DC5FE6A}"/>
              </a:ext>
            </a:extLst>
          </p:cNvPr>
          <p:cNvGrpSpPr/>
          <p:nvPr userDrawn="1"/>
        </p:nvGrpSpPr>
        <p:grpSpPr>
          <a:xfrm>
            <a:off x="10058399" y="4733258"/>
            <a:ext cx="1667540" cy="1854052"/>
            <a:chOff x="10058399" y="4733258"/>
            <a:chExt cx="1667540" cy="1854052"/>
          </a:xfrm>
        </p:grpSpPr>
        <p:pic>
          <p:nvPicPr>
            <p:cNvPr id="4" name="Рисунок 3" descr="Изображение выглядит как шаблон, прямоугольный, искусство, Симметрия&#10;&#10;Автоматически созданное описание">
              <a:extLst>
                <a:ext uri="{FF2B5EF4-FFF2-40B4-BE49-F238E27FC236}">
                  <a16:creationId xmlns:a16="http://schemas.microsoft.com/office/drawing/2014/main" id="{F3F73A27-6983-46DE-B3F6-2A701BBC36E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10058399" y="4733258"/>
              <a:ext cx="1667540" cy="1667540"/>
            </a:xfrm>
            <a:prstGeom prst="rect">
              <a:avLst/>
            </a:prstGeom>
          </p:spPr>
        </p:pic>
        <p:sp>
          <p:nvSpPr>
            <p:cNvPr id="13" name="Заголовок 7">
              <a:extLst>
                <a:ext uri="{FF2B5EF4-FFF2-40B4-BE49-F238E27FC236}">
                  <a16:creationId xmlns:a16="http://schemas.microsoft.com/office/drawing/2014/main" id="{DF62D218-8E73-4DC8-9814-A3029859CA0D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10099600" y="6299349"/>
              <a:ext cx="1585138" cy="287961"/>
            </a:xfrm>
            <a:prstGeom prst="rect">
              <a:avLst/>
            </a:prstGeom>
          </p:spPr>
          <p:txBody>
            <a:bodyPr/>
            <a:lstStyle>
              <a:lvl1pPr algn="l" defTabSz="1042782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800" kern="1200">
                  <a:solidFill>
                    <a:schemeClr val="bg1"/>
                  </a:solidFill>
                  <a:latin typeface="Arial Narrow" panose="020B0606020202030204" pitchFamily="34" charset="0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1600" dirty="0"/>
                <a:t>infraeconomy.com</a:t>
              </a:r>
              <a:endParaRPr lang="ru-RU" sz="1600" dirty="0"/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9A18E311-E04E-4C32-A1EE-85973C437434}"/>
              </a:ext>
            </a:extLst>
          </p:cNvPr>
          <p:cNvSpPr txBox="1"/>
          <p:nvPr userDrawn="1"/>
        </p:nvSpPr>
        <p:spPr>
          <a:xfrm>
            <a:off x="2350285" y="3463831"/>
            <a:ext cx="70488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ru-RU" sz="4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6020202030204" pitchFamily="34" charset="0"/>
                <a:ea typeface="+mj-ea"/>
                <a:cs typeface="+mj-cs"/>
              </a:rPr>
              <a:t>Благодарим за внимание!</a:t>
            </a:r>
            <a:endParaRPr lang="ru-RU" sz="1600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20249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 hasCustomPrompt="1"/>
          </p:nvPr>
        </p:nvSpPr>
        <p:spPr>
          <a:xfrm>
            <a:off x="2981256" y="613118"/>
            <a:ext cx="6839999" cy="672041"/>
          </a:xfrm>
        </p:spPr>
        <p:txBody>
          <a:bodyPr lIns="0" tIns="0" rIns="0" bIns="0"/>
          <a:lstStyle>
            <a:lvl1pPr>
              <a:defRPr sz="4219" b="0" i="0">
                <a:solidFill>
                  <a:srgbClr val="EB5000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r>
              <a:rPr lang="en-US" dirty="0"/>
              <a:t>CONTENTS</a:t>
            </a:r>
            <a:endParaRPr lang="en-GB" dirty="0"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2968736" y="1517161"/>
            <a:ext cx="7809350" cy="350994"/>
          </a:xfrm>
        </p:spPr>
        <p:txBody>
          <a:bodyPr lIns="0" tIns="0" rIns="0" bIns="0"/>
          <a:lstStyle>
            <a:lvl1pPr marL="521391" indent="-521391">
              <a:buFont typeface="+mj-lt"/>
              <a:buAutoNum type="arabicPeriod"/>
              <a:defRPr sz="2281" b="0" i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350131" y="6449941"/>
            <a:ext cx="1313384" cy="157864"/>
          </a:xfrm>
          <a:prstGeom prst="rect">
            <a:avLst/>
          </a:prstGeom>
        </p:spPr>
        <p:txBody>
          <a:bodyPr lIns="0" tIns="0" rIns="0" bIns="0"/>
          <a:lstStyle>
            <a:lvl1pPr>
              <a:defRPr sz="1026" b="0" i="0">
                <a:solidFill>
                  <a:srgbClr val="828282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r>
              <a:rPr lang="ru-RU"/>
              <a:t>Развитие транспортной инфраструктуры: городское измерение</a:t>
            </a:r>
            <a:endParaRPr lang="x-none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31912" y="6449941"/>
            <a:ext cx="1375679" cy="157864"/>
          </a:xfrm>
          <a:prstGeom prst="rect">
            <a:avLst/>
          </a:prstGeom>
        </p:spPr>
        <p:txBody>
          <a:bodyPr lIns="0" tIns="0" rIns="0" bIns="0"/>
          <a:lstStyle>
            <a:lvl1pPr>
              <a:defRPr sz="1026" b="0" i="0">
                <a:solidFill>
                  <a:srgbClr val="828282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r>
              <a:rPr lang="ru-RU"/>
              <a:t>29.06.2023</a:t>
            </a:r>
            <a:endParaRPr lang="x-none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1654190" y="6438988"/>
            <a:ext cx="196526" cy="239704"/>
          </a:xfrm>
          <a:prstGeom prst="rect">
            <a:avLst/>
          </a:prstGeom>
        </p:spPr>
        <p:txBody>
          <a:bodyPr lIns="0" tIns="0" rIns="0" bIns="0"/>
          <a:lstStyle>
            <a:lvl1pPr>
              <a:defRPr sz="1483" b="0" i="0">
                <a:solidFill>
                  <a:srgbClr val="828282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fld id="{525A4689-B8A0-CC4F-849B-F70BD165C374}" type="slidenum">
              <a:rPr lang="x-none" smtClean="0"/>
              <a:pPr/>
              <a:t>‹#›</a:t>
            </a:fld>
            <a:endParaRPr lang="x-none"/>
          </a:p>
        </p:txBody>
      </p:sp>
      <p:sp>
        <p:nvSpPr>
          <p:cNvPr id="9" name="object 2">
            <a:extLst>
              <a:ext uri="{FF2B5EF4-FFF2-40B4-BE49-F238E27FC236}">
                <a16:creationId xmlns:a16="http://schemas.microsoft.com/office/drawing/2014/main" id="{E2F5646B-71B6-5143-B1C0-8D059CAB43A9}"/>
              </a:ext>
            </a:extLst>
          </p:cNvPr>
          <p:cNvSpPr/>
          <p:nvPr/>
        </p:nvSpPr>
        <p:spPr>
          <a:xfrm>
            <a:off x="588612" y="6486845"/>
            <a:ext cx="7416" cy="370057"/>
          </a:xfrm>
          <a:custGeom>
            <a:avLst/>
            <a:gdLst/>
            <a:ahLst/>
            <a:cxnLst/>
            <a:rect l="l" t="t" r="r" b="b"/>
            <a:pathLst>
              <a:path w="6350" h="324485">
                <a:moveTo>
                  <a:pt x="6350" y="0"/>
                </a:moveTo>
                <a:lnTo>
                  <a:pt x="0" y="0"/>
                </a:lnTo>
                <a:lnTo>
                  <a:pt x="0" y="323999"/>
                </a:lnTo>
                <a:lnTo>
                  <a:pt x="6350" y="323999"/>
                </a:lnTo>
                <a:lnTo>
                  <a:pt x="6350" y="0"/>
                </a:lnTo>
                <a:close/>
              </a:path>
            </a:pathLst>
          </a:custGeom>
          <a:solidFill>
            <a:srgbClr val="828282"/>
          </a:solidFill>
        </p:spPr>
        <p:txBody>
          <a:bodyPr wrap="square" lIns="0" tIns="0" rIns="0" bIns="0" rtlCol="0"/>
          <a:lstStyle/>
          <a:p>
            <a:endParaRPr sz="2053" b="0" i="0"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sp>
        <p:nvSpPr>
          <p:cNvPr id="10" name="object 3">
            <a:extLst>
              <a:ext uri="{FF2B5EF4-FFF2-40B4-BE49-F238E27FC236}">
                <a16:creationId xmlns:a16="http://schemas.microsoft.com/office/drawing/2014/main" id="{1041DBE9-E382-0445-BFEE-F6F3C253F4FA}"/>
              </a:ext>
            </a:extLst>
          </p:cNvPr>
          <p:cNvSpPr/>
          <p:nvPr/>
        </p:nvSpPr>
        <p:spPr>
          <a:xfrm>
            <a:off x="2285050" y="6486845"/>
            <a:ext cx="7416" cy="370057"/>
          </a:xfrm>
          <a:custGeom>
            <a:avLst/>
            <a:gdLst/>
            <a:ahLst/>
            <a:cxnLst/>
            <a:rect l="l" t="t" r="r" b="b"/>
            <a:pathLst>
              <a:path w="6350" h="324485">
                <a:moveTo>
                  <a:pt x="6350" y="0"/>
                </a:moveTo>
                <a:lnTo>
                  <a:pt x="0" y="0"/>
                </a:lnTo>
                <a:lnTo>
                  <a:pt x="0" y="323999"/>
                </a:lnTo>
                <a:lnTo>
                  <a:pt x="6350" y="323999"/>
                </a:lnTo>
                <a:lnTo>
                  <a:pt x="6350" y="0"/>
                </a:lnTo>
                <a:close/>
              </a:path>
            </a:pathLst>
          </a:custGeom>
          <a:solidFill>
            <a:srgbClr val="828282"/>
          </a:solidFill>
        </p:spPr>
        <p:txBody>
          <a:bodyPr wrap="square" lIns="0" tIns="0" rIns="0" bIns="0" rtlCol="0"/>
          <a:lstStyle/>
          <a:p>
            <a:endParaRPr sz="2053" b="0" i="0"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sp>
        <p:nvSpPr>
          <p:cNvPr id="11" name="object 4">
            <a:extLst>
              <a:ext uri="{FF2B5EF4-FFF2-40B4-BE49-F238E27FC236}">
                <a16:creationId xmlns:a16="http://schemas.microsoft.com/office/drawing/2014/main" id="{954532F1-17CA-1440-A0C3-DD4CA8B141A9}"/>
              </a:ext>
            </a:extLst>
          </p:cNvPr>
          <p:cNvSpPr/>
          <p:nvPr/>
        </p:nvSpPr>
        <p:spPr>
          <a:xfrm>
            <a:off x="11604085" y="6486845"/>
            <a:ext cx="7416" cy="370057"/>
          </a:xfrm>
          <a:custGeom>
            <a:avLst/>
            <a:gdLst/>
            <a:ahLst/>
            <a:cxnLst/>
            <a:rect l="l" t="t" r="r" b="b"/>
            <a:pathLst>
              <a:path w="6350" h="324485">
                <a:moveTo>
                  <a:pt x="6350" y="0"/>
                </a:moveTo>
                <a:lnTo>
                  <a:pt x="0" y="0"/>
                </a:lnTo>
                <a:lnTo>
                  <a:pt x="0" y="323999"/>
                </a:lnTo>
                <a:lnTo>
                  <a:pt x="6350" y="323999"/>
                </a:lnTo>
                <a:lnTo>
                  <a:pt x="6350" y="0"/>
                </a:lnTo>
                <a:close/>
              </a:path>
            </a:pathLst>
          </a:custGeom>
          <a:solidFill>
            <a:srgbClr val="828282"/>
          </a:solidFill>
        </p:spPr>
        <p:txBody>
          <a:bodyPr wrap="square" lIns="0" tIns="0" rIns="0" bIns="0" rtlCol="0"/>
          <a:lstStyle/>
          <a:p>
            <a:endParaRPr sz="2053" b="0" i="0"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11247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C39D5C-8EF2-BE45-9F2F-91F42DE7A8F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3781" y="414553"/>
            <a:ext cx="8103008" cy="550407"/>
          </a:xfrm>
        </p:spPr>
        <p:txBody>
          <a:bodyPr/>
          <a:lstStyle>
            <a:lvl1pPr>
              <a:lnSpc>
                <a:spcPts val="4562"/>
              </a:lnSpc>
              <a:defRPr b="0" i="0"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r>
              <a:rPr lang="en-US" dirty="0"/>
              <a:t>Title</a:t>
            </a:r>
            <a:endParaRPr lang="x-none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8C918DB-1D79-A347-AFB7-CEFC36FAD5C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350131" y="6449941"/>
            <a:ext cx="1313384" cy="157864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r>
              <a:rPr lang="ru-RU"/>
              <a:t>Развитие транспортной инфраструктуры: городское измерение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4061DD-2896-4343-BA49-ADD7EDA76131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631912" y="6449941"/>
            <a:ext cx="1375679" cy="157864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r>
              <a:rPr lang="ru-RU"/>
              <a:t>29.06.2023</a:t>
            </a:r>
            <a:endParaRPr lang="x-none"/>
          </a:p>
        </p:txBody>
      </p:sp>
      <p:sp>
        <p:nvSpPr>
          <p:cNvPr id="15" name="object 11">
            <a:extLst>
              <a:ext uri="{FF2B5EF4-FFF2-40B4-BE49-F238E27FC236}">
                <a16:creationId xmlns:a16="http://schemas.microsoft.com/office/drawing/2014/main" id="{E9966301-08D5-A541-B00A-516F67D986F1}"/>
              </a:ext>
            </a:extLst>
          </p:cNvPr>
          <p:cNvSpPr/>
          <p:nvPr/>
        </p:nvSpPr>
        <p:spPr>
          <a:xfrm>
            <a:off x="588612" y="6486845"/>
            <a:ext cx="7416" cy="370057"/>
          </a:xfrm>
          <a:custGeom>
            <a:avLst/>
            <a:gdLst/>
            <a:ahLst/>
            <a:cxnLst/>
            <a:rect l="l" t="t" r="r" b="b"/>
            <a:pathLst>
              <a:path w="6350" h="324485">
                <a:moveTo>
                  <a:pt x="6350" y="0"/>
                </a:moveTo>
                <a:lnTo>
                  <a:pt x="0" y="0"/>
                </a:lnTo>
                <a:lnTo>
                  <a:pt x="0" y="323999"/>
                </a:lnTo>
                <a:lnTo>
                  <a:pt x="6350" y="323999"/>
                </a:lnTo>
                <a:lnTo>
                  <a:pt x="6350" y="0"/>
                </a:lnTo>
                <a:close/>
              </a:path>
            </a:pathLst>
          </a:custGeom>
          <a:solidFill>
            <a:srgbClr val="828282"/>
          </a:solidFill>
        </p:spPr>
        <p:txBody>
          <a:bodyPr wrap="square" lIns="0" tIns="0" rIns="0" bIns="0" rtlCol="0"/>
          <a:lstStyle/>
          <a:p>
            <a:endParaRPr sz="2053" b="0" i="0"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sp>
        <p:nvSpPr>
          <p:cNvPr id="16" name="object 12">
            <a:extLst>
              <a:ext uri="{FF2B5EF4-FFF2-40B4-BE49-F238E27FC236}">
                <a16:creationId xmlns:a16="http://schemas.microsoft.com/office/drawing/2014/main" id="{D7150589-E202-E942-9E10-0EF251BA576A}"/>
              </a:ext>
            </a:extLst>
          </p:cNvPr>
          <p:cNvSpPr/>
          <p:nvPr/>
        </p:nvSpPr>
        <p:spPr>
          <a:xfrm>
            <a:off x="2285050" y="6486845"/>
            <a:ext cx="7416" cy="370057"/>
          </a:xfrm>
          <a:custGeom>
            <a:avLst/>
            <a:gdLst/>
            <a:ahLst/>
            <a:cxnLst/>
            <a:rect l="l" t="t" r="r" b="b"/>
            <a:pathLst>
              <a:path w="6350" h="324485">
                <a:moveTo>
                  <a:pt x="6350" y="0"/>
                </a:moveTo>
                <a:lnTo>
                  <a:pt x="0" y="0"/>
                </a:lnTo>
                <a:lnTo>
                  <a:pt x="0" y="323999"/>
                </a:lnTo>
                <a:lnTo>
                  <a:pt x="6350" y="323999"/>
                </a:lnTo>
                <a:lnTo>
                  <a:pt x="6350" y="0"/>
                </a:lnTo>
                <a:close/>
              </a:path>
            </a:pathLst>
          </a:custGeom>
          <a:solidFill>
            <a:srgbClr val="828282"/>
          </a:solidFill>
        </p:spPr>
        <p:txBody>
          <a:bodyPr wrap="square" lIns="0" tIns="0" rIns="0" bIns="0" rtlCol="0"/>
          <a:lstStyle/>
          <a:p>
            <a:endParaRPr sz="2053" b="0" i="0"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sp>
        <p:nvSpPr>
          <p:cNvPr id="17" name="object 13">
            <a:extLst>
              <a:ext uri="{FF2B5EF4-FFF2-40B4-BE49-F238E27FC236}">
                <a16:creationId xmlns:a16="http://schemas.microsoft.com/office/drawing/2014/main" id="{336E43E1-B4C1-4943-9085-B732D2D32DEB}"/>
              </a:ext>
            </a:extLst>
          </p:cNvPr>
          <p:cNvSpPr/>
          <p:nvPr/>
        </p:nvSpPr>
        <p:spPr>
          <a:xfrm>
            <a:off x="11604085" y="6486845"/>
            <a:ext cx="7416" cy="370057"/>
          </a:xfrm>
          <a:custGeom>
            <a:avLst/>
            <a:gdLst/>
            <a:ahLst/>
            <a:cxnLst/>
            <a:rect l="l" t="t" r="r" b="b"/>
            <a:pathLst>
              <a:path w="6350" h="324485">
                <a:moveTo>
                  <a:pt x="6350" y="0"/>
                </a:moveTo>
                <a:lnTo>
                  <a:pt x="0" y="0"/>
                </a:lnTo>
                <a:lnTo>
                  <a:pt x="0" y="323999"/>
                </a:lnTo>
                <a:lnTo>
                  <a:pt x="6350" y="323999"/>
                </a:lnTo>
                <a:lnTo>
                  <a:pt x="6350" y="0"/>
                </a:lnTo>
                <a:close/>
              </a:path>
            </a:pathLst>
          </a:custGeom>
          <a:solidFill>
            <a:srgbClr val="828282"/>
          </a:solidFill>
        </p:spPr>
        <p:txBody>
          <a:bodyPr wrap="square" lIns="0" tIns="0" rIns="0" bIns="0" rtlCol="0"/>
          <a:lstStyle/>
          <a:p>
            <a:endParaRPr sz="2053" b="0" i="0"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sp>
        <p:nvSpPr>
          <p:cNvPr id="18" name="object 14">
            <a:extLst>
              <a:ext uri="{FF2B5EF4-FFF2-40B4-BE49-F238E27FC236}">
                <a16:creationId xmlns:a16="http://schemas.microsoft.com/office/drawing/2014/main" id="{EF3943B8-69DB-4B43-97A4-FF91E590BEA5}"/>
              </a:ext>
            </a:extLst>
          </p:cNvPr>
          <p:cNvSpPr txBox="1">
            <a:spLocks/>
          </p:cNvSpPr>
          <p:nvPr/>
        </p:nvSpPr>
        <p:spPr>
          <a:xfrm>
            <a:off x="11654190" y="6438987"/>
            <a:ext cx="322522" cy="21550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x-none"/>
            </a:defPPr>
            <a:lvl1pPr marL="0" algn="l" defTabSz="914400" rtl="0" eaLnBrk="1" latinLnBrk="0" hangingPunct="1">
              <a:defRPr sz="1300" b="0" i="0" kern="1200">
                <a:solidFill>
                  <a:srgbClr val="828282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3449">
              <a:lnSpc>
                <a:spcPts val="1751"/>
              </a:lnSpc>
            </a:pPr>
            <a:fld id="{81D60167-4931-47E6-BA6A-407CBD079E47}" type="slidenum">
              <a:rPr lang="x-none" sz="1483" b="0" i="0" smtClean="0">
                <a:latin typeface="Arial Narrow" panose="020B0604020202020204" pitchFamily="34" charset="0"/>
                <a:cs typeface="Arial Narrow" panose="020B0604020202020204" pitchFamily="34" charset="0"/>
              </a:rPr>
              <a:pPr marL="43449">
                <a:lnSpc>
                  <a:spcPts val="1751"/>
                </a:lnSpc>
              </a:pPr>
              <a:t>‹#›</a:t>
            </a:fld>
            <a:endParaRPr lang="x-none" sz="1483" b="0" i="0" dirty="0"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D92AD7CD-D8BB-AC4C-922D-DD1C25CC895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45898" y="1958911"/>
            <a:ext cx="4939095" cy="318100"/>
          </a:xfrm>
        </p:spPr>
        <p:txBody>
          <a:bodyPr/>
          <a:lstStyle>
            <a:lvl1pPr>
              <a:lnSpc>
                <a:spcPts val="2737"/>
              </a:lnSpc>
              <a:defRPr b="0" i="0">
                <a:solidFill>
                  <a:srgbClr val="BEBEBE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pPr lvl="0"/>
            <a:r>
              <a:rPr lang="en-US" dirty="0"/>
              <a:t>TEXT</a:t>
            </a:r>
            <a:endParaRPr lang="x-none" dirty="0"/>
          </a:p>
        </p:txBody>
      </p:sp>
      <p:sp>
        <p:nvSpPr>
          <p:cNvPr id="25" name="Text Placeholder 23">
            <a:extLst>
              <a:ext uri="{FF2B5EF4-FFF2-40B4-BE49-F238E27FC236}">
                <a16:creationId xmlns:a16="http://schemas.microsoft.com/office/drawing/2014/main" id="{0DCC5F26-B14D-5443-B80B-8F92F8AE015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349314" y="2053054"/>
            <a:ext cx="4254964" cy="1059483"/>
          </a:xfrm>
          <a:solidFill>
            <a:srgbClr val="EB5000"/>
          </a:solidFill>
        </p:spPr>
        <p:txBody>
          <a:bodyPr lIns="180000" tIns="108000" rIns="288000" bIns="108000">
            <a:spAutoFit/>
          </a:bodyPr>
          <a:lstStyle>
            <a:lvl1pPr>
              <a:lnSpc>
                <a:spcPts val="2167"/>
              </a:lnSpc>
              <a:defRPr lang="en-GB" b="1" i="0" smtClean="0">
                <a:effectLst/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r>
              <a:rPr lang="en-US" b="1" dirty="0">
                <a:effectLst/>
                <a:latin typeface="Arial" panose="020B0604020202020204" pitchFamily="34" charset="0"/>
              </a:rPr>
              <a:t>HIGHLIGHTED TEXT. THIS BOX SCALES RELATIVELY TO THE AMOUNT OF TEXT</a:t>
            </a:r>
            <a:endParaRPr lang="en-GB" dirty="0">
              <a:effectLst/>
              <a:latin typeface="Arial" panose="020B0604020202020204" pitchFamily="34" charset="0"/>
            </a:endParaRPr>
          </a:p>
        </p:txBody>
      </p:sp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26E0ED94-5367-254B-ADE9-B9109CF811D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95140" y="4298018"/>
            <a:ext cx="1967109" cy="213072"/>
          </a:xfrm>
        </p:spPr>
        <p:txBody>
          <a:bodyPr anchor="t"/>
          <a:lstStyle>
            <a:lvl1pPr>
              <a:lnSpc>
                <a:spcPts val="1825"/>
              </a:lnSpc>
              <a:defRPr sz="1368" b="1" i="0"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pPr lvl="0"/>
            <a:r>
              <a:rPr lang="en-GB" dirty="0"/>
              <a:t>FEATURE</a:t>
            </a:r>
            <a:endParaRPr lang="x-none" dirty="0"/>
          </a:p>
        </p:txBody>
      </p:sp>
      <p:sp>
        <p:nvSpPr>
          <p:cNvPr id="30" name="Text Placeholder 28">
            <a:extLst>
              <a:ext uri="{FF2B5EF4-FFF2-40B4-BE49-F238E27FC236}">
                <a16:creationId xmlns:a16="http://schemas.microsoft.com/office/drawing/2014/main" id="{694AC434-5DDA-BD47-A565-3B8F1893F48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882994" y="4298018"/>
            <a:ext cx="1967109" cy="213072"/>
          </a:xfrm>
        </p:spPr>
        <p:txBody>
          <a:bodyPr anchor="t"/>
          <a:lstStyle>
            <a:lvl1pPr>
              <a:lnSpc>
                <a:spcPts val="1825"/>
              </a:lnSpc>
              <a:defRPr sz="1368" b="1" i="0"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pPr lvl="0"/>
            <a:r>
              <a:rPr lang="en-GB" dirty="0"/>
              <a:t>FEATURE</a:t>
            </a:r>
            <a:endParaRPr lang="x-none" dirty="0"/>
          </a:p>
        </p:txBody>
      </p:sp>
      <p:sp>
        <p:nvSpPr>
          <p:cNvPr id="31" name="Text Placeholder 28">
            <a:extLst>
              <a:ext uri="{FF2B5EF4-FFF2-40B4-BE49-F238E27FC236}">
                <a16:creationId xmlns:a16="http://schemas.microsoft.com/office/drawing/2014/main" id="{CE866F02-7AEB-5B4E-9782-51C165C4330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112446" y="4298018"/>
            <a:ext cx="1967109" cy="213072"/>
          </a:xfrm>
        </p:spPr>
        <p:txBody>
          <a:bodyPr anchor="t"/>
          <a:lstStyle>
            <a:lvl1pPr>
              <a:lnSpc>
                <a:spcPts val="1825"/>
              </a:lnSpc>
              <a:defRPr sz="1368" b="1" i="0"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pPr lvl="0"/>
            <a:r>
              <a:rPr lang="en-GB" dirty="0"/>
              <a:t>FEATURE</a:t>
            </a:r>
            <a:endParaRPr lang="x-none" dirty="0"/>
          </a:p>
        </p:txBody>
      </p:sp>
      <p:sp>
        <p:nvSpPr>
          <p:cNvPr id="33" name="Text Placeholder 32">
            <a:extLst>
              <a:ext uri="{FF2B5EF4-FFF2-40B4-BE49-F238E27FC236}">
                <a16:creationId xmlns:a16="http://schemas.microsoft.com/office/drawing/2014/main" id="{365E2F8C-2D9A-7643-97F0-43C68F00183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95139" y="5085565"/>
            <a:ext cx="1862914" cy="177549"/>
          </a:xfrm>
        </p:spPr>
        <p:txBody>
          <a:bodyPr/>
          <a:lstStyle>
            <a:lvl1pPr>
              <a:lnSpc>
                <a:spcPts val="1483"/>
              </a:lnSpc>
              <a:defRPr sz="1140" b="0" i="0">
                <a:solidFill>
                  <a:srgbClr val="BEBEBE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pPr lvl="0"/>
            <a:r>
              <a:rPr lang="en-GB" dirty="0"/>
              <a:t>Description</a:t>
            </a:r>
            <a:endParaRPr lang="x-none" dirty="0"/>
          </a:p>
        </p:txBody>
      </p:sp>
      <p:sp>
        <p:nvSpPr>
          <p:cNvPr id="34" name="Text Placeholder 32">
            <a:extLst>
              <a:ext uri="{FF2B5EF4-FFF2-40B4-BE49-F238E27FC236}">
                <a16:creationId xmlns:a16="http://schemas.microsoft.com/office/drawing/2014/main" id="{7164B5C4-61B3-2B4E-9C82-5BD1DC9757A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882993" y="5085565"/>
            <a:ext cx="1862914" cy="177549"/>
          </a:xfrm>
        </p:spPr>
        <p:txBody>
          <a:bodyPr/>
          <a:lstStyle>
            <a:lvl1pPr>
              <a:lnSpc>
                <a:spcPts val="1483"/>
              </a:lnSpc>
              <a:defRPr sz="1140" b="0" i="0">
                <a:solidFill>
                  <a:srgbClr val="BEBEBE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pPr lvl="0"/>
            <a:r>
              <a:rPr lang="en-GB" dirty="0"/>
              <a:t>Description</a:t>
            </a:r>
            <a:endParaRPr lang="x-none" dirty="0"/>
          </a:p>
        </p:txBody>
      </p:sp>
      <p:sp>
        <p:nvSpPr>
          <p:cNvPr id="35" name="Text Placeholder 32">
            <a:extLst>
              <a:ext uri="{FF2B5EF4-FFF2-40B4-BE49-F238E27FC236}">
                <a16:creationId xmlns:a16="http://schemas.microsoft.com/office/drawing/2014/main" id="{9DDB8E98-F952-9445-8C13-39772B59B06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112445" y="5085565"/>
            <a:ext cx="1862914" cy="177549"/>
          </a:xfrm>
        </p:spPr>
        <p:txBody>
          <a:bodyPr/>
          <a:lstStyle>
            <a:lvl1pPr>
              <a:lnSpc>
                <a:spcPts val="1483"/>
              </a:lnSpc>
              <a:defRPr sz="1140" b="0" i="0">
                <a:solidFill>
                  <a:srgbClr val="BEBEBE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pPr lvl="0"/>
            <a:r>
              <a:rPr lang="en-GB" dirty="0"/>
              <a:t>Description</a:t>
            </a:r>
            <a:endParaRPr lang="x-none" dirty="0"/>
          </a:p>
        </p:txBody>
      </p:sp>
      <p:sp>
        <p:nvSpPr>
          <p:cNvPr id="41" name="Picture Placeholder 40">
            <a:extLst>
              <a:ext uri="{FF2B5EF4-FFF2-40B4-BE49-F238E27FC236}">
                <a16:creationId xmlns:a16="http://schemas.microsoft.com/office/drawing/2014/main" id="{DBF03B37-90E9-744B-8241-B7BA69248D80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595139" y="3579524"/>
            <a:ext cx="571796" cy="576000"/>
          </a:xfrm>
          <a:prstGeom prst="ellipse">
            <a:avLst/>
          </a:prstGeom>
          <a:solidFill>
            <a:srgbClr val="EB5000"/>
          </a:solidFill>
        </p:spPr>
        <p:txBody>
          <a:bodyPr/>
          <a:lstStyle>
            <a:lvl1pPr>
              <a:defRPr sz="1197" b="0" i="0"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r>
              <a:rPr lang="x-none" dirty="0"/>
              <a:t>ICON</a:t>
            </a:r>
          </a:p>
        </p:txBody>
      </p:sp>
      <p:sp>
        <p:nvSpPr>
          <p:cNvPr id="44" name="Picture Placeholder 40">
            <a:extLst>
              <a:ext uri="{FF2B5EF4-FFF2-40B4-BE49-F238E27FC236}">
                <a16:creationId xmlns:a16="http://schemas.microsoft.com/office/drawing/2014/main" id="{84E5377D-6979-0A4D-A23D-EEB817726537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2882993" y="3579524"/>
            <a:ext cx="571796" cy="576000"/>
          </a:xfrm>
          <a:prstGeom prst="ellipse">
            <a:avLst/>
          </a:prstGeom>
          <a:solidFill>
            <a:srgbClr val="EB5000"/>
          </a:solidFill>
        </p:spPr>
        <p:txBody>
          <a:bodyPr/>
          <a:lstStyle>
            <a:lvl1pPr>
              <a:defRPr sz="1197" b="0" i="0"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r>
              <a:rPr lang="x-none" dirty="0"/>
              <a:t>ICON</a:t>
            </a:r>
          </a:p>
        </p:txBody>
      </p:sp>
      <p:sp>
        <p:nvSpPr>
          <p:cNvPr id="45" name="Picture Placeholder 40">
            <a:extLst>
              <a:ext uri="{FF2B5EF4-FFF2-40B4-BE49-F238E27FC236}">
                <a16:creationId xmlns:a16="http://schemas.microsoft.com/office/drawing/2014/main" id="{11F71129-4142-4D44-88C4-FC1FC4811436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5112445" y="3579524"/>
            <a:ext cx="571796" cy="576000"/>
          </a:xfrm>
          <a:prstGeom prst="ellipse">
            <a:avLst/>
          </a:prstGeom>
          <a:solidFill>
            <a:srgbClr val="EB5000"/>
          </a:solidFill>
        </p:spPr>
        <p:txBody>
          <a:bodyPr/>
          <a:lstStyle>
            <a:lvl1pPr>
              <a:defRPr sz="1197" b="0" i="0"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r>
              <a:rPr lang="x-none" dirty="0"/>
              <a:t>ICON</a:t>
            </a:r>
          </a:p>
        </p:txBody>
      </p:sp>
    </p:spTree>
    <p:extLst>
      <p:ext uri="{BB962C8B-B14F-4D97-AF65-F5344CB8AC3E}">
        <p14:creationId xmlns:p14="http://schemas.microsoft.com/office/powerpoint/2010/main" val="33275170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with slim char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811C99-B935-6449-BECA-6C246E68787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3780" y="414553"/>
            <a:ext cx="11051854" cy="550407"/>
          </a:xfrm>
        </p:spPr>
        <p:txBody>
          <a:bodyPr/>
          <a:lstStyle>
            <a:lvl1pPr>
              <a:lnSpc>
                <a:spcPts val="4562"/>
              </a:lnSpc>
              <a:defRPr b="0" i="0"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r>
              <a:rPr lang="x-none" dirty="0"/>
              <a:t>Title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A190E28-715B-204F-9281-B91E5D4FEF9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350131" y="6449941"/>
            <a:ext cx="1313384" cy="157864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r>
              <a:rPr lang="ru-RU"/>
              <a:t>Развитие транспортной инфраструктуры: городское измерение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54DE61-C80C-3B48-91BB-F16AFCB93789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631912" y="6449941"/>
            <a:ext cx="1375679" cy="157864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r>
              <a:rPr lang="ru-RU"/>
              <a:t>29.06.2023</a:t>
            </a:r>
            <a:endParaRPr lang="x-non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E893E53-0B48-2447-B12A-D368A9C988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4190" y="6438988"/>
            <a:ext cx="196526" cy="239704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fld id="{525A4689-B8A0-CC4F-849B-F70BD165C374}" type="slidenum">
              <a:rPr lang="x-none" smtClean="0"/>
              <a:pPr/>
              <a:t>‹#›</a:t>
            </a:fld>
            <a:endParaRPr lang="x-none"/>
          </a:p>
        </p:txBody>
      </p:sp>
      <p:sp>
        <p:nvSpPr>
          <p:cNvPr id="18" name="object 14">
            <a:extLst>
              <a:ext uri="{FF2B5EF4-FFF2-40B4-BE49-F238E27FC236}">
                <a16:creationId xmlns:a16="http://schemas.microsoft.com/office/drawing/2014/main" id="{AD7BFFD9-0453-4A48-9B3A-7F1625098026}"/>
              </a:ext>
            </a:extLst>
          </p:cNvPr>
          <p:cNvSpPr/>
          <p:nvPr/>
        </p:nvSpPr>
        <p:spPr>
          <a:xfrm>
            <a:off x="588612" y="6486845"/>
            <a:ext cx="7416" cy="370057"/>
          </a:xfrm>
          <a:custGeom>
            <a:avLst/>
            <a:gdLst/>
            <a:ahLst/>
            <a:cxnLst/>
            <a:rect l="l" t="t" r="r" b="b"/>
            <a:pathLst>
              <a:path w="6350" h="324485">
                <a:moveTo>
                  <a:pt x="6350" y="0"/>
                </a:moveTo>
                <a:lnTo>
                  <a:pt x="0" y="0"/>
                </a:lnTo>
                <a:lnTo>
                  <a:pt x="0" y="323999"/>
                </a:lnTo>
                <a:lnTo>
                  <a:pt x="6350" y="323999"/>
                </a:lnTo>
                <a:lnTo>
                  <a:pt x="6350" y="0"/>
                </a:lnTo>
                <a:close/>
              </a:path>
            </a:pathLst>
          </a:custGeom>
          <a:solidFill>
            <a:srgbClr val="828282"/>
          </a:solidFill>
        </p:spPr>
        <p:txBody>
          <a:bodyPr wrap="square" lIns="0" tIns="0" rIns="0" bIns="0" rtlCol="0"/>
          <a:lstStyle/>
          <a:p>
            <a:endParaRPr sz="2053" b="0" i="0"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sp>
        <p:nvSpPr>
          <p:cNvPr id="19" name="object 15">
            <a:extLst>
              <a:ext uri="{FF2B5EF4-FFF2-40B4-BE49-F238E27FC236}">
                <a16:creationId xmlns:a16="http://schemas.microsoft.com/office/drawing/2014/main" id="{89A37C3E-67FF-5A46-9559-C16111956332}"/>
              </a:ext>
            </a:extLst>
          </p:cNvPr>
          <p:cNvSpPr/>
          <p:nvPr/>
        </p:nvSpPr>
        <p:spPr>
          <a:xfrm>
            <a:off x="2285050" y="6486845"/>
            <a:ext cx="7416" cy="370057"/>
          </a:xfrm>
          <a:custGeom>
            <a:avLst/>
            <a:gdLst/>
            <a:ahLst/>
            <a:cxnLst/>
            <a:rect l="l" t="t" r="r" b="b"/>
            <a:pathLst>
              <a:path w="6350" h="324485">
                <a:moveTo>
                  <a:pt x="6350" y="0"/>
                </a:moveTo>
                <a:lnTo>
                  <a:pt x="0" y="0"/>
                </a:lnTo>
                <a:lnTo>
                  <a:pt x="0" y="323999"/>
                </a:lnTo>
                <a:lnTo>
                  <a:pt x="6350" y="323999"/>
                </a:lnTo>
                <a:lnTo>
                  <a:pt x="6350" y="0"/>
                </a:lnTo>
                <a:close/>
              </a:path>
            </a:pathLst>
          </a:custGeom>
          <a:solidFill>
            <a:srgbClr val="828282"/>
          </a:solidFill>
        </p:spPr>
        <p:txBody>
          <a:bodyPr wrap="square" lIns="0" tIns="0" rIns="0" bIns="0" rtlCol="0"/>
          <a:lstStyle/>
          <a:p>
            <a:endParaRPr sz="2053" b="0" i="0"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sp>
        <p:nvSpPr>
          <p:cNvPr id="20" name="object 16">
            <a:extLst>
              <a:ext uri="{FF2B5EF4-FFF2-40B4-BE49-F238E27FC236}">
                <a16:creationId xmlns:a16="http://schemas.microsoft.com/office/drawing/2014/main" id="{93378CA5-900F-5E47-880C-5F61E4704E9B}"/>
              </a:ext>
            </a:extLst>
          </p:cNvPr>
          <p:cNvSpPr/>
          <p:nvPr/>
        </p:nvSpPr>
        <p:spPr>
          <a:xfrm>
            <a:off x="11604085" y="6486845"/>
            <a:ext cx="7416" cy="370057"/>
          </a:xfrm>
          <a:custGeom>
            <a:avLst/>
            <a:gdLst/>
            <a:ahLst/>
            <a:cxnLst/>
            <a:rect l="l" t="t" r="r" b="b"/>
            <a:pathLst>
              <a:path w="6350" h="324485">
                <a:moveTo>
                  <a:pt x="6350" y="0"/>
                </a:moveTo>
                <a:lnTo>
                  <a:pt x="0" y="0"/>
                </a:lnTo>
                <a:lnTo>
                  <a:pt x="0" y="323999"/>
                </a:lnTo>
                <a:lnTo>
                  <a:pt x="6350" y="323999"/>
                </a:lnTo>
                <a:lnTo>
                  <a:pt x="6350" y="0"/>
                </a:lnTo>
                <a:close/>
              </a:path>
            </a:pathLst>
          </a:custGeom>
          <a:solidFill>
            <a:srgbClr val="828282"/>
          </a:solidFill>
        </p:spPr>
        <p:txBody>
          <a:bodyPr wrap="square" lIns="0" tIns="0" rIns="0" bIns="0" rtlCol="0"/>
          <a:lstStyle/>
          <a:p>
            <a:endParaRPr sz="2053" b="0" i="0"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sp>
        <p:nvSpPr>
          <p:cNvPr id="33" name="Text Placeholder 32">
            <a:extLst>
              <a:ext uri="{FF2B5EF4-FFF2-40B4-BE49-F238E27FC236}">
                <a16:creationId xmlns:a16="http://schemas.microsoft.com/office/drawing/2014/main" id="{FA1CCE60-D1DF-3D46-AB01-1AA8E30CC59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45898" y="1082095"/>
            <a:ext cx="10365604" cy="521968"/>
          </a:xfrm>
        </p:spPr>
        <p:txBody>
          <a:bodyPr/>
          <a:lstStyle>
            <a:lvl1pPr>
              <a:lnSpc>
                <a:spcPts val="4562"/>
              </a:lnSpc>
              <a:defRPr sz="2851" b="0" i="0"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pPr lvl="0"/>
            <a:r>
              <a:rPr lang="x-none" dirty="0"/>
              <a:t>Subtitle</a:t>
            </a:r>
          </a:p>
        </p:txBody>
      </p:sp>
      <p:sp>
        <p:nvSpPr>
          <p:cNvPr id="34" name="Text Placeholder 23">
            <a:extLst>
              <a:ext uri="{FF2B5EF4-FFF2-40B4-BE49-F238E27FC236}">
                <a16:creationId xmlns:a16="http://schemas.microsoft.com/office/drawing/2014/main" id="{84E5AB08-B0AE-014D-9935-F840A0190F5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6646" y="4385759"/>
            <a:ext cx="10996743" cy="503730"/>
          </a:xfrm>
          <a:solidFill>
            <a:srgbClr val="EB5000"/>
          </a:solidFill>
        </p:spPr>
        <p:txBody>
          <a:bodyPr wrap="square" lIns="180000" tIns="108000" rIns="288000" bIns="108000">
            <a:spAutoFit/>
          </a:bodyPr>
          <a:lstStyle>
            <a:lvl1pPr>
              <a:lnSpc>
                <a:spcPts val="2167"/>
              </a:lnSpc>
              <a:defRPr lang="en-GB" b="1" i="0" smtClean="0">
                <a:effectLst/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r>
              <a:rPr lang="en-US" b="1" dirty="0">
                <a:effectLst/>
                <a:latin typeface="Arial" panose="020B0604020202020204" pitchFamily="34" charset="0"/>
              </a:rPr>
              <a:t>HIGHLIGHTED TEXT. THIS BOX SCALES RELATIVELY TO THE AMOUNT OF TEXT</a:t>
            </a:r>
            <a:endParaRPr lang="en-GB" dirty="0">
              <a:effectLst/>
              <a:latin typeface="Arial" panose="020B0604020202020204" pitchFamily="34" charset="0"/>
            </a:endParaRPr>
          </a:p>
        </p:txBody>
      </p:sp>
      <p:sp>
        <p:nvSpPr>
          <p:cNvPr id="36" name="Content Placeholder 35">
            <a:extLst>
              <a:ext uri="{FF2B5EF4-FFF2-40B4-BE49-F238E27FC236}">
                <a16:creationId xmlns:a16="http://schemas.microsoft.com/office/drawing/2014/main" id="{DD3FCC81-B07A-F94D-B25D-C7CA3C3DC2F4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631910" y="5961825"/>
            <a:ext cx="10993723" cy="115416"/>
          </a:xfrm>
        </p:spPr>
        <p:txBody>
          <a:bodyPr/>
          <a:lstStyle>
            <a:lvl1pPr>
              <a:lnSpc>
                <a:spcPts val="912"/>
              </a:lnSpc>
              <a:defRPr sz="798" b="0" i="0">
                <a:solidFill>
                  <a:srgbClr val="BEBEBE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pPr lvl="0"/>
            <a:r>
              <a:rPr lang="en-GB" dirty="0"/>
              <a:t>*footnote</a:t>
            </a:r>
            <a:endParaRPr lang="x-none" dirty="0"/>
          </a:p>
        </p:txBody>
      </p:sp>
      <p:sp>
        <p:nvSpPr>
          <p:cNvPr id="38" name="Text Placeholder 37">
            <a:extLst>
              <a:ext uri="{FF2B5EF4-FFF2-40B4-BE49-F238E27FC236}">
                <a16:creationId xmlns:a16="http://schemas.microsoft.com/office/drawing/2014/main" id="{39F97423-FFFF-EC48-ACE8-622B431F303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245898" y="1958912"/>
            <a:ext cx="5801212" cy="318100"/>
          </a:xfrm>
        </p:spPr>
        <p:txBody>
          <a:bodyPr/>
          <a:lstStyle>
            <a:lvl1pPr>
              <a:lnSpc>
                <a:spcPts val="2737"/>
              </a:lnSpc>
              <a:defRPr b="0" i="0">
                <a:solidFill>
                  <a:srgbClr val="BEBEBE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pPr lvl="0"/>
            <a:r>
              <a:rPr lang="x-none" dirty="0"/>
              <a:t>STATEMENT/TITLE</a:t>
            </a:r>
          </a:p>
        </p:txBody>
      </p:sp>
      <p:sp>
        <p:nvSpPr>
          <p:cNvPr id="42" name="Chart Placeholder 41">
            <a:extLst>
              <a:ext uri="{FF2B5EF4-FFF2-40B4-BE49-F238E27FC236}">
                <a16:creationId xmlns:a16="http://schemas.microsoft.com/office/drawing/2014/main" id="{4A0B4329-AC44-F240-9EED-E208BD8DF941}"/>
              </a:ext>
            </a:extLst>
          </p:cNvPr>
          <p:cNvSpPr>
            <a:spLocks noGrp="1"/>
          </p:cNvSpPr>
          <p:nvPr>
            <p:ph type="chart" sz="quarter" idx="17" hasCustomPrompt="1"/>
          </p:nvPr>
        </p:nvSpPr>
        <p:spPr>
          <a:xfrm>
            <a:off x="1922615" y="2969136"/>
            <a:ext cx="9688886" cy="177549"/>
          </a:xfrm>
        </p:spPr>
        <p:txBody>
          <a:bodyPr/>
          <a:lstStyle>
            <a:lvl1pPr>
              <a:lnSpc>
                <a:spcPts val="1483"/>
              </a:lnSpc>
              <a:defRPr sz="1140" b="0" i="0">
                <a:solidFill>
                  <a:srgbClr val="EB5000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r>
              <a:rPr lang="x-none" dirty="0"/>
              <a:t>CHART</a:t>
            </a:r>
          </a:p>
        </p:txBody>
      </p:sp>
      <p:sp>
        <p:nvSpPr>
          <p:cNvPr id="44" name="Text Placeholder 43">
            <a:extLst>
              <a:ext uri="{FF2B5EF4-FFF2-40B4-BE49-F238E27FC236}">
                <a16:creationId xmlns:a16="http://schemas.microsoft.com/office/drawing/2014/main" id="{2012A407-171E-C34F-8172-91687AC757B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245898" y="2518358"/>
            <a:ext cx="5384058" cy="215427"/>
          </a:xfrm>
        </p:spPr>
        <p:txBody>
          <a:bodyPr/>
          <a:lstStyle>
            <a:lvl1pPr>
              <a:lnSpc>
                <a:spcPts val="1825"/>
              </a:lnSpc>
              <a:defRPr sz="1368" b="0" i="0"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pPr lvl="0"/>
            <a:r>
              <a:rPr lang="en-GB" dirty="0"/>
              <a:t>CHART’S TITLE</a:t>
            </a:r>
            <a:endParaRPr lang="x-none" dirty="0"/>
          </a:p>
        </p:txBody>
      </p:sp>
      <p:sp>
        <p:nvSpPr>
          <p:cNvPr id="45" name="Chart Placeholder 41">
            <a:extLst>
              <a:ext uri="{FF2B5EF4-FFF2-40B4-BE49-F238E27FC236}">
                <a16:creationId xmlns:a16="http://schemas.microsoft.com/office/drawing/2014/main" id="{41829ED1-C677-2347-9099-05ADE9CD9481}"/>
              </a:ext>
            </a:extLst>
          </p:cNvPr>
          <p:cNvSpPr>
            <a:spLocks noGrp="1"/>
          </p:cNvSpPr>
          <p:nvPr>
            <p:ph type="chart" sz="quarter" idx="19" hasCustomPrompt="1"/>
          </p:nvPr>
        </p:nvSpPr>
        <p:spPr>
          <a:xfrm>
            <a:off x="1924662" y="3879778"/>
            <a:ext cx="9688886" cy="177549"/>
          </a:xfrm>
        </p:spPr>
        <p:txBody>
          <a:bodyPr/>
          <a:lstStyle>
            <a:lvl1pPr>
              <a:lnSpc>
                <a:spcPts val="1483"/>
              </a:lnSpc>
              <a:defRPr sz="1140" b="0" i="0">
                <a:solidFill>
                  <a:srgbClr val="EB5000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r>
              <a:rPr lang="x-none" dirty="0"/>
              <a:t>CHART</a:t>
            </a:r>
          </a:p>
        </p:txBody>
      </p:sp>
      <p:sp>
        <p:nvSpPr>
          <p:cNvPr id="46" name="Text Placeholder 43">
            <a:extLst>
              <a:ext uri="{FF2B5EF4-FFF2-40B4-BE49-F238E27FC236}">
                <a16:creationId xmlns:a16="http://schemas.microsoft.com/office/drawing/2014/main" id="{7166033C-04D4-0941-883B-E3F332925C8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247945" y="3429000"/>
            <a:ext cx="5384058" cy="215427"/>
          </a:xfrm>
        </p:spPr>
        <p:txBody>
          <a:bodyPr/>
          <a:lstStyle>
            <a:lvl1pPr>
              <a:lnSpc>
                <a:spcPts val="1825"/>
              </a:lnSpc>
              <a:defRPr sz="1368" b="0" i="0"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pPr lvl="0"/>
            <a:r>
              <a:rPr lang="en-GB" dirty="0"/>
              <a:t>CHART’S TITLE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31542892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+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C79F5A2-B0A5-0747-944F-22375EF0772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350131" y="6449941"/>
            <a:ext cx="1313384" cy="157864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r>
              <a:rPr lang="ru-RU"/>
              <a:t>Развитие транспортной инфраструктуры: городское измерение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531464-62D2-9A4B-A6B0-E8F9085313EB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631912" y="6449941"/>
            <a:ext cx="1375679" cy="157864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r>
              <a:rPr lang="ru-RU"/>
              <a:t>29.06.2023</a:t>
            </a:r>
            <a:endParaRPr lang="x-none"/>
          </a:p>
        </p:txBody>
      </p:sp>
      <p:sp>
        <p:nvSpPr>
          <p:cNvPr id="8" name="object 4">
            <a:extLst>
              <a:ext uri="{FF2B5EF4-FFF2-40B4-BE49-F238E27FC236}">
                <a16:creationId xmlns:a16="http://schemas.microsoft.com/office/drawing/2014/main" id="{3AE6A4AB-42CB-FE42-BC65-1851B49DFA85}"/>
              </a:ext>
            </a:extLst>
          </p:cNvPr>
          <p:cNvSpPr/>
          <p:nvPr/>
        </p:nvSpPr>
        <p:spPr>
          <a:xfrm>
            <a:off x="588612" y="6486845"/>
            <a:ext cx="7416" cy="370057"/>
          </a:xfrm>
          <a:custGeom>
            <a:avLst/>
            <a:gdLst/>
            <a:ahLst/>
            <a:cxnLst/>
            <a:rect l="l" t="t" r="r" b="b"/>
            <a:pathLst>
              <a:path w="6350" h="324485">
                <a:moveTo>
                  <a:pt x="6350" y="0"/>
                </a:moveTo>
                <a:lnTo>
                  <a:pt x="0" y="0"/>
                </a:lnTo>
                <a:lnTo>
                  <a:pt x="0" y="323999"/>
                </a:lnTo>
                <a:lnTo>
                  <a:pt x="6350" y="323999"/>
                </a:lnTo>
                <a:lnTo>
                  <a:pt x="6350" y="0"/>
                </a:lnTo>
                <a:close/>
              </a:path>
            </a:pathLst>
          </a:custGeom>
          <a:solidFill>
            <a:srgbClr val="828282"/>
          </a:solidFill>
        </p:spPr>
        <p:txBody>
          <a:bodyPr wrap="square" lIns="0" tIns="0" rIns="0" bIns="0" rtlCol="0"/>
          <a:lstStyle/>
          <a:p>
            <a:endParaRPr sz="2053" b="0" i="0"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sp>
        <p:nvSpPr>
          <p:cNvPr id="9" name="object 5">
            <a:extLst>
              <a:ext uri="{FF2B5EF4-FFF2-40B4-BE49-F238E27FC236}">
                <a16:creationId xmlns:a16="http://schemas.microsoft.com/office/drawing/2014/main" id="{12D91150-6B52-9C4E-9488-85C07CCE6382}"/>
              </a:ext>
            </a:extLst>
          </p:cNvPr>
          <p:cNvSpPr/>
          <p:nvPr/>
        </p:nvSpPr>
        <p:spPr>
          <a:xfrm>
            <a:off x="2285050" y="6486845"/>
            <a:ext cx="7416" cy="370057"/>
          </a:xfrm>
          <a:custGeom>
            <a:avLst/>
            <a:gdLst/>
            <a:ahLst/>
            <a:cxnLst/>
            <a:rect l="l" t="t" r="r" b="b"/>
            <a:pathLst>
              <a:path w="6350" h="324485">
                <a:moveTo>
                  <a:pt x="6350" y="0"/>
                </a:moveTo>
                <a:lnTo>
                  <a:pt x="0" y="0"/>
                </a:lnTo>
                <a:lnTo>
                  <a:pt x="0" y="323999"/>
                </a:lnTo>
                <a:lnTo>
                  <a:pt x="6350" y="323999"/>
                </a:lnTo>
                <a:lnTo>
                  <a:pt x="6350" y="0"/>
                </a:lnTo>
                <a:close/>
              </a:path>
            </a:pathLst>
          </a:custGeom>
          <a:solidFill>
            <a:srgbClr val="828282"/>
          </a:solidFill>
        </p:spPr>
        <p:txBody>
          <a:bodyPr wrap="square" lIns="0" tIns="0" rIns="0" bIns="0" rtlCol="0"/>
          <a:lstStyle/>
          <a:p>
            <a:endParaRPr sz="2053" b="0" i="0"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sp>
        <p:nvSpPr>
          <p:cNvPr id="10" name="object 6">
            <a:extLst>
              <a:ext uri="{FF2B5EF4-FFF2-40B4-BE49-F238E27FC236}">
                <a16:creationId xmlns:a16="http://schemas.microsoft.com/office/drawing/2014/main" id="{BF3FAC7A-DA12-C44A-BD4B-1104B20AD314}"/>
              </a:ext>
            </a:extLst>
          </p:cNvPr>
          <p:cNvSpPr/>
          <p:nvPr/>
        </p:nvSpPr>
        <p:spPr>
          <a:xfrm>
            <a:off x="11604085" y="6486845"/>
            <a:ext cx="7416" cy="370057"/>
          </a:xfrm>
          <a:custGeom>
            <a:avLst/>
            <a:gdLst/>
            <a:ahLst/>
            <a:cxnLst/>
            <a:rect l="l" t="t" r="r" b="b"/>
            <a:pathLst>
              <a:path w="6350" h="324485">
                <a:moveTo>
                  <a:pt x="6350" y="0"/>
                </a:moveTo>
                <a:lnTo>
                  <a:pt x="0" y="0"/>
                </a:lnTo>
                <a:lnTo>
                  <a:pt x="0" y="323999"/>
                </a:lnTo>
                <a:lnTo>
                  <a:pt x="6350" y="323999"/>
                </a:lnTo>
                <a:lnTo>
                  <a:pt x="6350" y="0"/>
                </a:lnTo>
                <a:close/>
              </a:path>
            </a:pathLst>
          </a:custGeom>
          <a:solidFill>
            <a:srgbClr val="828282"/>
          </a:solidFill>
        </p:spPr>
        <p:txBody>
          <a:bodyPr wrap="square" lIns="0" tIns="0" rIns="0" bIns="0" rtlCol="0"/>
          <a:lstStyle/>
          <a:p>
            <a:endParaRPr sz="2053" b="0" i="0"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sp>
        <p:nvSpPr>
          <p:cNvPr id="67" name="object 63">
            <a:extLst>
              <a:ext uri="{FF2B5EF4-FFF2-40B4-BE49-F238E27FC236}">
                <a16:creationId xmlns:a16="http://schemas.microsoft.com/office/drawing/2014/main" id="{D4BF5398-B6CC-B943-AFB7-DBD1D75C140F}"/>
              </a:ext>
            </a:extLst>
          </p:cNvPr>
          <p:cNvSpPr txBox="1">
            <a:spLocks/>
          </p:cNvSpPr>
          <p:nvPr/>
        </p:nvSpPr>
        <p:spPr>
          <a:xfrm>
            <a:off x="11654190" y="6438987"/>
            <a:ext cx="350258" cy="21550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x-none"/>
            </a:defPPr>
            <a:lvl1pPr marL="0" algn="l" defTabSz="914400" rtl="0" eaLnBrk="1" latinLnBrk="0" hangingPunct="1">
              <a:defRPr sz="1300" b="0" i="0" kern="1200">
                <a:solidFill>
                  <a:srgbClr val="828282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3449">
              <a:lnSpc>
                <a:spcPts val="1751"/>
              </a:lnSpc>
            </a:pPr>
            <a:fld id="{81D60167-4931-47E6-BA6A-407CBD079E47}" type="slidenum">
              <a:rPr lang="x-none" sz="1483" b="0" i="0" smtClean="0">
                <a:latin typeface="Arial Narrow" panose="020B0604020202020204" pitchFamily="34" charset="0"/>
                <a:cs typeface="Arial Narrow" panose="020B0604020202020204" pitchFamily="34" charset="0"/>
              </a:rPr>
              <a:pPr marL="43449">
                <a:lnSpc>
                  <a:spcPts val="1751"/>
                </a:lnSpc>
              </a:pPr>
              <a:t>‹#›</a:t>
            </a:fld>
            <a:endParaRPr lang="x-none" sz="1483" b="0" i="0" dirty="0"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sp>
        <p:nvSpPr>
          <p:cNvPr id="70" name="Title 1">
            <a:extLst>
              <a:ext uri="{FF2B5EF4-FFF2-40B4-BE49-F238E27FC236}">
                <a16:creationId xmlns:a16="http://schemas.microsoft.com/office/drawing/2014/main" id="{312AEE64-06B6-1F47-A7A9-B5BA271E376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3780" y="414553"/>
            <a:ext cx="11051854" cy="550407"/>
          </a:xfrm>
        </p:spPr>
        <p:txBody>
          <a:bodyPr/>
          <a:lstStyle>
            <a:lvl1pPr>
              <a:lnSpc>
                <a:spcPts val="4562"/>
              </a:lnSpc>
              <a:defRPr b="0" i="0"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r>
              <a:rPr lang="x-none" dirty="0"/>
              <a:t>Title</a:t>
            </a:r>
          </a:p>
        </p:txBody>
      </p:sp>
      <p:sp>
        <p:nvSpPr>
          <p:cNvPr id="71" name="Text Placeholder 32">
            <a:extLst>
              <a:ext uri="{FF2B5EF4-FFF2-40B4-BE49-F238E27FC236}">
                <a16:creationId xmlns:a16="http://schemas.microsoft.com/office/drawing/2014/main" id="{78AC955C-B143-AD48-A88C-53514804851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45898" y="1082095"/>
            <a:ext cx="10365604" cy="521968"/>
          </a:xfrm>
        </p:spPr>
        <p:txBody>
          <a:bodyPr/>
          <a:lstStyle>
            <a:lvl1pPr>
              <a:lnSpc>
                <a:spcPts val="4562"/>
              </a:lnSpc>
              <a:defRPr sz="2851" b="0" i="0"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pPr lvl="0"/>
            <a:r>
              <a:rPr lang="x-none" dirty="0"/>
              <a:t>Subtitle</a:t>
            </a:r>
          </a:p>
        </p:txBody>
      </p:sp>
      <p:sp>
        <p:nvSpPr>
          <p:cNvPr id="72" name="Text Placeholder 23">
            <a:extLst>
              <a:ext uri="{FF2B5EF4-FFF2-40B4-BE49-F238E27FC236}">
                <a16:creationId xmlns:a16="http://schemas.microsoft.com/office/drawing/2014/main" id="{E67A2C97-E1F8-4E4F-A915-C924FD150D4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8612" y="2067827"/>
            <a:ext cx="4546016" cy="1059483"/>
          </a:xfrm>
          <a:solidFill>
            <a:srgbClr val="EB5000"/>
          </a:solidFill>
        </p:spPr>
        <p:txBody>
          <a:bodyPr wrap="square" lIns="180000" tIns="108000" rIns="288000" bIns="108000">
            <a:spAutoFit/>
          </a:bodyPr>
          <a:lstStyle>
            <a:lvl1pPr>
              <a:lnSpc>
                <a:spcPts val="2167"/>
              </a:lnSpc>
              <a:defRPr lang="en-GB" b="1" i="0" smtClean="0">
                <a:effectLst/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r>
              <a:rPr lang="en-US" b="1" dirty="0">
                <a:effectLst/>
                <a:latin typeface="Arial" panose="020B0604020202020204" pitchFamily="34" charset="0"/>
              </a:rPr>
              <a:t>HIGHLIGHTED TEXT. THIS BOX SCALES RELATIVELY TO THE AMOUNT OF TEXT</a:t>
            </a:r>
            <a:endParaRPr lang="en-GB" dirty="0">
              <a:effectLst/>
              <a:latin typeface="Arial" panose="020B0604020202020204" pitchFamily="34" charset="0"/>
            </a:endParaRPr>
          </a:p>
        </p:txBody>
      </p:sp>
      <p:sp>
        <p:nvSpPr>
          <p:cNvPr id="73" name="Text Placeholder 43">
            <a:extLst>
              <a:ext uri="{FF2B5EF4-FFF2-40B4-BE49-F238E27FC236}">
                <a16:creationId xmlns:a16="http://schemas.microsoft.com/office/drawing/2014/main" id="{CE75C30D-14A6-FA4C-B814-0A7EB15BC9A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448684" y="2025454"/>
            <a:ext cx="6176949" cy="213072"/>
          </a:xfrm>
        </p:spPr>
        <p:txBody>
          <a:bodyPr/>
          <a:lstStyle>
            <a:lvl1pPr>
              <a:lnSpc>
                <a:spcPts val="1825"/>
              </a:lnSpc>
              <a:defRPr sz="1368" b="0" i="0"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pPr lvl="0"/>
            <a:r>
              <a:rPr lang="en-GB" dirty="0"/>
              <a:t>CHART’S TITLE</a:t>
            </a:r>
            <a:endParaRPr lang="x-none" dirty="0"/>
          </a:p>
        </p:txBody>
      </p:sp>
      <p:sp>
        <p:nvSpPr>
          <p:cNvPr id="76" name="Chart Placeholder 75">
            <a:extLst>
              <a:ext uri="{FF2B5EF4-FFF2-40B4-BE49-F238E27FC236}">
                <a16:creationId xmlns:a16="http://schemas.microsoft.com/office/drawing/2014/main" id="{DF09347B-4DA4-3247-A17E-D271BB588EE5}"/>
              </a:ext>
            </a:extLst>
          </p:cNvPr>
          <p:cNvSpPr>
            <a:spLocks noGrp="1"/>
          </p:cNvSpPr>
          <p:nvPr>
            <p:ph type="chart" sz="quarter" idx="19"/>
          </p:nvPr>
        </p:nvSpPr>
        <p:spPr>
          <a:xfrm>
            <a:off x="5448950" y="2646884"/>
            <a:ext cx="6205386" cy="307777"/>
          </a:xfrm>
        </p:spPr>
        <p:txBody>
          <a:bodyPr/>
          <a:lstStyle>
            <a:lvl1pPr>
              <a:defRPr b="0" i="0">
                <a:solidFill>
                  <a:srgbClr val="EB5000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r>
              <a:rPr lang="ru-RU"/>
              <a:t>Вставка диаграммы</a:t>
            </a:r>
            <a:endParaRPr lang="x-none" dirty="0"/>
          </a:p>
        </p:txBody>
      </p:sp>
      <p:sp>
        <p:nvSpPr>
          <p:cNvPr id="78" name="Content Placeholder 35">
            <a:extLst>
              <a:ext uri="{FF2B5EF4-FFF2-40B4-BE49-F238E27FC236}">
                <a16:creationId xmlns:a16="http://schemas.microsoft.com/office/drawing/2014/main" id="{AD7DD882-310C-364C-B163-D5038C7A5028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631910" y="6095992"/>
            <a:ext cx="10993723" cy="115416"/>
          </a:xfrm>
        </p:spPr>
        <p:txBody>
          <a:bodyPr/>
          <a:lstStyle>
            <a:lvl1pPr>
              <a:lnSpc>
                <a:spcPts val="912"/>
              </a:lnSpc>
              <a:defRPr sz="798" b="0" i="0">
                <a:solidFill>
                  <a:srgbClr val="BEBEBE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pPr lvl="0"/>
            <a:r>
              <a:rPr lang="en-GB" dirty="0"/>
              <a:t>*footnote</a:t>
            </a:r>
            <a:endParaRPr lang="x-none" dirty="0"/>
          </a:p>
        </p:txBody>
      </p:sp>
      <p:sp>
        <p:nvSpPr>
          <p:cNvPr id="80" name="Text Placeholder 79">
            <a:extLst>
              <a:ext uri="{FF2B5EF4-FFF2-40B4-BE49-F238E27FC236}">
                <a16:creationId xmlns:a16="http://schemas.microsoft.com/office/drawing/2014/main" id="{03669F95-620C-1C4B-93B2-2E7400054AD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402599" y="5367997"/>
            <a:ext cx="6251591" cy="177549"/>
          </a:xfrm>
        </p:spPr>
        <p:txBody>
          <a:bodyPr/>
          <a:lstStyle>
            <a:lvl1pPr>
              <a:lnSpc>
                <a:spcPts val="1483"/>
              </a:lnSpc>
              <a:defRPr sz="1140" b="0" i="0">
                <a:solidFill>
                  <a:srgbClr val="BEBEBE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pPr lvl="0"/>
            <a:r>
              <a:rPr lang="en-US" dirty="0"/>
              <a:t>Chart’s description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36194969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+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8514C28B-979A-6C45-B3BA-DA227432611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809592" y="5686252"/>
            <a:ext cx="1153197" cy="176843"/>
          </a:xfrm>
        </p:spPr>
        <p:txBody>
          <a:bodyPr/>
          <a:lstStyle>
            <a:lvl1pPr>
              <a:lnSpc>
                <a:spcPts val="1483"/>
              </a:lnSpc>
              <a:defRPr sz="1140" b="0" i="0">
                <a:solidFill>
                  <a:srgbClr val="BEBEBE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pPr lvl="0"/>
            <a:r>
              <a:rPr lang="en-US" dirty="0"/>
              <a:t>Picture’s description</a:t>
            </a:r>
            <a:endParaRPr lang="x-none" dirty="0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BD4C8D02-58A1-1C4A-8663-E8A4B643B37A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417431" y="2053055"/>
            <a:ext cx="6194263" cy="307777"/>
          </a:xfrm>
        </p:spPr>
        <p:txBody>
          <a:bodyPr/>
          <a:lstStyle>
            <a:lvl1pPr>
              <a:defRPr b="0" i="0"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r>
              <a:rPr lang="ru-RU"/>
              <a:t>Вставка рисунка</a:t>
            </a:r>
            <a:endParaRPr lang="x-non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C79F5A2-B0A5-0747-944F-22375EF0772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350131" y="6449941"/>
            <a:ext cx="1313384" cy="157864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r>
              <a:rPr lang="ru-RU"/>
              <a:t>Развитие транспортной инфраструктуры: городское измерение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531464-62D2-9A4B-A6B0-E8F9085313EB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631912" y="6449941"/>
            <a:ext cx="1375679" cy="157864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r>
              <a:rPr lang="ru-RU"/>
              <a:t>29.06.2023</a:t>
            </a:r>
            <a:endParaRPr lang="x-non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A7A3668-2D4D-2A40-8E9C-C450734A8B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4190" y="6438988"/>
            <a:ext cx="196526" cy="239704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fld id="{525A4689-B8A0-CC4F-849B-F70BD165C374}" type="slidenum">
              <a:rPr lang="x-none" smtClean="0"/>
              <a:pPr/>
              <a:t>‹#›</a:t>
            </a:fld>
            <a:endParaRPr lang="x-none"/>
          </a:p>
        </p:txBody>
      </p:sp>
      <p:sp>
        <p:nvSpPr>
          <p:cNvPr id="8" name="object 4">
            <a:extLst>
              <a:ext uri="{FF2B5EF4-FFF2-40B4-BE49-F238E27FC236}">
                <a16:creationId xmlns:a16="http://schemas.microsoft.com/office/drawing/2014/main" id="{3AE6A4AB-42CB-FE42-BC65-1851B49DFA85}"/>
              </a:ext>
            </a:extLst>
          </p:cNvPr>
          <p:cNvSpPr/>
          <p:nvPr/>
        </p:nvSpPr>
        <p:spPr>
          <a:xfrm>
            <a:off x="588612" y="6486845"/>
            <a:ext cx="7416" cy="370057"/>
          </a:xfrm>
          <a:custGeom>
            <a:avLst/>
            <a:gdLst/>
            <a:ahLst/>
            <a:cxnLst/>
            <a:rect l="l" t="t" r="r" b="b"/>
            <a:pathLst>
              <a:path w="6350" h="324485">
                <a:moveTo>
                  <a:pt x="6350" y="0"/>
                </a:moveTo>
                <a:lnTo>
                  <a:pt x="0" y="0"/>
                </a:lnTo>
                <a:lnTo>
                  <a:pt x="0" y="323999"/>
                </a:lnTo>
                <a:lnTo>
                  <a:pt x="6350" y="323999"/>
                </a:lnTo>
                <a:lnTo>
                  <a:pt x="6350" y="0"/>
                </a:lnTo>
                <a:close/>
              </a:path>
            </a:pathLst>
          </a:custGeom>
          <a:solidFill>
            <a:srgbClr val="828282"/>
          </a:solidFill>
        </p:spPr>
        <p:txBody>
          <a:bodyPr wrap="square" lIns="0" tIns="0" rIns="0" bIns="0" rtlCol="0"/>
          <a:lstStyle/>
          <a:p>
            <a:endParaRPr sz="2053" b="0" i="0"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sp>
        <p:nvSpPr>
          <p:cNvPr id="9" name="object 5">
            <a:extLst>
              <a:ext uri="{FF2B5EF4-FFF2-40B4-BE49-F238E27FC236}">
                <a16:creationId xmlns:a16="http://schemas.microsoft.com/office/drawing/2014/main" id="{12D91150-6B52-9C4E-9488-85C07CCE6382}"/>
              </a:ext>
            </a:extLst>
          </p:cNvPr>
          <p:cNvSpPr/>
          <p:nvPr/>
        </p:nvSpPr>
        <p:spPr>
          <a:xfrm>
            <a:off x="2285050" y="6486845"/>
            <a:ext cx="7416" cy="370057"/>
          </a:xfrm>
          <a:custGeom>
            <a:avLst/>
            <a:gdLst/>
            <a:ahLst/>
            <a:cxnLst/>
            <a:rect l="l" t="t" r="r" b="b"/>
            <a:pathLst>
              <a:path w="6350" h="324485">
                <a:moveTo>
                  <a:pt x="6350" y="0"/>
                </a:moveTo>
                <a:lnTo>
                  <a:pt x="0" y="0"/>
                </a:lnTo>
                <a:lnTo>
                  <a:pt x="0" y="323999"/>
                </a:lnTo>
                <a:lnTo>
                  <a:pt x="6350" y="323999"/>
                </a:lnTo>
                <a:lnTo>
                  <a:pt x="6350" y="0"/>
                </a:lnTo>
                <a:close/>
              </a:path>
            </a:pathLst>
          </a:custGeom>
          <a:solidFill>
            <a:srgbClr val="828282"/>
          </a:solidFill>
        </p:spPr>
        <p:txBody>
          <a:bodyPr wrap="square" lIns="0" tIns="0" rIns="0" bIns="0" rtlCol="0"/>
          <a:lstStyle/>
          <a:p>
            <a:endParaRPr sz="2053" b="0" i="0"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sp>
        <p:nvSpPr>
          <p:cNvPr id="10" name="object 6">
            <a:extLst>
              <a:ext uri="{FF2B5EF4-FFF2-40B4-BE49-F238E27FC236}">
                <a16:creationId xmlns:a16="http://schemas.microsoft.com/office/drawing/2014/main" id="{BF3FAC7A-DA12-C44A-BD4B-1104B20AD314}"/>
              </a:ext>
            </a:extLst>
          </p:cNvPr>
          <p:cNvSpPr/>
          <p:nvPr/>
        </p:nvSpPr>
        <p:spPr>
          <a:xfrm>
            <a:off x="11604085" y="6486845"/>
            <a:ext cx="7416" cy="370057"/>
          </a:xfrm>
          <a:custGeom>
            <a:avLst/>
            <a:gdLst/>
            <a:ahLst/>
            <a:cxnLst/>
            <a:rect l="l" t="t" r="r" b="b"/>
            <a:pathLst>
              <a:path w="6350" h="324485">
                <a:moveTo>
                  <a:pt x="6350" y="0"/>
                </a:moveTo>
                <a:lnTo>
                  <a:pt x="0" y="0"/>
                </a:lnTo>
                <a:lnTo>
                  <a:pt x="0" y="323999"/>
                </a:lnTo>
                <a:lnTo>
                  <a:pt x="6350" y="323999"/>
                </a:lnTo>
                <a:lnTo>
                  <a:pt x="6350" y="0"/>
                </a:lnTo>
                <a:close/>
              </a:path>
            </a:pathLst>
          </a:custGeom>
          <a:solidFill>
            <a:srgbClr val="828282"/>
          </a:solidFill>
        </p:spPr>
        <p:txBody>
          <a:bodyPr wrap="square" lIns="0" tIns="0" rIns="0" bIns="0" rtlCol="0"/>
          <a:lstStyle/>
          <a:p>
            <a:endParaRPr sz="2053" b="0" i="0"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sp>
        <p:nvSpPr>
          <p:cNvPr id="70" name="Title 1">
            <a:extLst>
              <a:ext uri="{FF2B5EF4-FFF2-40B4-BE49-F238E27FC236}">
                <a16:creationId xmlns:a16="http://schemas.microsoft.com/office/drawing/2014/main" id="{312AEE64-06B6-1F47-A7A9-B5BA271E376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3780" y="414553"/>
            <a:ext cx="11051854" cy="550407"/>
          </a:xfrm>
        </p:spPr>
        <p:txBody>
          <a:bodyPr/>
          <a:lstStyle>
            <a:lvl1pPr>
              <a:lnSpc>
                <a:spcPts val="4562"/>
              </a:lnSpc>
              <a:defRPr b="0" i="0"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r>
              <a:rPr lang="x-none" dirty="0"/>
              <a:t>Title</a:t>
            </a:r>
          </a:p>
        </p:txBody>
      </p:sp>
      <p:sp>
        <p:nvSpPr>
          <p:cNvPr id="71" name="Text Placeholder 32">
            <a:extLst>
              <a:ext uri="{FF2B5EF4-FFF2-40B4-BE49-F238E27FC236}">
                <a16:creationId xmlns:a16="http://schemas.microsoft.com/office/drawing/2014/main" id="{78AC955C-B143-AD48-A88C-53514804851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45898" y="1082095"/>
            <a:ext cx="10365604" cy="521968"/>
          </a:xfrm>
        </p:spPr>
        <p:txBody>
          <a:bodyPr/>
          <a:lstStyle>
            <a:lvl1pPr>
              <a:lnSpc>
                <a:spcPts val="4562"/>
              </a:lnSpc>
              <a:defRPr sz="2851" b="0" i="0"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pPr lvl="0"/>
            <a:r>
              <a:rPr lang="x-none" dirty="0"/>
              <a:t>Subtitle</a:t>
            </a:r>
          </a:p>
        </p:txBody>
      </p:sp>
      <p:sp>
        <p:nvSpPr>
          <p:cNvPr id="72" name="Text Placeholder 23">
            <a:extLst>
              <a:ext uri="{FF2B5EF4-FFF2-40B4-BE49-F238E27FC236}">
                <a16:creationId xmlns:a16="http://schemas.microsoft.com/office/drawing/2014/main" id="{E67A2C97-E1F8-4E4F-A915-C924FD150D4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8612" y="2067827"/>
            <a:ext cx="4546016" cy="1059483"/>
          </a:xfrm>
          <a:solidFill>
            <a:srgbClr val="EB5000"/>
          </a:solidFill>
        </p:spPr>
        <p:txBody>
          <a:bodyPr wrap="square" lIns="180000" tIns="108000" rIns="288000" bIns="108000">
            <a:spAutoFit/>
          </a:bodyPr>
          <a:lstStyle>
            <a:lvl1pPr>
              <a:lnSpc>
                <a:spcPts val="2167"/>
              </a:lnSpc>
              <a:defRPr lang="en-GB" b="1" i="0" smtClean="0">
                <a:effectLst/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r>
              <a:rPr lang="en-US" b="1" dirty="0">
                <a:effectLst/>
                <a:latin typeface="Arial" panose="020B0604020202020204" pitchFamily="34" charset="0"/>
              </a:rPr>
              <a:t>HIGHLIGHTED TEXT. THIS BOX SCALES RELATIVELY TO THE AMOUNT OF TEXT</a:t>
            </a:r>
            <a:endParaRPr lang="en-GB" dirty="0">
              <a:effectLst/>
              <a:latin typeface="Arial" panose="020B0604020202020204" pitchFamily="34" charset="0"/>
            </a:endParaRPr>
          </a:p>
        </p:txBody>
      </p:sp>
      <p:sp>
        <p:nvSpPr>
          <p:cNvPr id="78" name="Content Placeholder 35">
            <a:extLst>
              <a:ext uri="{FF2B5EF4-FFF2-40B4-BE49-F238E27FC236}">
                <a16:creationId xmlns:a16="http://schemas.microsoft.com/office/drawing/2014/main" id="{AD7DD882-310C-364C-B163-D5038C7A5028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631911" y="6095992"/>
            <a:ext cx="4428558" cy="115416"/>
          </a:xfrm>
        </p:spPr>
        <p:txBody>
          <a:bodyPr/>
          <a:lstStyle>
            <a:lvl1pPr>
              <a:lnSpc>
                <a:spcPts val="912"/>
              </a:lnSpc>
              <a:defRPr sz="798" b="0" i="0">
                <a:solidFill>
                  <a:srgbClr val="BEBEBE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pPr lvl="0"/>
            <a:r>
              <a:rPr lang="en-GB" dirty="0"/>
              <a:t>*footnote</a:t>
            </a:r>
            <a:endParaRPr lang="x-none" dirty="0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A6F54964-707F-5044-AEF4-ADFE58529691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11077738" y="5686637"/>
            <a:ext cx="533956" cy="175433"/>
          </a:xfrm>
        </p:spPr>
        <p:txBody>
          <a:bodyPr/>
          <a:lstStyle>
            <a:lvl1pPr>
              <a:defRPr sz="1140" b="0" i="0"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r>
              <a:rPr lang="en-US" dirty="0"/>
              <a:t>QR-code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1023585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350131" y="6449941"/>
            <a:ext cx="1313384" cy="157864"/>
          </a:xfrm>
          <a:prstGeom prst="rect">
            <a:avLst/>
          </a:prstGeom>
        </p:spPr>
        <p:txBody>
          <a:bodyPr lIns="0" tIns="0" rIns="0" bIns="0"/>
          <a:lstStyle>
            <a:lvl1pPr>
              <a:defRPr sz="1026" b="0" i="0">
                <a:solidFill>
                  <a:srgbClr val="828282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r>
              <a:rPr lang="ru-RU"/>
              <a:t>Развитие транспортной инфраструктуры: городское измерение</a:t>
            </a:r>
            <a:endParaRPr lang="x-none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31912" y="6449941"/>
            <a:ext cx="1375679" cy="157864"/>
          </a:xfrm>
          <a:prstGeom prst="rect">
            <a:avLst/>
          </a:prstGeom>
        </p:spPr>
        <p:txBody>
          <a:bodyPr lIns="0" tIns="0" rIns="0" bIns="0"/>
          <a:lstStyle>
            <a:lvl1pPr>
              <a:defRPr sz="1026" b="0" i="0">
                <a:solidFill>
                  <a:srgbClr val="828282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r>
              <a:rPr lang="ru-RU"/>
              <a:t>29.06.2023</a:t>
            </a:r>
            <a:endParaRPr lang="x-none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1654190" y="6438988"/>
            <a:ext cx="196526" cy="239704"/>
          </a:xfrm>
          <a:prstGeom prst="rect">
            <a:avLst/>
          </a:prstGeom>
        </p:spPr>
        <p:txBody>
          <a:bodyPr lIns="0" tIns="0" rIns="0" bIns="0"/>
          <a:lstStyle>
            <a:lvl1pPr>
              <a:defRPr sz="1483" b="0" i="0">
                <a:solidFill>
                  <a:srgbClr val="828282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fld id="{525A4689-B8A0-CC4F-849B-F70BD165C374}" type="slidenum">
              <a:rPr lang="x-none" smtClean="0"/>
              <a:pPr/>
              <a:t>‹#›</a:t>
            </a:fld>
            <a:endParaRPr lang="x-none"/>
          </a:p>
        </p:txBody>
      </p:sp>
      <p:sp>
        <p:nvSpPr>
          <p:cNvPr id="9" name="object 2">
            <a:extLst>
              <a:ext uri="{FF2B5EF4-FFF2-40B4-BE49-F238E27FC236}">
                <a16:creationId xmlns:a16="http://schemas.microsoft.com/office/drawing/2014/main" id="{E2F5646B-71B6-5143-B1C0-8D059CAB43A9}"/>
              </a:ext>
            </a:extLst>
          </p:cNvPr>
          <p:cNvSpPr/>
          <p:nvPr/>
        </p:nvSpPr>
        <p:spPr>
          <a:xfrm>
            <a:off x="588612" y="6486845"/>
            <a:ext cx="7416" cy="370057"/>
          </a:xfrm>
          <a:custGeom>
            <a:avLst/>
            <a:gdLst/>
            <a:ahLst/>
            <a:cxnLst/>
            <a:rect l="l" t="t" r="r" b="b"/>
            <a:pathLst>
              <a:path w="6350" h="324485">
                <a:moveTo>
                  <a:pt x="6350" y="0"/>
                </a:moveTo>
                <a:lnTo>
                  <a:pt x="0" y="0"/>
                </a:lnTo>
                <a:lnTo>
                  <a:pt x="0" y="323999"/>
                </a:lnTo>
                <a:lnTo>
                  <a:pt x="6350" y="323999"/>
                </a:lnTo>
                <a:lnTo>
                  <a:pt x="6350" y="0"/>
                </a:lnTo>
                <a:close/>
              </a:path>
            </a:pathLst>
          </a:custGeom>
          <a:solidFill>
            <a:srgbClr val="828282"/>
          </a:solidFill>
        </p:spPr>
        <p:txBody>
          <a:bodyPr wrap="square" lIns="0" tIns="0" rIns="0" bIns="0" rtlCol="0"/>
          <a:lstStyle/>
          <a:p>
            <a:endParaRPr sz="2053" b="0" i="0"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sp>
        <p:nvSpPr>
          <p:cNvPr id="10" name="object 3">
            <a:extLst>
              <a:ext uri="{FF2B5EF4-FFF2-40B4-BE49-F238E27FC236}">
                <a16:creationId xmlns:a16="http://schemas.microsoft.com/office/drawing/2014/main" id="{1041DBE9-E382-0445-BFEE-F6F3C253F4FA}"/>
              </a:ext>
            </a:extLst>
          </p:cNvPr>
          <p:cNvSpPr/>
          <p:nvPr/>
        </p:nvSpPr>
        <p:spPr>
          <a:xfrm>
            <a:off x="2285050" y="6486845"/>
            <a:ext cx="7416" cy="370057"/>
          </a:xfrm>
          <a:custGeom>
            <a:avLst/>
            <a:gdLst/>
            <a:ahLst/>
            <a:cxnLst/>
            <a:rect l="l" t="t" r="r" b="b"/>
            <a:pathLst>
              <a:path w="6350" h="324485">
                <a:moveTo>
                  <a:pt x="6350" y="0"/>
                </a:moveTo>
                <a:lnTo>
                  <a:pt x="0" y="0"/>
                </a:lnTo>
                <a:lnTo>
                  <a:pt x="0" y="323999"/>
                </a:lnTo>
                <a:lnTo>
                  <a:pt x="6350" y="323999"/>
                </a:lnTo>
                <a:lnTo>
                  <a:pt x="6350" y="0"/>
                </a:lnTo>
                <a:close/>
              </a:path>
            </a:pathLst>
          </a:custGeom>
          <a:solidFill>
            <a:srgbClr val="828282"/>
          </a:solidFill>
        </p:spPr>
        <p:txBody>
          <a:bodyPr wrap="square" lIns="0" tIns="0" rIns="0" bIns="0" rtlCol="0"/>
          <a:lstStyle/>
          <a:p>
            <a:endParaRPr sz="2053" b="0" i="0"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sp>
        <p:nvSpPr>
          <p:cNvPr id="11" name="object 4">
            <a:extLst>
              <a:ext uri="{FF2B5EF4-FFF2-40B4-BE49-F238E27FC236}">
                <a16:creationId xmlns:a16="http://schemas.microsoft.com/office/drawing/2014/main" id="{954532F1-17CA-1440-A0C3-DD4CA8B141A9}"/>
              </a:ext>
            </a:extLst>
          </p:cNvPr>
          <p:cNvSpPr/>
          <p:nvPr/>
        </p:nvSpPr>
        <p:spPr>
          <a:xfrm>
            <a:off x="11604085" y="6486845"/>
            <a:ext cx="7416" cy="370057"/>
          </a:xfrm>
          <a:custGeom>
            <a:avLst/>
            <a:gdLst/>
            <a:ahLst/>
            <a:cxnLst/>
            <a:rect l="l" t="t" r="r" b="b"/>
            <a:pathLst>
              <a:path w="6350" h="324485">
                <a:moveTo>
                  <a:pt x="6350" y="0"/>
                </a:moveTo>
                <a:lnTo>
                  <a:pt x="0" y="0"/>
                </a:lnTo>
                <a:lnTo>
                  <a:pt x="0" y="323999"/>
                </a:lnTo>
                <a:lnTo>
                  <a:pt x="6350" y="323999"/>
                </a:lnTo>
                <a:lnTo>
                  <a:pt x="6350" y="0"/>
                </a:lnTo>
                <a:close/>
              </a:path>
            </a:pathLst>
          </a:custGeom>
          <a:solidFill>
            <a:srgbClr val="828282"/>
          </a:solidFill>
        </p:spPr>
        <p:txBody>
          <a:bodyPr wrap="square" lIns="0" tIns="0" rIns="0" bIns="0" rtlCol="0"/>
          <a:lstStyle/>
          <a:p>
            <a:endParaRPr sz="2053" b="0" i="0"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C4C1260D-572A-1D41-916E-277864BABC5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3780" y="414553"/>
            <a:ext cx="11051854" cy="550407"/>
          </a:xfrm>
        </p:spPr>
        <p:txBody>
          <a:bodyPr/>
          <a:lstStyle>
            <a:lvl1pPr>
              <a:lnSpc>
                <a:spcPts val="4562"/>
              </a:lnSpc>
              <a:defRPr b="0" i="0"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r>
              <a:rPr lang="x-none" dirty="0"/>
              <a:t>Title</a:t>
            </a:r>
          </a:p>
        </p:txBody>
      </p:sp>
      <p:graphicFrame>
        <p:nvGraphicFramePr>
          <p:cNvPr id="18" name="object 21">
            <a:extLst>
              <a:ext uri="{FF2B5EF4-FFF2-40B4-BE49-F238E27FC236}">
                <a16:creationId xmlns:a16="http://schemas.microsoft.com/office/drawing/2014/main" id="{869FEF7C-A6F2-1C44-9287-DFBA557F0E5A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3359351004"/>
              </p:ext>
            </p:extLst>
          </p:nvPr>
        </p:nvGraphicFramePr>
        <p:xfrm>
          <a:off x="588612" y="2357108"/>
          <a:ext cx="10171791" cy="33815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8819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4231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3267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3267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08222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84538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 b="1" i="0" dirty="0">
                        <a:latin typeface="Arial Narrow" panose="020B0604020202020204" pitchFamily="34" charset="0"/>
                        <a:cs typeface="Arial Narrow" panose="020B0604020202020204" pitchFamily="34" charset="0"/>
                      </a:endParaRPr>
                    </a:p>
                    <a:p>
                      <a:pPr marL="50800">
                        <a:lnSpc>
                          <a:spcPct val="100000"/>
                        </a:lnSpc>
                      </a:pPr>
                      <a:r>
                        <a:rPr sz="1100" b="1" i="0" spc="-5" dirty="0">
                          <a:solidFill>
                            <a:srgbClr val="EB5000"/>
                          </a:solidFill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Heading</a:t>
                      </a:r>
                      <a:r>
                        <a:rPr sz="1100" b="1" i="0" spc="-50" dirty="0">
                          <a:solidFill>
                            <a:srgbClr val="EB5000"/>
                          </a:solidFill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 </a:t>
                      </a:r>
                      <a:r>
                        <a:rPr sz="1100" b="1" i="0" dirty="0">
                          <a:solidFill>
                            <a:srgbClr val="EB5000"/>
                          </a:solidFill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heading</a:t>
                      </a:r>
                      <a:endParaRPr sz="1100" b="1" i="0" dirty="0">
                        <a:latin typeface="Arial Narrow" panose="020B0604020202020204" pitchFamily="34" charset="0"/>
                        <a:cs typeface="Arial Narrow" panose="020B0604020202020204" pitchFamily="34" charset="0"/>
                      </a:endParaRPr>
                    </a:p>
                  </a:txBody>
                  <a:tcPr marL="0" marR="0" marT="0" marB="0">
                    <a:lnT w="12700">
                      <a:solidFill>
                        <a:srgbClr val="FFFFFF"/>
                      </a:solidFill>
                      <a:prstDash val="solid"/>
                    </a:lnT>
                    <a:lnB w="3175">
                      <a:solidFill>
                        <a:srgbClr val="FFFFFF"/>
                      </a:solidFill>
                      <a:prstDash val="solid"/>
                    </a:lnB>
                    <a:solidFill>
                      <a:srgbClr val="313131"/>
                    </a:solidFill>
                  </a:tcPr>
                </a:tc>
                <a:tc>
                  <a:txBody>
                    <a:bodyPr/>
                    <a:lstStyle/>
                    <a:p>
                      <a:pPr marL="161925" marR="88265">
                        <a:lnSpc>
                          <a:spcPct val="114599"/>
                        </a:lnSpc>
                        <a:spcBef>
                          <a:spcPts val="375"/>
                        </a:spcBef>
                      </a:pPr>
                      <a:r>
                        <a:rPr sz="1100" spc="-5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096Б</a:t>
                      </a:r>
                      <a:r>
                        <a:rPr sz="1100" spc="-35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100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Brest</a:t>
                      </a:r>
                      <a:r>
                        <a:rPr sz="1100" spc="-35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100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—</a:t>
                      </a:r>
                      <a:r>
                        <a:rPr sz="1100" spc="-30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100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Moscow </a:t>
                      </a:r>
                      <a:r>
                        <a:rPr sz="1100" spc="-204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100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(operated </a:t>
                      </a:r>
                      <a:r>
                        <a:rPr sz="1100" spc="-5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by </a:t>
                      </a:r>
                      <a:r>
                        <a:rPr sz="1100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Belorussian</a:t>
                      </a:r>
                      <a:r>
                        <a:rPr sz="1100" spc="-45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100" spc="-5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Railways)</a:t>
                      </a:r>
                      <a:endParaRPr sz="11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47625" marB="0">
                    <a:lnT w="12700">
                      <a:solidFill>
                        <a:srgbClr val="FFFFFF"/>
                      </a:solidFill>
                      <a:prstDash val="solid"/>
                    </a:lnT>
                    <a:lnB w="3175">
                      <a:solidFill>
                        <a:srgbClr val="FFFFFF"/>
                      </a:solidFill>
                      <a:prstDash val="solid"/>
                    </a:lnB>
                    <a:solidFill>
                      <a:srgbClr val="313131"/>
                    </a:solidFill>
                  </a:tcPr>
                </a:tc>
                <a:tc>
                  <a:txBody>
                    <a:bodyPr/>
                    <a:lstStyle/>
                    <a:p>
                      <a:pPr marL="95885" marR="88265">
                        <a:lnSpc>
                          <a:spcPct val="114599"/>
                        </a:lnSpc>
                        <a:spcBef>
                          <a:spcPts val="375"/>
                        </a:spcBef>
                      </a:pPr>
                      <a:r>
                        <a:rPr sz="1100" spc="-5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096Б</a:t>
                      </a:r>
                      <a:r>
                        <a:rPr sz="1100" spc="-35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100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Brest</a:t>
                      </a:r>
                      <a:r>
                        <a:rPr sz="1100" spc="-35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100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—</a:t>
                      </a:r>
                      <a:r>
                        <a:rPr sz="1100" spc="-30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100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Moscow </a:t>
                      </a:r>
                      <a:r>
                        <a:rPr sz="1100" spc="-204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100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(operated </a:t>
                      </a:r>
                      <a:r>
                        <a:rPr sz="1100" spc="-5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by </a:t>
                      </a:r>
                      <a:r>
                        <a:rPr sz="1100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Belorussian</a:t>
                      </a:r>
                      <a:r>
                        <a:rPr sz="1100" spc="-45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100" spc="-5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Railways)</a:t>
                      </a:r>
                      <a:endParaRPr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47625" marB="0">
                    <a:lnT w="12700">
                      <a:solidFill>
                        <a:srgbClr val="FFFFFF"/>
                      </a:solidFill>
                      <a:prstDash val="solid"/>
                    </a:lnT>
                    <a:lnB w="3175">
                      <a:solidFill>
                        <a:srgbClr val="FFFFFF"/>
                      </a:solidFill>
                      <a:prstDash val="solid"/>
                    </a:lnB>
                    <a:solidFill>
                      <a:srgbClr val="313131"/>
                    </a:solidFill>
                  </a:tcPr>
                </a:tc>
                <a:tc>
                  <a:txBody>
                    <a:bodyPr/>
                    <a:lstStyle/>
                    <a:p>
                      <a:pPr marL="95885" marR="88265">
                        <a:lnSpc>
                          <a:spcPct val="114599"/>
                        </a:lnSpc>
                        <a:spcBef>
                          <a:spcPts val="375"/>
                        </a:spcBef>
                      </a:pPr>
                      <a:r>
                        <a:rPr sz="1100" spc="-5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096Б</a:t>
                      </a:r>
                      <a:r>
                        <a:rPr sz="1100" spc="-35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100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Brest</a:t>
                      </a:r>
                      <a:r>
                        <a:rPr sz="1100" spc="-35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100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—</a:t>
                      </a:r>
                      <a:r>
                        <a:rPr sz="1100" spc="-30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100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Moscow </a:t>
                      </a:r>
                      <a:r>
                        <a:rPr sz="1100" spc="-204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100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(operated </a:t>
                      </a:r>
                      <a:r>
                        <a:rPr sz="1100" spc="-5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by </a:t>
                      </a:r>
                      <a:r>
                        <a:rPr sz="1100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Belorussian</a:t>
                      </a:r>
                      <a:r>
                        <a:rPr sz="1100" spc="-45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100" spc="-5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Railways)</a:t>
                      </a:r>
                      <a:endParaRPr sz="11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47625" marB="0">
                    <a:lnT w="12700">
                      <a:solidFill>
                        <a:srgbClr val="FFFFFF"/>
                      </a:solidFill>
                      <a:prstDash val="solid"/>
                    </a:lnT>
                    <a:lnB w="3175">
                      <a:solidFill>
                        <a:srgbClr val="FFFFFF"/>
                      </a:solidFill>
                      <a:prstDash val="solid"/>
                    </a:lnB>
                    <a:solidFill>
                      <a:srgbClr val="313131"/>
                    </a:solidFill>
                  </a:tcPr>
                </a:tc>
                <a:tc>
                  <a:txBody>
                    <a:bodyPr/>
                    <a:lstStyle/>
                    <a:p>
                      <a:pPr marL="95885" marR="117475">
                        <a:lnSpc>
                          <a:spcPct val="114599"/>
                        </a:lnSpc>
                        <a:spcBef>
                          <a:spcPts val="375"/>
                        </a:spcBef>
                      </a:pPr>
                      <a:r>
                        <a:rPr sz="1100" spc="-5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096Б</a:t>
                      </a:r>
                      <a:r>
                        <a:rPr sz="1100" spc="-35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100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Brest</a:t>
                      </a:r>
                      <a:r>
                        <a:rPr sz="1100" spc="-30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100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—</a:t>
                      </a:r>
                      <a:r>
                        <a:rPr sz="1100" spc="-30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100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Moscow </a:t>
                      </a:r>
                      <a:r>
                        <a:rPr sz="1100" spc="-210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100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(operated </a:t>
                      </a:r>
                      <a:r>
                        <a:rPr sz="1100" spc="-5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by </a:t>
                      </a:r>
                      <a:r>
                        <a:rPr sz="1100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Belorussian</a:t>
                      </a:r>
                      <a:r>
                        <a:rPr sz="1100" spc="-45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100" spc="-5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Railways)</a:t>
                      </a:r>
                      <a:endParaRPr sz="11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47625" marB="0">
                    <a:lnT w="12700">
                      <a:solidFill>
                        <a:srgbClr val="FFFFFF"/>
                      </a:solidFill>
                      <a:prstDash val="solid"/>
                    </a:lnT>
                    <a:lnB w="3175">
                      <a:solidFill>
                        <a:srgbClr val="FFFFFF"/>
                      </a:solidFill>
                      <a:prstDash val="solid"/>
                    </a:lnB>
                    <a:solidFill>
                      <a:srgbClr val="31313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4538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 b="1" i="0">
                        <a:latin typeface="Arial Narrow" panose="020B0604020202020204" pitchFamily="34" charset="0"/>
                        <a:cs typeface="Arial Narrow" panose="020B0604020202020204" pitchFamily="34" charset="0"/>
                      </a:endParaRPr>
                    </a:p>
                    <a:p>
                      <a:pPr marL="50800">
                        <a:lnSpc>
                          <a:spcPct val="100000"/>
                        </a:lnSpc>
                      </a:pPr>
                      <a:r>
                        <a:rPr sz="1100" b="1" i="0" spc="-5" dirty="0">
                          <a:solidFill>
                            <a:srgbClr val="EB5000"/>
                          </a:solidFill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Heading</a:t>
                      </a:r>
                      <a:r>
                        <a:rPr sz="1100" b="1" i="0" spc="-50" dirty="0">
                          <a:solidFill>
                            <a:srgbClr val="EB5000"/>
                          </a:solidFill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 </a:t>
                      </a:r>
                      <a:r>
                        <a:rPr sz="1100" b="1" i="0" dirty="0">
                          <a:solidFill>
                            <a:srgbClr val="EB5000"/>
                          </a:solidFill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heading</a:t>
                      </a:r>
                      <a:endParaRPr sz="1100" b="1" i="0">
                        <a:latin typeface="Arial Narrow" panose="020B0604020202020204" pitchFamily="34" charset="0"/>
                        <a:cs typeface="Arial Narrow" panose="020B0604020202020204" pitchFamily="34" charset="0"/>
                      </a:endParaRPr>
                    </a:p>
                  </a:txBody>
                  <a:tcPr marL="0" marR="0" marT="0" marB="0">
                    <a:lnT w="3175">
                      <a:solidFill>
                        <a:srgbClr val="FFFFFF"/>
                      </a:solidFill>
                      <a:prstDash val="solid"/>
                    </a:lnT>
                    <a:lnB w="3175">
                      <a:solidFill>
                        <a:srgbClr val="FFFFFF"/>
                      </a:solidFill>
                      <a:prstDash val="solid"/>
                    </a:lnB>
                    <a:solidFill>
                      <a:srgbClr val="313131"/>
                    </a:solidFill>
                  </a:tcPr>
                </a:tc>
                <a:tc>
                  <a:txBody>
                    <a:bodyPr/>
                    <a:lstStyle/>
                    <a:p>
                      <a:pPr marL="161925" marR="88265">
                        <a:lnSpc>
                          <a:spcPct val="114599"/>
                        </a:lnSpc>
                        <a:spcBef>
                          <a:spcPts val="375"/>
                        </a:spcBef>
                      </a:pPr>
                      <a:r>
                        <a:rPr sz="1100" spc="-5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096Б</a:t>
                      </a:r>
                      <a:r>
                        <a:rPr sz="1100" spc="-35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100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Brest</a:t>
                      </a:r>
                      <a:r>
                        <a:rPr sz="1100" spc="-35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100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—</a:t>
                      </a:r>
                      <a:r>
                        <a:rPr sz="1100" spc="-30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100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Moscow </a:t>
                      </a:r>
                      <a:r>
                        <a:rPr sz="1100" spc="-204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100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(operated </a:t>
                      </a:r>
                      <a:r>
                        <a:rPr sz="1100" spc="-5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by </a:t>
                      </a:r>
                      <a:r>
                        <a:rPr sz="1100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Belorussian</a:t>
                      </a:r>
                      <a:r>
                        <a:rPr sz="1100" spc="-45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100" spc="-5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Railways)</a:t>
                      </a:r>
                      <a:endParaRPr sz="11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47625" marB="0">
                    <a:lnT w="3175">
                      <a:solidFill>
                        <a:srgbClr val="FFFFFF"/>
                      </a:solidFill>
                      <a:prstDash val="solid"/>
                    </a:lnT>
                    <a:lnB w="3175">
                      <a:solidFill>
                        <a:srgbClr val="FFFFFF"/>
                      </a:solidFill>
                      <a:prstDash val="solid"/>
                    </a:lnB>
                    <a:solidFill>
                      <a:srgbClr val="313131"/>
                    </a:solidFill>
                  </a:tcPr>
                </a:tc>
                <a:tc>
                  <a:txBody>
                    <a:bodyPr/>
                    <a:lstStyle/>
                    <a:p>
                      <a:pPr marL="95885" marR="88265">
                        <a:lnSpc>
                          <a:spcPct val="114599"/>
                        </a:lnSpc>
                        <a:spcBef>
                          <a:spcPts val="375"/>
                        </a:spcBef>
                      </a:pPr>
                      <a:r>
                        <a:rPr sz="1100" spc="-5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096Б</a:t>
                      </a:r>
                      <a:r>
                        <a:rPr sz="1100" spc="-35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100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Brest</a:t>
                      </a:r>
                      <a:r>
                        <a:rPr sz="1100" spc="-35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100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—</a:t>
                      </a:r>
                      <a:r>
                        <a:rPr sz="1100" spc="-30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100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Moscow </a:t>
                      </a:r>
                      <a:r>
                        <a:rPr sz="1100" spc="-204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100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(operated </a:t>
                      </a:r>
                      <a:r>
                        <a:rPr sz="1100" spc="-5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by </a:t>
                      </a:r>
                      <a:r>
                        <a:rPr sz="1100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Belorussian</a:t>
                      </a:r>
                      <a:r>
                        <a:rPr sz="1100" spc="-45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100" spc="-5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Railways)</a:t>
                      </a:r>
                      <a:endParaRPr sz="11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47625" marB="0">
                    <a:lnT w="3175">
                      <a:solidFill>
                        <a:srgbClr val="FFFFFF"/>
                      </a:solidFill>
                      <a:prstDash val="solid"/>
                    </a:lnT>
                    <a:lnB w="3175">
                      <a:solidFill>
                        <a:srgbClr val="FFFFFF"/>
                      </a:solidFill>
                      <a:prstDash val="solid"/>
                    </a:lnB>
                    <a:solidFill>
                      <a:srgbClr val="313131"/>
                    </a:solidFill>
                  </a:tcPr>
                </a:tc>
                <a:tc>
                  <a:txBody>
                    <a:bodyPr/>
                    <a:lstStyle/>
                    <a:p>
                      <a:pPr marL="95885" marR="88265">
                        <a:lnSpc>
                          <a:spcPct val="114599"/>
                        </a:lnSpc>
                        <a:spcBef>
                          <a:spcPts val="375"/>
                        </a:spcBef>
                      </a:pPr>
                      <a:r>
                        <a:rPr sz="1100" spc="-5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096Б</a:t>
                      </a:r>
                      <a:r>
                        <a:rPr sz="1100" spc="-35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100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Brest</a:t>
                      </a:r>
                      <a:r>
                        <a:rPr sz="1100" spc="-35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100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—</a:t>
                      </a:r>
                      <a:r>
                        <a:rPr sz="1100" spc="-30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100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Moscow </a:t>
                      </a:r>
                      <a:r>
                        <a:rPr sz="1100" spc="-204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100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(operated </a:t>
                      </a:r>
                      <a:r>
                        <a:rPr sz="1100" spc="-5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by </a:t>
                      </a:r>
                      <a:r>
                        <a:rPr sz="1100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Belorussian</a:t>
                      </a:r>
                      <a:r>
                        <a:rPr sz="1100" spc="-45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100" spc="-5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Railways)</a:t>
                      </a:r>
                      <a:endParaRPr sz="11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47625" marB="0">
                    <a:lnT w="3175">
                      <a:solidFill>
                        <a:srgbClr val="FFFFFF"/>
                      </a:solidFill>
                      <a:prstDash val="solid"/>
                    </a:lnT>
                    <a:lnB w="3175">
                      <a:solidFill>
                        <a:srgbClr val="FFFFFF"/>
                      </a:solidFill>
                      <a:prstDash val="solid"/>
                    </a:lnB>
                    <a:solidFill>
                      <a:srgbClr val="313131"/>
                    </a:solidFill>
                  </a:tcPr>
                </a:tc>
                <a:tc>
                  <a:txBody>
                    <a:bodyPr/>
                    <a:lstStyle/>
                    <a:p>
                      <a:pPr marL="95885" marR="117475">
                        <a:lnSpc>
                          <a:spcPct val="114599"/>
                        </a:lnSpc>
                        <a:spcBef>
                          <a:spcPts val="375"/>
                        </a:spcBef>
                      </a:pPr>
                      <a:r>
                        <a:rPr sz="1100" spc="-5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096Б</a:t>
                      </a:r>
                      <a:r>
                        <a:rPr sz="1100" spc="-35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100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Brest</a:t>
                      </a:r>
                      <a:r>
                        <a:rPr sz="1100" spc="-30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100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—</a:t>
                      </a:r>
                      <a:r>
                        <a:rPr sz="1100" spc="-30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100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Moscow </a:t>
                      </a:r>
                      <a:r>
                        <a:rPr sz="1100" spc="-210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100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(operated </a:t>
                      </a:r>
                      <a:r>
                        <a:rPr sz="1100" spc="-5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by </a:t>
                      </a:r>
                      <a:r>
                        <a:rPr sz="1100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Belorussian</a:t>
                      </a:r>
                      <a:r>
                        <a:rPr sz="1100" spc="-45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100" spc="-5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Railways)</a:t>
                      </a:r>
                      <a:endParaRPr sz="11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47625" marB="0">
                    <a:lnT w="3175">
                      <a:solidFill>
                        <a:srgbClr val="FFFFFF"/>
                      </a:solidFill>
                      <a:prstDash val="solid"/>
                    </a:lnT>
                    <a:lnB w="3175">
                      <a:solidFill>
                        <a:srgbClr val="FFFFFF"/>
                      </a:solidFill>
                      <a:prstDash val="solid"/>
                    </a:lnB>
                    <a:solidFill>
                      <a:srgbClr val="31313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4538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 b="1" i="0" dirty="0">
                        <a:latin typeface="Arial Narrow" panose="020B0604020202020204" pitchFamily="34" charset="0"/>
                        <a:cs typeface="Arial Narrow" panose="020B0604020202020204" pitchFamily="34" charset="0"/>
                      </a:endParaRPr>
                    </a:p>
                    <a:p>
                      <a:pPr marL="50800">
                        <a:lnSpc>
                          <a:spcPct val="100000"/>
                        </a:lnSpc>
                      </a:pPr>
                      <a:r>
                        <a:rPr sz="1100" b="1" i="0" spc="-5" dirty="0">
                          <a:solidFill>
                            <a:srgbClr val="EB5000"/>
                          </a:solidFill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Heading</a:t>
                      </a:r>
                      <a:r>
                        <a:rPr sz="1100" b="1" i="0" spc="-50" dirty="0">
                          <a:solidFill>
                            <a:srgbClr val="EB5000"/>
                          </a:solidFill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 </a:t>
                      </a:r>
                      <a:r>
                        <a:rPr sz="1100" b="1" i="0" dirty="0">
                          <a:solidFill>
                            <a:srgbClr val="EB5000"/>
                          </a:solidFill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heading</a:t>
                      </a:r>
                      <a:endParaRPr sz="1100" b="1" i="0" dirty="0">
                        <a:latin typeface="Arial Narrow" panose="020B0604020202020204" pitchFamily="34" charset="0"/>
                        <a:cs typeface="Arial Narrow" panose="020B0604020202020204" pitchFamily="34" charset="0"/>
                      </a:endParaRPr>
                    </a:p>
                  </a:txBody>
                  <a:tcPr marL="0" marR="0" marT="0" marB="0">
                    <a:lnT w="3175">
                      <a:solidFill>
                        <a:srgbClr val="FFFFFF"/>
                      </a:solidFill>
                      <a:prstDash val="solid"/>
                    </a:lnT>
                    <a:lnB w="3175">
                      <a:solidFill>
                        <a:srgbClr val="FFFFFF"/>
                      </a:solidFill>
                      <a:prstDash val="solid"/>
                    </a:lnB>
                    <a:solidFill>
                      <a:srgbClr val="313131"/>
                    </a:solidFill>
                  </a:tcPr>
                </a:tc>
                <a:tc>
                  <a:txBody>
                    <a:bodyPr/>
                    <a:lstStyle/>
                    <a:p>
                      <a:pPr marL="161925" marR="88265">
                        <a:lnSpc>
                          <a:spcPct val="114599"/>
                        </a:lnSpc>
                        <a:spcBef>
                          <a:spcPts val="375"/>
                        </a:spcBef>
                      </a:pPr>
                      <a:r>
                        <a:rPr sz="1100" spc="-5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096Б</a:t>
                      </a:r>
                      <a:r>
                        <a:rPr sz="1100" spc="-35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100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Brest</a:t>
                      </a:r>
                      <a:r>
                        <a:rPr sz="1100" spc="-35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100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—</a:t>
                      </a:r>
                      <a:r>
                        <a:rPr sz="1100" spc="-30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100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Moscow </a:t>
                      </a:r>
                      <a:r>
                        <a:rPr sz="1100" spc="-204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100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(operated </a:t>
                      </a:r>
                      <a:r>
                        <a:rPr sz="1100" spc="-5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by </a:t>
                      </a:r>
                      <a:r>
                        <a:rPr sz="1100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Belorussian</a:t>
                      </a:r>
                      <a:r>
                        <a:rPr sz="1100" spc="-45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100" spc="-5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Railways)</a:t>
                      </a:r>
                      <a:endParaRPr sz="11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47625" marB="0">
                    <a:lnT w="3175">
                      <a:solidFill>
                        <a:srgbClr val="FFFFFF"/>
                      </a:solidFill>
                      <a:prstDash val="solid"/>
                    </a:lnT>
                    <a:lnB w="3175">
                      <a:solidFill>
                        <a:srgbClr val="FFFFFF"/>
                      </a:solidFill>
                      <a:prstDash val="solid"/>
                    </a:lnB>
                    <a:solidFill>
                      <a:srgbClr val="313131"/>
                    </a:solidFill>
                  </a:tcPr>
                </a:tc>
                <a:tc>
                  <a:txBody>
                    <a:bodyPr/>
                    <a:lstStyle/>
                    <a:p>
                      <a:pPr marL="95885" marR="88265">
                        <a:lnSpc>
                          <a:spcPct val="114599"/>
                        </a:lnSpc>
                        <a:spcBef>
                          <a:spcPts val="375"/>
                        </a:spcBef>
                      </a:pPr>
                      <a:r>
                        <a:rPr sz="1100" spc="-5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096Б</a:t>
                      </a:r>
                      <a:r>
                        <a:rPr sz="1100" spc="-35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100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Brest</a:t>
                      </a:r>
                      <a:r>
                        <a:rPr sz="1100" spc="-35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100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—</a:t>
                      </a:r>
                      <a:r>
                        <a:rPr sz="1100" spc="-30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100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Moscow </a:t>
                      </a:r>
                      <a:r>
                        <a:rPr sz="1100" spc="-204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100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(operated </a:t>
                      </a:r>
                      <a:r>
                        <a:rPr sz="1100" spc="-5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by </a:t>
                      </a:r>
                      <a:r>
                        <a:rPr sz="1100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Belorussian</a:t>
                      </a:r>
                      <a:r>
                        <a:rPr sz="1100" spc="-45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100" spc="-5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Railways)</a:t>
                      </a:r>
                      <a:endParaRPr sz="11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47625" marB="0">
                    <a:lnT w="3175">
                      <a:solidFill>
                        <a:srgbClr val="FFFFFF"/>
                      </a:solidFill>
                      <a:prstDash val="solid"/>
                    </a:lnT>
                    <a:lnB w="3175">
                      <a:solidFill>
                        <a:srgbClr val="FFFFFF"/>
                      </a:solidFill>
                      <a:prstDash val="solid"/>
                    </a:lnB>
                    <a:solidFill>
                      <a:srgbClr val="313131"/>
                    </a:solidFill>
                  </a:tcPr>
                </a:tc>
                <a:tc>
                  <a:txBody>
                    <a:bodyPr/>
                    <a:lstStyle/>
                    <a:p>
                      <a:pPr marL="95885" marR="88265">
                        <a:lnSpc>
                          <a:spcPct val="114599"/>
                        </a:lnSpc>
                        <a:spcBef>
                          <a:spcPts val="375"/>
                        </a:spcBef>
                      </a:pPr>
                      <a:r>
                        <a:rPr sz="1100" spc="-5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096Б</a:t>
                      </a:r>
                      <a:r>
                        <a:rPr sz="1100" spc="-35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100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Brest</a:t>
                      </a:r>
                      <a:r>
                        <a:rPr sz="1100" spc="-35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100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—</a:t>
                      </a:r>
                      <a:r>
                        <a:rPr sz="1100" spc="-30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100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Moscow </a:t>
                      </a:r>
                      <a:r>
                        <a:rPr sz="1100" spc="-204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100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(operated </a:t>
                      </a:r>
                      <a:r>
                        <a:rPr sz="1100" spc="-5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by </a:t>
                      </a:r>
                      <a:r>
                        <a:rPr sz="1100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Belorussian</a:t>
                      </a:r>
                      <a:r>
                        <a:rPr sz="1100" spc="-45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100" spc="-5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Railways)</a:t>
                      </a:r>
                      <a:endParaRPr sz="11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47625" marB="0">
                    <a:lnT w="3175">
                      <a:solidFill>
                        <a:srgbClr val="FFFFFF"/>
                      </a:solidFill>
                      <a:prstDash val="solid"/>
                    </a:lnT>
                    <a:lnB w="3175">
                      <a:solidFill>
                        <a:srgbClr val="FFFFFF"/>
                      </a:solidFill>
                      <a:prstDash val="solid"/>
                    </a:lnB>
                    <a:solidFill>
                      <a:srgbClr val="313131"/>
                    </a:solidFill>
                  </a:tcPr>
                </a:tc>
                <a:tc>
                  <a:txBody>
                    <a:bodyPr/>
                    <a:lstStyle/>
                    <a:p>
                      <a:pPr marL="95885" marR="117475">
                        <a:lnSpc>
                          <a:spcPct val="114599"/>
                        </a:lnSpc>
                        <a:spcBef>
                          <a:spcPts val="375"/>
                        </a:spcBef>
                      </a:pPr>
                      <a:r>
                        <a:rPr sz="1100" spc="-5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096Б</a:t>
                      </a:r>
                      <a:r>
                        <a:rPr sz="1100" spc="-35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100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Brest</a:t>
                      </a:r>
                      <a:r>
                        <a:rPr sz="1100" spc="-30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100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—</a:t>
                      </a:r>
                      <a:r>
                        <a:rPr sz="1100" spc="-30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100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Moscow </a:t>
                      </a:r>
                      <a:r>
                        <a:rPr sz="1100" spc="-210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100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(operated </a:t>
                      </a:r>
                      <a:r>
                        <a:rPr sz="1100" spc="-5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by </a:t>
                      </a:r>
                      <a:r>
                        <a:rPr sz="1100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Belorussian</a:t>
                      </a:r>
                      <a:r>
                        <a:rPr sz="1100" spc="-45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100" spc="-5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Railways)</a:t>
                      </a:r>
                      <a:endParaRPr sz="11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47625" marB="0">
                    <a:lnT w="3175">
                      <a:solidFill>
                        <a:srgbClr val="FFFFFF"/>
                      </a:solidFill>
                      <a:prstDash val="solid"/>
                    </a:lnT>
                    <a:lnB w="3175">
                      <a:solidFill>
                        <a:srgbClr val="FFFFFF"/>
                      </a:solidFill>
                      <a:prstDash val="solid"/>
                    </a:lnB>
                    <a:solidFill>
                      <a:srgbClr val="31313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4538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 b="1" i="0" dirty="0">
                        <a:latin typeface="Arial Narrow" panose="020B0604020202020204" pitchFamily="34" charset="0"/>
                        <a:cs typeface="Arial Narrow" panose="020B0604020202020204" pitchFamily="34" charset="0"/>
                      </a:endParaRPr>
                    </a:p>
                    <a:p>
                      <a:pPr marL="50800">
                        <a:lnSpc>
                          <a:spcPct val="100000"/>
                        </a:lnSpc>
                      </a:pPr>
                      <a:r>
                        <a:rPr sz="1100" b="1" i="0" spc="-5" dirty="0">
                          <a:solidFill>
                            <a:srgbClr val="EB5000"/>
                          </a:solidFill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Heading</a:t>
                      </a:r>
                      <a:r>
                        <a:rPr sz="1100" b="1" i="0" spc="-50" dirty="0">
                          <a:solidFill>
                            <a:srgbClr val="EB5000"/>
                          </a:solidFill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 </a:t>
                      </a:r>
                      <a:r>
                        <a:rPr sz="1100" b="1" i="0" dirty="0">
                          <a:solidFill>
                            <a:srgbClr val="EB5000"/>
                          </a:solidFill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heading</a:t>
                      </a:r>
                      <a:endParaRPr sz="1100" b="1" i="0" dirty="0">
                        <a:latin typeface="Arial Narrow" panose="020B0604020202020204" pitchFamily="34" charset="0"/>
                        <a:cs typeface="Arial Narrow" panose="020B0604020202020204" pitchFamily="34" charset="0"/>
                      </a:endParaRPr>
                    </a:p>
                  </a:txBody>
                  <a:tcPr marL="0" marR="0" marT="0" marB="0">
                    <a:lnT w="3175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313131"/>
                    </a:solidFill>
                  </a:tcPr>
                </a:tc>
                <a:tc>
                  <a:txBody>
                    <a:bodyPr/>
                    <a:lstStyle/>
                    <a:p>
                      <a:pPr marL="161925" marR="88265">
                        <a:lnSpc>
                          <a:spcPct val="114599"/>
                        </a:lnSpc>
                        <a:spcBef>
                          <a:spcPts val="375"/>
                        </a:spcBef>
                      </a:pPr>
                      <a:r>
                        <a:rPr sz="1100" spc="-5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096Б</a:t>
                      </a:r>
                      <a:r>
                        <a:rPr sz="1100" spc="-35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100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Brest</a:t>
                      </a:r>
                      <a:r>
                        <a:rPr sz="1100" spc="-35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100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—</a:t>
                      </a:r>
                      <a:r>
                        <a:rPr sz="1100" spc="-30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100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Moscow </a:t>
                      </a:r>
                      <a:r>
                        <a:rPr sz="1100" spc="-204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100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(operated </a:t>
                      </a:r>
                      <a:r>
                        <a:rPr sz="1100" spc="-5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by </a:t>
                      </a:r>
                      <a:r>
                        <a:rPr sz="1100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Belorussian</a:t>
                      </a:r>
                      <a:r>
                        <a:rPr sz="1100" spc="-45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100" spc="-5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Railways)</a:t>
                      </a:r>
                      <a:endParaRPr sz="11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47625" marB="0">
                    <a:lnT w="3175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313131"/>
                    </a:solidFill>
                  </a:tcPr>
                </a:tc>
                <a:tc>
                  <a:txBody>
                    <a:bodyPr/>
                    <a:lstStyle/>
                    <a:p>
                      <a:pPr marL="95885" marR="88265">
                        <a:lnSpc>
                          <a:spcPct val="114599"/>
                        </a:lnSpc>
                        <a:spcBef>
                          <a:spcPts val="375"/>
                        </a:spcBef>
                      </a:pPr>
                      <a:r>
                        <a:rPr sz="1100" spc="-5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096Б</a:t>
                      </a:r>
                      <a:r>
                        <a:rPr sz="1100" spc="-35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100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Brest</a:t>
                      </a:r>
                      <a:r>
                        <a:rPr sz="1100" spc="-35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100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—</a:t>
                      </a:r>
                      <a:r>
                        <a:rPr sz="1100" spc="-30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100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Moscow </a:t>
                      </a:r>
                      <a:r>
                        <a:rPr sz="1100" spc="-204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100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(operated </a:t>
                      </a:r>
                      <a:r>
                        <a:rPr sz="1100" spc="-5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by </a:t>
                      </a:r>
                      <a:r>
                        <a:rPr sz="1100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Belorussian</a:t>
                      </a:r>
                      <a:r>
                        <a:rPr sz="1100" spc="-45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100" spc="-5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Railways)</a:t>
                      </a:r>
                      <a:endParaRPr sz="11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47625" marB="0">
                    <a:lnT w="3175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313131"/>
                    </a:solidFill>
                  </a:tcPr>
                </a:tc>
                <a:tc>
                  <a:txBody>
                    <a:bodyPr/>
                    <a:lstStyle/>
                    <a:p>
                      <a:pPr marL="95885" marR="88265">
                        <a:lnSpc>
                          <a:spcPct val="114599"/>
                        </a:lnSpc>
                        <a:spcBef>
                          <a:spcPts val="375"/>
                        </a:spcBef>
                      </a:pPr>
                      <a:r>
                        <a:rPr sz="1100" spc="-5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096Б</a:t>
                      </a:r>
                      <a:r>
                        <a:rPr sz="1100" spc="-35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100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Brest</a:t>
                      </a:r>
                      <a:r>
                        <a:rPr sz="1100" spc="-35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100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—</a:t>
                      </a:r>
                      <a:r>
                        <a:rPr sz="1100" spc="-30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100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Moscow </a:t>
                      </a:r>
                      <a:r>
                        <a:rPr sz="1100" spc="-204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100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(operated </a:t>
                      </a:r>
                      <a:r>
                        <a:rPr sz="1100" spc="-5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by </a:t>
                      </a:r>
                      <a:r>
                        <a:rPr sz="1100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Belorussian</a:t>
                      </a:r>
                      <a:r>
                        <a:rPr sz="1100" spc="-45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100" spc="-5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Railways)</a:t>
                      </a:r>
                      <a:endParaRPr sz="11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47625" marB="0">
                    <a:lnT w="3175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313131"/>
                    </a:solidFill>
                  </a:tcPr>
                </a:tc>
                <a:tc>
                  <a:txBody>
                    <a:bodyPr/>
                    <a:lstStyle/>
                    <a:p>
                      <a:pPr marL="95885" marR="117475">
                        <a:lnSpc>
                          <a:spcPct val="114599"/>
                        </a:lnSpc>
                        <a:spcBef>
                          <a:spcPts val="375"/>
                        </a:spcBef>
                      </a:pPr>
                      <a:r>
                        <a:rPr sz="1100" spc="-5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096Б</a:t>
                      </a:r>
                      <a:r>
                        <a:rPr sz="1100" spc="-35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100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Brest</a:t>
                      </a:r>
                      <a:r>
                        <a:rPr sz="1100" spc="-30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100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—</a:t>
                      </a:r>
                      <a:r>
                        <a:rPr sz="1100" spc="-30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100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Moscow </a:t>
                      </a:r>
                      <a:r>
                        <a:rPr sz="1100" spc="-210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100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(operated </a:t>
                      </a:r>
                      <a:r>
                        <a:rPr sz="1100" spc="-5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by </a:t>
                      </a:r>
                      <a:r>
                        <a:rPr sz="1100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Belorussian</a:t>
                      </a:r>
                      <a:r>
                        <a:rPr sz="1100" spc="-45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100" spc="-5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Railways)</a:t>
                      </a:r>
                      <a:endParaRPr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47625" marB="0">
                    <a:lnT w="3175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31313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9" name="object 24">
            <a:extLst>
              <a:ext uri="{FF2B5EF4-FFF2-40B4-BE49-F238E27FC236}">
                <a16:creationId xmlns:a16="http://schemas.microsoft.com/office/drawing/2014/main" id="{59543DFD-71AF-7945-AF56-A1C0BC093759}"/>
              </a:ext>
            </a:extLst>
          </p:cNvPr>
          <p:cNvSpPr txBox="1"/>
          <p:nvPr userDrawn="1"/>
        </p:nvSpPr>
        <p:spPr>
          <a:xfrm>
            <a:off x="581196" y="1812294"/>
            <a:ext cx="1768935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i="0" spc="-90" dirty="0">
                <a:solidFill>
                  <a:srgbClr val="EB500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T</a:t>
            </a:r>
            <a:r>
              <a:rPr sz="1400" b="1" i="0" spc="-5" dirty="0">
                <a:solidFill>
                  <a:srgbClr val="EB500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abl</a:t>
            </a:r>
            <a:r>
              <a:rPr sz="1400" b="1" i="0" dirty="0">
                <a:solidFill>
                  <a:srgbClr val="EB500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e</a:t>
            </a:r>
            <a:r>
              <a:rPr sz="1400" b="1" i="0" spc="-5" dirty="0">
                <a:solidFill>
                  <a:srgbClr val="EB500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sz="1400" b="1" i="0" dirty="0">
                <a:solidFill>
                  <a:srgbClr val="EB500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header</a:t>
            </a:r>
            <a:endParaRPr sz="1400" b="1" i="0" dirty="0"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21359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Orang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44">
            <a:extLst>
              <a:ext uri="{FF2B5EF4-FFF2-40B4-BE49-F238E27FC236}">
                <a16:creationId xmlns:a16="http://schemas.microsoft.com/office/drawing/2014/main" id="{281DF123-CBB7-B244-8194-EC0D444D18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66630" y="2898576"/>
            <a:ext cx="7988773" cy="695215"/>
          </a:xfrm>
          <a:prstGeom prst="rect">
            <a:avLst/>
          </a:prstGeom>
        </p:spPr>
        <p:txBody>
          <a:bodyPr/>
          <a:lstStyle>
            <a:lvl1pPr>
              <a:defRPr sz="5400" b="0" i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r>
              <a:rPr lang="en-GB" dirty="0"/>
              <a:t>TITLE</a:t>
            </a:r>
            <a:endParaRPr lang="x-none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6D9E7561-4508-DF4F-A511-A85E3B82790E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2366630" y="3677298"/>
            <a:ext cx="7992269" cy="5257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pPr lvl="0"/>
            <a:r>
              <a:rPr lang="en-US" dirty="0"/>
              <a:t>SUBTITLE</a:t>
            </a:r>
            <a:endParaRPr lang="en-GB" dirty="0"/>
          </a:p>
        </p:txBody>
      </p:sp>
      <p:sp>
        <p:nvSpPr>
          <p:cNvPr id="11" name="Content Placeholder 4">
            <a:extLst>
              <a:ext uri="{FF2B5EF4-FFF2-40B4-BE49-F238E27FC236}">
                <a16:creationId xmlns:a16="http://schemas.microsoft.com/office/drawing/2014/main" id="{D4483900-F6D5-DE4C-AD9A-35C87175E076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2366630" y="4581032"/>
            <a:ext cx="4056584" cy="351002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 b="0" i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pPr lvl="0"/>
            <a:r>
              <a:rPr lang="en-GB" dirty="0"/>
              <a:t>NAME SURNAME</a:t>
            </a:r>
          </a:p>
        </p:txBody>
      </p:sp>
      <p:sp>
        <p:nvSpPr>
          <p:cNvPr id="12" name="Content Placeholder 6">
            <a:extLst>
              <a:ext uri="{FF2B5EF4-FFF2-40B4-BE49-F238E27FC236}">
                <a16:creationId xmlns:a16="http://schemas.microsoft.com/office/drawing/2014/main" id="{26BB6110-6ED8-874A-AB4D-9AEB7514C655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2377041" y="5060967"/>
            <a:ext cx="4056584" cy="69521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pPr lvl="0"/>
            <a:r>
              <a:rPr lang="x-none" dirty="0"/>
              <a:t>EVENT</a:t>
            </a:r>
          </a:p>
          <a:p>
            <a:pPr lvl="0"/>
            <a:r>
              <a:rPr lang="x-none" dirty="0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28728300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4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image" Target="../media/image5.png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theme" Target="../theme/theme4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theme" Target="../theme/theme5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EB5000">
            <a:alpha val="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2192742" cy="6856552"/>
          </a:xfrm>
          <a:custGeom>
            <a:avLst/>
            <a:gdLst/>
            <a:ahLst/>
            <a:cxnLst/>
            <a:rect l="l" t="t" r="r" b="b"/>
            <a:pathLst>
              <a:path w="10440035" h="6012180">
                <a:moveTo>
                  <a:pt x="10439996" y="0"/>
                </a:moveTo>
                <a:lnTo>
                  <a:pt x="0" y="0"/>
                </a:lnTo>
                <a:lnTo>
                  <a:pt x="0" y="6012002"/>
                </a:lnTo>
                <a:lnTo>
                  <a:pt x="10439996" y="6012002"/>
                </a:lnTo>
                <a:lnTo>
                  <a:pt x="10439996" y="0"/>
                </a:lnTo>
                <a:close/>
              </a:path>
            </a:pathLst>
          </a:custGeom>
          <a:solidFill>
            <a:srgbClr val="313131"/>
          </a:solidFill>
        </p:spPr>
        <p:txBody>
          <a:bodyPr wrap="square" lIns="0" tIns="0" rIns="0" bIns="0" rtlCol="0"/>
          <a:lstStyle/>
          <a:p>
            <a:endParaRPr lang="x-none" sz="2053" b="0" i="0" dirty="0"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73780" y="414552"/>
            <a:ext cx="11051854" cy="5693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7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Title</a:t>
            </a:r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599316" y="1357381"/>
            <a:ext cx="9000784" cy="3077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 lang="x-none" dirty="0"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350131" y="6449941"/>
            <a:ext cx="1313384" cy="1578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026" b="0" i="0">
                <a:solidFill>
                  <a:srgbClr val="828282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r>
              <a:rPr lang="ru-RU"/>
              <a:t>Развитие транспортной инфраструктуры: городское измерение</a:t>
            </a:r>
            <a:endParaRPr lang="x-none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31912" y="6449941"/>
            <a:ext cx="1375679" cy="1578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026" b="0" i="0">
                <a:solidFill>
                  <a:srgbClr val="828282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r>
              <a:rPr lang="ru-RU"/>
              <a:t>29.06.2023</a:t>
            </a:r>
            <a:endParaRPr lang="x-none"/>
          </a:p>
        </p:txBody>
      </p:sp>
      <p:sp>
        <p:nvSpPr>
          <p:cNvPr id="8" name="Holder 6">
            <a:extLst>
              <a:ext uri="{FF2B5EF4-FFF2-40B4-BE49-F238E27FC236}">
                <a16:creationId xmlns:a16="http://schemas.microsoft.com/office/drawing/2014/main" id="{6F2DF02E-9327-D846-A1E5-3E2FF0F86D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54190" y="6438988"/>
            <a:ext cx="196526" cy="239704"/>
          </a:xfrm>
          <a:prstGeom prst="rect">
            <a:avLst/>
          </a:prstGeom>
        </p:spPr>
        <p:txBody>
          <a:bodyPr lIns="0" tIns="0" rIns="0" bIns="0"/>
          <a:lstStyle>
            <a:lvl1pPr>
              <a:defRPr sz="1483" b="0" i="0">
                <a:solidFill>
                  <a:srgbClr val="828282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fld id="{525A4689-B8A0-CC4F-849B-F70BD165C374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4491159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6" r:id="rId4"/>
    <p:sldLayoutId id="2147483667" r:id="rId5"/>
    <p:sldLayoutId id="2147483668" r:id="rId6"/>
    <p:sldLayoutId id="2147483669" r:id="rId7"/>
    <p:sldLayoutId id="2147483670" r:id="rId8"/>
  </p:sldLayoutIdLst>
  <p:hf hdr="0"/>
  <p:txStyles>
    <p:titleStyle>
      <a:lvl1pPr eaLnBrk="1" hangingPunct="1">
        <a:defRPr b="0" i="0">
          <a:latin typeface="Arial Narrow" panose="020B0604020202020204" pitchFamily="34" charset="0"/>
          <a:ea typeface="+mj-ea"/>
          <a:cs typeface="Arial Narrow" panose="020B0604020202020204" pitchFamily="34" charset="0"/>
        </a:defRPr>
      </a:lvl1pPr>
    </p:titleStyle>
    <p:bodyStyle>
      <a:lvl1pPr marL="0" eaLnBrk="1" hangingPunct="1">
        <a:defRPr b="0" i="0">
          <a:solidFill>
            <a:schemeClr val="bg1"/>
          </a:solidFill>
          <a:latin typeface="Arial Narrow" panose="020B0604020202020204" pitchFamily="34" charset="0"/>
          <a:ea typeface="+mn-ea"/>
          <a:cs typeface="Arial Narrow" panose="020B0604020202020204" pitchFamily="34" charset="0"/>
        </a:defRPr>
      </a:lvl1pPr>
      <a:lvl2pPr marL="521391" eaLnBrk="1" hangingPunct="1">
        <a:defRPr>
          <a:latin typeface="+mn-lt"/>
          <a:ea typeface="+mn-ea"/>
          <a:cs typeface="+mn-cs"/>
        </a:defRPr>
      </a:lvl2pPr>
      <a:lvl3pPr marL="1042782" eaLnBrk="1" hangingPunct="1">
        <a:defRPr>
          <a:latin typeface="+mn-lt"/>
          <a:ea typeface="+mn-ea"/>
          <a:cs typeface="+mn-cs"/>
        </a:defRPr>
      </a:lvl3pPr>
      <a:lvl4pPr marL="1564173" eaLnBrk="1" hangingPunct="1">
        <a:defRPr>
          <a:latin typeface="+mn-lt"/>
          <a:ea typeface="+mn-ea"/>
          <a:cs typeface="+mn-cs"/>
        </a:defRPr>
      </a:lvl4pPr>
      <a:lvl5pPr marL="2085564" eaLnBrk="1" hangingPunct="1">
        <a:defRPr>
          <a:latin typeface="+mn-lt"/>
          <a:ea typeface="+mn-ea"/>
          <a:cs typeface="+mn-cs"/>
        </a:defRPr>
      </a:lvl5pPr>
      <a:lvl6pPr marL="2606954" eaLnBrk="1" hangingPunct="1">
        <a:defRPr>
          <a:latin typeface="+mn-lt"/>
          <a:ea typeface="+mn-ea"/>
          <a:cs typeface="+mn-cs"/>
        </a:defRPr>
      </a:lvl6pPr>
      <a:lvl7pPr marL="3128345" eaLnBrk="1" hangingPunct="1">
        <a:defRPr>
          <a:latin typeface="+mn-lt"/>
          <a:ea typeface="+mn-ea"/>
          <a:cs typeface="+mn-cs"/>
        </a:defRPr>
      </a:lvl7pPr>
      <a:lvl8pPr marL="3649736" eaLnBrk="1" hangingPunct="1">
        <a:defRPr>
          <a:latin typeface="+mn-lt"/>
          <a:ea typeface="+mn-ea"/>
          <a:cs typeface="+mn-cs"/>
        </a:defRPr>
      </a:lvl8pPr>
      <a:lvl9pPr marL="4171127" eaLnBrk="1" hangingPunct="1">
        <a:defRPr>
          <a:latin typeface="+mn-lt"/>
          <a:ea typeface="+mn-ea"/>
          <a:cs typeface="+mn-cs"/>
        </a:defRPr>
      </a:lvl9pPr>
    </p:bodyStyle>
    <p:otherStyle>
      <a:lvl1pPr marL="0" eaLnBrk="1" hangingPunct="1">
        <a:defRPr>
          <a:latin typeface="+mn-lt"/>
          <a:ea typeface="+mn-ea"/>
          <a:cs typeface="+mn-cs"/>
        </a:defRPr>
      </a:lvl1pPr>
      <a:lvl2pPr marL="521391" eaLnBrk="1" hangingPunct="1">
        <a:defRPr>
          <a:latin typeface="+mn-lt"/>
          <a:ea typeface="+mn-ea"/>
          <a:cs typeface="+mn-cs"/>
        </a:defRPr>
      </a:lvl2pPr>
      <a:lvl3pPr marL="1042782" eaLnBrk="1" hangingPunct="1">
        <a:defRPr>
          <a:latin typeface="+mn-lt"/>
          <a:ea typeface="+mn-ea"/>
          <a:cs typeface="+mn-cs"/>
        </a:defRPr>
      </a:lvl3pPr>
      <a:lvl4pPr marL="1564173" eaLnBrk="1" hangingPunct="1">
        <a:defRPr>
          <a:latin typeface="+mn-lt"/>
          <a:ea typeface="+mn-ea"/>
          <a:cs typeface="+mn-cs"/>
        </a:defRPr>
      </a:lvl4pPr>
      <a:lvl5pPr marL="2085564" eaLnBrk="1" hangingPunct="1">
        <a:defRPr>
          <a:latin typeface="+mn-lt"/>
          <a:ea typeface="+mn-ea"/>
          <a:cs typeface="+mn-cs"/>
        </a:defRPr>
      </a:lvl5pPr>
      <a:lvl6pPr marL="2606954" eaLnBrk="1" hangingPunct="1">
        <a:defRPr>
          <a:latin typeface="+mn-lt"/>
          <a:ea typeface="+mn-ea"/>
          <a:cs typeface="+mn-cs"/>
        </a:defRPr>
      </a:lvl6pPr>
      <a:lvl7pPr marL="3128345" eaLnBrk="1" hangingPunct="1">
        <a:defRPr>
          <a:latin typeface="+mn-lt"/>
          <a:ea typeface="+mn-ea"/>
          <a:cs typeface="+mn-cs"/>
        </a:defRPr>
      </a:lvl7pPr>
      <a:lvl8pPr marL="3649736" eaLnBrk="1" hangingPunct="1">
        <a:defRPr>
          <a:latin typeface="+mn-lt"/>
          <a:ea typeface="+mn-ea"/>
          <a:cs typeface="+mn-cs"/>
        </a:defRPr>
      </a:lvl8pPr>
      <a:lvl9pPr marL="4171127" eaLnBrk="1" hangingPunct="1">
        <a:defRPr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object 5">
            <a:extLst>
              <a:ext uri="{FF2B5EF4-FFF2-40B4-BE49-F238E27FC236}">
                <a16:creationId xmlns:a16="http://schemas.microsoft.com/office/drawing/2014/main" id="{532F35AF-47A0-5D4D-A325-6D5E03F2BC37}"/>
              </a:ext>
            </a:extLst>
          </p:cNvPr>
          <p:cNvGrpSpPr/>
          <p:nvPr userDrawn="1"/>
        </p:nvGrpSpPr>
        <p:grpSpPr>
          <a:xfrm>
            <a:off x="2426404" y="4319997"/>
            <a:ext cx="8013700" cy="130175"/>
            <a:chOff x="2426404" y="4319997"/>
            <a:chExt cx="8013700" cy="130175"/>
          </a:xfrm>
        </p:grpSpPr>
        <p:sp>
          <p:nvSpPr>
            <p:cNvPr id="10" name="object 6">
              <a:extLst>
                <a:ext uri="{FF2B5EF4-FFF2-40B4-BE49-F238E27FC236}">
                  <a16:creationId xmlns:a16="http://schemas.microsoft.com/office/drawing/2014/main" id="{6FC71956-11B5-7547-B98F-21B4F3553F25}"/>
                </a:ext>
              </a:extLst>
            </p:cNvPr>
            <p:cNvSpPr/>
            <p:nvPr/>
          </p:nvSpPr>
          <p:spPr>
            <a:xfrm>
              <a:off x="2447999" y="4384801"/>
              <a:ext cx="7992109" cy="0"/>
            </a:xfrm>
            <a:custGeom>
              <a:avLst/>
              <a:gdLst/>
              <a:ahLst/>
              <a:cxnLst/>
              <a:rect l="l" t="t" r="r" b="b"/>
              <a:pathLst>
                <a:path w="7992109">
                  <a:moveTo>
                    <a:pt x="0" y="0"/>
                  </a:moveTo>
                  <a:lnTo>
                    <a:pt x="7991995" y="0"/>
                  </a:lnTo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7">
              <a:extLst>
                <a:ext uri="{FF2B5EF4-FFF2-40B4-BE49-F238E27FC236}">
                  <a16:creationId xmlns:a16="http://schemas.microsoft.com/office/drawing/2014/main" id="{74F43371-DE20-584F-A3F0-56AF81562492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426404" y="4319997"/>
              <a:ext cx="129590" cy="129603"/>
            </a:xfrm>
            <a:prstGeom prst="rect">
              <a:avLst/>
            </a:prstGeom>
          </p:spPr>
        </p:pic>
      </p:grpSp>
      <p:pic>
        <p:nvPicPr>
          <p:cNvPr id="24" name="Picture 23">
            <a:extLst>
              <a:ext uri="{FF2B5EF4-FFF2-40B4-BE49-F238E27FC236}">
                <a16:creationId xmlns:a16="http://schemas.microsoft.com/office/drawing/2014/main" id="{70C0C6B9-1806-F344-A8F6-F1E5DA16DFC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674910" y="522544"/>
            <a:ext cx="3674364" cy="1734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46082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</p:sldLayoutIdLst>
  <p:hf hdr="0"/>
  <p:txStyles>
    <p:titleStyle>
      <a:lvl1pPr algn="l" defTabSz="1042782" rtl="0" eaLnBrk="1" latinLnBrk="0" hangingPunct="1">
        <a:lnSpc>
          <a:spcPct val="90000"/>
        </a:lnSpc>
        <a:spcBef>
          <a:spcPct val="0"/>
        </a:spcBef>
        <a:buNone/>
        <a:defRPr sz="501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0695" indent="-260695" algn="l" defTabSz="1042782" rtl="0" eaLnBrk="1" latinLnBrk="0" hangingPunct="1">
        <a:lnSpc>
          <a:spcPct val="90000"/>
        </a:lnSpc>
        <a:spcBef>
          <a:spcPts val="1140"/>
        </a:spcBef>
        <a:buFont typeface="Arial" panose="020B0604020202020204" pitchFamily="34" charset="0"/>
        <a:buChar char="•"/>
        <a:defRPr sz="3193" kern="1200">
          <a:solidFill>
            <a:schemeClr val="tx1"/>
          </a:solidFill>
          <a:latin typeface="+mn-lt"/>
          <a:ea typeface="+mn-ea"/>
          <a:cs typeface="+mn-cs"/>
        </a:defRPr>
      </a:lvl1pPr>
      <a:lvl2pPr marL="782086" indent="-260695" algn="l" defTabSz="1042782" rtl="0" eaLnBrk="1" latinLnBrk="0" hangingPunct="1">
        <a:lnSpc>
          <a:spcPct val="90000"/>
        </a:lnSpc>
        <a:spcBef>
          <a:spcPts val="570"/>
        </a:spcBef>
        <a:buFont typeface="Arial" panose="020B0604020202020204" pitchFamily="34" charset="0"/>
        <a:buChar char="•"/>
        <a:defRPr sz="2737" kern="1200">
          <a:solidFill>
            <a:schemeClr val="tx1"/>
          </a:solidFill>
          <a:latin typeface="+mn-lt"/>
          <a:ea typeface="+mn-ea"/>
          <a:cs typeface="+mn-cs"/>
        </a:defRPr>
      </a:lvl2pPr>
      <a:lvl3pPr marL="1303477" indent="-260695" algn="l" defTabSz="1042782" rtl="0" eaLnBrk="1" latinLnBrk="0" hangingPunct="1">
        <a:lnSpc>
          <a:spcPct val="90000"/>
        </a:lnSpc>
        <a:spcBef>
          <a:spcPts val="570"/>
        </a:spcBef>
        <a:buFont typeface="Arial" panose="020B0604020202020204" pitchFamily="34" charset="0"/>
        <a:buChar char="•"/>
        <a:defRPr sz="2281" kern="1200">
          <a:solidFill>
            <a:schemeClr val="tx1"/>
          </a:solidFill>
          <a:latin typeface="+mn-lt"/>
          <a:ea typeface="+mn-ea"/>
          <a:cs typeface="+mn-cs"/>
        </a:defRPr>
      </a:lvl3pPr>
      <a:lvl4pPr marL="1824868" indent="-260695" algn="l" defTabSz="1042782" rtl="0" eaLnBrk="1" latinLnBrk="0" hangingPunct="1">
        <a:lnSpc>
          <a:spcPct val="90000"/>
        </a:lnSpc>
        <a:spcBef>
          <a:spcPts val="570"/>
        </a:spcBef>
        <a:buFont typeface="Arial" panose="020B0604020202020204" pitchFamily="34" charset="0"/>
        <a:buChar char="•"/>
        <a:defRPr sz="2053" kern="1200">
          <a:solidFill>
            <a:schemeClr val="tx1"/>
          </a:solidFill>
          <a:latin typeface="+mn-lt"/>
          <a:ea typeface="+mn-ea"/>
          <a:cs typeface="+mn-cs"/>
        </a:defRPr>
      </a:lvl4pPr>
      <a:lvl5pPr marL="2346259" indent="-260695" algn="l" defTabSz="1042782" rtl="0" eaLnBrk="1" latinLnBrk="0" hangingPunct="1">
        <a:lnSpc>
          <a:spcPct val="90000"/>
        </a:lnSpc>
        <a:spcBef>
          <a:spcPts val="570"/>
        </a:spcBef>
        <a:buFont typeface="Arial" panose="020B0604020202020204" pitchFamily="34" charset="0"/>
        <a:buChar char="•"/>
        <a:defRPr sz="2053" kern="1200">
          <a:solidFill>
            <a:schemeClr val="tx1"/>
          </a:solidFill>
          <a:latin typeface="+mn-lt"/>
          <a:ea typeface="+mn-ea"/>
          <a:cs typeface="+mn-cs"/>
        </a:defRPr>
      </a:lvl5pPr>
      <a:lvl6pPr marL="2867650" indent="-260695" algn="l" defTabSz="1042782" rtl="0" eaLnBrk="1" latinLnBrk="0" hangingPunct="1">
        <a:lnSpc>
          <a:spcPct val="90000"/>
        </a:lnSpc>
        <a:spcBef>
          <a:spcPts val="570"/>
        </a:spcBef>
        <a:buFont typeface="Arial" panose="020B0604020202020204" pitchFamily="34" charset="0"/>
        <a:buChar char="•"/>
        <a:defRPr sz="2053" kern="1200">
          <a:solidFill>
            <a:schemeClr val="tx1"/>
          </a:solidFill>
          <a:latin typeface="+mn-lt"/>
          <a:ea typeface="+mn-ea"/>
          <a:cs typeface="+mn-cs"/>
        </a:defRPr>
      </a:lvl6pPr>
      <a:lvl7pPr marL="3389041" indent="-260695" algn="l" defTabSz="1042782" rtl="0" eaLnBrk="1" latinLnBrk="0" hangingPunct="1">
        <a:lnSpc>
          <a:spcPct val="90000"/>
        </a:lnSpc>
        <a:spcBef>
          <a:spcPts val="570"/>
        </a:spcBef>
        <a:buFont typeface="Arial" panose="020B0604020202020204" pitchFamily="34" charset="0"/>
        <a:buChar char="•"/>
        <a:defRPr sz="2053" kern="1200">
          <a:solidFill>
            <a:schemeClr val="tx1"/>
          </a:solidFill>
          <a:latin typeface="+mn-lt"/>
          <a:ea typeface="+mn-ea"/>
          <a:cs typeface="+mn-cs"/>
        </a:defRPr>
      </a:lvl7pPr>
      <a:lvl8pPr marL="3910432" indent="-260695" algn="l" defTabSz="1042782" rtl="0" eaLnBrk="1" latinLnBrk="0" hangingPunct="1">
        <a:lnSpc>
          <a:spcPct val="90000"/>
        </a:lnSpc>
        <a:spcBef>
          <a:spcPts val="570"/>
        </a:spcBef>
        <a:buFont typeface="Arial" panose="020B0604020202020204" pitchFamily="34" charset="0"/>
        <a:buChar char="•"/>
        <a:defRPr sz="2053" kern="1200">
          <a:solidFill>
            <a:schemeClr val="tx1"/>
          </a:solidFill>
          <a:latin typeface="+mn-lt"/>
          <a:ea typeface="+mn-ea"/>
          <a:cs typeface="+mn-cs"/>
        </a:defRPr>
      </a:lvl8pPr>
      <a:lvl9pPr marL="4431822" indent="-260695" algn="l" defTabSz="1042782" rtl="0" eaLnBrk="1" latinLnBrk="0" hangingPunct="1">
        <a:lnSpc>
          <a:spcPct val="90000"/>
        </a:lnSpc>
        <a:spcBef>
          <a:spcPts val="570"/>
        </a:spcBef>
        <a:buFont typeface="Arial" panose="020B0604020202020204" pitchFamily="34" charset="0"/>
        <a:buChar char="•"/>
        <a:defRPr sz="205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1042782" rtl="0" eaLnBrk="1" latinLnBrk="0" hangingPunct="1">
        <a:defRPr sz="2053" kern="1200">
          <a:solidFill>
            <a:schemeClr val="tx1"/>
          </a:solidFill>
          <a:latin typeface="+mn-lt"/>
          <a:ea typeface="+mn-ea"/>
          <a:cs typeface="+mn-cs"/>
        </a:defRPr>
      </a:lvl1pPr>
      <a:lvl2pPr marL="521391" algn="l" defTabSz="1042782" rtl="0" eaLnBrk="1" latinLnBrk="0" hangingPunct="1">
        <a:defRPr sz="2053" kern="1200">
          <a:solidFill>
            <a:schemeClr val="tx1"/>
          </a:solidFill>
          <a:latin typeface="+mn-lt"/>
          <a:ea typeface="+mn-ea"/>
          <a:cs typeface="+mn-cs"/>
        </a:defRPr>
      </a:lvl2pPr>
      <a:lvl3pPr marL="1042782" algn="l" defTabSz="1042782" rtl="0" eaLnBrk="1" latinLnBrk="0" hangingPunct="1">
        <a:defRPr sz="2053" kern="1200">
          <a:solidFill>
            <a:schemeClr val="tx1"/>
          </a:solidFill>
          <a:latin typeface="+mn-lt"/>
          <a:ea typeface="+mn-ea"/>
          <a:cs typeface="+mn-cs"/>
        </a:defRPr>
      </a:lvl3pPr>
      <a:lvl4pPr marL="1564173" algn="l" defTabSz="1042782" rtl="0" eaLnBrk="1" latinLnBrk="0" hangingPunct="1">
        <a:defRPr sz="2053" kern="1200">
          <a:solidFill>
            <a:schemeClr val="tx1"/>
          </a:solidFill>
          <a:latin typeface="+mn-lt"/>
          <a:ea typeface="+mn-ea"/>
          <a:cs typeface="+mn-cs"/>
        </a:defRPr>
      </a:lvl4pPr>
      <a:lvl5pPr marL="2085564" algn="l" defTabSz="1042782" rtl="0" eaLnBrk="1" latinLnBrk="0" hangingPunct="1">
        <a:defRPr sz="2053" kern="1200">
          <a:solidFill>
            <a:schemeClr val="tx1"/>
          </a:solidFill>
          <a:latin typeface="+mn-lt"/>
          <a:ea typeface="+mn-ea"/>
          <a:cs typeface="+mn-cs"/>
        </a:defRPr>
      </a:lvl5pPr>
      <a:lvl6pPr marL="2606954" algn="l" defTabSz="1042782" rtl="0" eaLnBrk="1" latinLnBrk="0" hangingPunct="1">
        <a:defRPr sz="2053" kern="1200">
          <a:solidFill>
            <a:schemeClr val="tx1"/>
          </a:solidFill>
          <a:latin typeface="+mn-lt"/>
          <a:ea typeface="+mn-ea"/>
          <a:cs typeface="+mn-cs"/>
        </a:defRPr>
      </a:lvl6pPr>
      <a:lvl7pPr marL="3128345" algn="l" defTabSz="1042782" rtl="0" eaLnBrk="1" latinLnBrk="0" hangingPunct="1">
        <a:defRPr sz="2053" kern="1200">
          <a:solidFill>
            <a:schemeClr val="tx1"/>
          </a:solidFill>
          <a:latin typeface="+mn-lt"/>
          <a:ea typeface="+mn-ea"/>
          <a:cs typeface="+mn-cs"/>
        </a:defRPr>
      </a:lvl7pPr>
      <a:lvl8pPr marL="3649736" algn="l" defTabSz="1042782" rtl="0" eaLnBrk="1" latinLnBrk="0" hangingPunct="1">
        <a:defRPr sz="2053" kern="1200">
          <a:solidFill>
            <a:schemeClr val="tx1"/>
          </a:solidFill>
          <a:latin typeface="+mn-lt"/>
          <a:ea typeface="+mn-ea"/>
          <a:cs typeface="+mn-cs"/>
        </a:defRPr>
      </a:lvl8pPr>
      <a:lvl9pPr marL="4171127" algn="l" defTabSz="1042782" rtl="0" eaLnBrk="1" latinLnBrk="0" hangingPunct="1">
        <a:defRPr sz="205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object 5">
            <a:extLst>
              <a:ext uri="{FF2B5EF4-FFF2-40B4-BE49-F238E27FC236}">
                <a16:creationId xmlns:a16="http://schemas.microsoft.com/office/drawing/2014/main" id="{532F35AF-47A0-5D4D-A325-6D5E03F2BC37}"/>
              </a:ext>
            </a:extLst>
          </p:cNvPr>
          <p:cNvGrpSpPr/>
          <p:nvPr userDrawn="1"/>
        </p:nvGrpSpPr>
        <p:grpSpPr>
          <a:xfrm>
            <a:off x="2426404" y="4319997"/>
            <a:ext cx="8013700" cy="130175"/>
            <a:chOff x="2426404" y="4319997"/>
            <a:chExt cx="8013700" cy="130175"/>
          </a:xfrm>
        </p:grpSpPr>
        <p:sp>
          <p:nvSpPr>
            <p:cNvPr id="10" name="object 6">
              <a:extLst>
                <a:ext uri="{FF2B5EF4-FFF2-40B4-BE49-F238E27FC236}">
                  <a16:creationId xmlns:a16="http://schemas.microsoft.com/office/drawing/2014/main" id="{6FC71956-11B5-7547-B98F-21B4F3553F25}"/>
                </a:ext>
              </a:extLst>
            </p:cNvPr>
            <p:cNvSpPr/>
            <p:nvPr/>
          </p:nvSpPr>
          <p:spPr>
            <a:xfrm>
              <a:off x="2447999" y="4384801"/>
              <a:ext cx="7992109" cy="0"/>
            </a:xfrm>
            <a:custGeom>
              <a:avLst/>
              <a:gdLst/>
              <a:ahLst/>
              <a:cxnLst/>
              <a:rect l="l" t="t" r="r" b="b"/>
              <a:pathLst>
                <a:path w="7992109">
                  <a:moveTo>
                    <a:pt x="0" y="0"/>
                  </a:moveTo>
                  <a:lnTo>
                    <a:pt x="7991995" y="0"/>
                  </a:lnTo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7">
              <a:extLst>
                <a:ext uri="{FF2B5EF4-FFF2-40B4-BE49-F238E27FC236}">
                  <a16:creationId xmlns:a16="http://schemas.microsoft.com/office/drawing/2014/main" id="{74F43371-DE20-584F-A3F0-56AF81562492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426404" y="4319997"/>
              <a:ext cx="129590" cy="129603"/>
            </a:xfrm>
            <a:prstGeom prst="rect">
              <a:avLst/>
            </a:prstGeom>
          </p:spPr>
        </p:pic>
      </p:grpSp>
      <p:pic>
        <p:nvPicPr>
          <p:cNvPr id="23" name="Picture 22" descr="Shape&#10;&#10;Description automatically generated">
            <a:extLst>
              <a:ext uri="{FF2B5EF4-FFF2-40B4-BE49-F238E27FC236}">
                <a16:creationId xmlns:a16="http://schemas.microsoft.com/office/drawing/2014/main" id="{EEC41550-E913-A341-A1C4-A1A19A980FE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73714" y="519247"/>
            <a:ext cx="3059704" cy="1734743"/>
          </a:xfrm>
          <a:prstGeom prst="rect">
            <a:avLst/>
          </a:prstGeom>
        </p:spPr>
      </p:pic>
      <p:sp>
        <p:nvSpPr>
          <p:cNvPr id="6" name="Holder 4">
            <a:extLst>
              <a:ext uri="{FF2B5EF4-FFF2-40B4-BE49-F238E27FC236}">
                <a16:creationId xmlns:a16="http://schemas.microsoft.com/office/drawing/2014/main" id="{9480C2FA-1F43-49D6-B872-76A7CE6D8ED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350131" y="6449941"/>
            <a:ext cx="9000000" cy="1578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026" b="0" i="0">
                <a:solidFill>
                  <a:srgbClr val="828282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r>
              <a:rPr lang="ru-RU"/>
              <a:t>Развитие транспортной инфраструктуры: городское измерение</a:t>
            </a:r>
            <a:endParaRPr lang="x-none" dirty="0"/>
          </a:p>
        </p:txBody>
      </p:sp>
      <p:sp>
        <p:nvSpPr>
          <p:cNvPr id="7" name="Holder 5">
            <a:extLst>
              <a:ext uri="{FF2B5EF4-FFF2-40B4-BE49-F238E27FC236}">
                <a16:creationId xmlns:a16="http://schemas.microsoft.com/office/drawing/2014/main" id="{576A809C-6AAB-4896-873A-E5AD2DA29B6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31912" y="6449941"/>
            <a:ext cx="1375679" cy="1578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026" b="0" i="0">
                <a:solidFill>
                  <a:srgbClr val="828282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r>
              <a:rPr lang="ru-RU"/>
              <a:t>29.06.2023</a:t>
            </a:r>
            <a:endParaRPr lang="x-none"/>
          </a:p>
        </p:txBody>
      </p:sp>
      <p:sp>
        <p:nvSpPr>
          <p:cNvPr id="8" name="Holder 6">
            <a:extLst>
              <a:ext uri="{FF2B5EF4-FFF2-40B4-BE49-F238E27FC236}">
                <a16:creationId xmlns:a16="http://schemas.microsoft.com/office/drawing/2014/main" id="{05F736E0-E4EC-4549-87C3-F4D637B4CE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54189" y="6449940"/>
            <a:ext cx="432707" cy="228751"/>
          </a:xfrm>
          <a:prstGeom prst="rect">
            <a:avLst/>
          </a:prstGeom>
        </p:spPr>
        <p:txBody>
          <a:bodyPr lIns="0" tIns="0" rIns="0" bIns="0"/>
          <a:lstStyle>
            <a:lvl1pPr>
              <a:defRPr sz="1483" b="0" i="0">
                <a:solidFill>
                  <a:srgbClr val="828282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fld id="{525A4689-B8A0-CC4F-849B-F70BD165C374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0515803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</p:sldLayoutIdLst>
  <p:hf hdr="0"/>
  <p:txStyles>
    <p:titleStyle>
      <a:lvl1pPr algn="l" defTabSz="1042782" rtl="0" eaLnBrk="1" latinLnBrk="0" hangingPunct="1">
        <a:lnSpc>
          <a:spcPct val="90000"/>
        </a:lnSpc>
        <a:spcBef>
          <a:spcPct val="0"/>
        </a:spcBef>
        <a:buNone/>
        <a:defRPr sz="501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0695" indent="-260695" algn="l" defTabSz="1042782" rtl="0" eaLnBrk="1" latinLnBrk="0" hangingPunct="1">
        <a:lnSpc>
          <a:spcPct val="90000"/>
        </a:lnSpc>
        <a:spcBef>
          <a:spcPts val="1140"/>
        </a:spcBef>
        <a:buFont typeface="Arial" panose="020B0604020202020204" pitchFamily="34" charset="0"/>
        <a:buChar char="•"/>
        <a:defRPr sz="3193" kern="1200">
          <a:solidFill>
            <a:schemeClr val="tx1"/>
          </a:solidFill>
          <a:latin typeface="+mn-lt"/>
          <a:ea typeface="+mn-ea"/>
          <a:cs typeface="+mn-cs"/>
        </a:defRPr>
      </a:lvl1pPr>
      <a:lvl2pPr marL="782086" indent="-260695" algn="l" defTabSz="1042782" rtl="0" eaLnBrk="1" latinLnBrk="0" hangingPunct="1">
        <a:lnSpc>
          <a:spcPct val="90000"/>
        </a:lnSpc>
        <a:spcBef>
          <a:spcPts val="570"/>
        </a:spcBef>
        <a:buFont typeface="Arial" panose="020B0604020202020204" pitchFamily="34" charset="0"/>
        <a:buChar char="•"/>
        <a:defRPr sz="2737" kern="1200">
          <a:solidFill>
            <a:schemeClr val="tx1"/>
          </a:solidFill>
          <a:latin typeface="+mn-lt"/>
          <a:ea typeface="+mn-ea"/>
          <a:cs typeface="+mn-cs"/>
        </a:defRPr>
      </a:lvl2pPr>
      <a:lvl3pPr marL="1303477" indent="-260695" algn="l" defTabSz="1042782" rtl="0" eaLnBrk="1" latinLnBrk="0" hangingPunct="1">
        <a:lnSpc>
          <a:spcPct val="90000"/>
        </a:lnSpc>
        <a:spcBef>
          <a:spcPts val="570"/>
        </a:spcBef>
        <a:buFont typeface="Arial" panose="020B0604020202020204" pitchFamily="34" charset="0"/>
        <a:buChar char="•"/>
        <a:defRPr sz="2281" kern="1200">
          <a:solidFill>
            <a:schemeClr val="tx1"/>
          </a:solidFill>
          <a:latin typeface="+mn-lt"/>
          <a:ea typeface="+mn-ea"/>
          <a:cs typeface="+mn-cs"/>
        </a:defRPr>
      </a:lvl3pPr>
      <a:lvl4pPr marL="1824868" indent="-260695" algn="l" defTabSz="1042782" rtl="0" eaLnBrk="1" latinLnBrk="0" hangingPunct="1">
        <a:lnSpc>
          <a:spcPct val="90000"/>
        </a:lnSpc>
        <a:spcBef>
          <a:spcPts val="570"/>
        </a:spcBef>
        <a:buFont typeface="Arial" panose="020B0604020202020204" pitchFamily="34" charset="0"/>
        <a:buChar char="•"/>
        <a:defRPr sz="2053" kern="1200">
          <a:solidFill>
            <a:schemeClr val="tx1"/>
          </a:solidFill>
          <a:latin typeface="+mn-lt"/>
          <a:ea typeface="+mn-ea"/>
          <a:cs typeface="+mn-cs"/>
        </a:defRPr>
      </a:lvl4pPr>
      <a:lvl5pPr marL="2346259" indent="-260695" algn="l" defTabSz="1042782" rtl="0" eaLnBrk="1" latinLnBrk="0" hangingPunct="1">
        <a:lnSpc>
          <a:spcPct val="90000"/>
        </a:lnSpc>
        <a:spcBef>
          <a:spcPts val="570"/>
        </a:spcBef>
        <a:buFont typeface="Arial" panose="020B0604020202020204" pitchFamily="34" charset="0"/>
        <a:buChar char="•"/>
        <a:defRPr sz="2053" kern="1200">
          <a:solidFill>
            <a:schemeClr val="tx1"/>
          </a:solidFill>
          <a:latin typeface="+mn-lt"/>
          <a:ea typeface="+mn-ea"/>
          <a:cs typeface="+mn-cs"/>
        </a:defRPr>
      </a:lvl5pPr>
      <a:lvl6pPr marL="2867650" indent="-260695" algn="l" defTabSz="1042782" rtl="0" eaLnBrk="1" latinLnBrk="0" hangingPunct="1">
        <a:lnSpc>
          <a:spcPct val="90000"/>
        </a:lnSpc>
        <a:spcBef>
          <a:spcPts val="570"/>
        </a:spcBef>
        <a:buFont typeface="Arial" panose="020B0604020202020204" pitchFamily="34" charset="0"/>
        <a:buChar char="•"/>
        <a:defRPr sz="2053" kern="1200">
          <a:solidFill>
            <a:schemeClr val="tx1"/>
          </a:solidFill>
          <a:latin typeface="+mn-lt"/>
          <a:ea typeface="+mn-ea"/>
          <a:cs typeface="+mn-cs"/>
        </a:defRPr>
      </a:lvl6pPr>
      <a:lvl7pPr marL="3389041" indent="-260695" algn="l" defTabSz="1042782" rtl="0" eaLnBrk="1" latinLnBrk="0" hangingPunct="1">
        <a:lnSpc>
          <a:spcPct val="90000"/>
        </a:lnSpc>
        <a:spcBef>
          <a:spcPts val="570"/>
        </a:spcBef>
        <a:buFont typeface="Arial" panose="020B0604020202020204" pitchFamily="34" charset="0"/>
        <a:buChar char="•"/>
        <a:defRPr sz="2053" kern="1200">
          <a:solidFill>
            <a:schemeClr val="tx1"/>
          </a:solidFill>
          <a:latin typeface="+mn-lt"/>
          <a:ea typeface="+mn-ea"/>
          <a:cs typeface="+mn-cs"/>
        </a:defRPr>
      </a:lvl7pPr>
      <a:lvl8pPr marL="3910432" indent="-260695" algn="l" defTabSz="1042782" rtl="0" eaLnBrk="1" latinLnBrk="0" hangingPunct="1">
        <a:lnSpc>
          <a:spcPct val="90000"/>
        </a:lnSpc>
        <a:spcBef>
          <a:spcPts val="570"/>
        </a:spcBef>
        <a:buFont typeface="Arial" panose="020B0604020202020204" pitchFamily="34" charset="0"/>
        <a:buChar char="•"/>
        <a:defRPr sz="2053" kern="1200">
          <a:solidFill>
            <a:schemeClr val="tx1"/>
          </a:solidFill>
          <a:latin typeface="+mn-lt"/>
          <a:ea typeface="+mn-ea"/>
          <a:cs typeface="+mn-cs"/>
        </a:defRPr>
      </a:lvl8pPr>
      <a:lvl9pPr marL="4431822" indent="-260695" algn="l" defTabSz="1042782" rtl="0" eaLnBrk="1" latinLnBrk="0" hangingPunct="1">
        <a:lnSpc>
          <a:spcPct val="90000"/>
        </a:lnSpc>
        <a:spcBef>
          <a:spcPts val="570"/>
        </a:spcBef>
        <a:buFont typeface="Arial" panose="020B0604020202020204" pitchFamily="34" charset="0"/>
        <a:buChar char="•"/>
        <a:defRPr sz="205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1042782" rtl="0" eaLnBrk="1" latinLnBrk="0" hangingPunct="1">
        <a:defRPr sz="2053" kern="1200">
          <a:solidFill>
            <a:schemeClr val="tx1"/>
          </a:solidFill>
          <a:latin typeface="+mn-lt"/>
          <a:ea typeface="+mn-ea"/>
          <a:cs typeface="+mn-cs"/>
        </a:defRPr>
      </a:lvl1pPr>
      <a:lvl2pPr marL="521391" algn="l" defTabSz="1042782" rtl="0" eaLnBrk="1" latinLnBrk="0" hangingPunct="1">
        <a:defRPr sz="2053" kern="1200">
          <a:solidFill>
            <a:schemeClr val="tx1"/>
          </a:solidFill>
          <a:latin typeface="+mn-lt"/>
          <a:ea typeface="+mn-ea"/>
          <a:cs typeface="+mn-cs"/>
        </a:defRPr>
      </a:lvl2pPr>
      <a:lvl3pPr marL="1042782" algn="l" defTabSz="1042782" rtl="0" eaLnBrk="1" latinLnBrk="0" hangingPunct="1">
        <a:defRPr sz="2053" kern="1200">
          <a:solidFill>
            <a:schemeClr val="tx1"/>
          </a:solidFill>
          <a:latin typeface="+mn-lt"/>
          <a:ea typeface="+mn-ea"/>
          <a:cs typeface="+mn-cs"/>
        </a:defRPr>
      </a:lvl3pPr>
      <a:lvl4pPr marL="1564173" algn="l" defTabSz="1042782" rtl="0" eaLnBrk="1" latinLnBrk="0" hangingPunct="1">
        <a:defRPr sz="2053" kern="1200">
          <a:solidFill>
            <a:schemeClr val="tx1"/>
          </a:solidFill>
          <a:latin typeface="+mn-lt"/>
          <a:ea typeface="+mn-ea"/>
          <a:cs typeface="+mn-cs"/>
        </a:defRPr>
      </a:lvl4pPr>
      <a:lvl5pPr marL="2085564" algn="l" defTabSz="1042782" rtl="0" eaLnBrk="1" latinLnBrk="0" hangingPunct="1">
        <a:defRPr sz="2053" kern="1200">
          <a:solidFill>
            <a:schemeClr val="tx1"/>
          </a:solidFill>
          <a:latin typeface="+mn-lt"/>
          <a:ea typeface="+mn-ea"/>
          <a:cs typeface="+mn-cs"/>
        </a:defRPr>
      </a:lvl5pPr>
      <a:lvl6pPr marL="2606954" algn="l" defTabSz="1042782" rtl="0" eaLnBrk="1" latinLnBrk="0" hangingPunct="1">
        <a:defRPr sz="2053" kern="1200">
          <a:solidFill>
            <a:schemeClr val="tx1"/>
          </a:solidFill>
          <a:latin typeface="+mn-lt"/>
          <a:ea typeface="+mn-ea"/>
          <a:cs typeface="+mn-cs"/>
        </a:defRPr>
      </a:lvl6pPr>
      <a:lvl7pPr marL="3128345" algn="l" defTabSz="1042782" rtl="0" eaLnBrk="1" latinLnBrk="0" hangingPunct="1">
        <a:defRPr sz="2053" kern="1200">
          <a:solidFill>
            <a:schemeClr val="tx1"/>
          </a:solidFill>
          <a:latin typeface="+mn-lt"/>
          <a:ea typeface="+mn-ea"/>
          <a:cs typeface="+mn-cs"/>
        </a:defRPr>
      </a:lvl7pPr>
      <a:lvl8pPr marL="3649736" algn="l" defTabSz="1042782" rtl="0" eaLnBrk="1" latinLnBrk="0" hangingPunct="1">
        <a:defRPr sz="2053" kern="1200">
          <a:solidFill>
            <a:schemeClr val="tx1"/>
          </a:solidFill>
          <a:latin typeface="+mn-lt"/>
          <a:ea typeface="+mn-ea"/>
          <a:cs typeface="+mn-cs"/>
        </a:defRPr>
      </a:lvl8pPr>
      <a:lvl9pPr marL="4171127" algn="l" defTabSz="1042782" rtl="0" eaLnBrk="1" latinLnBrk="0" hangingPunct="1">
        <a:defRPr sz="205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вал 1">
            <a:extLst>
              <a:ext uri="{FF2B5EF4-FFF2-40B4-BE49-F238E27FC236}">
                <a16:creationId xmlns:a16="http://schemas.microsoft.com/office/drawing/2014/main" id="{5746756A-D203-48F3-8573-D12761E16475}"/>
              </a:ext>
            </a:extLst>
          </p:cNvPr>
          <p:cNvSpPr/>
          <p:nvPr userDrawn="1"/>
        </p:nvSpPr>
        <p:spPr>
          <a:xfrm>
            <a:off x="507266" y="599322"/>
            <a:ext cx="143992" cy="143992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Holder 2">
            <a:extLst>
              <a:ext uri="{FF2B5EF4-FFF2-40B4-BE49-F238E27FC236}">
                <a16:creationId xmlns:a16="http://schemas.microsoft.com/office/drawing/2014/main" id="{76C7904B-0851-424C-B93A-6FBFE33633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812" y="414552"/>
            <a:ext cx="10839821" cy="51244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7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 dirty="0"/>
          </a:p>
        </p:txBody>
      </p:sp>
      <p:sp>
        <p:nvSpPr>
          <p:cNvPr id="17" name="Holder 3">
            <a:extLst>
              <a:ext uri="{FF2B5EF4-FFF2-40B4-BE49-F238E27FC236}">
                <a16:creationId xmlns:a16="http://schemas.microsoft.com/office/drawing/2014/main" id="{D4107675-AE80-0340-87AB-61AF2489FB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99316" y="1357381"/>
            <a:ext cx="9000784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 lang="x-none" dirty="0"/>
          </a:p>
        </p:txBody>
      </p:sp>
      <p:sp>
        <p:nvSpPr>
          <p:cNvPr id="18" name="Holder 4">
            <a:extLst>
              <a:ext uri="{FF2B5EF4-FFF2-40B4-BE49-F238E27FC236}">
                <a16:creationId xmlns:a16="http://schemas.microsoft.com/office/drawing/2014/main" id="{4803C34F-311C-C444-B126-ABB9F642DA5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350131" y="6449941"/>
            <a:ext cx="9000000" cy="1578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026" b="0" i="0">
                <a:solidFill>
                  <a:srgbClr val="828282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r>
              <a:rPr lang="ru-RU"/>
              <a:t>Развитие транспортной инфраструктуры: городское измерение</a:t>
            </a:r>
            <a:endParaRPr lang="x-none" dirty="0"/>
          </a:p>
        </p:txBody>
      </p:sp>
      <p:sp>
        <p:nvSpPr>
          <p:cNvPr id="19" name="Holder 5">
            <a:extLst>
              <a:ext uri="{FF2B5EF4-FFF2-40B4-BE49-F238E27FC236}">
                <a16:creationId xmlns:a16="http://schemas.microsoft.com/office/drawing/2014/main" id="{DA13F7C5-D22D-1A4C-8A7A-1483BDA4522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31912" y="6449941"/>
            <a:ext cx="1375679" cy="1578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026" b="0" i="0">
                <a:solidFill>
                  <a:srgbClr val="828282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r>
              <a:rPr lang="ru-RU"/>
              <a:t>29.06.2023</a:t>
            </a:r>
            <a:endParaRPr lang="x-none"/>
          </a:p>
        </p:txBody>
      </p:sp>
      <p:sp>
        <p:nvSpPr>
          <p:cNvPr id="20" name="Holder 6">
            <a:extLst>
              <a:ext uri="{FF2B5EF4-FFF2-40B4-BE49-F238E27FC236}">
                <a16:creationId xmlns:a16="http://schemas.microsoft.com/office/drawing/2014/main" id="{B12B8474-52E6-6C46-9FB7-868625E401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54189" y="6449940"/>
            <a:ext cx="432707" cy="228751"/>
          </a:xfrm>
          <a:prstGeom prst="rect">
            <a:avLst/>
          </a:prstGeom>
        </p:spPr>
        <p:txBody>
          <a:bodyPr lIns="0" tIns="0" rIns="0" bIns="0"/>
          <a:lstStyle>
            <a:lvl1pPr>
              <a:defRPr sz="1483" b="0" i="0">
                <a:solidFill>
                  <a:srgbClr val="828282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fld id="{525A4689-B8A0-CC4F-849B-F70BD165C374}" type="slidenum">
              <a:rPr lang="x-none" smtClean="0"/>
              <a:pPr/>
              <a:t>‹#›</a:t>
            </a:fld>
            <a:endParaRPr lang="x-none"/>
          </a:p>
        </p:txBody>
      </p:sp>
      <p:sp>
        <p:nvSpPr>
          <p:cNvPr id="11" name="object 12">
            <a:extLst>
              <a:ext uri="{FF2B5EF4-FFF2-40B4-BE49-F238E27FC236}">
                <a16:creationId xmlns:a16="http://schemas.microsoft.com/office/drawing/2014/main" id="{337EF845-3B6A-1049-85E4-18A742ACA2D9}"/>
              </a:ext>
            </a:extLst>
          </p:cNvPr>
          <p:cNvSpPr/>
          <p:nvPr/>
        </p:nvSpPr>
        <p:spPr>
          <a:xfrm>
            <a:off x="0" y="662852"/>
            <a:ext cx="612140" cy="12700"/>
          </a:xfrm>
          <a:custGeom>
            <a:avLst/>
            <a:gdLst/>
            <a:ahLst/>
            <a:cxnLst/>
            <a:rect l="l" t="t" r="r" b="b"/>
            <a:pathLst>
              <a:path w="612140" h="12700">
                <a:moveTo>
                  <a:pt x="612124" y="0"/>
                </a:moveTo>
                <a:lnTo>
                  <a:pt x="0" y="0"/>
                </a:lnTo>
                <a:lnTo>
                  <a:pt x="0" y="12700"/>
                </a:lnTo>
                <a:lnTo>
                  <a:pt x="612124" y="12700"/>
                </a:lnTo>
                <a:lnTo>
                  <a:pt x="612124" y="0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lIns="0" tIns="0" rIns="0" bIns="0" rtlCol="0"/>
          <a:lstStyle/>
          <a:p>
            <a:endParaRPr b="0" i="0"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9CE3D813-A176-4705-9B9D-51A93756344B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10522102" y="6346643"/>
            <a:ext cx="783207" cy="472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56601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8" r:id="rId1"/>
    <p:sldLayoutId id="2147483655" r:id="rId2"/>
    <p:sldLayoutId id="2147483656" r:id="rId3"/>
    <p:sldLayoutId id="2147483657" r:id="rId4"/>
    <p:sldLayoutId id="2147483649" r:id="rId5"/>
    <p:sldLayoutId id="2147483650" r:id="rId6"/>
    <p:sldLayoutId id="2147483651" r:id="rId7"/>
    <p:sldLayoutId id="2147483652" r:id="rId8"/>
    <p:sldLayoutId id="2147483653" r:id="rId9"/>
    <p:sldLayoutId id="2147483654" r:id="rId10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rgbClr val="007378"/>
          </a:solidFill>
          <a:latin typeface="Arial Narrow" panose="020B0604020202020204" pitchFamily="34" charset="0"/>
          <a:ea typeface="+mj-ea"/>
          <a:cs typeface="Arial Narrow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rgbClr val="007378"/>
          </a:solidFill>
          <a:latin typeface="Arial Narrow" panose="020B0604020202020204" pitchFamily="34" charset="0"/>
          <a:ea typeface="+mn-ea"/>
          <a:cs typeface="Arial Narrow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object 5">
            <a:extLst>
              <a:ext uri="{FF2B5EF4-FFF2-40B4-BE49-F238E27FC236}">
                <a16:creationId xmlns:a16="http://schemas.microsoft.com/office/drawing/2014/main" id="{532F35AF-47A0-5D4D-A325-6D5E03F2BC37}"/>
              </a:ext>
            </a:extLst>
          </p:cNvPr>
          <p:cNvGrpSpPr/>
          <p:nvPr/>
        </p:nvGrpSpPr>
        <p:grpSpPr>
          <a:xfrm>
            <a:off x="2426404" y="4319997"/>
            <a:ext cx="8013700" cy="130175"/>
            <a:chOff x="2426404" y="4319997"/>
            <a:chExt cx="8013700" cy="130175"/>
          </a:xfrm>
        </p:grpSpPr>
        <p:sp>
          <p:nvSpPr>
            <p:cNvPr id="10" name="object 6">
              <a:extLst>
                <a:ext uri="{FF2B5EF4-FFF2-40B4-BE49-F238E27FC236}">
                  <a16:creationId xmlns:a16="http://schemas.microsoft.com/office/drawing/2014/main" id="{6FC71956-11B5-7547-B98F-21B4F3553F25}"/>
                </a:ext>
              </a:extLst>
            </p:cNvPr>
            <p:cNvSpPr/>
            <p:nvPr/>
          </p:nvSpPr>
          <p:spPr>
            <a:xfrm>
              <a:off x="2447999" y="4384801"/>
              <a:ext cx="7992109" cy="0"/>
            </a:xfrm>
            <a:custGeom>
              <a:avLst/>
              <a:gdLst/>
              <a:ahLst/>
              <a:cxnLst/>
              <a:rect l="l" t="t" r="r" b="b"/>
              <a:pathLst>
                <a:path w="7992109">
                  <a:moveTo>
                    <a:pt x="0" y="0"/>
                  </a:moveTo>
                  <a:lnTo>
                    <a:pt x="7991995" y="0"/>
                  </a:lnTo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7">
              <a:extLst>
                <a:ext uri="{FF2B5EF4-FFF2-40B4-BE49-F238E27FC236}">
                  <a16:creationId xmlns:a16="http://schemas.microsoft.com/office/drawing/2014/main" id="{74F43371-DE20-584F-A3F0-56AF81562492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426404" y="4319997"/>
              <a:ext cx="129590" cy="129603"/>
            </a:xfrm>
            <a:prstGeom prst="rect">
              <a:avLst/>
            </a:prstGeom>
          </p:spPr>
        </p:pic>
      </p:grpSp>
      <p:pic>
        <p:nvPicPr>
          <p:cNvPr id="24" name="Picture 23">
            <a:extLst>
              <a:ext uri="{FF2B5EF4-FFF2-40B4-BE49-F238E27FC236}">
                <a16:creationId xmlns:a16="http://schemas.microsoft.com/office/drawing/2014/main" id="{70C0C6B9-1806-F344-A8F6-F1E5DA16DFC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674910" y="522544"/>
            <a:ext cx="3674364" cy="1734737"/>
          </a:xfrm>
          <a:prstGeom prst="rect">
            <a:avLst/>
          </a:prstGeom>
        </p:spPr>
      </p:pic>
      <p:grpSp>
        <p:nvGrpSpPr>
          <p:cNvPr id="6" name="object 5">
            <a:extLst>
              <a:ext uri="{FF2B5EF4-FFF2-40B4-BE49-F238E27FC236}">
                <a16:creationId xmlns:a16="http://schemas.microsoft.com/office/drawing/2014/main" id="{DC87F164-5220-9944-A18D-226081FE4DF1}"/>
              </a:ext>
            </a:extLst>
          </p:cNvPr>
          <p:cNvGrpSpPr/>
          <p:nvPr userDrawn="1"/>
        </p:nvGrpSpPr>
        <p:grpSpPr>
          <a:xfrm>
            <a:off x="2426404" y="4319997"/>
            <a:ext cx="8013700" cy="130175"/>
            <a:chOff x="2426404" y="4319997"/>
            <a:chExt cx="8013700" cy="130175"/>
          </a:xfrm>
        </p:grpSpPr>
        <p:sp>
          <p:nvSpPr>
            <p:cNvPr id="7" name="object 6">
              <a:extLst>
                <a:ext uri="{FF2B5EF4-FFF2-40B4-BE49-F238E27FC236}">
                  <a16:creationId xmlns:a16="http://schemas.microsoft.com/office/drawing/2014/main" id="{AC5B72E8-6D04-754D-8C00-0508ED75AAF8}"/>
                </a:ext>
              </a:extLst>
            </p:cNvPr>
            <p:cNvSpPr/>
            <p:nvPr/>
          </p:nvSpPr>
          <p:spPr>
            <a:xfrm>
              <a:off x="2447999" y="4384801"/>
              <a:ext cx="7992109" cy="0"/>
            </a:xfrm>
            <a:custGeom>
              <a:avLst/>
              <a:gdLst/>
              <a:ahLst/>
              <a:cxnLst/>
              <a:rect l="l" t="t" r="r" b="b"/>
              <a:pathLst>
                <a:path w="7992109">
                  <a:moveTo>
                    <a:pt x="0" y="0"/>
                  </a:moveTo>
                  <a:lnTo>
                    <a:pt x="7991995" y="0"/>
                  </a:lnTo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7">
              <a:extLst>
                <a:ext uri="{FF2B5EF4-FFF2-40B4-BE49-F238E27FC236}">
                  <a16:creationId xmlns:a16="http://schemas.microsoft.com/office/drawing/2014/main" id="{5578DE3B-289B-4341-ABAE-3DEE5289B84E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426404" y="4319997"/>
              <a:ext cx="129590" cy="12960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011437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9" r:id="rId2"/>
  </p:sldLayoutIdLst>
  <p:hf hdr="0"/>
  <p:txStyles>
    <p:titleStyle>
      <a:lvl1pPr algn="l" defTabSz="1042782" rtl="0" eaLnBrk="1" latinLnBrk="0" hangingPunct="1">
        <a:lnSpc>
          <a:spcPct val="90000"/>
        </a:lnSpc>
        <a:spcBef>
          <a:spcPct val="0"/>
        </a:spcBef>
        <a:buNone/>
        <a:defRPr sz="501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0695" indent="-260695" algn="l" defTabSz="1042782" rtl="0" eaLnBrk="1" latinLnBrk="0" hangingPunct="1">
        <a:lnSpc>
          <a:spcPct val="90000"/>
        </a:lnSpc>
        <a:spcBef>
          <a:spcPts val="1140"/>
        </a:spcBef>
        <a:buFont typeface="Arial" panose="020B0604020202020204" pitchFamily="34" charset="0"/>
        <a:buChar char="•"/>
        <a:defRPr sz="3193" kern="1200">
          <a:solidFill>
            <a:schemeClr val="tx1"/>
          </a:solidFill>
          <a:latin typeface="+mn-lt"/>
          <a:ea typeface="+mn-ea"/>
          <a:cs typeface="+mn-cs"/>
        </a:defRPr>
      </a:lvl1pPr>
      <a:lvl2pPr marL="782086" indent="-260695" algn="l" defTabSz="1042782" rtl="0" eaLnBrk="1" latinLnBrk="0" hangingPunct="1">
        <a:lnSpc>
          <a:spcPct val="90000"/>
        </a:lnSpc>
        <a:spcBef>
          <a:spcPts val="570"/>
        </a:spcBef>
        <a:buFont typeface="Arial" panose="020B0604020202020204" pitchFamily="34" charset="0"/>
        <a:buChar char="•"/>
        <a:defRPr sz="2737" kern="1200">
          <a:solidFill>
            <a:schemeClr val="tx1"/>
          </a:solidFill>
          <a:latin typeface="+mn-lt"/>
          <a:ea typeface="+mn-ea"/>
          <a:cs typeface="+mn-cs"/>
        </a:defRPr>
      </a:lvl2pPr>
      <a:lvl3pPr marL="1303477" indent="-260695" algn="l" defTabSz="1042782" rtl="0" eaLnBrk="1" latinLnBrk="0" hangingPunct="1">
        <a:lnSpc>
          <a:spcPct val="90000"/>
        </a:lnSpc>
        <a:spcBef>
          <a:spcPts val="570"/>
        </a:spcBef>
        <a:buFont typeface="Arial" panose="020B0604020202020204" pitchFamily="34" charset="0"/>
        <a:buChar char="•"/>
        <a:defRPr sz="2281" kern="1200">
          <a:solidFill>
            <a:schemeClr val="tx1"/>
          </a:solidFill>
          <a:latin typeface="+mn-lt"/>
          <a:ea typeface="+mn-ea"/>
          <a:cs typeface="+mn-cs"/>
        </a:defRPr>
      </a:lvl3pPr>
      <a:lvl4pPr marL="1824868" indent="-260695" algn="l" defTabSz="1042782" rtl="0" eaLnBrk="1" latinLnBrk="0" hangingPunct="1">
        <a:lnSpc>
          <a:spcPct val="90000"/>
        </a:lnSpc>
        <a:spcBef>
          <a:spcPts val="570"/>
        </a:spcBef>
        <a:buFont typeface="Arial" panose="020B0604020202020204" pitchFamily="34" charset="0"/>
        <a:buChar char="•"/>
        <a:defRPr sz="2053" kern="1200">
          <a:solidFill>
            <a:schemeClr val="tx1"/>
          </a:solidFill>
          <a:latin typeface="+mn-lt"/>
          <a:ea typeface="+mn-ea"/>
          <a:cs typeface="+mn-cs"/>
        </a:defRPr>
      </a:lvl4pPr>
      <a:lvl5pPr marL="2346259" indent="-260695" algn="l" defTabSz="1042782" rtl="0" eaLnBrk="1" latinLnBrk="0" hangingPunct="1">
        <a:lnSpc>
          <a:spcPct val="90000"/>
        </a:lnSpc>
        <a:spcBef>
          <a:spcPts val="570"/>
        </a:spcBef>
        <a:buFont typeface="Arial" panose="020B0604020202020204" pitchFamily="34" charset="0"/>
        <a:buChar char="•"/>
        <a:defRPr sz="2053" kern="1200">
          <a:solidFill>
            <a:schemeClr val="tx1"/>
          </a:solidFill>
          <a:latin typeface="+mn-lt"/>
          <a:ea typeface="+mn-ea"/>
          <a:cs typeface="+mn-cs"/>
        </a:defRPr>
      </a:lvl5pPr>
      <a:lvl6pPr marL="2867650" indent="-260695" algn="l" defTabSz="1042782" rtl="0" eaLnBrk="1" latinLnBrk="0" hangingPunct="1">
        <a:lnSpc>
          <a:spcPct val="90000"/>
        </a:lnSpc>
        <a:spcBef>
          <a:spcPts val="570"/>
        </a:spcBef>
        <a:buFont typeface="Arial" panose="020B0604020202020204" pitchFamily="34" charset="0"/>
        <a:buChar char="•"/>
        <a:defRPr sz="2053" kern="1200">
          <a:solidFill>
            <a:schemeClr val="tx1"/>
          </a:solidFill>
          <a:latin typeface="+mn-lt"/>
          <a:ea typeface="+mn-ea"/>
          <a:cs typeface="+mn-cs"/>
        </a:defRPr>
      </a:lvl6pPr>
      <a:lvl7pPr marL="3389041" indent="-260695" algn="l" defTabSz="1042782" rtl="0" eaLnBrk="1" latinLnBrk="0" hangingPunct="1">
        <a:lnSpc>
          <a:spcPct val="90000"/>
        </a:lnSpc>
        <a:spcBef>
          <a:spcPts val="570"/>
        </a:spcBef>
        <a:buFont typeface="Arial" panose="020B0604020202020204" pitchFamily="34" charset="0"/>
        <a:buChar char="•"/>
        <a:defRPr sz="2053" kern="1200">
          <a:solidFill>
            <a:schemeClr val="tx1"/>
          </a:solidFill>
          <a:latin typeface="+mn-lt"/>
          <a:ea typeface="+mn-ea"/>
          <a:cs typeface="+mn-cs"/>
        </a:defRPr>
      </a:lvl7pPr>
      <a:lvl8pPr marL="3910432" indent="-260695" algn="l" defTabSz="1042782" rtl="0" eaLnBrk="1" latinLnBrk="0" hangingPunct="1">
        <a:lnSpc>
          <a:spcPct val="90000"/>
        </a:lnSpc>
        <a:spcBef>
          <a:spcPts val="570"/>
        </a:spcBef>
        <a:buFont typeface="Arial" panose="020B0604020202020204" pitchFamily="34" charset="0"/>
        <a:buChar char="•"/>
        <a:defRPr sz="2053" kern="1200">
          <a:solidFill>
            <a:schemeClr val="tx1"/>
          </a:solidFill>
          <a:latin typeface="+mn-lt"/>
          <a:ea typeface="+mn-ea"/>
          <a:cs typeface="+mn-cs"/>
        </a:defRPr>
      </a:lvl8pPr>
      <a:lvl9pPr marL="4431822" indent="-260695" algn="l" defTabSz="1042782" rtl="0" eaLnBrk="1" latinLnBrk="0" hangingPunct="1">
        <a:lnSpc>
          <a:spcPct val="90000"/>
        </a:lnSpc>
        <a:spcBef>
          <a:spcPts val="570"/>
        </a:spcBef>
        <a:buFont typeface="Arial" panose="020B0604020202020204" pitchFamily="34" charset="0"/>
        <a:buChar char="•"/>
        <a:defRPr sz="205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RU"/>
      </a:defPPr>
      <a:lvl1pPr marL="0" algn="l" defTabSz="1042782" rtl="0" eaLnBrk="1" latinLnBrk="0" hangingPunct="1">
        <a:defRPr sz="2053" kern="1200">
          <a:solidFill>
            <a:schemeClr val="tx1"/>
          </a:solidFill>
          <a:latin typeface="+mn-lt"/>
          <a:ea typeface="+mn-ea"/>
          <a:cs typeface="+mn-cs"/>
        </a:defRPr>
      </a:lvl1pPr>
      <a:lvl2pPr marL="521391" algn="l" defTabSz="1042782" rtl="0" eaLnBrk="1" latinLnBrk="0" hangingPunct="1">
        <a:defRPr sz="2053" kern="1200">
          <a:solidFill>
            <a:schemeClr val="tx1"/>
          </a:solidFill>
          <a:latin typeface="+mn-lt"/>
          <a:ea typeface="+mn-ea"/>
          <a:cs typeface="+mn-cs"/>
        </a:defRPr>
      </a:lvl2pPr>
      <a:lvl3pPr marL="1042782" algn="l" defTabSz="1042782" rtl="0" eaLnBrk="1" latinLnBrk="0" hangingPunct="1">
        <a:defRPr sz="2053" kern="1200">
          <a:solidFill>
            <a:schemeClr val="tx1"/>
          </a:solidFill>
          <a:latin typeface="+mn-lt"/>
          <a:ea typeface="+mn-ea"/>
          <a:cs typeface="+mn-cs"/>
        </a:defRPr>
      </a:lvl3pPr>
      <a:lvl4pPr marL="1564173" algn="l" defTabSz="1042782" rtl="0" eaLnBrk="1" latinLnBrk="0" hangingPunct="1">
        <a:defRPr sz="2053" kern="1200">
          <a:solidFill>
            <a:schemeClr val="tx1"/>
          </a:solidFill>
          <a:latin typeface="+mn-lt"/>
          <a:ea typeface="+mn-ea"/>
          <a:cs typeface="+mn-cs"/>
        </a:defRPr>
      </a:lvl4pPr>
      <a:lvl5pPr marL="2085564" algn="l" defTabSz="1042782" rtl="0" eaLnBrk="1" latinLnBrk="0" hangingPunct="1">
        <a:defRPr sz="2053" kern="1200">
          <a:solidFill>
            <a:schemeClr val="tx1"/>
          </a:solidFill>
          <a:latin typeface="+mn-lt"/>
          <a:ea typeface="+mn-ea"/>
          <a:cs typeface="+mn-cs"/>
        </a:defRPr>
      </a:lvl5pPr>
      <a:lvl6pPr marL="2606954" algn="l" defTabSz="1042782" rtl="0" eaLnBrk="1" latinLnBrk="0" hangingPunct="1">
        <a:defRPr sz="2053" kern="1200">
          <a:solidFill>
            <a:schemeClr val="tx1"/>
          </a:solidFill>
          <a:latin typeface="+mn-lt"/>
          <a:ea typeface="+mn-ea"/>
          <a:cs typeface="+mn-cs"/>
        </a:defRPr>
      </a:lvl6pPr>
      <a:lvl7pPr marL="3128345" algn="l" defTabSz="1042782" rtl="0" eaLnBrk="1" latinLnBrk="0" hangingPunct="1">
        <a:defRPr sz="2053" kern="1200">
          <a:solidFill>
            <a:schemeClr val="tx1"/>
          </a:solidFill>
          <a:latin typeface="+mn-lt"/>
          <a:ea typeface="+mn-ea"/>
          <a:cs typeface="+mn-cs"/>
        </a:defRPr>
      </a:lvl7pPr>
      <a:lvl8pPr marL="3649736" algn="l" defTabSz="1042782" rtl="0" eaLnBrk="1" latinLnBrk="0" hangingPunct="1">
        <a:defRPr sz="2053" kern="1200">
          <a:solidFill>
            <a:schemeClr val="tx1"/>
          </a:solidFill>
          <a:latin typeface="+mn-lt"/>
          <a:ea typeface="+mn-ea"/>
          <a:cs typeface="+mn-cs"/>
        </a:defRPr>
      </a:lvl8pPr>
      <a:lvl9pPr marL="4171127" algn="l" defTabSz="1042782" rtl="0" eaLnBrk="1" latinLnBrk="0" hangingPunct="1">
        <a:defRPr sz="205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9" Type="http://schemas.openxmlformats.org/officeDocument/2006/relationships/image" Target="../media/image28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B077E4-B3D4-2C4D-AA4C-019AA0E13D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br>
              <a:rPr lang="ru-RU" sz="3200" dirty="0">
                <a:latin typeface="Arial Narrow" panose="020B0606020202030204" pitchFamily="34" charset="0"/>
              </a:rPr>
            </a:br>
            <a:r>
              <a:rPr lang="ru-RU" sz="3200" dirty="0">
                <a:latin typeface="Arial Narrow" panose="020B0606020202030204" pitchFamily="34" charset="0"/>
              </a:rPr>
              <a:t>Развитие транспортной инфраструктуры:</a:t>
            </a:r>
            <a:br>
              <a:rPr lang="ru-RU" sz="3200" dirty="0">
                <a:latin typeface="Arial Narrow" panose="020B0606020202030204" pitchFamily="34" charset="0"/>
              </a:rPr>
            </a:br>
            <a:r>
              <a:rPr lang="ru-RU" sz="3200" dirty="0">
                <a:latin typeface="Arial Narrow" panose="020B0606020202030204" pitchFamily="34" charset="0"/>
              </a:rPr>
              <a:t>городское измерение</a:t>
            </a:r>
            <a:endParaRPr lang="x-none" sz="32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CA0B700-73D3-7340-A171-23E0A8E51349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2366630" y="5941202"/>
            <a:ext cx="4056584" cy="351002"/>
          </a:xfrm>
        </p:spPr>
        <p:txBody>
          <a:bodyPr/>
          <a:lstStyle/>
          <a:p>
            <a:r>
              <a:rPr lang="ru-RU" cap="small" dirty="0"/>
              <a:t>29 июня 2023 г.</a:t>
            </a:r>
            <a:endParaRPr lang="x-none" cap="small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32B03431-CA7F-4B4E-AA01-C8CA0F3D42DC}"/>
              </a:ext>
            </a:extLst>
          </p:cNvPr>
          <p:cNvSpPr txBox="1">
            <a:spLocks/>
          </p:cNvSpPr>
          <p:nvPr/>
        </p:nvSpPr>
        <p:spPr>
          <a:xfrm>
            <a:off x="2410806" y="4660422"/>
            <a:ext cx="7992269" cy="525725"/>
          </a:xfrm>
          <a:prstGeom prst="rect">
            <a:avLst/>
          </a:prstGeom>
        </p:spPr>
        <p:txBody>
          <a:bodyPr/>
          <a:lstStyle>
            <a:lvl1pPr marL="0" indent="0" algn="l" defTabSz="1042782" rtl="0" eaLnBrk="1" latinLnBrk="0" hangingPunct="1">
              <a:lnSpc>
                <a:spcPct val="90000"/>
              </a:lnSpc>
              <a:spcBef>
                <a:spcPts val="1140"/>
              </a:spcBef>
              <a:buFont typeface="Arial" panose="020B0604020202020204" pitchFamily="34" charset="0"/>
              <a:buNone/>
              <a:defRPr sz="3000" b="0" i="0" kern="1200">
                <a:solidFill>
                  <a:schemeClr val="bg1"/>
                </a:solidFill>
                <a:latin typeface="Arial Narrow" panose="020B0604020202020204" pitchFamily="34" charset="0"/>
                <a:ea typeface="+mn-ea"/>
                <a:cs typeface="Arial Narrow" panose="020B0604020202020204" pitchFamily="34" charset="0"/>
              </a:defRPr>
            </a:lvl1pPr>
            <a:lvl2pPr marL="782086" indent="-260695" algn="l" defTabSz="1042782" rtl="0" eaLnBrk="1" latinLnBrk="0" hangingPunct="1">
              <a:lnSpc>
                <a:spcPct val="90000"/>
              </a:lnSpc>
              <a:spcBef>
                <a:spcPts val="570"/>
              </a:spcBef>
              <a:buFont typeface="Arial" panose="020B0604020202020204" pitchFamily="34" charset="0"/>
              <a:buChar char="•"/>
              <a:defRPr sz="273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03477" indent="-260695" algn="l" defTabSz="1042782" rtl="0" eaLnBrk="1" latinLnBrk="0" hangingPunct="1">
              <a:lnSpc>
                <a:spcPct val="90000"/>
              </a:lnSpc>
              <a:spcBef>
                <a:spcPts val="570"/>
              </a:spcBef>
              <a:buFont typeface="Arial" panose="020B0604020202020204" pitchFamily="34" charset="0"/>
              <a:buChar char="•"/>
              <a:defRPr sz="228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4868" indent="-260695" algn="l" defTabSz="1042782" rtl="0" eaLnBrk="1" latinLnBrk="0" hangingPunct="1">
              <a:lnSpc>
                <a:spcPct val="90000"/>
              </a:lnSpc>
              <a:spcBef>
                <a:spcPts val="570"/>
              </a:spcBef>
              <a:buFont typeface="Arial" panose="020B0604020202020204" pitchFamily="34" charset="0"/>
              <a:buChar char="•"/>
              <a:defRPr sz="205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346259" indent="-260695" algn="l" defTabSz="1042782" rtl="0" eaLnBrk="1" latinLnBrk="0" hangingPunct="1">
              <a:lnSpc>
                <a:spcPct val="90000"/>
              </a:lnSpc>
              <a:spcBef>
                <a:spcPts val="570"/>
              </a:spcBef>
              <a:buFont typeface="Arial" panose="020B0604020202020204" pitchFamily="34" charset="0"/>
              <a:buChar char="•"/>
              <a:defRPr sz="205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67650" indent="-260695" algn="l" defTabSz="1042782" rtl="0" eaLnBrk="1" latinLnBrk="0" hangingPunct="1">
              <a:lnSpc>
                <a:spcPct val="90000"/>
              </a:lnSpc>
              <a:spcBef>
                <a:spcPts val="570"/>
              </a:spcBef>
              <a:buFont typeface="Arial" panose="020B0604020202020204" pitchFamily="34" charset="0"/>
              <a:buChar char="•"/>
              <a:defRPr sz="205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89041" indent="-260695" algn="l" defTabSz="1042782" rtl="0" eaLnBrk="1" latinLnBrk="0" hangingPunct="1">
              <a:lnSpc>
                <a:spcPct val="90000"/>
              </a:lnSpc>
              <a:spcBef>
                <a:spcPts val="570"/>
              </a:spcBef>
              <a:buFont typeface="Arial" panose="020B0604020202020204" pitchFamily="34" charset="0"/>
              <a:buChar char="•"/>
              <a:defRPr sz="205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910432" indent="-260695" algn="l" defTabSz="1042782" rtl="0" eaLnBrk="1" latinLnBrk="0" hangingPunct="1">
              <a:lnSpc>
                <a:spcPct val="90000"/>
              </a:lnSpc>
              <a:spcBef>
                <a:spcPts val="570"/>
              </a:spcBef>
              <a:buFont typeface="Arial" panose="020B0604020202020204" pitchFamily="34" charset="0"/>
              <a:buChar char="•"/>
              <a:defRPr sz="205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431822" indent="-260695" algn="l" defTabSz="1042782" rtl="0" eaLnBrk="1" latinLnBrk="0" hangingPunct="1">
              <a:lnSpc>
                <a:spcPct val="90000"/>
              </a:lnSpc>
              <a:spcBef>
                <a:spcPts val="570"/>
              </a:spcBef>
              <a:buFont typeface="Arial" panose="020B0604020202020204" pitchFamily="34" charset="0"/>
              <a:buChar char="•"/>
              <a:defRPr sz="205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042782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2800" dirty="0"/>
              <a:t>Владимир Косой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 Narrow" panose="020B0604020202020204" pitchFamily="34" charset="0"/>
                <a:ea typeface="+mn-ea"/>
              </a:rPr>
              <a:t>,</a:t>
            </a:r>
          </a:p>
          <a:p>
            <a:pPr marL="0" marR="0" lvl="0" indent="0" algn="l" defTabSz="1042782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2000" dirty="0"/>
              <a:t>президент Центра экономики инфраструктуры</a:t>
            </a:r>
            <a:endParaRPr kumimoji="0" lang="en-RU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 Narrow" panose="020B0604020202020204" pitchFamily="34" charset="0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5089258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28E165F4-A6F1-4C66-AE12-7CA32AFC7A0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ru-RU"/>
              <a:t>Развитие транспортной инфраструктуры: городское измерение</a:t>
            </a:r>
            <a:endParaRPr lang="x-none" dirty="0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DF6C7506-97C0-40A7-ABD8-6615B1A75AF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ru-RU"/>
              <a:t>29.06.2023</a:t>
            </a:r>
            <a:endParaRPr lang="x-none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A135963-479D-4029-BB1C-04AB2F0BD0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25A4689-B8A0-CC4F-849B-F70BD165C374}" type="slidenum">
              <a:rPr lang="x-none" smtClean="0"/>
              <a:pPr/>
              <a:t>2</a:t>
            </a:fld>
            <a:endParaRPr lang="x-none"/>
          </a:p>
        </p:txBody>
      </p:sp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7785EA97-451B-4B31-885F-1E96D914C6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812" y="414552"/>
            <a:ext cx="10839821" cy="512448"/>
          </a:xfrm>
        </p:spPr>
        <p:txBody>
          <a:bodyPr/>
          <a:lstStyle/>
          <a:p>
            <a:r>
              <a:rPr lang="ru-RU" dirty="0">
                <a:solidFill>
                  <a:schemeClr val="accent2"/>
                </a:solidFill>
              </a:rPr>
              <a:t>Транспорт развивается, но не все проблемы ещё решены</a:t>
            </a:r>
          </a:p>
        </p:txBody>
      </p:sp>
      <p:pic>
        <p:nvPicPr>
          <p:cNvPr id="10" name="Picture 4" descr="Четвертый мост в Новосибирске откроют для движения до конца 2023 года - 7  апреля 2023 - НГС">
            <a:extLst>
              <a:ext uri="{FF2B5EF4-FFF2-40B4-BE49-F238E27FC236}">
                <a16:creationId xmlns:a16="http://schemas.microsoft.com/office/drawing/2014/main" id="{DA015645-049C-4366-A2F8-D60B20D788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0" t="5283" r="37765"/>
          <a:stretch/>
        </p:blipFill>
        <p:spPr bwMode="auto">
          <a:xfrm>
            <a:off x="589043" y="1008426"/>
            <a:ext cx="2038409" cy="3793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567AFF88-1784-494A-B09F-C69BEB25B632}"/>
              </a:ext>
            </a:extLst>
          </p:cNvPr>
          <p:cNvSpPr/>
          <p:nvPr/>
        </p:nvSpPr>
        <p:spPr>
          <a:xfrm>
            <a:off x="589044" y="4801786"/>
            <a:ext cx="2038409" cy="132046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1EFC56C-B487-486C-8A07-F399D964C68A}"/>
              </a:ext>
            </a:extLst>
          </p:cNvPr>
          <p:cNvSpPr txBox="1"/>
          <p:nvPr/>
        </p:nvSpPr>
        <p:spPr>
          <a:xfrm>
            <a:off x="627681" y="4838744"/>
            <a:ext cx="1999772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Строительство новых магистральных автомобильных дорог и</a:t>
            </a:r>
            <a:r>
              <a:rPr lang="ru-RU" sz="1400" dirty="0">
                <a:solidFill>
                  <a:schemeClr val="bg1"/>
                </a:solidFill>
                <a:latin typeface="Arial Narrow" panose="020B0606020202030204" pitchFamily="34" charset="0"/>
                <a:cs typeface="Arial Narrow" panose="020B0604020202020204" pitchFamily="34" charset="0"/>
              </a:rPr>
              <a:t> </a:t>
            </a:r>
            <a:r>
              <a:rPr lang="ru-RU" sz="1400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четвёртого моста через реку Обь</a:t>
            </a:r>
          </a:p>
        </p:txBody>
      </p:sp>
      <p:pic>
        <p:nvPicPr>
          <p:cNvPr id="15" name="Picture 6" descr="В Новосибирске на маршрут № 36 выходят новые троллейбусы с автономным ходом  - 31 января 2023 - НГС">
            <a:extLst>
              <a:ext uri="{FF2B5EF4-FFF2-40B4-BE49-F238E27FC236}">
                <a16:creationId xmlns:a16="http://schemas.microsoft.com/office/drawing/2014/main" id="{BC5E5555-5C4B-43E2-BF29-FA4036E5A1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30" t="3556" r="40793" b="9129"/>
          <a:stretch/>
        </p:blipFill>
        <p:spPr bwMode="auto">
          <a:xfrm>
            <a:off x="2712388" y="1008182"/>
            <a:ext cx="2038410" cy="379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CAD41C94-0A34-4881-8A9A-277526E29E0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854" t="3093" r="30812" b="2803"/>
          <a:stretch/>
        </p:blipFill>
        <p:spPr>
          <a:xfrm>
            <a:off x="4835733" y="1008183"/>
            <a:ext cx="2038409" cy="37936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AC2B2E6D-1328-4B3C-AE84-418FBFEBC7C2}"/>
              </a:ext>
            </a:extLst>
          </p:cNvPr>
          <p:cNvSpPr txBox="1"/>
          <p:nvPr/>
        </p:nvSpPr>
        <p:spPr>
          <a:xfrm>
            <a:off x="589043" y="6197227"/>
            <a:ext cx="4526967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000" b="0" i="0" dirty="0">
                <a:solidFill>
                  <a:schemeClr val="bg1">
                    <a:lumMod val="75000"/>
                  </a:schemeClr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Фото: </a:t>
            </a:r>
            <a:r>
              <a:rPr lang="ru-RU" sz="1000" dirty="0">
                <a:solidFill>
                  <a:schemeClr val="bg1">
                    <a:lumMod val="75000"/>
                  </a:schemeClr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НГС, Министерство транспорта и дорожного хозяйства Новосибирской области</a:t>
            </a:r>
            <a:endParaRPr lang="ru-RU" sz="1000" b="0" i="0" dirty="0">
              <a:solidFill>
                <a:schemeClr val="bg1">
                  <a:lumMod val="75000"/>
                </a:schemeClr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F43A355A-2622-4800-9772-5514A955C76E}"/>
              </a:ext>
            </a:extLst>
          </p:cNvPr>
          <p:cNvSpPr/>
          <p:nvPr/>
        </p:nvSpPr>
        <p:spPr>
          <a:xfrm>
            <a:off x="2712389" y="4801786"/>
            <a:ext cx="2038409" cy="132046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893A937-56BA-4513-B0F4-5257036C6D82}"/>
              </a:ext>
            </a:extLst>
          </p:cNvPr>
          <p:cNvSpPr txBox="1"/>
          <p:nvPr/>
        </p:nvSpPr>
        <p:spPr>
          <a:xfrm>
            <a:off x="2712388" y="4946466"/>
            <a:ext cx="203840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Развитие движения троллейбуса с</a:t>
            </a:r>
            <a:r>
              <a:rPr lang="ru-RU" sz="1400" dirty="0">
                <a:solidFill>
                  <a:schemeClr val="bg1"/>
                </a:solidFill>
                <a:latin typeface="Arial Narrow" panose="020B0606020202030204" pitchFamily="34" charset="0"/>
                <a:cs typeface="Arial Narrow" panose="020B0604020202020204" pitchFamily="34" charset="0"/>
              </a:rPr>
              <a:t> </a:t>
            </a:r>
            <a:r>
              <a:rPr lang="ru-RU" sz="1400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увеличенным автономным</a:t>
            </a:r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684BBC39-EABE-47DE-BE53-87C8A22B642F}"/>
              </a:ext>
            </a:extLst>
          </p:cNvPr>
          <p:cNvSpPr/>
          <p:nvPr/>
        </p:nvSpPr>
        <p:spPr>
          <a:xfrm>
            <a:off x="4835733" y="4801786"/>
            <a:ext cx="2038409" cy="132046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E1235E8-1AF1-4B77-8A8E-7FC568E22578}"/>
              </a:ext>
            </a:extLst>
          </p:cNvPr>
          <p:cNvSpPr txBox="1"/>
          <p:nvPr/>
        </p:nvSpPr>
        <p:spPr>
          <a:xfrm>
            <a:off x="5029289" y="5161909"/>
            <a:ext cx="162483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Развитие городских</a:t>
            </a:r>
          </a:p>
          <a:p>
            <a:pPr algn="ctr"/>
            <a:r>
              <a:rPr lang="ru-RU" sz="1400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электропоездов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45940DF-06A2-48D9-91FB-74F7699DD231}"/>
              </a:ext>
            </a:extLst>
          </p:cNvPr>
          <p:cNvSpPr txBox="1"/>
          <p:nvPr/>
        </p:nvSpPr>
        <p:spPr>
          <a:xfrm>
            <a:off x="6874142" y="1008426"/>
            <a:ext cx="467912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latin typeface="Arial Narrow" panose="020B0604020202020204" pitchFamily="34" charset="0"/>
                <a:cs typeface="Arial Narrow" panose="020B0604020202020204" pitchFamily="34" charset="0"/>
              </a:rPr>
              <a:t>Несмотря на реализуемые проекты в сфере транспорта </a:t>
            </a:r>
            <a:br>
              <a:rPr lang="ru-RU" sz="1400" b="1" dirty="0">
                <a:latin typeface="Arial Narrow" panose="020B0604020202020204" pitchFamily="34" charset="0"/>
                <a:cs typeface="Arial Narrow" panose="020B0604020202020204" pitchFamily="34" charset="0"/>
              </a:rPr>
            </a:br>
            <a:r>
              <a:rPr lang="ru-RU" sz="1400" b="1" dirty="0">
                <a:latin typeface="Arial Narrow" panose="020B0604020202020204" pitchFamily="34" charset="0"/>
                <a:cs typeface="Arial Narrow" panose="020B0604020202020204" pitchFamily="34" charset="0"/>
              </a:rPr>
              <a:t>и дорожного хозяйства, проблема заторов сохраняется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C1887C8-F6E2-45CE-8EA0-5EFC722657A1}"/>
              </a:ext>
            </a:extLst>
          </p:cNvPr>
          <p:cNvSpPr txBox="1"/>
          <p:nvPr/>
        </p:nvSpPr>
        <p:spPr>
          <a:xfrm>
            <a:off x="6874142" y="6196982"/>
            <a:ext cx="4526967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x-none"/>
            </a:defPPr>
            <a:lvl1pPr>
              <a:defRPr sz="1000" b="0" i="0">
                <a:solidFill>
                  <a:schemeClr val="bg1">
                    <a:lumMod val="75000"/>
                  </a:schemeClr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r>
              <a:rPr lang="ru-RU" dirty="0"/>
              <a:t>Скриншот: </a:t>
            </a:r>
            <a:r>
              <a:rPr lang="ru-RU" dirty="0" err="1"/>
              <a:t>Яндекс.Пробки</a:t>
            </a:r>
            <a:r>
              <a:rPr lang="ru-RU" dirty="0"/>
              <a:t> (средняя загрузка в будний день, вечерний пик)</a:t>
            </a:r>
          </a:p>
        </p:txBody>
      </p:sp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0A79F91B-07AC-4F3A-8141-FFB90B52FC4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78" t="11506" r="-578" b="6780"/>
          <a:stretch/>
        </p:blipFill>
        <p:spPr>
          <a:xfrm>
            <a:off x="6986108" y="1531400"/>
            <a:ext cx="4679128" cy="4590854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2C310474-417E-4965-ADF4-5DC65B2BE63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6581" t="1092" r="6570" b="92795"/>
          <a:stretch/>
        </p:blipFill>
        <p:spPr>
          <a:xfrm>
            <a:off x="11163782" y="1531646"/>
            <a:ext cx="439175" cy="470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49271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28E165F4-A6F1-4C66-AE12-7CA32AFC7A0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ru-RU"/>
              <a:t>Развитие транспортной инфраструктуры: городское измерение</a:t>
            </a:r>
            <a:endParaRPr lang="x-none" dirty="0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DF6C7506-97C0-40A7-ABD8-6615B1A75AF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ru-RU"/>
              <a:t>29.06.2023</a:t>
            </a:r>
            <a:endParaRPr lang="x-none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A135963-479D-4029-BB1C-04AB2F0BD0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25A4689-B8A0-CC4F-849B-F70BD165C374}" type="slidenum">
              <a:rPr lang="x-none" smtClean="0"/>
              <a:pPr/>
              <a:t>3</a:t>
            </a:fld>
            <a:endParaRPr lang="x-none"/>
          </a:p>
        </p:txBody>
      </p:sp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7785EA97-451B-4B31-885F-1E96D914C6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812" y="414552"/>
            <a:ext cx="11143918" cy="512448"/>
          </a:xfrm>
        </p:spPr>
        <p:txBody>
          <a:bodyPr/>
          <a:lstStyle/>
          <a:p>
            <a:r>
              <a:rPr lang="ru-RU" dirty="0">
                <a:solidFill>
                  <a:schemeClr val="accent2"/>
                </a:solidFill>
              </a:rPr>
              <a:t>Формирование логистического каркаса для разгрузки дорог</a:t>
            </a:r>
          </a:p>
        </p:txBody>
      </p:sp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BFAB66F5-CE94-4B6D-9CF9-0917D00EC8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013" y="958250"/>
            <a:ext cx="7280476" cy="4941499"/>
          </a:xfrm>
          <a:prstGeom prst="rect">
            <a:avLst/>
          </a:prstGeom>
        </p:spPr>
      </p:pic>
      <p:pic>
        <p:nvPicPr>
          <p:cNvPr id="44" name="Picture 4" descr="Агентство инвестиционного развития НСО - «Новосибирский транспортный  терминал» втрое увеличит инвестиции в проект строительства ТЛЦ под  Новосибирском">
            <a:extLst>
              <a:ext uri="{FF2B5EF4-FFF2-40B4-BE49-F238E27FC236}">
                <a16:creationId xmlns:a16="http://schemas.microsoft.com/office/drawing/2014/main" id="{77D4FE02-99E6-4967-A0E3-E43AFCB62F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539" y="4066745"/>
            <a:ext cx="3154102" cy="2104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Прямоугольник 44">
            <a:extLst>
              <a:ext uri="{FF2B5EF4-FFF2-40B4-BE49-F238E27FC236}">
                <a16:creationId xmlns:a16="http://schemas.microsoft.com/office/drawing/2014/main" id="{C3ADE13A-67B9-48CD-B870-534B79D11EC5}"/>
              </a:ext>
            </a:extLst>
          </p:cNvPr>
          <p:cNvSpPr/>
          <p:nvPr/>
        </p:nvSpPr>
        <p:spPr>
          <a:xfrm>
            <a:off x="393538" y="5574898"/>
            <a:ext cx="3154101" cy="59627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7B3731BE-401F-46D8-849A-80821779382D}"/>
              </a:ext>
            </a:extLst>
          </p:cNvPr>
          <p:cNvSpPr txBox="1"/>
          <p:nvPr/>
        </p:nvSpPr>
        <p:spPr>
          <a:xfrm>
            <a:off x="590937" y="5628948"/>
            <a:ext cx="2963121" cy="4632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310" dirty="0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Проект ТЛЦ «Сибирский»</a:t>
            </a:r>
          </a:p>
          <a:p>
            <a:r>
              <a:rPr lang="ru-RU" sz="1100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станция </a:t>
            </a:r>
            <a:r>
              <a:rPr lang="ru-RU" sz="1100" dirty="0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Чик</a:t>
            </a:r>
            <a:endParaRPr lang="ru-RU" sz="1100" dirty="0">
              <a:solidFill>
                <a:schemeClr val="bg1"/>
              </a:solidFill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5CDF80C4-5658-4846-B1F0-B62CCF6E972F}"/>
              </a:ext>
            </a:extLst>
          </p:cNvPr>
          <p:cNvSpPr txBox="1"/>
          <p:nvPr/>
        </p:nvSpPr>
        <p:spPr>
          <a:xfrm>
            <a:off x="3547640" y="5924949"/>
            <a:ext cx="457645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000" b="0" i="0" dirty="0">
                <a:solidFill>
                  <a:schemeClr val="bg1">
                    <a:lumMod val="75000"/>
                  </a:schemeClr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Рендер: </a:t>
            </a:r>
            <a:r>
              <a:rPr lang="ru-RU" sz="1000" dirty="0">
                <a:solidFill>
                  <a:schemeClr val="bg1">
                    <a:lumMod val="75000"/>
                  </a:schemeClr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Агентство инвестиционного развития Новосибирской области</a:t>
            </a:r>
            <a:endParaRPr lang="ru-RU" sz="1000" b="0" i="0" dirty="0">
              <a:solidFill>
                <a:schemeClr val="bg1">
                  <a:lumMod val="75000"/>
                </a:schemeClr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C1CD6D92-B135-4296-A4F7-CC36FE1791C1}"/>
              </a:ext>
            </a:extLst>
          </p:cNvPr>
          <p:cNvSpPr txBox="1"/>
          <p:nvPr/>
        </p:nvSpPr>
        <p:spPr>
          <a:xfrm>
            <a:off x="7931888" y="958250"/>
            <a:ext cx="4082633" cy="12464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500" dirty="0">
                <a:latin typeface="Arial Narrow" panose="020B0604020202020204" pitchFamily="34" charset="0"/>
                <a:cs typeface="Arial Narrow" panose="020B0604020202020204" pitchFamily="34" charset="0"/>
              </a:rPr>
              <a:t>Создание иерархической сети логистических центров из </a:t>
            </a:r>
            <a:r>
              <a:rPr lang="ru-RU" sz="1500" b="1" dirty="0">
                <a:latin typeface="Arial Narrow" panose="020B0604020202020204" pitchFamily="34" charset="0"/>
                <a:cs typeface="Arial Narrow" panose="020B0604020202020204" pitchFamily="34" charset="0"/>
              </a:rPr>
              <a:t>узловых мультимодальных ТЛЦ </a:t>
            </a:r>
            <a:br>
              <a:rPr lang="ru-RU" sz="1500" dirty="0">
                <a:latin typeface="Arial Narrow" panose="020B0604020202020204" pitchFamily="34" charset="0"/>
                <a:cs typeface="Arial Narrow" panose="020B0604020202020204" pitchFamily="34" charset="0"/>
              </a:rPr>
            </a:br>
            <a:r>
              <a:rPr lang="ru-RU" sz="1500" dirty="0">
                <a:latin typeface="Arial Narrow" panose="020B0604020202020204" pitchFamily="34" charset="0"/>
                <a:cs typeface="Arial Narrow" panose="020B0604020202020204" pitchFamily="34" charset="0"/>
              </a:rPr>
              <a:t>на периферии городской агломерации, создающих основу формата </a:t>
            </a:r>
            <a:r>
              <a:rPr lang="ru-RU" sz="1500" b="1" dirty="0">
                <a:latin typeface="Arial Narrow" panose="020B0604020202020204" pitchFamily="34" charset="0"/>
                <a:cs typeface="Arial Narrow" panose="020B0604020202020204" pitchFamily="34" charset="0"/>
              </a:rPr>
              <a:t>смарт-логистики </a:t>
            </a:r>
            <a:br>
              <a:rPr lang="ru-RU" sz="1500" b="1" dirty="0">
                <a:latin typeface="Arial Narrow" panose="020B0604020202020204" pitchFamily="34" charset="0"/>
                <a:cs typeface="Arial Narrow" panose="020B0604020202020204" pitchFamily="34" charset="0"/>
              </a:rPr>
            </a:br>
            <a:r>
              <a:rPr lang="ru-RU" sz="1500" dirty="0">
                <a:latin typeface="Arial Narrow" panose="020B0604020202020204" pitchFamily="34" charset="0"/>
                <a:cs typeface="Arial Narrow" panose="020B0604020202020204" pitchFamily="34" charset="0"/>
              </a:rPr>
              <a:t>с </a:t>
            </a:r>
            <a:r>
              <a:rPr lang="ru-RU" sz="1500" b="1" dirty="0">
                <a:latin typeface="Arial Narrow" panose="020B0604020202020204" pitchFamily="34" charset="0"/>
                <a:cs typeface="Arial Narrow" panose="020B0604020202020204" pitchFamily="34" charset="0"/>
              </a:rPr>
              <a:t>«логистическими коворкингами»</a:t>
            </a:r>
            <a:r>
              <a:rPr lang="ru-RU" sz="1500" dirty="0">
                <a:latin typeface="Arial Narrow" panose="020B0604020202020204" pitchFamily="34" charset="0"/>
                <a:cs typeface="Arial Narrow" panose="020B0604020202020204" pitchFamily="34" charset="0"/>
              </a:rPr>
              <a:t> в городе</a:t>
            </a:r>
          </a:p>
        </p:txBody>
      </p:sp>
      <p:sp>
        <p:nvSpPr>
          <p:cNvPr id="75" name="Прямоугольник 74">
            <a:extLst>
              <a:ext uri="{FF2B5EF4-FFF2-40B4-BE49-F238E27FC236}">
                <a16:creationId xmlns:a16="http://schemas.microsoft.com/office/drawing/2014/main" id="{502EF4E0-A9A5-4C85-8BB8-A8BBA7A48242}"/>
              </a:ext>
            </a:extLst>
          </p:cNvPr>
          <p:cNvSpPr/>
          <p:nvPr/>
        </p:nvSpPr>
        <p:spPr>
          <a:xfrm>
            <a:off x="8145432" y="2567310"/>
            <a:ext cx="3677969" cy="383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527D496E-91A8-4E73-AC56-76DD405DC49E}"/>
              </a:ext>
            </a:extLst>
          </p:cNvPr>
          <p:cNvSpPr txBox="1"/>
          <p:nvPr/>
        </p:nvSpPr>
        <p:spPr>
          <a:xfrm>
            <a:off x="8098417" y="2607726"/>
            <a:ext cx="3677969" cy="292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300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Уровень 1. Узловые мультимодальные ТЛЦ</a:t>
            </a:r>
            <a:endParaRPr lang="ru-RU" sz="1300" dirty="0">
              <a:solidFill>
                <a:schemeClr val="bg1"/>
              </a:solidFill>
            </a:endParaRPr>
          </a:p>
        </p:txBody>
      </p:sp>
      <p:sp>
        <p:nvSpPr>
          <p:cNvPr id="77" name="Прямоугольник 76">
            <a:extLst>
              <a:ext uri="{FF2B5EF4-FFF2-40B4-BE49-F238E27FC236}">
                <a16:creationId xmlns:a16="http://schemas.microsoft.com/office/drawing/2014/main" id="{CA3452F0-CCA9-4268-9A36-87C4D8331625}"/>
              </a:ext>
            </a:extLst>
          </p:cNvPr>
          <p:cNvSpPr/>
          <p:nvPr/>
        </p:nvSpPr>
        <p:spPr>
          <a:xfrm>
            <a:off x="8145432" y="3195105"/>
            <a:ext cx="3677969" cy="383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D4B57167-3AAF-45F3-AF34-D62FA93CF8D3}"/>
              </a:ext>
            </a:extLst>
          </p:cNvPr>
          <p:cNvSpPr txBox="1"/>
          <p:nvPr/>
        </p:nvSpPr>
        <p:spPr>
          <a:xfrm>
            <a:off x="8073130" y="3248305"/>
            <a:ext cx="3677969" cy="292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300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Уровень 2. Городские мультимодальные ТЛЦ</a:t>
            </a:r>
            <a:endParaRPr lang="ru-RU" sz="1300" dirty="0">
              <a:solidFill>
                <a:schemeClr val="bg1"/>
              </a:solidFill>
            </a:endParaRPr>
          </a:p>
        </p:txBody>
      </p:sp>
      <p:sp>
        <p:nvSpPr>
          <p:cNvPr id="79" name="Прямоугольник 78">
            <a:extLst>
              <a:ext uri="{FF2B5EF4-FFF2-40B4-BE49-F238E27FC236}">
                <a16:creationId xmlns:a16="http://schemas.microsoft.com/office/drawing/2014/main" id="{92B224D2-18E4-4FED-84EC-4188B5DF4A0F}"/>
              </a:ext>
            </a:extLst>
          </p:cNvPr>
          <p:cNvSpPr/>
          <p:nvPr/>
        </p:nvSpPr>
        <p:spPr>
          <a:xfrm>
            <a:off x="8145432" y="3822900"/>
            <a:ext cx="3677969" cy="383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F415FD68-FEB7-44FF-822E-6332BEC607B7}"/>
              </a:ext>
            </a:extLst>
          </p:cNvPr>
          <p:cNvSpPr txBox="1"/>
          <p:nvPr/>
        </p:nvSpPr>
        <p:spPr>
          <a:xfrm>
            <a:off x="8098417" y="3876100"/>
            <a:ext cx="3967635" cy="292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300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Уровень 3. Районные ТЛЦ и логистические «коворкинги»</a:t>
            </a:r>
            <a:endParaRPr lang="ru-RU" sz="1300" dirty="0">
              <a:solidFill>
                <a:schemeClr val="bg1"/>
              </a:solidFill>
            </a:endParaRPr>
          </a:p>
        </p:txBody>
      </p:sp>
      <p:sp>
        <p:nvSpPr>
          <p:cNvPr id="81" name="Прямоугольник 80">
            <a:extLst>
              <a:ext uri="{FF2B5EF4-FFF2-40B4-BE49-F238E27FC236}">
                <a16:creationId xmlns:a16="http://schemas.microsoft.com/office/drawing/2014/main" id="{4439262B-7679-4E64-9AB7-97A9B5CFE4A7}"/>
              </a:ext>
            </a:extLst>
          </p:cNvPr>
          <p:cNvSpPr/>
          <p:nvPr/>
        </p:nvSpPr>
        <p:spPr>
          <a:xfrm>
            <a:off x="8145432" y="4508445"/>
            <a:ext cx="3677969" cy="383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184D2737-EF9F-4DE6-A57F-D9B10E43A679}"/>
              </a:ext>
            </a:extLst>
          </p:cNvPr>
          <p:cNvSpPr txBox="1"/>
          <p:nvPr/>
        </p:nvSpPr>
        <p:spPr>
          <a:xfrm>
            <a:off x="8312968" y="4561645"/>
            <a:ext cx="3248868" cy="292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300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Конечные потребители</a:t>
            </a:r>
            <a:endParaRPr lang="ru-RU" sz="1300" dirty="0">
              <a:solidFill>
                <a:schemeClr val="bg1"/>
              </a:solidFill>
            </a:endParaRPr>
          </a:p>
        </p:txBody>
      </p:sp>
      <p:sp>
        <p:nvSpPr>
          <p:cNvPr id="83" name="Треугольник 35">
            <a:extLst>
              <a:ext uri="{FF2B5EF4-FFF2-40B4-BE49-F238E27FC236}">
                <a16:creationId xmlns:a16="http://schemas.microsoft.com/office/drawing/2014/main" id="{582966C5-9159-4F13-B0D3-A9B5E3BA49D3}"/>
              </a:ext>
            </a:extLst>
          </p:cNvPr>
          <p:cNvSpPr/>
          <p:nvPr/>
        </p:nvSpPr>
        <p:spPr>
          <a:xfrm rot="10800000">
            <a:off x="9878369" y="2989182"/>
            <a:ext cx="212094" cy="182840"/>
          </a:xfrm>
          <a:prstGeom prst="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4" name="Треугольник 36">
            <a:extLst>
              <a:ext uri="{FF2B5EF4-FFF2-40B4-BE49-F238E27FC236}">
                <a16:creationId xmlns:a16="http://schemas.microsoft.com/office/drawing/2014/main" id="{A59FEB3C-710C-4C37-8064-59EB34E8B244}"/>
              </a:ext>
            </a:extLst>
          </p:cNvPr>
          <p:cNvSpPr/>
          <p:nvPr/>
        </p:nvSpPr>
        <p:spPr>
          <a:xfrm rot="10800000">
            <a:off x="9878369" y="3609282"/>
            <a:ext cx="212094" cy="182840"/>
          </a:xfrm>
          <a:prstGeom prst="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5" name="Треугольник 37">
            <a:extLst>
              <a:ext uri="{FF2B5EF4-FFF2-40B4-BE49-F238E27FC236}">
                <a16:creationId xmlns:a16="http://schemas.microsoft.com/office/drawing/2014/main" id="{FF7FCAE6-018D-4545-B05B-378F60C4FC56}"/>
              </a:ext>
            </a:extLst>
          </p:cNvPr>
          <p:cNvSpPr/>
          <p:nvPr/>
        </p:nvSpPr>
        <p:spPr>
          <a:xfrm rot="10800000">
            <a:off x="9857568" y="4263851"/>
            <a:ext cx="212094" cy="182840"/>
          </a:xfrm>
          <a:prstGeom prst="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E7495C09-BCAA-4923-9DD7-02D28561992C}"/>
              </a:ext>
            </a:extLst>
          </p:cNvPr>
          <p:cNvSpPr txBox="1"/>
          <p:nvPr/>
        </p:nvSpPr>
        <p:spPr>
          <a:xfrm>
            <a:off x="8124630" y="2175332"/>
            <a:ext cx="367796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chemeClr val="accent2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Иерархическая система логистических центров</a:t>
            </a:r>
            <a:endParaRPr lang="ru-RU" sz="1400" b="1" dirty="0">
              <a:solidFill>
                <a:schemeClr val="accent2"/>
              </a:solidFill>
            </a:endParaRP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CE15C6DE-FA39-4B5E-AD17-456E280F0277}"/>
              </a:ext>
            </a:extLst>
          </p:cNvPr>
          <p:cNvSpPr txBox="1"/>
          <p:nvPr/>
        </p:nvSpPr>
        <p:spPr>
          <a:xfrm>
            <a:off x="7931888" y="5005005"/>
            <a:ext cx="387759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>
                <a:latin typeface="Arial Narrow" panose="020B0604020202020204" pitchFamily="34" charset="0"/>
                <a:cs typeface="Arial Narrow" panose="020B0604020202020204" pitchFamily="34" charset="0"/>
              </a:rPr>
              <a:t>Планирование</a:t>
            </a:r>
            <a:r>
              <a:rPr lang="ru-RU" sz="1400" b="1" dirty="0">
                <a:latin typeface="Arial Narrow" panose="020B0604020202020204" pitchFamily="34" charset="0"/>
                <a:cs typeface="Arial Narrow" panose="020B0604020202020204" pitchFamily="34" charset="0"/>
              </a:rPr>
              <a:t> грузового каркаса города </a:t>
            </a:r>
            <a:br>
              <a:rPr lang="ru-RU" sz="1400" b="1" dirty="0">
                <a:latin typeface="Arial Narrow" panose="020B0604020202020204" pitchFamily="34" charset="0"/>
                <a:cs typeface="Arial Narrow" panose="020B0604020202020204" pitchFamily="34" charset="0"/>
              </a:rPr>
            </a:br>
            <a:r>
              <a:rPr lang="ru-RU" sz="1400" dirty="0">
                <a:latin typeface="Arial Narrow" panose="020B0604020202020204" pitchFamily="34" charset="0"/>
                <a:cs typeface="Arial Narrow" panose="020B0604020202020204" pitchFamily="34" charset="0"/>
              </a:rPr>
              <a:t>для связи ТЛЦ разных уровней и конечных потребителей позволяет снять избыточную нагрузку на улично-дорожную сеть города</a:t>
            </a:r>
          </a:p>
        </p:txBody>
      </p:sp>
    </p:spTree>
    <p:extLst>
      <p:ext uri="{BB962C8B-B14F-4D97-AF65-F5344CB8AC3E}">
        <p14:creationId xmlns:p14="http://schemas.microsoft.com/office/powerpoint/2010/main" val="22658917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28E165F4-A6F1-4C66-AE12-7CA32AFC7A0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ru-RU"/>
              <a:t>Развитие транспортной инфраструктуры: городское измерение</a:t>
            </a:r>
            <a:endParaRPr lang="x-none" dirty="0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DF6C7506-97C0-40A7-ABD8-6615B1A75AF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ru-RU"/>
              <a:t>29.06.2023</a:t>
            </a:r>
            <a:endParaRPr lang="x-none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A135963-479D-4029-BB1C-04AB2F0BD0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25A4689-B8A0-CC4F-849B-F70BD165C374}" type="slidenum">
              <a:rPr lang="x-none" smtClean="0"/>
              <a:pPr/>
              <a:t>4</a:t>
            </a:fld>
            <a:endParaRPr lang="x-none"/>
          </a:p>
        </p:txBody>
      </p:sp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7785EA97-451B-4B31-885F-1E96D914C6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812" y="414552"/>
            <a:ext cx="11143918" cy="512448"/>
          </a:xfrm>
        </p:spPr>
        <p:txBody>
          <a:bodyPr/>
          <a:lstStyle/>
          <a:p>
            <a:r>
              <a:rPr lang="ru-RU" dirty="0">
                <a:solidFill>
                  <a:schemeClr val="accent2"/>
                </a:solidFill>
              </a:rPr>
              <a:t>Система платных парковок нуждается в расширении </a:t>
            </a: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80EC5D4C-57D9-4888-B85E-478433F78E2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411" r="15965"/>
          <a:stretch/>
        </p:blipFill>
        <p:spPr>
          <a:xfrm>
            <a:off x="432065" y="1314667"/>
            <a:ext cx="2770909" cy="4683035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F5503C4D-D346-4CDB-A246-665C6F5849E1}"/>
              </a:ext>
            </a:extLst>
          </p:cNvPr>
          <p:cNvSpPr txBox="1"/>
          <p:nvPr/>
        </p:nvSpPr>
        <p:spPr>
          <a:xfrm>
            <a:off x="432065" y="6002288"/>
            <a:ext cx="457645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000" b="0" i="0" dirty="0">
                <a:solidFill>
                  <a:schemeClr val="bg1">
                    <a:lumMod val="75000"/>
                  </a:schemeClr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Скриншот: </a:t>
            </a:r>
            <a:r>
              <a:rPr lang="ru-RU" sz="1000" dirty="0">
                <a:solidFill>
                  <a:schemeClr val="bg1">
                    <a:lumMod val="75000"/>
                  </a:schemeClr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Парковки Новосибирска, 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parking-54.ru</a:t>
            </a:r>
            <a:endParaRPr lang="ru-RU" sz="1000" b="0" i="0" dirty="0">
              <a:solidFill>
                <a:schemeClr val="bg1">
                  <a:lumMod val="75000"/>
                </a:schemeClr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FAE4977-2306-4123-BA25-F3189B94712A}"/>
              </a:ext>
            </a:extLst>
          </p:cNvPr>
          <p:cNvSpPr txBox="1"/>
          <p:nvPr/>
        </p:nvSpPr>
        <p:spPr>
          <a:xfrm>
            <a:off x="3285395" y="5289831"/>
            <a:ext cx="277091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000" b="0" i="0" dirty="0">
                <a:solidFill>
                  <a:schemeClr val="bg1">
                    <a:lumMod val="75000"/>
                  </a:schemeClr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Скриншот: </a:t>
            </a:r>
            <a:r>
              <a:rPr lang="ru-RU" sz="1000" dirty="0">
                <a:solidFill>
                  <a:schemeClr val="bg1">
                    <a:lumMod val="75000"/>
                  </a:schemeClr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Парковочное пространство </a:t>
            </a:r>
          </a:p>
          <a:p>
            <a:r>
              <a:rPr lang="ru-RU" sz="1000" dirty="0">
                <a:solidFill>
                  <a:schemeClr val="bg1">
                    <a:lumMod val="75000"/>
                  </a:schemeClr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Екатеринбурга, 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ek-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parking.ru</a:t>
            </a:r>
            <a:endParaRPr lang="ru-RU" sz="1000" b="0" i="0" dirty="0">
              <a:solidFill>
                <a:schemeClr val="bg1">
                  <a:lumMod val="75000"/>
                </a:schemeClr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CEE2CA7-8BA1-4D3E-8FA4-91E3038A26A8}"/>
              </a:ext>
            </a:extLst>
          </p:cNvPr>
          <p:cNvSpPr txBox="1"/>
          <p:nvPr/>
        </p:nvSpPr>
        <p:spPr>
          <a:xfrm>
            <a:off x="6266705" y="3517618"/>
            <a:ext cx="5358928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600" dirty="0">
                <a:latin typeface="Arial Narrow" panose="020B0604020202020204" pitchFamily="34" charset="0"/>
                <a:cs typeface="Arial Narrow" panose="020B0604020202020204" pitchFamily="34" charset="0"/>
              </a:rPr>
              <a:t>Новосибирск входит в число лидеров среди городов России по уровню автомобилизации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600" dirty="0">
                <a:latin typeface="Arial Narrow" panose="020B0604020202020204" pitchFamily="34" charset="0"/>
                <a:cs typeface="Arial Narrow" panose="020B0604020202020204" pitchFamily="34" charset="0"/>
              </a:rPr>
              <a:t>Развитие парковочного пространства отстаёт от развития города: платные парковки существуют фактически только </a:t>
            </a:r>
            <a:br>
              <a:rPr lang="ru-RU" sz="1600" dirty="0">
                <a:latin typeface="Arial Narrow" panose="020B0604020202020204" pitchFamily="34" charset="0"/>
                <a:cs typeface="Arial Narrow" panose="020B0604020202020204" pitchFamily="34" charset="0"/>
              </a:rPr>
            </a:br>
            <a:r>
              <a:rPr lang="ru-RU" sz="1600" dirty="0">
                <a:latin typeface="Arial Narrow" panose="020B0604020202020204" pitchFamily="34" charset="0"/>
                <a:cs typeface="Arial Narrow" panose="020B0604020202020204" pitchFamily="34" charset="0"/>
              </a:rPr>
              <a:t>на одной улице, организовано всего </a:t>
            </a:r>
            <a:r>
              <a:rPr lang="ru-RU" sz="1600" b="1" dirty="0">
                <a:latin typeface="Arial Narrow" panose="020B0604020202020204" pitchFamily="34" charset="0"/>
                <a:cs typeface="Arial Narrow" panose="020B0604020202020204" pitchFamily="34" charset="0"/>
              </a:rPr>
              <a:t>568 </a:t>
            </a:r>
            <a:r>
              <a:rPr lang="ru-RU" sz="1600" dirty="0">
                <a:latin typeface="Arial Narrow" panose="020B0604020202020204" pitchFamily="34" charset="0"/>
                <a:cs typeface="Arial Narrow" panose="020B0604020202020204" pitchFamily="34" charset="0"/>
              </a:rPr>
              <a:t>мест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600" dirty="0">
                <a:latin typeface="Arial Narrow" panose="020B0604020202020204" pitchFamily="34" charset="0"/>
                <a:cs typeface="Arial Narrow" panose="020B0604020202020204" pitchFamily="34" charset="0"/>
              </a:rPr>
              <a:t>В условиях растущей автомобилизации платные парковки становятся важнейшим инструментом управления </a:t>
            </a:r>
            <a:r>
              <a:rPr lang="ru-RU" sz="1600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автомобилепользованием</a:t>
            </a:r>
            <a:endParaRPr lang="ru-RU" sz="1600" dirty="0"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pic>
        <p:nvPicPr>
          <p:cNvPr id="26" name="Picture 2" descr="Недавно отремонтированный тротуар на Карла Маркса в Новосибирске превратили  в стоянку, ноябрь 2022 год - 11 ноября 2022 - НГС">
            <a:extLst>
              <a:ext uri="{FF2B5EF4-FFF2-40B4-BE49-F238E27FC236}">
                <a16:creationId xmlns:a16="http://schemas.microsoft.com/office/drawing/2014/main" id="{DA10E9D2-3886-4007-87A3-95D71AE8179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852" b="16765"/>
          <a:stretch/>
        </p:blipFill>
        <p:spPr bwMode="auto">
          <a:xfrm>
            <a:off x="6309237" y="1149728"/>
            <a:ext cx="5316396" cy="2327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id="{82AD586C-DF09-4552-80B3-3C90A394ACA4}"/>
              </a:ext>
            </a:extLst>
          </p:cNvPr>
          <p:cNvSpPr/>
          <p:nvPr/>
        </p:nvSpPr>
        <p:spPr>
          <a:xfrm>
            <a:off x="6234111" y="5793518"/>
            <a:ext cx="5387485" cy="453243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EF0DB34-7A58-4AC6-86C3-5F350CF14BDD}"/>
              </a:ext>
            </a:extLst>
          </p:cNvPr>
          <p:cNvSpPr txBox="1"/>
          <p:nvPr/>
        </p:nvSpPr>
        <p:spPr>
          <a:xfrm>
            <a:off x="6248569" y="5843168"/>
            <a:ext cx="5358569" cy="3539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700" dirty="0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Необходима стратегия </a:t>
            </a:r>
            <a:r>
              <a:rPr lang="ru-RU" sz="1700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развития парковочного пространства</a:t>
            </a:r>
            <a:endParaRPr lang="ru-RU" sz="1700" dirty="0">
              <a:solidFill>
                <a:schemeClr val="bg1"/>
              </a:solidFill>
              <a:effectLst/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938AF892-9043-4FA6-96E1-2AB55CB4C4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85601" y="1314666"/>
            <a:ext cx="2810399" cy="397516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D96375E-8E29-48A2-9E88-4EE432AE600E}"/>
              </a:ext>
            </a:extLst>
          </p:cNvPr>
          <p:cNvSpPr txBox="1"/>
          <p:nvPr/>
        </p:nvSpPr>
        <p:spPr>
          <a:xfrm>
            <a:off x="432065" y="927000"/>
            <a:ext cx="50649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Сравнение: сеть платных парковок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3ADCCD6-FDC0-4BB9-B9AA-77A65C67F64D}"/>
              </a:ext>
            </a:extLst>
          </p:cNvPr>
          <p:cNvSpPr txBox="1"/>
          <p:nvPr/>
        </p:nvSpPr>
        <p:spPr>
          <a:xfrm>
            <a:off x="535571" y="1381060"/>
            <a:ext cx="1281948" cy="349702"/>
          </a:xfrm>
          <a:prstGeom prst="rect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lIns="36000" tIns="36000" rIns="36000" bIns="36000" rtlCol="0">
            <a:spAutoFit/>
          </a:bodyPr>
          <a:lstStyle/>
          <a:p>
            <a:r>
              <a:rPr lang="ru-RU" dirty="0"/>
              <a:t>Новосибирск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F254C53-A78C-4172-84D1-AA67ABD42A5B}"/>
              </a:ext>
            </a:extLst>
          </p:cNvPr>
          <p:cNvSpPr txBox="1"/>
          <p:nvPr/>
        </p:nvSpPr>
        <p:spPr>
          <a:xfrm>
            <a:off x="3352673" y="1381060"/>
            <a:ext cx="1281948" cy="34970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lIns="36000" tIns="36000" rIns="36000" bIns="36000" rtlCol="0">
            <a:spAutoFit/>
          </a:bodyPr>
          <a:lstStyle/>
          <a:p>
            <a:r>
              <a:rPr lang="ru-RU" dirty="0"/>
              <a:t>Екатеринбург</a:t>
            </a:r>
          </a:p>
        </p:txBody>
      </p:sp>
    </p:spTree>
    <p:extLst>
      <p:ext uri="{BB962C8B-B14F-4D97-AF65-F5344CB8AC3E}">
        <p14:creationId xmlns:p14="http://schemas.microsoft.com/office/powerpoint/2010/main" val="7485909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28E165F4-A6F1-4C66-AE12-7CA32AFC7A0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ru-RU"/>
              <a:t>Развитие транспортной инфраструктуры: городское измерение</a:t>
            </a:r>
            <a:endParaRPr lang="x-none" dirty="0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DF6C7506-97C0-40A7-ABD8-6615B1A75AF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ru-RU"/>
              <a:t>29.06.2023</a:t>
            </a:r>
            <a:endParaRPr lang="x-none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A135963-479D-4029-BB1C-04AB2F0BD0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25A4689-B8A0-CC4F-849B-F70BD165C374}" type="slidenum">
              <a:rPr lang="x-none" smtClean="0"/>
              <a:pPr/>
              <a:t>5</a:t>
            </a:fld>
            <a:endParaRPr lang="x-none"/>
          </a:p>
        </p:txBody>
      </p:sp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7785EA97-451B-4B31-885F-1E96D914C6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812" y="414552"/>
            <a:ext cx="11143918" cy="512448"/>
          </a:xfrm>
        </p:spPr>
        <p:txBody>
          <a:bodyPr/>
          <a:lstStyle/>
          <a:p>
            <a:r>
              <a:rPr lang="ru-RU" dirty="0">
                <a:solidFill>
                  <a:schemeClr val="accent2"/>
                </a:solidFill>
              </a:rPr>
              <a:t>Увязка развития жилищного строительства и транспорта</a:t>
            </a:r>
          </a:p>
        </p:txBody>
      </p:sp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0F2B2BEA-B9AC-433A-B5FD-D7B0D92ED3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19490" y="3789542"/>
            <a:ext cx="4129757" cy="2359861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6AC33C57-348B-4C21-B759-4B3D5D4B220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868"/>
          <a:stretch/>
        </p:blipFill>
        <p:spPr>
          <a:xfrm>
            <a:off x="785811" y="4646428"/>
            <a:ext cx="6333679" cy="1619933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5B49D9DE-DEDB-4EE9-8110-F2D8F9FE707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785812" y="923669"/>
            <a:ext cx="5923331" cy="3810020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BD862B3C-E0B7-4353-B71D-95355ED0E7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786" y="2322789"/>
            <a:ext cx="1483438" cy="2091787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C77914DC-8D91-46DD-B0D5-0E54306C453B}"/>
              </a:ext>
            </a:extLst>
          </p:cNvPr>
          <p:cNvSpPr txBox="1"/>
          <p:nvPr/>
        </p:nvSpPr>
        <p:spPr>
          <a:xfrm>
            <a:off x="6846914" y="923670"/>
            <a:ext cx="4945045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latin typeface="Arial Narrow" panose="020B0604020202020204" pitchFamily="34" charset="0"/>
                <a:cs typeface="Arial Narrow" panose="020B0604020202020204" pitchFamily="34" charset="0"/>
              </a:rPr>
              <a:t>Районы перспективной жилой застройки, в особенности, в планировочных районах на периферии города, требуют </a:t>
            </a:r>
            <a:r>
              <a:rPr lang="ru-RU" sz="1600" b="1" dirty="0">
                <a:latin typeface="Arial Narrow" panose="020B0604020202020204" pitchFamily="34" charset="0"/>
                <a:cs typeface="Arial Narrow" panose="020B0604020202020204" pitchFamily="34" charset="0"/>
              </a:rPr>
              <a:t>опережающего развития магистрального общественного транспорта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8C697E1-184A-4BC9-9147-D7A618526688}"/>
              </a:ext>
            </a:extLst>
          </p:cNvPr>
          <p:cNvSpPr txBox="1"/>
          <p:nvPr/>
        </p:nvSpPr>
        <p:spPr>
          <a:xfrm>
            <a:off x="6846913" y="2026872"/>
            <a:ext cx="4945045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latin typeface="Arial Narrow" panose="020B0604020202020204" pitchFamily="34" charset="0"/>
                <a:cs typeface="Arial Narrow" panose="020B0604020202020204" pitchFamily="34" charset="0"/>
              </a:rPr>
              <a:t>Имеются возможности привлечения федеральной поддержки </a:t>
            </a:r>
            <a:r>
              <a:rPr lang="ru-RU" sz="1600" dirty="0">
                <a:latin typeface="Arial Narrow" panose="020B0606020202030204" pitchFamily="34" charset="0"/>
                <a:cs typeface="Arial Narrow" panose="020B0604020202020204" pitchFamily="34" charset="0"/>
              </a:rPr>
              <a:t>— в увязке с проектами по жилищному строительству могут быть предоставлены займы на льготных условиях по механизму «инфраструктурных облигаций» через специализированное общество проектного финансирования (дочерняя структура «ДОМ.РФ»)</a:t>
            </a:r>
            <a:endParaRPr lang="ru-RU" sz="1600" b="1" dirty="0"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47620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28E165F4-A6F1-4C66-AE12-7CA32AFC7A0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ru-RU"/>
              <a:t>Развитие транспортной инфраструктуры: городское измерение</a:t>
            </a:r>
            <a:endParaRPr lang="x-none" dirty="0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DF6C7506-97C0-40A7-ABD8-6615B1A75AF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ru-RU"/>
              <a:t>29.06.2023</a:t>
            </a:r>
            <a:endParaRPr lang="x-none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A135963-479D-4029-BB1C-04AB2F0BD0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25A4689-B8A0-CC4F-849B-F70BD165C374}" type="slidenum">
              <a:rPr lang="x-none" smtClean="0"/>
              <a:pPr/>
              <a:t>6</a:t>
            </a:fld>
            <a:endParaRPr lang="x-none"/>
          </a:p>
        </p:txBody>
      </p:sp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7785EA97-451B-4B31-885F-1E96D914C6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812" y="414552"/>
            <a:ext cx="11143918" cy="512448"/>
          </a:xfrm>
        </p:spPr>
        <p:txBody>
          <a:bodyPr/>
          <a:lstStyle/>
          <a:p>
            <a:r>
              <a:rPr lang="ru-RU" dirty="0">
                <a:solidFill>
                  <a:schemeClr val="accent2"/>
                </a:solidFill>
              </a:rPr>
              <a:t>Общественный транспорт: доступный или не очень?</a:t>
            </a: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8161511D-8F77-45A6-824F-F9A4186DA3A8}"/>
              </a:ext>
            </a:extLst>
          </p:cNvPr>
          <p:cNvSpPr/>
          <p:nvPr/>
        </p:nvSpPr>
        <p:spPr>
          <a:xfrm>
            <a:off x="4026347" y="1121093"/>
            <a:ext cx="1714501" cy="503434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5681456-BC1D-45FC-9E3C-B6AF6B4C09EC}"/>
              </a:ext>
            </a:extLst>
          </p:cNvPr>
          <p:cNvSpPr txBox="1"/>
          <p:nvPr/>
        </p:nvSpPr>
        <p:spPr>
          <a:xfrm>
            <a:off x="4167594" y="1188144"/>
            <a:ext cx="22574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Новосибирск</a:t>
            </a:r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3910520E-9E88-4847-915A-F640AEB25FC9}"/>
              </a:ext>
            </a:extLst>
          </p:cNvPr>
          <p:cNvSpPr/>
          <p:nvPr/>
        </p:nvSpPr>
        <p:spPr>
          <a:xfrm>
            <a:off x="6651841" y="1121093"/>
            <a:ext cx="1106441" cy="503434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F978E08-CEF6-481B-9AB1-5A89FA9AAA8F}"/>
              </a:ext>
            </a:extLst>
          </p:cNvPr>
          <p:cNvSpPr txBox="1"/>
          <p:nvPr/>
        </p:nvSpPr>
        <p:spPr>
          <a:xfrm>
            <a:off x="6793089" y="1188144"/>
            <a:ext cx="8366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Москва</a:t>
            </a:r>
          </a:p>
        </p:txBody>
      </p:sp>
      <p:pic>
        <p:nvPicPr>
          <p:cNvPr id="27" name="Picture 4" descr="Герб Москвы">
            <a:extLst>
              <a:ext uri="{FF2B5EF4-FFF2-40B4-BE49-F238E27FC236}">
                <a16:creationId xmlns:a16="http://schemas.microsoft.com/office/drawing/2014/main" id="{DCC88FED-3F0E-4769-ADEA-B2C397E9F0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26" t="8854" r="26157" b="10573"/>
          <a:stretch/>
        </p:blipFill>
        <p:spPr bwMode="auto">
          <a:xfrm>
            <a:off x="6170741" y="1111951"/>
            <a:ext cx="481097" cy="512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A2EF20B0-C9D5-4E66-B170-A780EC1736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61368" y="1111952"/>
            <a:ext cx="523037" cy="512576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631DAC0C-D39B-4A04-8D9B-ADAF995EC17C}"/>
              </a:ext>
            </a:extLst>
          </p:cNvPr>
          <p:cNvSpPr txBox="1"/>
          <p:nvPr/>
        </p:nvSpPr>
        <p:spPr>
          <a:xfrm>
            <a:off x="789237" y="1609709"/>
            <a:ext cx="22574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Arial Narrow" panose="020B0604020202020204" pitchFamily="34" charset="0"/>
                <a:cs typeface="Arial Narrow" panose="020B0604020202020204" pitchFamily="34" charset="0"/>
              </a:rPr>
              <a:t>Одна поездка, руб. 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2B71EC1-E62A-4759-9FA2-8268EE0A9C0F}"/>
              </a:ext>
            </a:extLst>
          </p:cNvPr>
          <p:cNvSpPr txBox="1"/>
          <p:nvPr/>
        </p:nvSpPr>
        <p:spPr>
          <a:xfrm>
            <a:off x="789237" y="1966397"/>
            <a:ext cx="32222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Arial Narrow" panose="020B0604020202020204" pitchFamily="34" charset="0"/>
                <a:cs typeface="Arial Narrow" panose="020B0604020202020204" pitchFamily="34" charset="0"/>
              </a:rPr>
              <a:t>на городском транспорте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0C15042-A22A-41B4-8B4B-B8F5653CEF48}"/>
              </a:ext>
            </a:extLst>
          </p:cNvPr>
          <p:cNvSpPr txBox="1"/>
          <p:nvPr/>
        </p:nvSpPr>
        <p:spPr>
          <a:xfrm>
            <a:off x="4497835" y="1949590"/>
            <a:ext cx="8001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Arial Narrow" panose="020B0604020202020204" pitchFamily="34" charset="0"/>
                <a:cs typeface="Arial Narrow" panose="020B0604020202020204" pitchFamily="34" charset="0"/>
              </a:rPr>
              <a:t>29-30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C740C31-F547-4B57-8DAD-BDD736074A13}"/>
              </a:ext>
            </a:extLst>
          </p:cNvPr>
          <p:cNvSpPr txBox="1"/>
          <p:nvPr/>
        </p:nvSpPr>
        <p:spPr>
          <a:xfrm>
            <a:off x="6651838" y="1949590"/>
            <a:ext cx="8001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Arial Narrow" panose="020B0604020202020204" pitchFamily="34" charset="0"/>
                <a:cs typeface="Arial Narrow" panose="020B0604020202020204" pitchFamily="34" charset="0"/>
              </a:rPr>
              <a:t>50-62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007BB558-02D3-4A53-8601-92F9199466B5}"/>
              </a:ext>
            </a:extLst>
          </p:cNvPr>
          <p:cNvSpPr txBox="1"/>
          <p:nvPr/>
        </p:nvSpPr>
        <p:spPr>
          <a:xfrm>
            <a:off x="785812" y="2486942"/>
            <a:ext cx="50720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Arial Narrow" panose="020B0604020202020204" pitchFamily="34" charset="0"/>
                <a:cs typeface="Arial Narrow" panose="020B0604020202020204" pitchFamily="34" charset="0"/>
              </a:rPr>
              <a:t>Проездной на месяц</a:t>
            </a:r>
            <a:endParaRPr lang="en-US" b="1" dirty="0"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419D0E3-4EA9-4384-8F3B-4E0590F4053C}"/>
              </a:ext>
            </a:extLst>
          </p:cNvPr>
          <p:cNvSpPr txBox="1"/>
          <p:nvPr/>
        </p:nvSpPr>
        <p:spPr>
          <a:xfrm>
            <a:off x="785812" y="2893042"/>
            <a:ext cx="32222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Arial Narrow" panose="020B0604020202020204" pitchFamily="34" charset="0"/>
                <a:cs typeface="Arial Narrow" panose="020B0604020202020204" pitchFamily="34" charset="0"/>
              </a:rPr>
              <a:t>стоимость, руб.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5F51FBDA-060D-4A2A-82B7-FF8F3751B220}"/>
              </a:ext>
            </a:extLst>
          </p:cNvPr>
          <p:cNvSpPr txBox="1"/>
          <p:nvPr/>
        </p:nvSpPr>
        <p:spPr>
          <a:xfrm>
            <a:off x="4494410" y="2876235"/>
            <a:ext cx="8001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Arial Narrow" panose="020B0604020202020204" pitchFamily="34" charset="0"/>
                <a:cs typeface="Arial Narrow" panose="020B0604020202020204" pitchFamily="34" charset="0"/>
              </a:rPr>
              <a:t>2 650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5007E936-3E85-4E64-A198-5396FE71B7A2}"/>
              </a:ext>
            </a:extLst>
          </p:cNvPr>
          <p:cNvSpPr txBox="1"/>
          <p:nvPr/>
        </p:nvSpPr>
        <p:spPr>
          <a:xfrm>
            <a:off x="6648413" y="2876235"/>
            <a:ext cx="8001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Arial Narrow" panose="020B0604020202020204" pitchFamily="34" charset="0"/>
                <a:cs typeface="Arial Narrow" panose="020B0604020202020204" pitchFamily="34" charset="0"/>
              </a:rPr>
              <a:t>2 540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C08BCC0E-E28A-4C11-B92C-C51C50204C5E}"/>
              </a:ext>
            </a:extLst>
          </p:cNvPr>
          <p:cNvSpPr txBox="1"/>
          <p:nvPr/>
        </p:nvSpPr>
        <p:spPr>
          <a:xfrm>
            <a:off x="785812" y="3246426"/>
            <a:ext cx="35291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Arial Narrow" panose="020B0604020202020204" pitchFamily="34" charset="0"/>
                <a:cs typeface="Arial Narrow" panose="020B0604020202020204" pitchFamily="34" charset="0"/>
              </a:rPr>
              <a:t>доля от средней зарплаты в регионе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0D16C683-4F9C-4AE6-8BB4-F851594DEA59}"/>
              </a:ext>
            </a:extLst>
          </p:cNvPr>
          <p:cNvSpPr txBox="1"/>
          <p:nvPr/>
        </p:nvSpPr>
        <p:spPr>
          <a:xfrm>
            <a:off x="4494410" y="3229619"/>
            <a:ext cx="8001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Arial Narrow" panose="020B0604020202020204" pitchFamily="34" charset="0"/>
                <a:cs typeface="Arial Narrow" panose="020B0604020202020204" pitchFamily="34" charset="0"/>
              </a:rPr>
              <a:t>5%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8DA05F24-66A3-413A-88AB-A78282DA7EBC}"/>
              </a:ext>
            </a:extLst>
          </p:cNvPr>
          <p:cNvSpPr txBox="1"/>
          <p:nvPr/>
        </p:nvSpPr>
        <p:spPr>
          <a:xfrm>
            <a:off x="6648413" y="3229619"/>
            <a:ext cx="8001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Arial Narrow" panose="020B0604020202020204" pitchFamily="34" charset="0"/>
                <a:cs typeface="Arial Narrow" panose="020B0604020202020204" pitchFamily="34" charset="0"/>
              </a:rPr>
              <a:t>2%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14EEA238-EA32-4835-8904-C3C8947AAE57}"/>
              </a:ext>
            </a:extLst>
          </p:cNvPr>
          <p:cNvSpPr txBox="1"/>
          <p:nvPr/>
        </p:nvSpPr>
        <p:spPr>
          <a:xfrm>
            <a:off x="785812" y="3632565"/>
            <a:ext cx="35291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Arial Narrow" panose="020B0604020202020204" pitchFamily="34" charset="0"/>
                <a:cs typeface="Arial Narrow" panose="020B0604020202020204" pitchFamily="34" charset="0"/>
              </a:rPr>
              <a:t>доля стоимости одной поездки</a:t>
            </a:r>
          </a:p>
          <a:p>
            <a:r>
              <a:rPr lang="ru-RU" dirty="0">
                <a:latin typeface="Arial Narrow" panose="020B0604020202020204" pitchFamily="34" charset="0"/>
                <a:cs typeface="Arial Narrow" panose="020B0604020202020204" pitchFamily="34" charset="0"/>
              </a:rPr>
              <a:t>от стоимости проездного на месяц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9F4FFF80-1ADE-4EC2-91B5-741B6B94A92F}"/>
              </a:ext>
            </a:extLst>
          </p:cNvPr>
          <p:cNvSpPr txBox="1"/>
          <p:nvPr/>
        </p:nvSpPr>
        <p:spPr>
          <a:xfrm>
            <a:off x="4494410" y="3914670"/>
            <a:ext cx="8001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Arial Narrow" panose="020B0604020202020204" pitchFamily="34" charset="0"/>
                <a:cs typeface="Arial Narrow" panose="020B0604020202020204" pitchFamily="34" charset="0"/>
              </a:rPr>
              <a:t>1,1%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0940CB20-16A4-4F88-9D05-1EE7716281C8}"/>
              </a:ext>
            </a:extLst>
          </p:cNvPr>
          <p:cNvSpPr txBox="1"/>
          <p:nvPr/>
        </p:nvSpPr>
        <p:spPr>
          <a:xfrm>
            <a:off x="6648413" y="3914670"/>
            <a:ext cx="8001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Arial Narrow" panose="020B0604020202020204" pitchFamily="34" charset="0"/>
                <a:cs typeface="Arial Narrow" panose="020B0604020202020204" pitchFamily="34" charset="0"/>
              </a:rPr>
              <a:t>2,4%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BC0C5338-FFC4-4008-BB98-D5DBB4DF52B7}"/>
              </a:ext>
            </a:extLst>
          </p:cNvPr>
          <p:cNvSpPr txBox="1"/>
          <p:nvPr/>
        </p:nvSpPr>
        <p:spPr>
          <a:xfrm>
            <a:off x="785812" y="4532584"/>
            <a:ext cx="32222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Arial Narrow" panose="020B0604020202020204" pitchFamily="34" charset="0"/>
                <a:cs typeface="Arial Narrow" panose="020B0604020202020204" pitchFamily="34" charset="0"/>
              </a:rPr>
              <a:t>виды транспорта</a:t>
            </a:r>
          </a:p>
        </p:txBody>
      </p:sp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0763E65F-1383-44BE-BA42-5ABD7533D4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78284" y="4459048"/>
            <a:ext cx="359757" cy="467436"/>
          </a:xfrm>
          <a:prstGeom prst="rect">
            <a:avLst/>
          </a:prstGeom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FF12CB67-26DB-433C-BECC-AFF19564FE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78641" y="4559190"/>
            <a:ext cx="367294" cy="367294"/>
          </a:xfrm>
          <a:prstGeom prst="rect">
            <a:avLst/>
          </a:prstGeom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1B8A410C-B5A5-439C-9F25-4EC261C80EB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69938" y="4571305"/>
            <a:ext cx="359757" cy="359757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CF01B932-9B84-4387-BA6B-4D09AACD56F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26740" y="4491176"/>
            <a:ext cx="443198" cy="443198"/>
          </a:xfrm>
          <a:prstGeom prst="rect">
            <a:avLst/>
          </a:prstGeom>
        </p:spPr>
      </p:pic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DD225223-8527-4A15-82BF-774CB5B17C8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12914" y="4567993"/>
            <a:ext cx="367294" cy="367294"/>
          </a:xfrm>
          <a:prstGeom prst="rect">
            <a:avLst/>
          </a:prstGeom>
        </p:spPr>
      </p:pic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6CBF4590-1207-444C-B35A-BA6A42E7DC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38694" y="4557909"/>
            <a:ext cx="367294" cy="367294"/>
          </a:xfrm>
          <a:prstGeom prst="rect">
            <a:avLst/>
          </a:prstGeom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604FF12B-365E-4CF7-BB32-E65443195BA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13210" y="4570024"/>
            <a:ext cx="359757" cy="359757"/>
          </a:xfrm>
          <a:prstGeom prst="rect">
            <a:avLst/>
          </a:prstGeom>
        </p:spPr>
      </p:pic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49ED59D5-DD5B-4A95-A5CF-ACACA4D2B58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70012" y="4489895"/>
            <a:ext cx="443198" cy="443198"/>
          </a:xfrm>
          <a:prstGeom prst="rect">
            <a:avLst/>
          </a:prstGeom>
        </p:spPr>
      </p:pic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ED91C024-53B5-426D-B846-2B15744B359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72967" y="4566712"/>
            <a:ext cx="367294" cy="367294"/>
          </a:xfrm>
          <a:prstGeom prst="rect">
            <a:avLst/>
          </a:prstGeom>
        </p:spPr>
      </p:pic>
      <p:cxnSp>
        <p:nvCxnSpPr>
          <p:cNvPr id="57" name="Прямая соединительная линия 56">
            <a:extLst>
              <a:ext uri="{FF2B5EF4-FFF2-40B4-BE49-F238E27FC236}">
                <a16:creationId xmlns:a16="http://schemas.microsoft.com/office/drawing/2014/main" id="{2E25338F-47FE-4364-B5D4-B287F831EC94}"/>
              </a:ext>
            </a:extLst>
          </p:cNvPr>
          <p:cNvCxnSpPr>
            <a:cxnSpLocks/>
          </p:cNvCxnSpPr>
          <p:nvPr/>
        </p:nvCxnSpPr>
        <p:spPr>
          <a:xfrm flipH="1">
            <a:off x="5564917" y="4459048"/>
            <a:ext cx="475601" cy="58941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58" name="TextBox 57">
            <a:extLst>
              <a:ext uri="{FF2B5EF4-FFF2-40B4-BE49-F238E27FC236}">
                <a16:creationId xmlns:a16="http://schemas.microsoft.com/office/drawing/2014/main" id="{464193C2-CD2E-445D-953D-CCE1D66C1369}"/>
              </a:ext>
            </a:extLst>
          </p:cNvPr>
          <p:cNvSpPr txBox="1"/>
          <p:nvPr/>
        </p:nvSpPr>
        <p:spPr>
          <a:xfrm>
            <a:off x="4943789" y="4237601"/>
            <a:ext cx="47560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000" dirty="0">
                <a:latin typeface="Arial Narrow" panose="020B0604020202020204" pitchFamily="34" charset="0"/>
                <a:cs typeface="Arial Narrow" panose="020B0604020202020204" pitchFamily="34" charset="0"/>
              </a:rPr>
              <a:t>*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FEC6B6C9-BDE4-4754-9FD2-40C5EC2D26DF}"/>
              </a:ext>
            </a:extLst>
          </p:cNvPr>
          <p:cNvSpPr txBox="1"/>
          <p:nvPr/>
        </p:nvSpPr>
        <p:spPr>
          <a:xfrm>
            <a:off x="3785413" y="5016528"/>
            <a:ext cx="32222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Arial Narrow" panose="020B0604020202020204" pitchFamily="34" charset="0"/>
                <a:cs typeface="Arial Narrow" panose="020B0604020202020204" pitchFamily="34" charset="0"/>
              </a:rPr>
              <a:t>*не на всех маршрутах</a:t>
            </a:r>
          </a:p>
        </p:txBody>
      </p:sp>
      <p:pic>
        <p:nvPicPr>
          <p:cNvPr id="60" name="Рисунок 59">
            <a:extLst>
              <a:ext uri="{FF2B5EF4-FFF2-40B4-BE49-F238E27FC236}">
                <a16:creationId xmlns:a16="http://schemas.microsoft.com/office/drawing/2014/main" id="{F968B102-3DD1-417D-AC8D-184A3F2383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36253" y="5532473"/>
            <a:ext cx="278079" cy="361311"/>
          </a:xfrm>
          <a:prstGeom prst="rect">
            <a:avLst/>
          </a:prstGeom>
        </p:spPr>
      </p:pic>
      <p:sp>
        <p:nvSpPr>
          <p:cNvPr id="61" name="TextBox 60">
            <a:extLst>
              <a:ext uri="{FF2B5EF4-FFF2-40B4-BE49-F238E27FC236}">
                <a16:creationId xmlns:a16="http://schemas.microsoft.com/office/drawing/2014/main" id="{DE8E972D-0328-4EA1-9B42-2169789DB6AF}"/>
              </a:ext>
            </a:extLst>
          </p:cNvPr>
          <p:cNvSpPr txBox="1"/>
          <p:nvPr/>
        </p:nvSpPr>
        <p:spPr>
          <a:xfrm>
            <a:off x="8848923" y="5647563"/>
            <a:ext cx="857325" cy="2550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000" b="0" i="0" dirty="0">
                <a:latin typeface="Arial Narrow" panose="020B0604020202020204" pitchFamily="34" charset="0"/>
                <a:cs typeface="Arial Narrow" panose="020B0604020202020204" pitchFamily="34" charset="0"/>
              </a:rPr>
              <a:t>троллейбус</a:t>
            </a:r>
          </a:p>
        </p:txBody>
      </p:sp>
      <p:pic>
        <p:nvPicPr>
          <p:cNvPr id="62" name="Рисунок 61">
            <a:extLst>
              <a:ext uri="{FF2B5EF4-FFF2-40B4-BE49-F238E27FC236}">
                <a16:creationId xmlns:a16="http://schemas.microsoft.com/office/drawing/2014/main" id="{76947F29-E624-4F41-8617-A819A11158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42691" y="6032354"/>
            <a:ext cx="290533" cy="290533"/>
          </a:xfrm>
          <a:prstGeom prst="rect">
            <a:avLst/>
          </a:prstGeom>
        </p:spPr>
      </p:pic>
      <p:pic>
        <p:nvPicPr>
          <p:cNvPr id="63" name="Рисунок 62">
            <a:extLst>
              <a:ext uri="{FF2B5EF4-FFF2-40B4-BE49-F238E27FC236}">
                <a16:creationId xmlns:a16="http://schemas.microsoft.com/office/drawing/2014/main" id="{86AB05D0-3BFE-4F6C-A02B-8D8FCD42E46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38837" y="5615366"/>
            <a:ext cx="284571" cy="284571"/>
          </a:xfrm>
          <a:prstGeom prst="rect">
            <a:avLst/>
          </a:prstGeom>
        </p:spPr>
      </p:pic>
      <p:pic>
        <p:nvPicPr>
          <p:cNvPr id="64" name="Рисунок 63">
            <a:extLst>
              <a:ext uri="{FF2B5EF4-FFF2-40B4-BE49-F238E27FC236}">
                <a16:creationId xmlns:a16="http://schemas.microsoft.com/office/drawing/2014/main" id="{27BC7513-E8A3-434F-9425-15A7C99010C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25598" y="5552013"/>
            <a:ext cx="350574" cy="350574"/>
          </a:xfrm>
          <a:prstGeom prst="rect">
            <a:avLst/>
          </a:prstGeom>
        </p:spPr>
      </p:pic>
      <p:pic>
        <p:nvPicPr>
          <p:cNvPr id="65" name="Рисунок 64">
            <a:extLst>
              <a:ext uri="{FF2B5EF4-FFF2-40B4-BE49-F238E27FC236}">
                <a16:creationId xmlns:a16="http://schemas.microsoft.com/office/drawing/2014/main" id="{66ECA988-2F12-4F94-B42F-FE6ABEF5F54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30950" y="6028397"/>
            <a:ext cx="290533" cy="290533"/>
          </a:xfrm>
          <a:prstGeom prst="rect">
            <a:avLst/>
          </a:prstGeom>
        </p:spPr>
      </p:pic>
      <p:sp>
        <p:nvSpPr>
          <p:cNvPr id="66" name="TextBox 65">
            <a:extLst>
              <a:ext uri="{FF2B5EF4-FFF2-40B4-BE49-F238E27FC236}">
                <a16:creationId xmlns:a16="http://schemas.microsoft.com/office/drawing/2014/main" id="{D2B10D65-3B99-43BD-97E0-86050ADCDB5E}"/>
              </a:ext>
            </a:extLst>
          </p:cNvPr>
          <p:cNvSpPr txBox="1"/>
          <p:nvPr/>
        </p:nvSpPr>
        <p:spPr>
          <a:xfrm>
            <a:off x="10036922" y="5647563"/>
            <a:ext cx="594165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000" b="0" i="0" dirty="0">
                <a:latin typeface="Arial Narrow" panose="020B0604020202020204" pitchFamily="34" charset="0"/>
                <a:cs typeface="Arial Narrow" panose="020B0604020202020204" pitchFamily="34" charset="0"/>
              </a:rPr>
              <a:t>трамвай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9C1512BE-8E19-4F9A-9DFB-31FB4DA51B2B}"/>
              </a:ext>
            </a:extLst>
          </p:cNvPr>
          <p:cNvSpPr txBox="1"/>
          <p:nvPr/>
        </p:nvSpPr>
        <p:spPr>
          <a:xfrm>
            <a:off x="11010285" y="5630787"/>
            <a:ext cx="60133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000" b="0" i="0" dirty="0">
                <a:latin typeface="Arial Narrow" panose="020B0604020202020204" pitchFamily="34" charset="0"/>
                <a:cs typeface="Arial Narrow" panose="020B0604020202020204" pitchFamily="34" charset="0"/>
              </a:rPr>
              <a:t>автобус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18D833F6-26C9-47A3-B604-9C59F7025DEC}"/>
              </a:ext>
            </a:extLst>
          </p:cNvPr>
          <p:cNvSpPr txBox="1"/>
          <p:nvPr/>
        </p:nvSpPr>
        <p:spPr>
          <a:xfrm>
            <a:off x="8807430" y="6047130"/>
            <a:ext cx="875219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000" b="0" i="0" dirty="0">
                <a:latin typeface="Arial Narrow" panose="020B0604020202020204" pitchFamily="34" charset="0"/>
                <a:cs typeface="Arial Narrow" panose="020B0604020202020204" pitchFamily="34" charset="0"/>
              </a:rPr>
              <a:t>метрополитен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0292BEBD-8662-413E-A267-B5CF11822369}"/>
              </a:ext>
            </a:extLst>
          </p:cNvPr>
          <p:cNvSpPr txBox="1"/>
          <p:nvPr/>
        </p:nvSpPr>
        <p:spPr>
          <a:xfrm>
            <a:off x="10018580" y="6045809"/>
            <a:ext cx="217342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000" dirty="0">
                <a:latin typeface="Arial Narrow" panose="020B0604020202020204" pitchFamily="34" charset="0"/>
                <a:cs typeface="Arial Narrow" panose="020B0604020202020204" pitchFamily="34" charset="0"/>
              </a:rPr>
              <a:t>п</a:t>
            </a:r>
            <a:r>
              <a:rPr lang="ru-RU" sz="1000" b="0" i="0" dirty="0">
                <a:latin typeface="Arial Narrow" panose="020B0604020202020204" pitchFamily="34" charset="0"/>
                <a:cs typeface="Arial Narrow" panose="020B0604020202020204" pitchFamily="34" charset="0"/>
              </a:rPr>
              <a:t>ригородные электропоезда</a:t>
            </a:r>
          </a:p>
        </p:txBody>
      </p:sp>
      <p:sp>
        <p:nvSpPr>
          <p:cNvPr id="70" name="Прямоугольник 69">
            <a:extLst>
              <a:ext uri="{FF2B5EF4-FFF2-40B4-BE49-F238E27FC236}">
                <a16:creationId xmlns:a16="http://schemas.microsoft.com/office/drawing/2014/main" id="{32BE0246-25F9-4FB2-A7B4-D4E9C68E3451}"/>
              </a:ext>
            </a:extLst>
          </p:cNvPr>
          <p:cNvSpPr/>
          <p:nvPr/>
        </p:nvSpPr>
        <p:spPr>
          <a:xfrm>
            <a:off x="830126" y="5454097"/>
            <a:ext cx="6924502" cy="565443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4B61FC9D-DD10-4DA5-8A5C-65B749C29F2E}"/>
              </a:ext>
            </a:extLst>
          </p:cNvPr>
          <p:cNvSpPr txBox="1"/>
          <p:nvPr/>
        </p:nvSpPr>
        <p:spPr>
          <a:xfrm>
            <a:off x="641877" y="5544466"/>
            <a:ext cx="716972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Требуется</a:t>
            </a:r>
            <a:r>
              <a:rPr lang="ru-RU" b="1" dirty="0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простое </a:t>
            </a:r>
            <a:r>
              <a:rPr lang="ru-RU" dirty="0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единое билетное меню и тарифная интеграция</a:t>
            </a:r>
          </a:p>
        </p:txBody>
      </p:sp>
      <p:pic>
        <p:nvPicPr>
          <p:cNvPr id="72" name="Picture 2" descr="В Новосибирске планируют ввести единый проездной - 1nsk">
            <a:extLst>
              <a:ext uri="{FF2B5EF4-FFF2-40B4-BE49-F238E27FC236}">
                <a16:creationId xmlns:a16="http://schemas.microsoft.com/office/drawing/2014/main" id="{35221F3F-D998-4F07-9D43-5765C68643D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795"/>
          <a:stretch/>
        </p:blipFill>
        <p:spPr bwMode="auto">
          <a:xfrm>
            <a:off x="8112992" y="1123419"/>
            <a:ext cx="3984403" cy="1652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TextBox 72">
            <a:extLst>
              <a:ext uri="{FF2B5EF4-FFF2-40B4-BE49-F238E27FC236}">
                <a16:creationId xmlns:a16="http://schemas.microsoft.com/office/drawing/2014/main" id="{6A8013A7-84B7-4C75-9E1A-21B2A375F528}"/>
              </a:ext>
            </a:extLst>
          </p:cNvPr>
          <p:cNvSpPr txBox="1"/>
          <p:nvPr/>
        </p:nvSpPr>
        <p:spPr>
          <a:xfrm>
            <a:off x="8112992" y="2815150"/>
            <a:ext cx="3880516" cy="26314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1600" dirty="0">
                <a:latin typeface="Arial Narrow" panose="020B0604020202020204" pitchFamily="34" charset="0"/>
                <a:cs typeface="Arial Narrow" panose="020B0604020202020204" pitchFamily="34" charset="0"/>
              </a:rPr>
              <a:t>Цена одного «входа в автобус» </a:t>
            </a:r>
            <a:br>
              <a:rPr lang="ru-RU" sz="1600" dirty="0">
                <a:latin typeface="Arial Narrow" panose="020B0604020202020204" pitchFamily="34" charset="0"/>
                <a:cs typeface="Arial Narrow" panose="020B0604020202020204" pitchFamily="34" charset="0"/>
              </a:rPr>
            </a:br>
            <a:r>
              <a:rPr lang="ru-RU" sz="1600" dirty="0">
                <a:latin typeface="Arial Narrow" panose="020B0604020202020204" pitchFamily="34" charset="0"/>
                <a:cs typeface="Arial Narrow" panose="020B0604020202020204" pitchFamily="34" charset="0"/>
              </a:rPr>
              <a:t>в Новосибирске, на первый взгляд, дешевле, чем в Москве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1600" dirty="0">
                <a:latin typeface="Arial Narrow" panose="020B0604020202020204" pitchFamily="34" charset="0"/>
                <a:cs typeface="Arial Narrow" panose="020B0604020202020204" pitchFamily="34" charset="0"/>
              </a:rPr>
              <a:t>Но для постоянного пользователя расходы на общественный транспорт (в месяц) ложатся более высокой нагрузкой на личный бюджет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1600" dirty="0">
                <a:latin typeface="Arial Narrow" panose="020B0604020202020204" pitchFamily="34" charset="0"/>
                <a:cs typeface="Arial Narrow" panose="020B0604020202020204" pitchFamily="34" charset="0"/>
              </a:rPr>
              <a:t>Единая карта существует, </a:t>
            </a:r>
            <a:br>
              <a:rPr lang="ru-RU" sz="1600" dirty="0">
                <a:latin typeface="Arial Narrow" panose="020B0604020202020204" pitchFamily="34" charset="0"/>
                <a:cs typeface="Arial Narrow" panose="020B0604020202020204" pitchFamily="34" charset="0"/>
              </a:rPr>
            </a:br>
            <a:r>
              <a:rPr lang="ru-RU" sz="1600" dirty="0">
                <a:latin typeface="Arial Narrow" panose="020B0604020202020204" pitchFamily="34" charset="0"/>
                <a:cs typeface="Arial Narrow" panose="020B0604020202020204" pitchFamily="34" charset="0"/>
              </a:rPr>
              <a:t>но не распространяется на все виды транспорта и все существующие маршруты</a:t>
            </a:r>
          </a:p>
        </p:txBody>
      </p:sp>
    </p:spTree>
    <p:extLst>
      <p:ext uri="{BB962C8B-B14F-4D97-AF65-F5344CB8AC3E}">
        <p14:creationId xmlns:p14="http://schemas.microsoft.com/office/powerpoint/2010/main" val="1048067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21805713"/>
      </p:ext>
    </p:extLst>
  </p:cSld>
  <p:clrMapOvr>
    <a:masterClrMapping/>
  </p:clrMapOvr>
</p:sld>
</file>

<file path=ppt/theme/theme1.xml><?xml version="1.0" encoding="utf-8"?>
<a:theme xmlns:a="http://schemas.openxmlformats.org/drawingml/2006/main" name="ITC-presentation">
  <a:themeElements>
    <a:clrScheme name="IEC">
      <a:dk1>
        <a:srgbClr val="000000"/>
      </a:dk1>
      <a:lt1>
        <a:srgbClr val="FFFFFF"/>
      </a:lt1>
      <a:dk2>
        <a:srgbClr val="323232"/>
      </a:dk2>
      <a:lt2>
        <a:srgbClr val="DCDCDC"/>
      </a:lt2>
      <a:accent1>
        <a:srgbClr val="EB5000"/>
      </a:accent1>
      <a:accent2>
        <a:srgbClr val="007378"/>
      </a:accent2>
      <a:accent3>
        <a:srgbClr val="192364"/>
      </a:accent3>
      <a:accent4>
        <a:srgbClr val="14A5C3"/>
      </a:accent4>
      <a:accent5>
        <a:srgbClr val="FFB300"/>
      </a:accent5>
      <a:accent6>
        <a:srgbClr val="9B1469"/>
      </a:accent6>
      <a:hlink>
        <a:srgbClr val="EB5000"/>
      </a:hlink>
      <a:folHlink>
        <a:srgbClr val="DCDCDC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ЦЭИ" id="{A1D43A1F-58C0-4EAC-A181-82A0C5FF244D}" vid="{D85F4027-C6B3-4295-9AC3-FB95856D9623}"/>
    </a:ext>
  </a:extLst>
</a:theme>
</file>

<file path=ppt/theme/theme2.xml><?xml version="1.0" encoding="utf-8"?>
<a:theme xmlns:a="http://schemas.openxmlformats.org/drawingml/2006/main" name="1_Custom Design">
  <a:themeElements>
    <a:clrScheme name="ЦЭИ">
      <a:dk1>
        <a:srgbClr val="323232"/>
      </a:dk1>
      <a:lt1>
        <a:srgbClr val="FFFFFF"/>
      </a:lt1>
      <a:dk2>
        <a:srgbClr val="007378"/>
      </a:dk2>
      <a:lt2>
        <a:srgbClr val="DCDCDC"/>
      </a:lt2>
      <a:accent1>
        <a:srgbClr val="FF5000"/>
      </a:accent1>
      <a:accent2>
        <a:srgbClr val="192364"/>
      </a:accent2>
      <a:accent3>
        <a:srgbClr val="D70541"/>
      </a:accent3>
      <a:accent4>
        <a:srgbClr val="14A5C3"/>
      </a:accent4>
      <a:accent5>
        <a:srgbClr val="FFB400"/>
      </a:accent5>
      <a:accent6>
        <a:srgbClr val="9B1469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ЦЭИ" id="{A1D43A1F-58C0-4EAC-A181-82A0C5FF244D}" vid="{28CCDEBE-3731-4B56-8010-FE4005740FB6}"/>
    </a:ext>
  </a:extLst>
</a:theme>
</file>

<file path=ppt/theme/theme3.xml><?xml version="1.0" encoding="utf-8"?>
<a:theme xmlns:a="http://schemas.openxmlformats.org/drawingml/2006/main" name="2_Custom Design">
  <a:themeElements>
    <a:clrScheme name="ЦЭИ">
      <a:dk1>
        <a:srgbClr val="323232"/>
      </a:dk1>
      <a:lt1>
        <a:srgbClr val="FFFFFF"/>
      </a:lt1>
      <a:dk2>
        <a:srgbClr val="007378"/>
      </a:dk2>
      <a:lt2>
        <a:srgbClr val="DCDCDC"/>
      </a:lt2>
      <a:accent1>
        <a:srgbClr val="FF5000"/>
      </a:accent1>
      <a:accent2>
        <a:srgbClr val="192364"/>
      </a:accent2>
      <a:accent3>
        <a:srgbClr val="D70541"/>
      </a:accent3>
      <a:accent4>
        <a:srgbClr val="14A5C3"/>
      </a:accent4>
      <a:accent5>
        <a:srgbClr val="FFB400"/>
      </a:accent5>
      <a:accent6>
        <a:srgbClr val="9B1469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ЦЭИ" id="{A1D43A1F-58C0-4EAC-A181-82A0C5FF244D}" vid="{75154F70-4C28-42A5-B89E-B276D142F028}"/>
    </a:ext>
  </a:extLst>
</a:theme>
</file>

<file path=ppt/theme/theme4.xml><?xml version="1.0" encoding="utf-8"?>
<a:theme xmlns:a="http://schemas.openxmlformats.org/drawingml/2006/main" name="White">
  <a:themeElements>
    <a:clrScheme name="ЦЭИ">
      <a:dk1>
        <a:srgbClr val="323232"/>
      </a:dk1>
      <a:lt1>
        <a:srgbClr val="FFFFFF"/>
      </a:lt1>
      <a:dk2>
        <a:srgbClr val="007378"/>
      </a:dk2>
      <a:lt2>
        <a:srgbClr val="DCDCDC"/>
      </a:lt2>
      <a:accent1>
        <a:srgbClr val="FF5000"/>
      </a:accent1>
      <a:accent2>
        <a:srgbClr val="192364"/>
      </a:accent2>
      <a:accent3>
        <a:srgbClr val="D70541"/>
      </a:accent3>
      <a:accent4>
        <a:srgbClr val="14A5C3"/>
      </a:accent4>
      <a:accent5>
        <a:srgbClr val="FFB400"/>
      </a:accent5>
      <a:accent6>
        <a:srgbClr val="9B1469"/>
      </a:accent6>
      <a:hlink>
        <a:srgbClr val="0563C1"/>
      </a:hlink>
      <a:folHlink>
        <a:srgbClr val="954F72"/>
      </a:folHlink>
    </a:clrScheme>
    <a:fontScheme name="ЦЭИ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ЦЭИ" id="{A1D43A1F-58C0-4EAC-A181-82A0C5FF244D}" vid="{A86122A0-79D2-4ECA-B58B-E6916A9252FF}"/>
    </a:ext>
  </a:extLst>
</a:theme>
</file>

<file path=ppt/theme/theme5.xml><?xml version="1.0" encoding="utf-8"?>
<a:theme xmlns:a="http://schemas.openxmlformats.org/drawingml/2006/main" name="4_Custom Design">
  <a:themeElements>
    <a:clrScheme name="ЦЭИ">
      <a:dk1>
        <a:srgbClr val="323232"/>
      </a:dk1>
      <a:lt1>
        <a:srgbClr val="FFFFFF"/>
      </a:lt1>
      <a:dk2>
        <a:srgbClr val="007378"/>
      </a:dk2>
      <a:lt2>
        <a:srgbClr val="DCDCDC"/>
      </a:lt2>
      <a:accent1>
        <a:srgbClr val="FF5000"/>
      </a:accent1>
      <a:accent2>
        <a:srgbClr val="192364"/>
      </a:accent2>
      <a:accent3>
        <a:srgbClr val="D70541"/>
      </a:accent3>
      <a:accent4>
        <a:srgbClr val="14A5C3"/>
      </a:accent4>
      <a:accent5>
        <a:srgbClr val="FFB400"/>
      </a:accent5>
      <a:accent6>
        <a:srgbClr val="9B1469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ЦЭИ_presentation_sample" id="{F4319CD3-9908-5E43-96E3-A4185B67C98B}" vid="{804F7A7E-830B-234A-B3D1-3472A6EFAED2}"/>
    </a:ext>
  </a:extLst>
</a:theme>
</file>

<file path=ppt/theme/theme6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ЦЭИ</Template>
  <TotalTime>6239</TotalTime>
  <Words>502</Words>
  <Application>Microsoft Office PowerPoint</Application>
  <PresentationFormat>Широкоэкранный</PresentationFormat>
  <Paragraphs>82</Paragraphs>
  <Slides>7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5</vt:i4>
      </vt:variant>
      <vt:variant>
        <vt:lpstr>Заголовки слайдов</vt:lpstr>
      </vt:variant>
      <vt:variant>
        <vt:i4>7</vt:i4>
      </vt:variant>
    </vt:vector>
  </HeadingPairs>
  <TitlesOfParts>
    <vt:vector size="15" baseType="lpstr">
      <vt:lpstr>Arial</vt:lpstr>
      <vt:lpstr>Arial Narrow</vt:lpstr>
      <vt:lpstr>Calibri</vt:lpstr>
      <vt:lpstr>ITC-presentation</vt:lpstr>
      <vt:lpstr>1_Custom Design</vt:lpstr>
      <vt:lpstr>2_Custom Design</vt:lpstr>
      <vt:lpstr>White</vt:lpstr>
      <vt:lpstr>4_Custom Design</vt:lpstr>
      <vt:lpstr> Развитие транспортной инфраструктуры: городское измерение</vt:lpstr>
      <vt:lpstr>Транспорт развивается, но не все проблемы ещё решены</vt:lpstr>
      <vt:lpstr>Формирование логистического каркаса для разгрузки дорог</vt:lpstr>
      <vt:lpstr>Система платных парковок нуждается в расширении </vt:lpstr>
      <vt:lpstr>Увязка развития жилищного строительства и транспорта</vt:lpstr>
      <vt:lpstr>Общественный транспорт: доступный или не очень?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Предложения по изменению сети  муниципальных маршрутов регулярных перевозок города Норильска</dc:title>
  <dc:creator>Евгений Алексеев</dc:creator>
  <cp:lastModifiedBy>Евгений Алексеев</cp:lastModifiedBy>
  <cp:revision>628</cp:revision>
  <dcterms:created xsi:type="dcterms:W3CDTF">2021-05-26T16:08:47Z</dcterms:created>
  <dcterms:modified xsi:type="dcterms:W3CDTF">2023-06-28T13:28:02Z</dcterms:modified>
</cp:coreProperties>
</file>