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18" d="100"/>
          <a:sy n="118" d="100"/>
        </p:scale>
        <p:origin x="-31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Последствия на сегодняшний день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65000"/>
                      <a:lumMod val="110000"/>
                    </a:schemeClr>
                  </a:gs>
                  <a:gs pos="88000">
                    <a:schemeClr val="accent1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65000"/>
                      <a:lumMod val="110000"/>
                    </a:schemeClr>
                  </a:gs>
                  <a:gs pos="88000">
                    <a:schemeClr val="accent2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65000"/>
                      <a:lumMod val="110000"/>
                    </a:schemeClr>
                  </a:gs>
                  <a:gs pos="88000">
                    <a:schemeClr val="accent3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65000"/>
                      <a:lumMod val="110000"/>
                    </a:schemeClr>
                  </a:gs>
                  <a:gs pos="88000">
                    <a:schemeClr val="accent4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65000"/>
                      <a:lumMod val="110000"/>
                    </a:schemeClr>
                  </a:gs>
                  <a:gs pos="88000">
                    <a:schemeClr val="accent5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65000"/>
                      <a:lumMod val="110000"/>
                    </a:schemeClr>
                  </a:gs>
                  <a:gs pos="88000">
                    <a:schemeClr val="accent6"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65000"/>
                      <a:lumMod val="110000"/>
                    </a:schemeClr>
                  </a:gs>
                  <a:gs pos="88000">
                    <a:schemeClr val="accent1">
                      <a:lumMod val="60000"/>
                      <a:tint val="9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</c:dPt>
          <c:cat>
            <c:strRef>
              <c:f>Лист1!$A$2:$A$7</c:f>
              <c:strCache>
                <c:ptCount val="6"/>
                <c:pt idx="0">
                  <c:v>Контролирующие органы</c:v>
                </c:pt>
                <c:pt idx="1">
                  <c:v>Судебные органы</c:v>
                </c:pt>
                <c:pt idx="2">
                  <c:v>Правоохранительные органы</c:v>
                </c:pt>
                <c:pt idx="3">
                  <c:v>Исполнительное производство</c:v>
                </c:pt>
                <c:pt idx="4">
                  <c:v>Иски к нам</c:v>
                </c:pt>
                <c:pt idx="5">
                  <c:v>Наши иски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</c:v>
                </c:pt>
                <c:pt idx="1">
                  <c:v>6</c:v>
                </c:pt>
                <c:pt idx="2">
                  <c:v>15</c:v>
                </c:pt>
                <c:pt idx="3">
                  <c:v>2</c:v>
                </c:pt>
                <c:pt idx="4">
                  <c:v>2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chemeClr val="tx1">
                  <a:lumMod val="35000"/>
                  <a:lumOff val="65000"/>
                </a:schemeClr>
              </a:solidFill>
              <a:prstDash val="dash"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5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6C6FC-55A7-46A2-8F42-EF75BB399CD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A5BC647-12D7-4AF3-B226-9D1CD9BDBD2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81281"/>
            <a:ext cx="7508240" cy="680719"/>
          </a:xfrm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 Иртыш Р-254, 1122 км + 800 м</a:t>
            </a:r>
            <a:r>
              <a:rPr lang="ru-RU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15" y="1437640"/>
            <a:ext cx="8721705" cy="439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95" y="-137652"/>
            <a:ext cx="12253495" cy="7295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993" y="0"/>
            <a:ext cx="14049080" cy="6675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 сегодняшний день: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493_01_R_2023121917103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226_03_R_2023122008441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119" y="0"/>
            <a:ext cx="6421120" cy="6969760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289040" cy="6858000"/>
          </a:xfr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</TotalTime>
  <Words>14</Words>
  <Application>Microsoft Office PowerPoint</Application>
  <PresentationFormat>Произвольный</PresentationFormat>
  <Paragraphs>2</Paragraphs>
  <Slides>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Аспект</vt:lpstr>
      <vt:lpstr>Автодорога Иртыш Р-254, 1122 км + 800 м.</vt:lpstr>
      <vt:lpstr>Презентация PowerPoint</vt:lpstr>
      <vt:lpstr>Презентация PowerPoint</vt:lpstr>
      <vt:lpstr>На сегодняшний день: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Автодорога Иртыш Р-254, 1122 км + 800 м.</dc:title>
  <dc:creator>Asus</dc:creator>
  <cp:lastModifiedBy>vlad</cp:lastModifiedBy>
  <cp:revision>4</cp:revision>
  <dcterms:created xsi:type="dcterms:W3CDTF">2024-06-19T05:08:00Z</dcterms:created>
  <dcterms:modified xsi:type="dcterms:W3CDTF">2024-06-19T07:47:55Z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A3241A6E4EF74F62BD0741EF69E62BB0_12</vt:lpwstr>
  </property>
  <property fmtid="{D5CDD505-2E9C-101B-9397-08002B2CF9AE}" pid="3" name="KSOProductBuildVer">
    <vt:lpwstr>1049-12.2.0.16909</vt:lpwstr>
  </property>
</Properties>
</file>