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7"/>
  </p:notesMasterIdLst>
  <p:sldIdLst>
    <p:sldId id="288" r:id="rId2"/>
    <p:sldId id="289" r:id="rId3"/>
    <p:sldId id="292" r:id="rId4"/>
    <p:sldId id="291" r:id="rId5"/>
    <p:sldId id="264" r:id="rId6"/>
    <p:sldId id="270" r:id="rId7"/>
    <p:sldId id="263" r:id="rId8"/>
    <p:sldId id="286" r:id="rId9"/>
    <p:sldId id="287" r:id="rId10"/>
    <p:sldId id="294" r:id="rId11"/>
    <p:sldId id="295" r:id="rId12"/>
    <p:sldId id="257" r:id="rId13"/>
    <p:sldId id="279" r:id="rId14"/>
    <p:sldId id="296" r:id="rId15"/>
    <p:sldId id="297" r:id="rId16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960"/>
    <a:srgbClr val="BA1F2D"/>
    <a:srgbClr val="BC0033"/>
    <a:srgbClr val="F9E3EA"/>
    <a:srgbClr val="FFFFD9"/>
    <a:srgbClr val="FFFFC1"/>
    <a:srgbClr val="6D0C2F"/>
    <a:srgbClr val="E17FA0"/>
    <a:srgbClr val="861F41"/>
    <a:srgbClr val="F0B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6EB253-0DBD-42DB-AF8C-96EC585A990E}" type="doc">
      <dgm:prSet loTypeId="urn:microsoft.com/office/officeart/2005/8/layout/hierarchy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B194683-C74E-4560-9DED-C87A4704C883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 anchor="ctr"/>
        <a:lstStyle/>
        <a:p>
          <a:pPr algn="ctr">
            <a:spcAft>
              <a:spcPts val="0"/>
            </a:spcAft>
          </a:pPr>
          <a:r>
            <a:rPr lang="ru-RU" sz="1200" b="1" dirty="0">
              <a:solidFill>
                <a:srgbClr val="BC0033"/>
              </a:solidFill>
            </a:rPr>
            <a:t>Бакалавриат </a:t>
          </a:r>
        </a:p>
        <a:p>
          <a:pPr algn="ctr">
            <a:spcAft>
              <a:spcPts val="0"/>
            </a:spcAft>
          </a:pPr>
          <a:r>
            <a:rPr lang="ru-RU" sz="1000" b="0" dirty="0">
              <a:solidFill>
                <a:srgbClr val="BC0033"/>
              </a:solidFill>
            </a:rPr>
            <a:t>(срок обучения 4 года)</a:t>
          </a:r>
        </a:p>
      </dgm:t>
    </dgm:pt>
    <dgm:pt modelId="{0B85F9B0-6452-4E47-85EB-4CE4B359B2B0}" type="parTrans" cxnId="{A038ED97-3DF7-4B10-A231-7CAADDF45097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14EC8427-2296-42A8-9C51-C685E298B7EC}" type="sibTrans" cxnId="{A038ED97-3DF7-4B10-A231-7CAADDF45097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4500106E-6B02-464B-9573-D6646289E363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/>
        <a:lstStyle/>
        <a:p>
          <a:r>
            <a:rPr lang="ru-RU" sz="900" dirty="0">
              <a:solidFill>
                <a:srgbClr val="BC0033"/>
              </a:solidFill>
            </a:rPr>
            <a:t>08.03.01 «Строительство»  </a:t>
          </a:r>
        </a:p>
        <a:p>
          <a:r>
            <a:rPr lang="ru-RU" sz="900" b="1" dirty="0">
              <a:solidFill>
                <a:srgbClr val="BC0033"/>
              </a:solidFill>
            </a:rPr>
            <a:t>65 бюджетных мест</a:t>
          </a:r>
        </a:p>
      </dgm:t>
    </dgm:pt>
    <dgm:pt modelId="{67239CE9-D230-43E8-88DA-19109E88DE54}" type="parTrans" cxnId="{31F13F3A-4CE2-4138-8409-7DF9D7E82DAE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3C71A366-FEE6-4EC4-85E4-9E3B413B66D3}" type="sibTrans" cxnId="{31F13F3A-4CE2-4138-8409-7DF9D7E82DAE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98E46D9C-0755-4211-AAAA-DD6C5C8CF8DB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/>
        <a:lstStyle/>
        <a:p>
          <a:r>
            <a:rPr lang="ru-RU" sz="900" dirty="0">
              <a:solidFill>
                <a:srgbClr val="BC0033"/>
              </a:solidFill>
            </a:rPr>
            <a:t>20.03.01 «Техносферная безопасность» </a:t>
          </a:r>
        </a:p>
      </dgm:t>
    </dgm:pt>
    <dgm:pt modelId="{1DA8F487-20CC-4885-B7AA-415ADA431D54}" type="parTrans" cxnId="{9E16A0CA-1B56-4D4C-AE9C-E864DF3E2BC2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62659E67-BD4F-4BCC-993D-06F4AF0F1EE7}" type="sibTrans" cxnId="{9E16A0CA-1B56-4D4C-AE9C-E864DF3E2BC2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D7D9620D-098A-4BDD-94EE-13B77614C8CF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 anchor="ctr"/>
        <a:lstStyle/>
        <a:p>
          <a:r>
            <a:rPr lang="ru-RU" sz="700" b="0">
              <a:solidFill>
                <a:srgbClr val="BC0033"/>
              </a:solidFill>
            </a:rPr>
            <a:t>Инженерная защита окружающей среды»</a:t>
          </a:r>
          <a:endParaRPr lang="ru-RU" sz="700" b="0" dirty="0">
            <a:solidFill>
              <a:srgbClr val="BC0033"/>
            </a:solidFill>
          </a:endParaRPr>
        </a:p>
      </dgm:t>
    </dgm:pt>
    <dgm:pt modelId="{6B36991D-DDCE-46CA-891F-AE3DE272399E}" type="parTrans" cxnId="{029D8332-D1DA-4CC8-ACF3-D9A6CB891C8C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27B464FF-A327-4CC7-93A7-94C172F20181}" type="sibTrans" cxnId="{029D8332-D1DA-4CC8-ACF3-D9A6CB891C8C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9930DFA3-0D4C-4D03-9477-C2F7C3705DF4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 lIns="0" rIns="0" anchor="ctr"/>
        <a:lstStyle/>
        <a:p>
          <a:r>
            <a:rPr lang="ru-RU" sz="700" b="0">
              <a:solidFill>
                <a:srgbClr val="BC0033"/>
              </a:solidFill>
            </a:rPr>
            <a:t>Автомобильные дороги</a:t>
          </a:r>
          <a:endParaRPr lang="ru-RU" sz="700" b="0" dirty="0">
            <a:solidFill>
              <a:srgbClr val="BC0033"/>
            </a:solidFill>
          </a:endParaRPr>
        </a:p>
      </dgm:t>
    </dgm:pt>
    <dgm:pt modelId="{9CD612A3-F50E-4584-B0A9-891683B01A74}" type="parTrans" cxnId="{0A692459-8809-44AF-A2D2-0CC159773D2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0E5FA1E1-F8EE-4DA7-AE22-64C6A174F414}" type="sibTrans" cxnId="{0A692459-8809-44AF-A2D2-0CC159773D2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B05D2AC4-CAB1-4191-A3A0-92FB8B9C6FAF}">
      <dgm:prSet custT="1"/>
      <dgm:spPr>
        <a:solidFill>
          <a:srgbClr val="FFFFD9"/>
        </a:solidFill>
        <a:ln>
          <a:solidFill>
            <a:srgbClr val="BC0033"/>
          </a:solidFill>
        </a:ln>
      </dgm:spPr>
      <dgm:t>
        <a:bodyPr lIns="0" rIns="0" anchor="ctr"/>
        <a:lstStyle/>
        <a:p>
          <a:r>
            <a:rPr lang="ru-RU" sz="700" b="0" spc="-10" baseline="0">
              <a:solidFill>
                <a:srgbClr val="BC0033"/>
              </a:solidFill>
            </a:rPr>
            <a:t>Безопасность технологических процессов и производств</a:t>
          </a:r>
          <a:endParaRPr lang="ru-RU" sz="700" b="0" spc="-10" baseline="0" dirty="0">
            <a:solidFill>
              <a:srgbClr val="BC0033"/>
            </a:solidFill>
          </a:endParaRPr>
        </a:p>
      </dgm:t>
    </dgm:pt>
    <dgm:pt modelId="{6A2BC818-7B78-4FFB-93F0-A738306138AA}" type="parTrans" cxnId="{676A3F0E-9A5A-497F-B88C-5F280EBA5C6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E983EFDA-9D01-4182-A6A8-0D4CE0279009}" type="sibTrans" cxnId="{676A3F0E-9A5A-497F-B88C-5F280EBA5C6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D0DB4E46-D36F-4539-8EA5-EE7032B262D5}">
      <dgm:prSet phldrT="[Текст]" custT="1"/>
      <dgm:spPr>
        <a:solidFill>
          <a:srgbClr val="FFFFD9"/>
        </a:solidFill>
        <a:ln>
          <a:solidFill>
            <a:srgbClr val="BC0033"/>
          </a:solidFill>
        </a:ln>
      </dgm:spPr>
      <dgm:t>
        <a:bodyPr lIns="0" rIns="0" anchor="ctr"/>
        <a:lstStyle/>
        <a:p>
          <a:r>
            <a:rPr lang="ru-RU" sz="700" b="0">
              <a:solidFill>
                <a:srgbClr val="BC0033"/>
              </a:solidFill>
            </a:rPr>
            <a:t>Автодорожные мосты и тоннели</a:t>
          </a:r>
          <a:endParaRPr lang="ru-RU" sz="700" b="0" dirty="0">
            <a:solidFill>
              <a:srgbClr val="BC0033"/>
            </a:solidFill>
          </a:endParaRPr>
        </a:p>
      </dgm:t>
    </dgm:pt>
    <dgm:pt modelId="{9D13813F-8D67-4CE0-A8DC-E4C240E4E456}" type="parTrans" cxnId="{F4C5CC55-8DA9-44B8-8F0F-3EAE7AFE4412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724C89EB-9CF6-45C4-BB1C-E813FD13E816}" type="sibTrans" cxnId="{F4C5CC55-8DA9-44B8-8F0F-3EAE7AFE4412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E97BD490-3106-45E1-AAEB-26957D4B89A0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 lIns="0" tIns="0" rIns="0" bIns="0"/>
        <a:lstStyle/>
        <a:p>
          <a:pPr>
            <a:spcAft>
              <a:spcPts val="0"/>
            </a:spcAft>
          </a:pPr>
          <a:r>
            <a:rPr lang="ru-RU" sz="1100" b="1">
              <a:solidFill>
                <a:srgbClr val="BC0033"/>
              </a:solidFill>
            </a:rPr>
            <a:t>Специалитет </a:t>
          </a:r>
        </a:p>
        <a:p>
          <a:pPr>
            <a:spcAft>
              <a:spcPts val="0"/>
            </a:spcAft>
          </a:pPr>
          <a:r>
            <a:rPr lang="ru-RU" sz="1000" b="0">
              <a:solidFill>
                <a:srgbClr val="BC0033"/>
              </a:solidFill>
            </a:rPr>
            <a:t>(срок обучения </a:t>
          </a:r>
          <a:r>
            <a:rPr lang="en-US" sz="1000" b="0">
              <a:solidFill>
                <a:srgbClr val="BC0033"/>
              </a:solidFill>
            </a:rPr>
            <a:t>6 </a:t>
          </a:r>
          <a:r>
            <a:rPr lang="ru-RU" sz="1000" b="0">
              <a:solidFill>
                <a:srgbClr val="BC0033"/>
              </a:solidFill>
            </a:rPr>
            <a:t>лет)</a:t>
          </a:r>
          <a:endParaRPr lang="ru-RU" sz="1000" b="0" dirty="0">
            <a:solidFill>
              <a:srgbClr val="BC0033"/>
            </a:solidFill>
          </a:endParaRPr>
        </a:p>
      </dgm:t>
    </dgm:pt>
    <dgm:pt modelId="{7FA417B4-0CF9-4C67-B15F-26A4521DDBA2}" type="parTrans" cxnId="{9157F071-C493-48A2-AE02-E0D3E98552EE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39EFCF20-A3D4-4008-8265-C81A51D136B8}" type="sibTrans" cxnId="{9157F071-C493-48A2-AE02-E0D3E98552EE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299B93FD-E3F1-468B-B987-39665335CCC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sz="900" dirty="0">
              <a:solidFill>
                <a:srgbClr val="BC0033"/>
              </a:solidFill>
            </a:rPr>
            <a:t>8.05.01 «Строительство уникальных зданий и сооружений»</a:t>
          </a:r>
        </a:p>
        <a:p>
          <a:r>
            <a:rPr lang="ru-RU" sz="900" b="1" dirty="0">
              <a:solidFill>
                <a:srgbClr val="BC0033"/>
              </a:solidFill>
            </a:rPr>
            <a:t> 40 бюджетных мест</a:t>
          </a:r>
        </a:p>
      </dgm:t>
    </dgm:pt>
    <dgm:pt modelId="{5BF52F52-6321-4EC6-B307-75CD1B55D21E}" type="parTrans" cxnId="{E9EB3B0B-8A59-4FE6-9CD8-C13183DF4B2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2E56F85C-ED13-4A96-89C5-4668282B5515}" type="sibTrans" cxnId="{E9EB3B0B-8A59-4FE6-9CD8-C13183DF4B21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FF4EC1D6-5DAB-4B9D-ADF8-303BE9169A8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 lIns="0" tIns="0" rIns="0" bIns="0"/>
        <a:lstStyle/>
        <a:p>
          <a:r>
            <a:rPr lang="ru-RU" sz="700" b="0">
              <a:solidFill>
                <a:srgbClr val="BC0033"/>
              </a:solidFill>
            </a:rPr>
            <a:t>Строительство автомагистралей, аэродромов и специальных сооружений</a:t>
          </a:r>
          <a:endParaRPr lang="ru-RU" sz="700" b="0" dirty="0">
            <a:solidFill>
              <a:srgbClr val="BC0033"/>
            </a:solidFill>
          </a:endParaRPr>
        </a:p>
      </dgm:t>
    </dgm:pt>
    <dgm:pt modelId="{4EEFFAD1-436E-4D96-A9A1-49B8F237A9B1}" type="parTrans" cxnId="{3B2D25FE-9A7F-401B-9081-68129FB7936B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ACFBAD91-882A-411D-A416-46A587DE2EA3}" type="sibTrans" cxnId="{3B2D25FE-9A7F-401B-9081-68129FB7936B}">
      <dgm:prSet/>
      <dgm:spPr/>
      <dgm:t>
        <a:bodyPr/>
        <a:lstStyle/>
        <a:p>
          <a:endParaRPr lang="ru-RU" sz="850">
            <a:solidFill>
              <a:srgbClr val="BC0033"/>
            </a:solidFill>
          </a:endParaRPr>
        </a:p>
      </dgm:t>
    </dgm:pt>
    <dgm:pt modelId="{A8DA641C-EF23-4ED7-8B58-381D9A81766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200" b="1">
              <a:solidFill>
                <a:srgbClr val="BC0033"/>
              </a:solidFill>
            </a:rPr>
            <a:t>Магистратура </a:t>
          </a:r>
        </a:p>
        <a:p>
          <a:pPr>
            <a:spcAft>
              <a:spcPts val="0"/>
            </a:spcAft>
          </a:pPr>
          <a:r>
            <a:rPr lang="ru-RU" sz="1000" b="0">
              <a:solidFill>
                <a:srgbClr val="BC0033"/>
              </a:solidFill>
            </a:rPr>
            <a:t>(срок обучения 2 года)</a:t>
          </a:r>
          <a:endParaRPr lang="ru-RU" sz="1000" b="0" dirty="0">
            <a:solidFill>
              <a:srgbClr val="BC0033"/>
            </a:solidFill>
          </a:endParaRPr>
        </a:p>
      </dgm:t>
    </dgm:pt>
    <dgm:pt modelId="{76FF668A-F045-4AB4-87FB-4EDA0A33A050}" type="parTrans" cxnId="{39CE0504-E41B-4C5B-9FDF-D6D73902B05A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90CE1D2C-663D-48C0-A801-0060303AB6DB}" type="sibTrans" cxnId="{39CE0504-E41B-4C5B-9FDF-D6D73902B05A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F0744323-DF87-4FE9-B45C-FDCE01E75314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sz="900" dirty="0">
              <a:solidFill>
                <a:srgbClr val="BC0033"/>
              </a:solidFill>
            </a:rPr>
            <a:t>08.04.01 «Строительство» </a:t>
          </a:r>
        </a:p>
      </dgm:t>
    </dgm:pt>
    <dgm:pt modelId="{EC00B2D7-3EE5-47BA-B422-F9E0C94F6FA9}" type="parTrans" cxnId="{52492125-19CF-4042-A232-BFF0272F1FEA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8449CEA3-F2D0-4501-92AF-A33224E7FA29}" type="sibTrans" cxnId="{52492125-19CF-4042-A232-BFF0272F1FEA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DA3FEE10-7E9D-4CEB-BBED-91E3FF2F7A75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sz="900" b="0" i="0">
              <a:solidFill>
                <a:srgbClr val="BC0033"/>
              </a:solidFill>
            </a:rPr>
            <a:t>20.04.01 «Техносферная безопасность»</a:t>
          </a:r>
          <a:endParaRPr lang="ru-RU" sz="900" b="0" dirty="0">
            <a:solidFill>
              <a:srgbClr val="BC0033"/>
            </a:solidFill>
          </a:endParaRPr>
        </a:p>
      </dgm:t>
    </dgm:pt>
    <dgm:pt modelId="{10CF125F-9937-428A-937A-6F77154BF70A}" type="parTrans" cxnId="{03F53F30-49DE-409D-BFC9-153E6245E47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EB5E095B-FB9A-427B-AACD-4B1B1FBF7631}" type="sibTrans" cxnId="{03F53F30-49DE-409D-BFC9-153E6245E47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39EAF990-A9F1-4E0E-83B4-1F22A5AE6E2D}">
      <dgm:prSet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b="0" i="0">
              <a:solidFill>
                <a:srgbClr val="BC0033"/>
              </a:solidFill>
            </a:rPr>
            <a:t>Проектирование, строительство и эксплуатация автомобильных дорог</a:t>
          </a:r>
          <a:endParaRPr lang="ru-RU" dirty="0">
            <a:solidFill>
              <a:srgbClr val="BC0033"/>
            </a:solidFill>
          </a:endParaRPr>
        </a:p>
      </dgm:t>
    </dgm:pt>
    <dgm:pt modelId="{0EB5529D-AF68-4BBA-A9EF-83D78C8DF452}" type="parTrans" cxnId="{C278F107-7DBD-4E9B-9BCE-7DB0248F588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6748A271-7788-4703-87E6-6F5803FBA54F}" type="sibTrans" cxnId="{C278F107-7DBD-4E9B-9BCE-7DB0248F588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560F8A2B-2B4F-4C3E-A570-1F76B6C787DD}">
      <dgm:prSet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b="0" i="0">
              <a:solidFill>
                <a:srgbClr val="BC0033"/>
              </a:solidFill>
            </a:rPr>
            <a:t>Безопасность технологических процессов и производств</a:t>
          </a:r>
          <a:endParaRPr lang="ru-RU" dirty="0">
            <a:solidFill>
              <a:srgbClr val="BC0033"/>
            </a:solidFill>
          </a:endParaRPr>
        </a:p>
      </dgm:t>
    </dgm:pt>
    <dgm:pt modelId="{6EF0DF95-688C-4B86-BC48-167B56A4FFB1}" type="parTrans" cxnId="{490EEDAF-1884-4147-BCD1-10CFE94C0B92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9E3FAF66-67FC-417C-8A75-031BC954BD4C}" type="sibTrans" cxnId="{490EEDAF-1884-4147-BCD1-10CFE94C0B92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B654AC2C-8376-4ACF-85E8-3E04178A8DCF}">
      <dgm:prSet/>
      <dgm:spPr>
        <a:solidFill>
          <a:schemeClr val="accent3">
            <a:lumMod val="20000"/>
            <a:lumOff val="80000"/>
          </a:schemeClr>
        </a:solidFill>
        <a:ln>
          <a:solidFill>
            <a:srgbClr val="BC0033"/>
          </a:solidFill>
        </a:ln>
      </dgm:spPr>
      <dgm:t>
        <a:bodyPr/>
        <a:lstStyle/>
        <a:p>
          <a:r>
            <a:rPr lang="ru-RU" b="0" i="0">
              <a:solidFill>
                <a:srgbClr val="BC0033"/>
              </a:solidFill>
            </a:rPr>
            <a:t>Инженерная защита окружающей среды</a:t>
          </a:r>
          <a:endParaRPr lang="ru-RU" dirty="0">
            <a:solidFill>
              <a:srgbClr val="BC0033"/>
            </a:solidFill>
          </a:endParaRPr>
        </a:p>
      </dgm:t>
    </dgm:pt>
    <dgm:pt modelId="{576135D4-CEA9-4BA5-B593-099E9A349E9F}" type="parTrans" cxnId="{F005027B-F326-4D8D-8829-8850F9F84FF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2E3829BF-B12B-42D9-B6F1-AAC433077799}" type="sibTrans" cxnId="{F005027B-F326-4D8D-8829-8850F9F84FFB}">
      <dgm:prSet/>
      <dgm:spPr/>
      <dgm:t>
        <a:bodyPr/>
        <a:lstStyle/>
        <a:p>
          <a:endParaRPr lang="ru-RU">
            <a:solidFill>
              <a:srgbClr val="BC0033"/>
            </a:solidFill>
          </a:endParaRPr>
        </a:p>
      </dgm:t>
    </dgm:pt>
    <dgm:pt modelId="{3A0A964A-0268-4C1B-AF22-CDE49A0328B0}" type="pres">
      <dgm:prSet presAssocID="{8A6EB253-0DBD-42DB-AF8C-96EC585A990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916EFA-C78B-40E4-813B-EDA4F2059C0F}" type="pres">
      <dgm:prSet presAssocID="{8B194683-C74E-4560-9DED-C87A4704C883}" presName="vertOne" presStyleCnt="0"/>
      <dgm:spPr/>
    </dgm:pt>
    <dgm:pt modelId="{905FA115-2987-4F8C-93EF-C2331A772BE3}" type="pres">
      <dgm:prSet presAssocID="{8B194683-C74E-4560-9DED-C87A4704C883}" presName="txOne" presStyleLbl="node0" presStyleIdx="0" presStyleCnt="3" custScaleX="97834" custLinFactNeighborX="-2788" custLinFactNeighborY="11818">
        <dgm:presLayoutVars>
          <dgm:chPref val="3"/>
        </dgm:presLayoutVars>
      </dgm:prSet>
      <dgm:spPr/>
    </dgm:pt>
    <dgm:pt modelId="{BC9830A0-51F5-4D37-9EED-7D59F9270F90}" type="pres">
      <dgm:prSet presAssocID="{8B194683-C74E-4560-9DED-C87A4704C883}" presName="parTransOne" presStyleCnt="0"/>
      <dgm:spPr/>
    </dgm:pt>
    <dgm:pt modelId="{0F183301-1EE3-44C2-B2E1-81CCF9E8585E}" type="pres">
      <dgm:prSet presAssocID="{8B194683-C74E-4560-9DED-C87A4704C883}" presName="horzOne" presStyleCnt="0"/>
      <dgm:spPr/>
    </dgm:pt>
    <dgm:pt modelId="{402739CB-B3B0-4EA3-B4FD-AA0AEB745CA2}" type="pres">
      <dgm:prSet presAssocID="{4500106E-6B02-464B-9573-D6646289E363}" presName="vertTwo" presStyleCnt="0"/>
      <dgm:spPr/>
    </dgm:pt>
    <dgm:pt modelId="{6A33B6C0-01CA-4655-A583-486A94B33245}" type="pres">
      <dgm:prSet presAssocID="{4500106E-6B02-464B-9573-D6646289E363}" presName="txTwo" presStyleLbl="node2" presStyleIdx="0" presStyleCnt="5" custScaleX="98958" custLinFactNeighborX="-4368" custLinFactNeighborY="4561">
        <dgm:presLayoutVars>
          <dgm:chPref val="3"/>
        </dgm:presLayoutVars>
      </dgm:prSet>
      <dgm:spPr/>
    </dgm:pt>
    <dgm:pt modelId="{2DA5B357-D9BF-4694-8CEF-B50090AB38BB}" type="pres">
      <dgm:prSet presAssocID="{4500106E-6B02-464B-9573-D6646289E363}" presName="parTransTwo" presStyleCnt="0"/>
      <dgm:spPr/>
    </dgm:pt>
    <dgm:pt modelId="{25C24EAB-29E1-44AB-AD5E-93F0764D597E}" type="pres">
      <dgm:prSet presAssocID="{4500106E-6B02-464B-9573-D6646289E363}" presName="horzTwo" presStyleCnt="0"/>
      <dgm:spPr/>
    </dgm:pt>
    <dgm:pt modelId="{5F11DC43-0261-4FFE-9678-7AD386167DE6}" type="pres">
      <dgm:prSet presAssocID="{9930DFA3-0D4C-4D03-9477-C2F7C3705DF4}" presName="vertThree" presStyleCnt="0"/>
      <dgm:spPr/>
    </dgm:pt>
    <dgm:pt modelId="{193BF129-A8B5-4D50-B298-9B9BDC831C25}" type="pres">
      <dgm:prSet presAssocID="{9930DFA3-0D4C-4D03-9477-C2F7C3705DF4}" presName="txThree" presStyleLbl="node3" presStyleIdx="0" presStyleCnt="8" custScaleX="85920" custLinFactNeighborX="-6515" custLinFactNeighborY="736">
        <dgm:presLayoutVars>
          <dgm:chPref val="3"/>
        </dgm:presLayoutVars>
      </dgm:prSet>
      <dgm:spPr/>
    </dgm:pt>
    <dgm:pt modelId="{2A9E568B-CCDE-49C7-8040-A0B14B119BCF}" type="pres">
      <dgm:prSet presAssocID="{9930DFA3-0D4C-4D03-9477-C2F7C3705DF4}" presName="horzThree" presStyleCnt="0"/>
      <dgm:spPr/>
    </dgm:pt>
    <dgm:pt modelId="{56939BFB-5170-4CE1-9666-8D702B5F3926}" type="pres">
      <dgm:prSet presAssocID="{0E5FA1E1-F8EE-4DA7-AE22-64C6A174F414}" presName="sibSpaceThree" presStyleCnt="0"/>
      <dgm:spPr/>
    </dgm:pt>
    <dgm:pt modelId="{E0018C48-114B-4487-A534-F088B94AA405}" type="pres">
      <dgm:prSet presAssocID="{D0DB4E46-D36F-4539-8EA5-EE7032B262D5}" presName="vertThree" presStyleCnt="0"/>
      <dgm:spPr/>
    </dgm:pt>
    <dgm:pt modelId="{381304DD-7D12-4445-A047-3BD3FA32AB2C}" type="pres">
      <dgm:prSet presAssocID="{D0DB4E46-D36F-4539-8EA5-EE7032B262D5}" presName="txThree" presStyleLbl="node3" presStyleIdx="1" presStyleCnt="8" custScaleX="85281" custLinFactNeighborX="-1517" custLinFactNeighborY="109">
        <dgm:presLayoutVars>
          <dgm:chPref val="3"/>
        </dgm:presLayoutVars>
      </dgm:prSet>
      <dgm:spPr/>
    </dgm:pt>
    <dgm:pt modelId="{D9620EB9-A92D-46B4-BBBB-4FFB8619C4C9}" type="pres">
      <dgm:prSet presAssocID="{D0DB4E46-D36F-4539-8EA5-EE7032B262D5}" presName="horzThree" presStyleCnt="0"/>
      <dgm:spPr/>
    </dgm:pt>
    <dgm:pt modelId="{F4DDA768-08DC-4E89-A808-8C7344CBD1FD}" type="pres">
      <dgm:prSet presAssocID="{3C71A366-FEE6-4EC4-85E4-9E3B413B66D3}" presName="sibSpaceTwo" presStyleCnt="0"/>
      <dgm:spPr/>
    </dgm:pt>
    <dgm:pt modelId="{7714E94A-E555-41DA-A237-03BAF0370563}" type="pres">
      <dgm:prSet presAssocID="{98E46D9C-0755-4211-AAAA-DD6C5C8CF8DB}" presName="vertTwo" presStyleCnt="0"/>
      <dgm:spPr/>
    </dgm:pt>
    <dgm:pt modelId="{A58E8547-710E-42CC-B602-413F8B5D6E08}" type="pres">
      <dgm:prSet presAssocID="{98E46D9C-0755-4211-AAAA-DD6C5C8CF8DB}" presName="txTwo" presStyleLbl="node2" presStyleIdx="1" presStyleCnt="5" custScaleX="94389" custLinFactNeighborX="-2701" custLinFactNeighborY="4561">
        <dgm:presLayoutVars>
          <dgm:chPref val="3"/>
        </dgm:presLayoutVars>
      </dgm:prSet>
      <dgm:spPr/>
    </dgm:pt>
    <dgm:pt modelId="{5F06606A-6DB8-4BED-AFF3-784E7335E96E}" type="pres">
      <dgm:prSet presAssocID="{98E46D9C-0755-4211-AAAA-DD6C5C8CF8DB}" presName="parTransTwo" presStyleCnt="0"/>
      <dgm:spPr/>
    </dgm:pt>
    <dgm:pt modelId="{061D608B-4C5B-4D6B-A223-45411450A31A}" type="pres">
      <dgm:prSet presAssocID="{98E46D9C-0755-4211-AAAA-DD6C5C8CF8DB}" presName="horzTwo" presStyleCnt="0"/>
      <dgm:spPr/>
    </dgm:pt>
    <dgm:pt modelId="{52D31DC3-FE49-40C7-B274-A0307FE002FA}" type="pres">
      <dgm:prSet presAssocID="{D7D9620D-098A-4BDD-94EE-13B77614C8CF}" presName="vertThree" presStyleCnt="0"/>
      <dgm:spPr/>
    </dgm:pt>
    <dgm:pt modelId="{DD0E2123-8F0E-43F2-9FC9-CD783D8BF652}" type="pres">
      <dgm:prSet presAssocID="{D7D9620D-098A-4BDD-94EE-13B77614C8CF}" presName="txThree" presStyleLbl="node3" presStyleIdx="2" presStyleCnt="8" custScaleX="84860" custLinFactNeighborX="-7594" custLinFactNeighborY="109">
        <dgm:presLayoutVars>
          <dgm:chPref val="3"/>
        </dgm:presLayoutVars>
      </dgm:prSet>
      <dgm:spPr/>
    </dgm:pt>
    <dgm:pt modelId="{EA6DC6A9-7F75-4D86-A8A6-A489BF292B5A}" type="pres">
      <dgm:prSet presAssocID="{D7D9620D-098A-4BDD-94EE-13B77614C8CF}" presName="horzThree" presStyleCnt="0"/>
      <dgm:spPr/>
    </dgm:pt>
    <dgm:pt modelId="{AB9B999E-D3BA-4E79-8144-D0C4E40B11A1}" type="pres">
      <dgm:prSet presAssocID="{27B464FF-A327-4CC7-93A7-94C172F20181}" presName="sibSpaceThree" presStyleCnt="0"/>
      <dgm:spPr/>
    </dgm:pt>
    <dgm:pt modelId="{6BA0C09A-6878-43EE-BD99-AF6BAB8D678B}" type="pres">
      <dgm:prSet presAssocID="{B05D2AC4-CAB1-4191-A3A0-92FB8B9C6FAF}" presName="vertThree" presStyleCnt="0"/>
      <dgm:spPr/>
    </dgm:pt>
    <dgm:pt modelId="{7DA07FA4-04D4-4E35-80C3-86CDD216CFF2}" type="pres">
      <dgm:prSet presAssocID="{B05D2AC4-CAB1-4191-A3A0-92FB8B9C6FAF}" presName="txThree" presStyleLbl="node3" presStyleIdx="3" presStyleCnt="8" custScaleX="87002" custLinFactNeighborX="-8492" custLinFactNeighborY="109">
        <dgm:presLayoutVars>
          <dgm:chPref val="3"/>
        </dgm:presLayoutVars>
      </dgm:prSet>
      <dgm:spPr/>
    </dgm:pt>
    <dgm:pt modelId="{2FE957AD-040F-40E1-BEAD-C24EE219182D}" type="pres">
      <dgm:prSet presAssocID="{B05D2AC4-CAB1-4191-A3A0-92FB8B9C6FAF}" presName="horzThree" presStyleCnt="0"/>
      <dgm:spPr/>
    </dgm:pt>
    <dgm:pt modelId="{0B841D55-CDF7-4A13-85D6-54C7B0D757F7}" type="pres">
      <dgm:prSet presAssocID="{14EC8427-2296-42A8-9C51-C685E298B7EC}" presName="sibSpaceOne" presStyleCnt="0"/>
      <dgm:spPr/>
    </dgm:pt>
    <dgm:pt modelId="{CC74A9CD-3C65-4FD7-A91B-AA64B5DC2B12}" type="pres">
      <dgm:prSet presAssocID="{A8DA641C-EF23-4ED7-8B58-381D9A81766C}" presName="vertOne" presStyleCnt="0"/>
      <dgm:spPr/>
    </dgm:pt>
    <dgm:pt modelId="{EAB2C7F6-F024-4FB5-9E44-BC250EC353BD}" type="pres">
      <dgm:prSet presAssocID="{A8DA641C-EF23-4ED7-8B58-381D9A81766C}" presName="txOne" presStyleLbl="node0" presStyleIdx="1" presStyleCnt="3" custLinFactNeighborX="-3640" custLinFactNeighborY="-7934">
        <dgm:presLayoutVars>
          <dgm:chPref val="3"/>
        </dgm:presLayoutVars>
      </dgm:prSet>
      <dgm:spPr/>
    </dgm:pt>
    <dgm:pt modelId="{B7E3A420-B9A9-4AC2-BF12-3F0E1EEB4B52}" type="pres">
      <dgm:prSet presAssocID="{A8DA641C-EF23-4ED7-8B58-381D9A81766C}" presName="parTransOne" presStyleCnt="0"/>
      <dgm:spPr/>
    </dgm:pt>
    <dgm:pt modelId="{85417942-2998-4B0C-879F-A4B5D53CD118}" type="pres">
      <dgm:prSet presAssocID="{A8DA641C-EF23-4ED7-8B58-381D9A81766C}" presName="horzOne" presStyleCnt="0"/>
      <dgm:spPr/>
    </dgm:pt>
    <dgm:pt modelId="{C3EDF2DD-4107-43AD-A9E8-9595F56CBBE0}" type="pres">
      <dgm:prSet presAssocID="{F0744323-DF87-4FE9-B45C-FDCE01E75314}" presName="vertTwo" presStyleCnt="0"/>
      <dgm:spPr/>
    </dgm:pt>
    <dgm:pt modelId="{6ACFF9AA-FF0B-467F-9340-0983A265A629}" type="pres">
      <dgm:prSet presAssocID="{F0744323-DF87-4FE9-B45C-FDCE01E75314}" presName="txTwo" presStyleLbl="node2" presStyleIdx="2" presStyleCnt="5" custLinFactNeighborX="-11375" custLinFactNeighborY="-7934">
        <dgm:presLayoutVars>
          <dgm:chPref val="3"/>
        </dgm:presLayoutVars>
      </dgm:prSet>
      <dgm:spPr/>
    </dgm:pt>
    <dgm:pt modelId="{640FB1E8-1813-4079-A412-1340CB703839}" type="pres">
      <dgm:prSet presAssocID="{F0744323-DF87-4FE9-B45C-FDCE01E75314}" presName="parTransTwo" presStyleCnt="0"/>
      <dgm:spPr/>
    </dgm:pt>
    <dgm:pt modelId="{17C86537-E608-4C61-89AE-57DF2FEC9E82}" type="pres">
      <dgm:prSet presAssocID="{F0744323-DF87-4FE9-B45C-FDCE01E75314}" presName="horzTwo" presStyleCnt="0"/>
      <dgm:spPr/>
    </dgm:pt>
    <dgm:pt modelId="{44C7CEE9-91CB-49D8-B412-010AB2235A60}" type="pres">
      <dgm:prSet presAssocID="{39EAF990-A9F1-4E0E-83B4-1F22A5AE6E2D}" presName="vertThree" presStyleCnt="0"/>
      <dgm:spPr/>
    </dgm:pt>
    <dgm:pt modelId="{D1AE7E9D-D124-4D5A-8AB7-8199D0F4EAC3}" type="pres">
      <dgm:prSet presAssocID="{39EAF990-A9F1-4E0E-83B4-1F22A5AE6E2D}" presName="txThree" presStyleLbl="node3" presStyleIdx="4" presStyleCnt="8" custScaleX="123670" custLinFactNeighborX="-11375" custLinFactNeighborY="-1279">
        <dgm:presLayoutVars>
          <dgm:chPref val="3"/>
        </dgm:presLayoutVars>
      </dgm:prSet>
      <dgm:spPr/>
    </dgm:pt>
    <dgm:pt modelId="{CDC38BF7-0E3C-41A4-9CC5-7E227D6A4BFA}" type="pres">
      <dgm:prSet presAssocID="{39EAF990-A9F1-4E0E-83B4-1F22A5AE6E2D}" presName="horzThree" presStyleCnt="0"/>
      <dgm:spPr/>
    </dgm:pt>
    <dgm:pt modelId="{5F851798-AFD9-4861-90E1-B3821F652807}" type="pres">
      <dgm:prSet presAssocID="{8449CEA3-F2D0-4501-92AF-A33224E7FA29}" presName="sibSpaceTwo" presStyleCnt="0"/>
      <dgm:spPr/>
    </dgm:pt>
    <dgm:pt modelId="{E432A047-7E9B-4DCB-8FE0-09B4C5BF7536}" type="pres">
      <dgm:prSet presAssocID="{DA3FEE10-7E9D-4CEB-BBED-91E3FF2F7A75}" presName="vertTwo" presStyleCnt="0"/>
      <dgm:spPr/>
    </dgm:pt>
    <dgm:pt modelId="{ACA1BE6E-0497-4E13-9552-8D2436D516DF}" type="pres">
      <dgm:prSet presAssocID="{DA3FEE10-7E9D-4CEB-BBED-91E3FF2F7A75}" presName="txTwo" presStyleLbl="node2" presStyleIdx="3" presStyleCnt="5" custLinFactNeighborX="-5567" custLinFactNeighborY="-7934">
        <dgm:presLayoutVars>
          <dgm:chPref val="3"/>
        </dgm:presLayoutVars>
      </dgm:prSet>
      <dgm:spPr/>
    </dgm:pt>
    <dgm:pt modelId="{2EA92E1D-2F3A-4F8A-8216-B0507D478C49}" type="pres">
      <dgm:prSet presAssocID="{DA3FEE10-7E9D-4CEB-BBED-91E3FF2F7A75}" presName="parTransTwo" presStyleCnt="0"/>
      <dgm:spPr/>
    </dgm:pt>
    <dgm:pt modelId="{3C035628-01E2-4888-881C-EA4A66AE9F44}" type="pres">
      <dgm:prSet presAssocID="{DA3FEE10-7E9D-4CEB-BBED-91E3FF2F7A75}" presName="horzTwo" presStyleCnt="0"/>
      <dgm:spPr/>
    </dgm:pt>
    <dgm:pt modelId="{858B380A-01C7-4DA2-8B17-26D14C94118F}" type="pres">
      <dgm:prSet presAssocID="{560F8A2B-2B4F-4C3E-A570-1F76B6C787DD}" presName="vertThree" presStyleCnt="0"/>
      <dgm:spPr/>
    </dgm:pt>
    <dgm:pt modelId="{585C7648-BF35-4F49-9A04-A50B7A3F5907}" type="pres">
      <dgm:prSet presAssocID="{560F8A2B-2B4F-4C3E-A570-1F76B6C787DD}" presName="txThree" presStyleLbl="node3" presStyleIdx="5" presStyleCnt="8" custLinFactNeighborX="-11375" custLinFactNeighborY="-1279">
        <dgm:presLayoutVars>
          <dgm:chPref val="3"/>
        </dgm:presLayoutVars>
      </dgm:prSet>
      <dgm:spPr/>
    </dgm:pt>
    <dgm:pt modelId="{E9D7478B-5441-424A-AF8A-F5CB73E72EBE}" type="pres">
      <dgm:prSet presAssocID="{560F8A2B-2B4F-4C3E-A570-1F76B6C787DD}" presName="horzThree" presStyleCnt="0"/>
      <dgm:spPr/>
    </dgm:pt>
    <dgm:pt modelId="{17EABD4D-FEBB-4E2D-A84C-9933C1CA6F16}" type="pres">
      <dgm:prSet presAssocID="{9E3FAF66-67FC-417C-8A75-031BC954BD4C}" presName="sibSpaceThree" presStyleCnt="0"/>
      <dgm:spPr/>
    </dgm:pt>
    <dgm:pt modelId="{66C393E0-5094-4D27-8DBB-4BE0AA92351D}" type="pres">
      <dgm:prSet presAssocID="{B654AC2C-8376-4ACF-85E8-3E04178A8DCF}" presName="vertThree" presStyleCnt="0"/>
      <dgm:spPr/>
    </dgm:pt>
    <dgm:pt modelId="{35C84CAC-15B6-4EBB-BD56-8344F83E0588}" type="pres">
      <dgm:prSet presAssocID="{B654AC2C-8376-4ACF-85E8-3E04178A8DCF}" presName="txThree" presStyleLbl="node3" presStyleIdx="6" presStyleCnt="8" custLinFactNeighborX="-11375">
        <dgm:presLayoutVars>
          <dgm:chPref val="3"/>
        </dgm:presLayoutVars>
      </dgm:prSet>
      <dgm:spPr/>
    </dgm:pt>
    <dgm:pt modelId="{7BFFA780-69A9-4728-98D2-E803BFF9ACF6}" type="pres">
      <dgm:prSet presAssocID="{B654AC2C-8376-4ACF-85E8-3E04178A8DCF}" presName="horzThree" presStyleCnt="0"/>
      <dgm:spPr/>
    </dgm:pt>
    <dgm:pt modelId="{F5C22981-9B56-4356-9320-D856CE71C0A1}" type="pres">
      <dgm:prSet presAssocID="{90CE1D2C-663D-48C0-A801-0060303AB6DB}" presName="sibSpaceOne" presStyleCnt="0"/>
      <dgm:spPr/>
    </dgm:pt>
    <dgm:pt modelId="{25A27F62-F214-4984-9D33-A86658BBA7EB}" type="pres">
      <dgm:prSet presAssocID="{E97BD490-3106-45E1-AAEB-26957D4B89A0}" presName="vertOne" presStyleCnt="0"/>
      <dgm:spPr/>
    </dgm:pt>
    <dgm:pt modelId="{60937D74-80A0-44EA-A438-6CD7CE0BCED5}" type="pres">
      <dgm:prSet presAssocID="{E97BD490-3106-45E1-AAEB-26957D4B89A0}" presName="txOne" presStyleLbl="node0" presStyleIdx="2" presStyleCnt="3" custLinFactNeighborX="-9824" custLinFactNeighborY="-7934">
        <dgm:presLayoutVars>
          <dgm:chPref val="3"/>
        </dgm:presLayoutVars>
      </dgm:prSet>
      <dgm:spPr/>
    </dgm:pt>
    <dgm:pt modelId="{8DE69371-295B-46EF-A87F-7996E15D5CB8}" type="pres">
      <dgm:prSet presAssocID="{E97BD490-3106-45E1-AAEB-26957D4B89A0}" presName="parTransOne" presStyleCnt="0"/>
      <dgm:spPr/>
    </dgm:pt>
    <dgm:pt modelId="{35A74F8A-64FD-4AFE-A92C-6BA334198085}" type="pres">
      <dgm:prSet presAssocID="{E97BD490-3106-45E1-AAEB-26957D4B89A0}" presName="horzOne" presStyleCnt="0"/>
      <dgm:spPr/>
    </dgm:pt>
    <dgm:pt modelId="{B4BFD5EB-9F24-42C4-91B7-8C778B5D8049}" type="pres">
      <dgm:prSet presAssocID="{299B93FD-E3F1-468B-B987-39665335CCCF}" presName="vertTwo" presStyleCnt="0"/>
      <dgm:spPr/>
    </dgm:pt>
    <dgm:pt modelId="{80C0E18F-391E-45E5-B231-13454FCAC0E3}" type="pres">
      <dgm:prSet presAssocID="{299B93FD-E3F1-468B-B987-39665335CCCF}" presName="txTwo" presStyleLbl="node2" presStyleIdx="4" presStyleCnt="5" custLinFactNeighborX="-9834" custLinFactNeighborY="-7934">
        <dgm:presLayoutVars>
          <dgm:chPref val="3"/>
        </dgm:presLayoutVars>
      </dgm:prSet>
      <dgm:spPr/>
    </dgm:pt>
    <dgm:pt modelId="{59DF1007-A0DD-40E3-93BB-0CCF580310D1}" type="pres">
      <dgm:prSet presAssocID="{299B93FD-E3F1-468B-B987-39665335CCCF}" presName="parTransTwo" presStyleCnt="0"/>
      <dgm:spPr/>
    </dgm:pt>
    <dgm:pt modelId="{CFDAE0A4-DDEF-49E7-AB3F-C1276D18E8C8}" type="pres">
      <dgm:prSet presAssocID="{299B93FD-E3F1-468B-B987-39665335CCCF}" presName="horzTwo" presStyleCnt="0"/>
      <dgm:spPr/>
    </dgm:pt>
    <dgm:pt modelId="{6BF0738B-AE68-4D10-ABA9-FAD6437120E5}" type="pres">
      <dgm:prSet presAssocID="{FF4EC1D6-5DAB-4B9D-ADF8-303BE9169A8F}" presName="vertThree" presStyleCnt="0"/>
      <dgm:spPr/>
    </dgm:pt>
    <dgm:pt modelId="{FFE5C3FC-8D87-4704-B39B-1D7E222A1E23}" type="pres">
      <dgm:prSet presAssocID="{FF4EC1D6-5DAB-4B9D-ADF8-303BE9169A8F}" presName="txThree" presStyleLbl="node3" presStyleIdx="7" presStyleCnt="8" custScaleX="167862" custLinFactNeighborX="-14906">
        <dgm:presLayoutVars>
          <dgm:chPref val="3"/>
        </dgm:presLayoutVars>
      </dgm:prSet>
      <dgm:spPr/>
    </dgm:pt>
    <dgm:pt modelId="{F985A316-120A-4A59-A6C8-CBF992428FB3}" type="pres">
      <dgm:prSet presAssocID="{FF4EC1D6-5DAB-4B9D-ADF8-303BE9169A8F}" presName="horzThree" presStyleCnt="0"/>
      <dgm:spPr/>
    </dgm:pt>
  </dgm:ptLst>
  <dgm:cxnLst>
    <dgm:cxn modelId="{39CE0504-E41B-4C5B-9FDF-D6D73902B05A}" srcId="{8A6EB253-0DBD-42DB-AF8C-96EC585A990E}" destId="{A8DA641C-EF23-4ED7-8B58-381D9A81766C}" srcOrd="1" destOrd="0" parTransId="{76FF668A-F045-4AB4-87FB-4EDA0A33A050}" sibTransId="{90CE1D2C-663D-48C0-A801-0060303AB6DB}"/>
    <dgm:cxn modelId="{C278F107-7DBD-4E9B-9BCE-7DB0248F588B}" srcId="{F0744323-DF87-4FE9-B45C-FDCE01E75314}" destId="{39EAF990-A9F1-4E0E-83B4-1F22A5AE6E2D}" srcOrd="0" destOrd="0" parTransId="{0EB5529D-AF68-4BBA-A9EF-83D78C8DF452}" sibTransId="{6748A271-7788-4703-87E6-6F5803FBA54F}"/>
    <dgm:cxn modelId="{E9EB3B0B-8A59-4FE6-9CD8-C13183DF4B21}" srcId="{E97BD490-3106-45E1-AAEB-26957D4B89A0}" destId="{299B93FD-E3F1-468B-B987-39665335CCCF}" srcOrd="0" destOrd="0" parTransId="{5BF52F52-6321-4EC6-B307-75CD1B55D21E}" sibTransId="{2E56F85C-ED13-4A96-89C5-4668282B5515}"/>
    <dgm:cxn modelId="{676A3F0E-9A5A-497F-B88C-5F280EBA5C61}" srcId="{98E46D9C-0755-4211-AAAA-DD6C5C8CF8DB}" destId="{B05D2AC4-CAB1-4191-A3A0-92FB8B9C6FAF}" srcOrd="1" destOrd="0" parTransId="{6A2BC818-7B78-4FFB-93F0-A738306138AA}" sibTransId="{E983EFDA-9D01-4182-A6A8-0D4CE0279009}"/>
    <dgm:cxn modelId="{8C881421-C809-484E-80CF-41D247E0334B}" type="presOf" srcId="{560F8A2B-2B4F-4C3E-A570-1F76B6C787DD}" destId="{585C7648-BF35-4F49-9A04-A50B7A3F5907}" srcOrd="0" destOrd="0" presId="urn:microsoft.com/office/officeart/2005/8/layout/hierarchy4"/>
    <dgm:cxn modelId="{52492125-19CF-4042-A232-BFF0272F1FEA}" srcId="{A8DA641C-EF23-4ED7-8B58-381D9A81766C}" destId="{F0744323-DF87-4FE9-B45C-FDCE01E75314}" srcOrd="0" destOrd="0" parTransId="{EC00B2D7-3EE5-47BA-B422-F9E0C94F6FA9}" sibTransId="{8449CEA3-F2D0-4501-92AF-A33224E7FA29}"/>
    <dgm:cxn modelId="{03F53F30-49DE-409D-BFC9-153E6245E47B}" srcId="{A8DA641C-EF23-4ED7-8B58-381D9A81766C}" destId="{DA3FEE10-7E9D-4CEB-BBED-91E3FF2F7A75}" srcOrd="1" destOrd="0" parTransId="{10CF125F-9937-428A-937A-6F77154BF70A}" sibTransId="{EB5E095B-FB9A-427B-AACD-4B1B1FBF7631}"/>
    <dgm:cxn modelId="{8E3FC631-32BE-4BC4-96B9-C47E8D440CFB}" type="presOf" srcId="{E97BD490-3106-45E1-AAEB-26957D4B89A0}" destId="{60937D74-80A0-44EA-A438-6CD7CE0BCED5}" srcOrd="0" destOrd="0" presId="urn:microsoft.com/office/officeart/2005/8/layout/hierarchy4"/>
    <dgm:cxn modelId="{029D8332-D1DA-4CC8-ACF3-D9A6CB891C8C}" srcId="{98E46D9C-0755-4211-AAAA-DD6C5C8CF8DB}" destId="{D7D9620D-098A-4BDD-94EE-13B77614C8CF}" srcOrd="0" destOrd="0" parTransId="{6B36991D-DDCE-46CA-891F-AE3DE272399E}" sibTransId="{27B464FF-A327-4CC7-93A7-94C172F20181}"/>
    <dgm:cxn modelId="{31F13F3A-4CE2-4138-8409-7DF9D7E82DAE}" srcId="{8B194683-C74E-4560-9DED-C87A4704C883}" destId="{4500106E-6B02-464B-9573-D6646289E363}" srcOrd="0" destOrd="0" parTransId="{67239CE9-D230-43E8-88DA-19109E88DE54}" sibTransId="{3C71A366-FEE6-4EC4-85E4-9E3B413B66D3}"/>
    <dgm:cxn modelId="{1978A841-70E2-4FAA-A39B-623BD1F6A787}" type="presOf" srcId="{8A6EB253-0DBD-42DB-AF8C-96EC585A990E}" destId="{3A0A964A-0268-4C1B-AF22-CDE49A0328B0}" srcOrd="0" destOrd="0" presId="urn:microsoft.com/office/officeart/2005/8/layout/hierarchy4"/>
    <dgm:cxn modelId="{B630E36B-5E62-4812-AA36-5D487B4FDBAF}" type="presOf" srcId="{98E46D9C-0755-4211-AAAA-DD6C5C8CF8DB}" destId="{A58E8547-710E-42CC-B602-413F8B5D6E08}" srcOrd="0" destOrd="0" presId="urn:microsoft.com/office/officeart/2005/8/layout/hierarchy4"/>
    <dgm:cxn modelId="{6EB0684D-0648-4D68-9F31-88154A4279F8}" type="presOf" srcId="{F0744323-DF87-4FE9-B45C-FDCE01E75314}" destId="{6ACFF9AA-FF0B-467F-9340-0983A265A629}" srcOrd="0" destOrd="0" presId="urn:microsoft.com/office/officeart/2005/8/layout/hierarchy4"/>
    <dgm:cxn modelId="{BF958550-A255-4F24-88DC-C8809DDC78FF}" type="presOf" srcId="{FF4EC1D6-5DAB-4B9D-ADF8-303BE9169A8F}" destId="{FFE5C3FC-8D87-4704-B39B-1D7E222A1E23}" srcOrd="0" destOrd="0" presId="urn:microsoft.com/office/officeart/2005/8/layout/hierarchy4"/>
    <dgm:cxn modelId="{9157F071-C493-48A2-AE02-E0D3E98552EE}" srcId="{8A6EB253-0DBD-42DB-AF8C-96EC585A990E}" destId="{E97BD490-3106-45E1-AAEB-26957D4B89A0}" srcOrd="2" destOrd="0" parTransId="{7FA417B4-0CF9-4C67-B15F-26A4521DDBA2}" sibTransId="{39EFCF20-A3D4-4008-8265-C81A51D136B8}"/>
    <dgm:cxn modelId="{D3999655-C595-4FF7-AD78-9D851C8DF74A}" type="presOf" srcId="{D7D9620D-098A-4BDD-94EE-13B77614C8CF}" destId="{DD0E2123-8F0E-43F2-9FC9-CD783D8BF652}" srcOrd="0" destOrd="0" presId="urn:microsoft.com/office/officeart/2005/8/layout/hierarchy4"/>
    <dgm:cxn modelId="{F4C5CC55-8DA9-44B8-8F0F-3EAE7AFE4412}" srcId="{4500106E-6B02-464B-9573-D6646289E363}" destId="{D0DB4E46-D36F-4539-8EA5-EE7032B262D5}" srcOrd="1" destOrd="0" parTransId="{9D13813F-8D67-4CE0-A8DC-E4C240E4E456}" sibTransId="{724C89EB-9CF6-45C4-BB1C-E813FD13E816}"/>
    <dgm:cxn modelId="{0A692459-8809-44AF-A2D2-0CC159773D21}" srcId="{4500106E-6B02-464B-9573-D6646289E363}" destId="{9930DFA3-0D4C-4D03-9477-C2F7C3705DF4}" srcOrd="0" destOrd="0" parTransId="{9CD612A3-F50E-4584-B0A9-891683B01A74}" sibTransId="{0E5FA1E1-F8EE-4DA7-AE22-64C6A174F414}"/>
    <dgm:cxn modelId="{F005027B-F326-4D8D-8829-8850F9F84FFB}" srcId="{DA3FEE10-7E9D-4CEB-BBED-91E3FF2F7A75}" destId="{B654AC2C-8376-4ACF-85E8-3E04178A8DCF}" srcOrd="1" destOrd="0" parTransId="{576135D4-CEA9-4BA5-B593-099E9A349E9F}" sibTransId="{2E3829BF-B12B-42D9-B6F1-AAC433077799}"/>
    <dgm:cxn modelId="{8C8CB789-1C9E-4270-B509-720893A82ADC}" type="presOf" srcId="{D0DB4E46-D36F-4539-8EA5-EE7032B262D5}" destId="{381304DD-7D12-4445-A047-3BD3FA32AB2C}" srcOrd="0" destOrd="0" presId="urn:microsoft.com/office/officeart/2005/8/layout/hierarchy4"/>
    <dgm:cxn modelId="{1626AD8F-B5EE-4997-94C2-C19E2FD7D131}" type="presOf" srcId="{9930DFA3-0D4C-4D03-9477-C2F7C3705DF4}" destId="{193BF129-A8B5-4D50-B298-9B9BDC831C25}" srcOrd="0" destOrd="0" presId="urn:microsoft.com/office/officeart/2005/8/layout/hierarchy4"/>
    <dgm:cxn modelId="{54B02797-3CB3-40B5-91D6-647CBC5ACD5D}" type="presOf" srcId="{B05D2AC4-CAB1-4191-A3A0-92FB8B9C6FAF}" destId="{7DA07FA4-04D4-4E35-80C3-86CDD216CFF2}" srcOrd="0" destOrd="0" presId="urn:microsoft.com/office/officeart/2005/8/layout/hierarchy4"/>
    <dgm:cxn modelId="{A038ED97-3DF7-4B10-A231-7CAADDF45097}" srcId="{8A6EB253-0DBD-42DB-AF8C-96EC585A990E}" destId="{8B194683-C74E-4560-9DED-C87A4704C883}" srcOrd="0" destOrd="0" parTransId="{0B85F9B0-6452-4E47-85EB-4CE4B359B2B0}" sibTransId="{14EC8427-2296-42A8-9C51-C685E298B7EC}"/>
    <dgm:cxn modelId="{1B1A889D-D9A9-4BCD-AD17-5936750599AE}" type="presOf" srcId="{B654AC2C-8376-4ACF-85E8-3E04178A8DCF}" destId="{35C84CAC-15B6-4EBB-BD56-8344F83E0588}" srcOrd="0" destOrd="0" presId="urn:microsoft.com/office/officeart/2005/8/layout/hierarchy4"/>
    <dgm:cxn modelId="{DBFFF4A6-6150-4254-B701-7CCB20398B96}" type="presOf" srcId="{DA3FEE10-7E9D-4CEB-BBED-91E3FF2F7A75}" destId="{ACA1BE6E-0497-4E13-9552-8D2436D516DF}" srcOrd="0" destOrd="0" presId="urn:microsoft.com/office/officeart/2005/8/layout/hierarchy4"/>
    <dgm:cxn modelId="{490EEDAF-1884-4147-BCD1-10CFE94C0B92}" srcId="{DA3FEE10-7E9D-4CEB-BBED-91E3FF2F7A75}" destId="{560F8A2B-2B4F-4C3E-A570-1F76B6C787DD}" srcOrd="0" destOrd="0" parTransId="{6EF0DF95-688C-4B86-BC48-167B56A4FFB1}" sibTransId="{9E3FAF66-67FC-417C-8A75-031BC954BD4C}"/>
    <dgm:cxn modelId="{7237CBB1-B6DB-41F7-A1D3-1CA99783BB6F}" type="presOf" srcId="{299B93FD-E3F1-468B-B987-39665335CCCF}" destId="{80C0E18F-391E-45E5-B231-13454FCAC0E3}" srcOrd="0" destOrd="0" presId="urn:microsoft.com/office/officeart/2005/8/layout/hierarchy4"/>
    <dgm:cxn modelId="{05F41FBC-5C73-434C-BBEB-27407B406A4B}" type="presOf" srcId="{39EAF990-A9F1-4E0E-83B4-1F22A5AE6E2D}" destId="{D1AE7E9D-D124-4D5A-8AB7-8199D0F4EAC3}" srcOrd="0" destOrd="0" presId="urn:microsoft.com/office/officeart/2005/8/layout/hierarchy4"/>
    <dgm:cxn modelId="{9E16A0CA-1B56-4D4C-AE9C-E864DF3E2BC2}" srcId="{8B194683-C74E-4560-9DED-C87A4704C883}" destId="{98E46D9C-0755-4211-AAAA-DD6C5C8CF8DB}" srcOrd="1" destOrd="0" parTransId="{1DA8F487-20CC-4885-B7AA-415ADA431D54}" sibTransId="{62659E67-BD4F-4BCC-993D-06F4AF0F1EE7}"/>
    <dgm:cxn modelId="{89783CE6-9A4D-4100-814C-5A9E960D2487}" type="presOf" srcId="{8B194683-C74E-4560-9DED-C87A4704C883}" destId="{905FA115-2987-4F8C-93EF-C2331A772BE3}" srcOrd="0" destOrd="0" presId="urn:microsoft.com/office/officeart/2005/8/layout/hierarchy4"/>
    <dgm:cxn modelId="{3A5FFBEA-FCAD-4067-80FE-67C049A881E6}" type="presOf" srcId="{4500106E-6B02-464B-9573-D6646289E363}" destId="{6A33B6C0-01CA-4655-A583-486A94B33245}" srcOrd="0" destOrd="0" presId="urn:microsoft.com/office/officeart/2005/8/layout/hierarchy4"/>
    <dgm:cxn modelId="{3B2D25FE-9A7F-401B-9081-68129FB7936B}" srcId="{299B93FD-E3F1-468B-B987-39665335CCCF}" destId="{FF4EC1D6-5DAB-4B9D-ADF8-303BE9169A8F}" srcOrd="0" destOrd="0" parTransId="{4EEFFAD1-436E-4D96-A9A1-49B8F237A9B1}" sibTransId="{ACFBAD91-882A-411D-A416-46A587DE2EA3}"/>
    <dgm:cxn modelId="{7EC48EFF-3F05-4417-B8FD-A141B0650E21}" type="presOf" srcId="{A8DA641C-EF23-4ED7-8B58-381D9A81766C}" destId="{EAB2C7F6-F024-4FB5-9E44-BC250EC353BD}" srcOrd="0" destOrd="0" presId="urn:microsoft.com/office/officeart/2005/8/layout/hierarchy4"/>
    <dgm:cxn modelId="{364A4635-0DFE-44CB-AA4A-388D0EF80F3A}" type="presParOf" srcId="{3A0A964A-0268-4C1B-AF22-CDE49A0328B0}" destId="{F1916EFA-C78B-40E4-813B-EDA4F2059C0F}" srcOrd="0" destOrd="0" presId="urn:microsoft.com/office/officeart/2005/8/layout/hierarchy4"/>
    <dgm:cxn modelId="{9052E5B2-C433-421F-A4F9-EDE9648FC756}" type="presParOf" srcId="{F1916EFA-C78B-40E4-813B-EDA4F2059C0F}" destId="{905FA115-2987-4F8C-93EF-C2331A772BE3}" srcOrd="0" destOrd="0" presId="urn:microsoft.com/office/officeart/2005/8/layout/hierarchy4"/>
    <dgm:cxn modelId="{1F80958D-5040-4603-8E33-90026B7A1CCE}" type="presParOf" srcId="{F1916EFA-C78B-40E4-813B-EDA4F2059C0F}" destId="{BC9830A0-51F5-4D37-9EED-7D59F9270F90}" srcOrd="1" destOrd="0" presId="urn:microsoft.com/office/officeart/2005/8/layout/hierarchy4"/>
    <dgm:cxn modelId="{FBF57B8A-EA14-478D-A593-BED2CB5EB7A0}" type="presParOf" srcId="{F1916EFA-C78B-40E4-813B-EDA4F2059C0F}" destId="{0F183301-1EE3-44C2-B2E1-81CCF9E8585E}" srcOrd="2" destOrd="0" presId="urn:microsoft.com/office/officeart/2005/8/layout/hierarchy4"/>
    <dgm:cxn modelId="{AB6FD5FD-5B2A-4847-8C7D-B351319F5322}" type="presParOf" srcId="{0F183301-1EE3-44C2-B2E1-81CCF9E8585E}" destId="{402739CB-B3B0-4EA3-B4FD-AA0AEB745CA2}" srcOrd="0" destOrd="0" presId="urn:microsoft.com/office/officeart/2005/8/layout/hierarchy4"/>
    <dgm:cxn modelId="{8BD2295B-162B-4D04-8355-54A387D87117}" type="presParOf" srcId="{402739CB-B3B0-4EA3-B4FD-AA0AEB745CA2}" destId="{6A33B6C0-01CA-4655-A583-486A94B33245}" srcOrd="0" destOrd="0" presId="urn:microsoft.com/office/officeart/2005/8/layout/hierarchy4"/>
    <dgm:cxn modelId="{65B24CCD-3BC1-4140-9A06-CD4C1382F615}" type="presParOf" srcId="{402739CB-B3B0-4EA3-B4FD-AA0AEB745CA2}" destId="{2DA5B357-D9BF-4694-8CEF-B50090AB38BB}" srcOrd="1" destOrd="0" presId="urn:microsoft.com/office/officeart/2005/8/layout/hierarchy4"/>
    <dgm:cxn modelId="{AAE75EDB-258C-4C19-9B21-9A94BBE4EFD6}" type="presParOf" srcId="{402739CB-B3B0-4EA3-B4FD-AA0AEB745CA2}" destId="{25C24EAB-29E1-44AB-AD5E-93F0764D597E}" srcOrd="2" destOrd="0" presId="urn:microsoft.com/office/officeart/2005/8/layout/hierarchy4"/>
    <dgm:cxn modelId="{D7FED295-E787-4370-96E7-6A66F0A9BF17}" type="presParOf" srcId="{25C24EAB-29E1-44AB-AD5E-93F0764D597E}" destId="{5F11DC43-0261-4FFE-9678-7AD386167DE6}" srcOrd="0" destOrd="0" presId="urn:microsoft.com/office/officeart/2005/8/layout/hierarchy4"/>
    <dgm:cxn modelId="{40CF4B33-626C-421C-9A3A-5019F37469DB}" type="presParOf" srcId="{5F11DC43-0261-4FFE-9678-7AD386167DE6}" destId="{193BF129-A8B5-4D50-B298-9B9BDC831C25}" srcOrd="0" destOrd="0" presId="urn:microsoft.com/office/officeart/2005/8/layout/hierarchy4"/>
    <dgm:cxn modelId="{A327F8CC-DA80-45EA-B433-75B2E13ACA1D}" type="presParOf" srcId="{5F11DC43-0261-4FFE-9678-7AD386167DE6}" destId="{2A9E568B-CCDE-49C7-8040-A0B14B119BCF}" srcOrd="1" destOrd="0" presId="urn:microsoft.com/office/officeart/2005/8/layout/hierarchy4"/>
    <dgm:cxn modelId="{4F1774FA-CAA6-46C7-A19E-0BE8301BE03F}" type="presParOf" srcId="{25C24EAB-29E1-44AB-AD5E-93F0764D597E}" destId="{56939BFB-5170-4CE1-9666-8D702B5F3926}" srcOrd="1" destOrd="0" presId="urn:microsoft.com/office/officeart/2005/8/layout/hierarchy4"/>
    <dgm:cxn modelId="{725F9844-08C0-495F-BD33-911B87442CE5}" type="presParOf" srcId="{25C24EAB-29E1-44AB-AD5E-93F0764D597E}" destId="{E0018C48-114B-4487-A534-F088B94AA405}" srcOrd="2" destOrd="0" presId="urn:microsoft.com/office/officeart/2005/8/layout/hierarchy4"/>
    <dgm:cxn modelId="{1294ABCA-F201-4393-9907-1D2D2B297243}" type="presParOf" srcId="{E0018C48-114B-4487-A534-F088B94AA405}" destId="{381304DD-7D12-4445-A047-3BD3FA32AB2C}" srcOrd="0" destOrd="0" presId="urn:microsoft.com/office/officeart/2005/8/layout/hierarchy4"/>
    <dgm:cxn modelId="{A855FDA9-0322-421A-9BB8-CB4F737ED5DC}" type="presParOf" srcId="{E0018C48-114B-4487-A534-F088B94AA405}" destId="{D9620EB9-A92D-46B4-BBBB-4FFB8619C4C9}" srcOrd="1" destOrd="0" presId="urn:microsoft.com/office/officeart/2005/8/layout/hierarchy4"/>
    <dgm:cxn modelId="{2D3BAA2D-661E-4B4C-95E5-D810E15AAB9C}" type="presParOf" srcId="{0F183301-1EE3-44C2-B2E1-81CCF9E8585E}" destId="{F4DDA768-08DC-4E89-A808-8C7344CBD1FD}" srcOrd="1" destOrd="0" presId="urn:microsoft.com/office/officeart/2005/8/layout/hierarchy4"/>
    <dgm:cxn modelId="{03611574-369A-43D5-A034-33CC1CC15776}" type="presParOf" srcId="{0F183301-1EE3-44C2-B2E1-81CCF9E8585E}" destId="{7714E94A-E555-41DA-A237-03BAF0370563}" srcOrd="2" destOrd="0" presId="urn:microsoft.com/office/officeart/2005/8/layout/hierarchy4"/>
    <dgm:cxn modelId="{2E53B1DB-C2E3-48F2-9348-7833ED27ABCB}" type="presParOf" srcId="{7714E94A-E555-41DA-A237-03BAF0370563}" destId="{A58E8547-710E-42CC-B602-413F8B5D6E08}" srcOrd="0" destOrd="0" presId="urn:microsoft.com/office/officeart/2005/8/layout/hierarchy4"/>
    <dgm:cxn modelId="{E21C6C29-401C-477A-8BA1-FB9C3143D5CC}" type="presParOf" srcId="{7714E94A-E555-41DA-A237-03BAF0370563}" destId="{5F06606A-6DB8-4BED-AFF3-784E7335E96E}" srcOrd="1" destOrd="0" presId="urn:microsoft.com/office/officeart/2005/8/layout/hierarchy4"/>
    <dgm:cxn modelId="{7D811D0E-9BFE-4229-AF51-7241607702F8}" type="presParOf" srcId="{7714E94A-E555-41DA-A237-03BAF0370563}" destId="{061D608B-4C5B-4D6B-A223-45411450A31A}" srcOrd="2" destOrd="0" presId="urn:microsoft.com/office/officeart/2005/8/layout/hierarchy4"/>
    <dgm:cxn modelId="{4B23024E-FD1D-4050-B675-986E849F961C}" type="presParOf" srcId="{061D608B-4C5B-4D6B-A223-45411450A31A}" destId="{52D31DC3-FE49-40C7-B274-A0307FE002FA}" srcOrd="0" destOrd="0" presId="urn:microsoft.com/office/officeart/2005/8/layout/hierarchy4"/>
    <dgm:cxn modelId="{30DA7F29-B4D6-4A84-B8E0-28FFD080B147}" type="presParOf" srcId="{52D31DC3-FE49-40C7-B274-A0307FE002FA}" destId="{DD0E2123-8F0E-43F2-9FC9-CD783D8BF652}" srcOrd="0" destOrd="0" presId="urn:microsoft.com/office/officeart/2005/8/layout/hierarchy4"/>
    <dgm:cxn modelId="{AAFE9BCE-228B-4C92-BDF2-751E4F3A6085}" type="presParOf" srcId="{52D31DC3-FE49-40C7-B274-A0307FE002FA}" destId="{EA6DC6A9-7F75-4D86-A8A6-A489BF292B5A}" srcOrd="1" destOrd="0" presId="urn:microsoft.com/office/officeart/2005/8/layout/hierarchy4"/>
    <dgm:cxn modelId="{E77CA9AA-EA95-442B-A922-530ECE68DE8D}" type="presParOf" srcId="{061D608B-4C5B-4D6B-A223-45411450A31A}" destId="{AB9B999E-D3BA-4E79-8144-D0C4E40B11A1}" srcOrd="1" destOrd="0" presId="urn:microsoft.com/office/officeart/2005/8/layout/hierarchy4"/>
    <dgm:cxn modelId="{8B03E409-05FC-4A30-B988-87CAA303FF4F}" type="presParOf" srcId="{061D608B-4C5B-4D6B-A223-45411450A31A}" destId="{6BA0C09A-6878-43EE-BD99-AF6BAB8D678B}" srcOrd="2" destOrd="0" presId="urn:microsoft.com/office/officeart/2005/8/layout/hierarchy4"/>
    <dgm:cxn modelId="{2EC0B4FC-3B0F-4038-94E7-10A761DE6954}" type="presParOf" srcId="{6BA0C09A-6878-43EE-BD99-AF6BAB8D678B}" destId="{7DA07FA4-04D4-4E35-80C3-86CDD216CFF2}" srcOrd="0" destOrd="0" presId="urn:microsoft.com/office/officeart/2005/8/layout/hierarchy4"/>
    <dgm:cxn modelId="{3493D8CA-D5D4-439F-80F6-AB4B03F944DD}" type="presParOf" srcId="{6BA0C09A-6878-43EE-BD99-AF6BAB8D678B}" destId="{2FE957AD-040F-40E1-BEAD-C24EE219182D}" srcOrd="1" destOrd="0" presId="urn:microsoft.com/office/officeart/2005/8/layout/hierarchy4"/>
    <dgm:cxn modelId="{C451381E-1AD4-4372-BBB3-C9759880E292}" type="presParOf" srcId="{3A0A964A-0268-4C1B-AF22-CDE49A0328B0}" destId="{0B841D55-CDF7-4A13-85D6-54C7B0D757F7}" srcOrd="1" destOrd="0" presId="urn:microsoft.com/office/officeart/2005/8/layout/hierarchy4"/>
    <dgm:cxn modelId="{83F0FFEE-D7DC-4F8C-85AB-9A1B769F389D}" type="presParOf" srcId="{3A0A964A-0268-4C1B-AF22-CDE49A0328B0}" destId="{CC74A9CD-3C65-4FD7-A91B-AA64B5DC2B12}" srcOrd="2" destOrd="0" presId="urn:microsoft.com/office/officeart/2005/8/layout/hierarchy4"/>
    <dgm:cxn modelId="{8CBC858F-8006-4870-A29E-F2D8FBB124F4}" type="presParOf" srcId="{CC74A9CD-3C65-4FD7-A91B-AA64B5DC2B12}" destId="{EAB2C7F6-F024-4FB5-9E44-BC250EC353BD}" srcOrd="0" destOrd="0" presId="urn:microsoft.com/office/officeart/2005/8/layout/hierarchy4"/>
    <dgm:cxn modelId="{EA024591-0D8B-4CF7-B0DA-97BEB5455421}" type="presParOf" srcId="{CC74A9CD-3C65-4FD7-A91B-AA64B5DC2B12}" destId="{B7E3A420-B9A9-4AC2-BF12-3F0E1EEB4B52}" srcOrd="1" destOrd="0" presId="urn:microsoft.com/office/officeart/2005/8/layout/hierarchy4"/>
    <dgm:cxn modelId="{4971DBBF-36E6-429C-9663-58E67BAC361C}" type="presParOf" srcId="{CC74A9CD-3C65-4FD7-A91B-AA64B5DC2B12}" destId="{85417942-2998-4B0C-879F-A4B5D53CD118}" srcOrd="2" destOrd="0" presId="urn:microsoft.com/office/officeart/2005/8/layout/hierarchy4"/>
    <dgm:cxn modelId="{1A939253-242D-4288-9F18-2DCA5CD86BD7}" type="presParOf" srcId="{85417942-2998-4B0C-879F-A4B5D53CD118}" destId="{C3EDF2DD-4107-43AD-A9E8-9595F56CBBE0}" srcOrd="0" destOrd="0" presId="urn:microsoft.com/office/officeart/2005/8/layout/hierarchy4"/>
    <dgm:cxn modelId="{13003FF2-76C2-4CFD-9241-448E8B04D293}" type="presParOf" srcId="{C3EDF2DD-4107-43AD-A9E8-9595F56CBBE0}" destId="{6ACFF9AA-FF0B-467F-9340-0983A265A629}" srcOrd="0" destOrd="0" presId="urn:microsoft.com/office/officeart/2005/8/layout/hierarchy4"/>
    <dgm:cxn modelId="{77791F87-126A-478E-B434-A1E9CF5E9EB8}" type="presParOf" srcId="{C3EDF2DD-4107-43AD-A9E8-9595F56CBBE0}" destId="{640FB1E8-1813-4079-A412-1340CB703839}" srcOrd="1" destOrd="0" presId="urn:microsoft.com/office/officeart/2005/8/layout/hierarchy4"/>
    <dgm:cxn modelId="{1AADCB56-69D0-4C0D-9153-45383AFAAA3A}" type="presParOf" srcId="{C3EDF2DD-4107-43AD-A9E8-9595F56CBBE0}" destId="{17C86537-E608-4C61-89AE-57DF2FEC9E82}" srcOrd="2" destOrd="0" presId="urn:microsoft.com/office/officeart/2005/8/layout/hierarchy4"/>
    <dgm:cxn modelId="{E46A05DF-3C74-49A1-99E8-F14AA870453B}" type="presParOf" srcId="{17C86537-E608-4C61-89AE-57DF2FEC9E82}" destId="{44C7CEE9-91CB-49D8-B412-010AB2235A60}" srcOrd="0" destOrd="0" presId="urn:microsoft.com/office/officeart/2005/8/layout/hierarchy4"/>
    <dgm:cxn modelId="{7EC66E5D-4EEE-4099-A339-72587C542E34}" type="presParOf" srcId="{44C7CEE9-91CB-49D8-B412-010AB2235A60}" destId="{D1AE7E9D-D124-4D5A-8AB7-8199D0F4EAC3}" srcOrd="0" destOrd="0" presId="urn:microsoft.com/office/officeart/2005/8/layout/hierarchy4"/>
    <dgm:cxn modelId="{5196A9E9-9874-41FE-AF38-D909D056F67D}" type="presParOf" srcId="{44C7CEE9-91CB-49D8-B412-010AB2235A60}" destId="{CDC38BF7-0E3C-41A4-9CC5-7E227D6A4BFA}" srcOrd="1" destOrd="0" presId="urn:microsoft.com/office/officeart/2005/8/layout/hierarchy4"/>
    <dgm:cxn modelId="{31638305-B5AF-4984-8F98-1F2F4588C4B9}" type="presParOf" srcId="{85417942-2998-4B0C-879F-A4B5D53CD118}" destId="{5F851798-AFD9-4861-90E1-B3821F652807}" srcOrd="1" destOrd="0" presId="urn:microsoft.com/office/officeart/2005/8/layout/hierarchy4"/>
    <dgm:cxn modelId="{D6EB9E04-48E8-4322-BBFE-C516EA7A6BF0}" type="presParOf" srcId="{85417942-2998-4B0C-879F-A4B5D53CD118}" destId="{E432A047-7E9B-4DCB-8FE0-09B4C5BF7536}" srcOrd="2" destOrd="0" presId="urn:microsoft.com/office/officeart/2005/8/layout/hierarchy4"/>
    <dgm:cxn modelId="{D7B5D84D-9DBD-4879-8903-39502272C3D2}" type="presParOf" srcId="{E432A047-7E9B-4DCB-8FE0-09B4C5BF7536}" destId="{ACA1BE6E-0497-4E13-9552-8D2436D516DF}" srcOrd="0" destOrd="0" presId="urn:microsoft.com/office/officeart/2005/8/layout/hierarchy4"/>
    <dgm:cxn modelId="{6C17906A-C0F6-4200-ACEB-8D0B5714C05D}" type="presParOf" srcId="{E432A047-7E9B-4DCB-8FE0-09B4C5BF7536}" destId="{2EA92E1D-2F3A-4F8A-8216-B0507D478C49}" srcOrd="1" destOrd="0" presId="urn:microsoft.com/office/officeart/2005/8/layout/hierarchy4"/>
    <dgm:cxn modelId="{82A50C55-9B3D-441B-B9E4-3ECA99842CE5}" type="presParOf" srcId="{E432A047-7E9B-4DCB-8FE0-09B4C5BF7536}" destId="{3C035628-01E2-4888-881C-EA4A66AE9F44}" srcOrd="2" destOrd="0" presId="urn:microsoft.com/office/officeart/2005/8/layout/hierarchy4"/>
    <dgm:cxn modelId="{1A423F45-AECD-4561-B44C-E13DAF6ADA9B}" type="presParOf" srcId="{3C035628-01E2-4888-881C-EA4A66AE9F44}" destId="{858B380A-01C7-4DA2-8B17-26D14C94118F}" srcOrd="0" destOrd="0" presId="urn:microsoft.com/office/officeart/2005/8/layout/hierarchy4"/>
    <dgm:cxn modelId="{15D6BB28-94B0-4952-973A-C9458BC612CE}" type="presParOf" srcId="{858B380A-01C7-4DA2-8B17-26D14C94118F}" destId="{585C7648-BF35-4F49-9A04-A50B7A3F5907}" srcOrd="0" destOrd="0" presId="urn:microsoft.com/office/officeart/2005/8/layout/hierarchy4"/>
    <dgm:cxn modelId="{DDE37F7D-DA82-4C13-93AD-9D51120F9617}" type="presParOf" srcId="{858B380A-01C7-4DA2-8B17-26D14C94118F}" destId="{E9D7478B-5441-424A-AF8A-F5CB73E72EBE}" srcOrd="1" destOrd="0" presId="urn:microsoft.com/office/officeart/2005/8/layout/hierarchy4"/>
    <dgm:cxn modelId="{C66E3300-F01D-497C-B725-ABB4A8F4AF5B}" type="presParOf" srcId="{3C035628-01E2-4888-881C-EA4A66AE9F44}" destId="{17EABD4D-FEBB-4E2D-A84C-9933C1CA6F16}" srcOrd="1" destOrd="0" presId="urn:microsoft.com/office/officeart/2005/8/layout/hierarchy4"/>
    <dgm:cxn modelId="{23D8B5F9-8687-4DBE-ACB0-5B2A3A0D1866}" type="presParOf" srcId="{3C035628-01E2-4888-881C-EA4A66AE9F44}" destId="{66C393E0-5094-4D27-8DBB-4BE0AA92351D}" srcOrd="2" destOrd="0" presId="urn:microsoft.com/office/officeart/2005/8/layout/hierarchy4"/>
    <dgm:cxn modelId="{9ACD5DD4-29E1-482B-B91B-FFB111DE1B80}" type="presParOf" srcId="{66C393E0-5094-4D27-8DBB-4BE0AA92351D}" destId="{35C84CAC-15B6-4EBB-BD56-8344F83E0588}" srcOrd="0" destOrd="0" presId="urn:microsoft.com/office/officeart/2005/8/layout/hierarchy4"/>
    <dgm:cxn modelId="{6E059D0C-DA06-4684-94DD-B74403723D1D}" type="presParOf" srcId="{66C393E0-5094-4D27-8DBB-4BE0AA92351D}" destId="{7BFFA780-69A9-4728-98D2-E803BFF9ACF6}" srcOrd="1" destOrd="0" presId="urn:microsoft.com/office/officeart/2005/8/layout/hierarchy4"/>
    <dgm:cxn modelId="{2934CCE8-09BC-4DEF-AFEE-CA611F4FF783}" type="presParOf" srcId="{3A0A964A-0268-4C1B-AF22-CDE49A0328B0}" destId="{F5C22981-9B56-4356-9320-D856CE71C0A1}" srcOrd="3" destOrd="0" presId="urn:microsoft.com/office/officeart/2005/8/layout/hierarchy4"/>
    <dgm:cxn modelId="{44C4E0A6-C912-45EC-9292-57A168A4ADA8}" type="presParOf" srcId="{3A0A964A-0268-4C1B-AF22-CDE49A0328B0}" destId="{25A27F62-F214-4984-9D33-A86658BBA7EB}" srcOrd="4" destOrd="0" presId="urn:microsoft.com/office/officeart/2005/8/layout/hierarchy4"/>
    <dgm:cxn modelId="{C5F87D4A-E6A6-4992-B5FA-557A7EB92528}" type="presParOf" srcId="{25A27F62-F214-4984-9D33-A86658BBA7EB}" destId="{60937D74-80A0-44EA-A438-6CD7CE0BCED5}" srcOrd="0" destOrd="0" presId="urn:microsoft.com/office/officeart/2005/8/layout/hierarchy4"/>
    <dgm:cxn modelId="{39CF7E30-3AF3-477C-AE14-188A5D52BD98}" type="presParOf" srcId="{25A27F62-F214-4984-9D33-A86658BBA7EB}" destId="{8DE69371-295B-46EF-A87F-7996E15D5CB8}" srcOrd="1" destOrd="0" presId="urn:microsoft.com/office/officeart/2005/8/layout/hierarchy4"/>
    <dgm:cxn modelId="{BB51E971-1425-4B4B-867F-64D4C3431A6D}" type="presParOf" srcId="{25A27F62-F214-4984-9D33-A86658BBA7EB}" destId="{35A74F8A-64FD-4AFE-A92C-6BA334198085}" srcOrd="2" destOrd="0" presId="urn:microsoft.com/office/officeart/2005/8/layout/hierarchy4"/>
    <dgm:cxn modelId="{1CE0E0F5-EB3F-4642-A9A6-6AF5C8E04D7D}" type="presParOf" srcId="{35A74F8A-64FD-4AFE-A92C-6BA334198085}" destId="{B4BFD5EB-9F24-42C4-91B7-8C778B5D8049}" srcOrd="0" destOrd="0" presId="urn:microsoft.com/office/officeart/2005/8/layout/hierarchy4"/>
    <dgm:cxn modelId="{C7C82BEB-2F2B-471E-85D4-299FDEE3259F}" type="presParOf" srcId="{B4BFD5EB-9F24-42C4-91B7-8C778B5D8049}" destId="{80C0E18F-391E-45E5-B231-13454FCAC0E3}" srcOrd="0" destOrd="0" presId="urn:microsoft.com/office/officeart/2005/8/layout/hierarchy4"/>
    <dgm:cxn modelId="{1353E0EE-C338-4BCC-BA50-52A0D132ED04}" type="presParOf" srcId="{B4BFD5EB-9F24-42C4-91B7-8C778B5D8049}" destId="{59DF1007-A0DD-40E3-93BB-0CCF580310D1}" srcOrd="1" destOrd="0" presId="urn:microsoft.com/office/officeart/2005/8/layout/hierarchy4"/>
    <dgm:cxn modelId="{D9E5272E-0D66-4EF8-9204-3FDDF937FBDF}" type="presParOf" srcId="{B4BFD5EB-9F24-42C4-91B7-8C778B5D8049}" destId="{CFDAE0A4-DDEF-49E7-AB3F-C1276D18E8C8}" srcOrd="2" destOrd="0" presId="urn:microsoft.com/office/officeart/2005/8/layout/hierarchy4"/>
    <dgm:cxn modelId="{5987774D-109E-4960-9A47-9BC8C7FECD62}" type="presParOf" srcId="{CFDAE0A4-DDEF-49E7-AB3F-C1276D18E8C8}" destId="{6BF0738B-AE68-4D10-ABA9-FAD6437120E5}" srcOrd="0" destOrd="0" presId="urn:microsoft.com/office/officeart/2005/8/layout/hierarchy4"/>
    <dgm:cxn modelId="{04F7DE0B-60B0-4F49-8F99-70B30DC8E953}" type="presParOf" srcId="{6BF0738B-AE68-4D10-ABA9-FAD6437120E5}" destId="{FFE5C3FC-8D87-4704-B39B-1D7E222A1E23}" srcOrd="0" destOrd="0" presId="urn:microsoft.com/office/officeart/2005/8/layout/hierarchy4"/>
    <dgm:cxn modelId="{ABC515F4-4C3E-494C-A592-CBA420A3D51C}" type="presParOf" srcId="{6BF0738B-AE68-4D10-ABA9-FAD6437120E5}" destId="{F985A316-120A-4A59-A6C8-CBF992428FB3}" srcOrd="1" destOrd="0" presId="urn:microsoft.com/office/officeart/2005/8/layout/hierarchy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85D66-1229-4BA9-94F9-80565A4A669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A81E2B8-3CF0-4B54-AEA3-2F3BA8575450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1 - работа со школами</a:t>
          </a:r>
          <a:endParaRPr lang="ru-RU" b="1" dirty="0"/>
        </a:p>
      </dgm:t>
    </dgm:pt>
    <dgm:pt modelId="{B4B2A1AE-03DA-4F53-8688-26F234553711}" type="parTrans" cxnId="{19C79969-4599-43AD-93FA-14D2546B60D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040C2A68-B558-45CD-A07B-4B3C70CF34E8}" type="sibTrans" cxnId="{19C79969-4599-43AD-93FA-14D2546B60D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B5C8F2B0-737F-4D4B-A710-8B61C2DB08B7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3 - работа с дорожными организациями</a:t>
          </a:r>
          <a:endParaRPr lang="ru-RU" b="1" dirty="0"/>
        </a:p>
      </dgm:t>
    </dgm:pt>
    <dgm:pt modelId="{3FF6C1E9-C288-4F65-8DDD-54147D382EAC}" type="parTrans" cxnId="{B43EA487-FFF6-4CED-B947-C8A56B88118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F2B09012-B1EB-419E-A972-A6A7CD78933F}" type="sibTrans" cxnId="{B43EA487-FFF6-4CED-B947-C8A56B88118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D0D14CC5-5E84-47FF-A0EF-2BB8FA96FB4C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0" i="0" dirty="0"/>
            <a:t> реализация профориентационной деятельности в школах;</a:t>
          </a:r>
          <a:endParaRPr lang="ru-RU" b="0" dirty="0"/>
        </a:p>
      </dgm:t>
    </dgm:pt>
    <dgm:pt modelId="{6DF2C78B-C6C0-4F8C-B599-575A87D078C3}" type="parTrans" cxnId="{D52EB022-3A1E-46D4-95FF-6B014E42DAA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B657CDF2-EC80-4C48-9975-3AD6BF8BF1BA}" type="sibTrans" cxnId="{D52EB022-3A1E-46D4-95FF-6B014E42DAA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C722FC71-0E03-46ED-9B72-84A395F3BB8F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привлечение активных школьников к решению интересных и актуальных задач дорожной отрасли с последующим участием в научно-практических конференциях. При этом "шефство" над школьниками могут взять как сотрудники ВУЗа, так и его студенты;</a:t>
          </a:r>
        </a:p>
      </dgm:t>
    </dgm:pt>
    <dgm:pt modelId="{608AA38B-5D94-4CC3-AC69-8D4528DC078C}" type="parTrans" cxnId="{F9DA4D94-D52D-496F-A25A-E4C170CAA4A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5048C5C0-F381-4549-9A2D-1D50F941E620}" type="sibTrans" cxnId="{F9DA4D94-D52D-496F-A25A-E4C170CAA4A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67305051-44F9-47E6-A94D-69258E131D9E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проведение культурно-массовых и спортивных мероприятий для школьников;</a:t>
          </a:r>
        </a:p>
      </dgm:t>
    </dgm:pt>
    <dgm:pt modelId="{851645A2-482D-4290-AEE3-03AE9A04C4BB}" type="parTrans" cxnId="{C8A137A9-9C00-4D16-A756-3B3D4DDBEEC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405608A9-29C5-44C7-B3BF-03B1C7386C6F}" type="sibTrans" cxnId="{C8A137A9-9C00-4D16-A756-3B3D4DDBEEC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976C07D5-A3E4-45DB-A2A4-3B382F00728E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spc="-20" baseline="0" dirty="0"/>
            <a:t> организация дней открытых дверей с применением современных форматов (квесты, воркшопы, мастер-классы и т.д.);</a:t>
          </a:r>
        </a:p>
      </dgm:t>
    </dgm:pt>
    <dgm:pt modelId="{7F1DDF1B-D993-4690-8B9E-CB399706AE82}" type="parTrans" cxnId="{21A57F94-CE8D-494C-B47D-3CD46D6B3073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0DDB5C62-5390-4380-A185-22DE0FC8760D}" type="sibTrans" cxnId="{21A57F94-CE8D-494C-B47D-3CD46D6B3073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106A49D2-9926-404B-8419-1B9B6A8ADC4C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открытие инженерных классов в школах, раскрывающих все грани дорожной специальности;</a:t>
          </a:r>
        </a:p>
      </dgm:t>
    </dgm:pt>
    <dgm:pt modelId="{8F3FAE55-D952-4724-866C-D3D1D25EF6CB}" type="parTrans" cxnId="{52A18F75-DD96-4B40-A0AF-F51C0BBFC89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63B8D4D2-B554-41CA-B32C-A2FD13DE67E6}" type="sibTrans" cxnId="{52A18F75-DD96-4B40-A0AF-F51C0BBFC89F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50DA25BF-9EFE-4956-AA34-C923BDA4C791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проведение для желающих поступить подготовительных курсов;</a:t>
          </a:r>
        </a:p>
      </dgm:t>
    </dgm:pt>
    <dgm:pt modelId="{39632802-F6E7-408A-9FB2-BBA67FC9E2E9}" type="parTrans" cxnId="{377D3282-94BE-44C3-89AC-3671D9FFF411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F50C8DC0-D202-4AA6-A744-603A6D3BC7F0}" type="sibTrans" cxnId="{377D3282-94BE-44C3-89AC-3671D9FFF411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00F13486-D50D-48E1-B3F6-1804CBA453CE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2 - работа с организациями среднего профессионального образования</a:t>
          </a:r>
          <a:endParaRPr lang="ru-RU" b="1" dirty="0"/>
        </a:p>
      </dgm:t>
    </dgm:pt>
    <dgm:pt modelId="{272C0E7A-69F2-4A65-9E02-56AEE1E04C46}" type="parTrans" cxnId="{F60E7792-ACA8-4E96-8519-55691380F9C9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A88685B9-E76B-44B4-85C1-CDC1F9784B28}" type="sibTrans" cxnId="{F60E7792-ACA8-4E96-8519-55691380F9C9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375407B2-4F48-42BD-9E31-887895F4B576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4 - работа с органами власти всех уровней, в том числе профильных структур</a:t>
          </a:r>
          <a:endParaRPr lang="ru-RU" b="1" dirty="0"/>
        </a:p>
      </dgm:t>
    </dgm:pt>
    <dgm:pt modelId="{00721996-9CC1-4889-AB1A-02E3E0CDB818}" type="parTrans" cxnId="{CFC6996D-F2FD-471E-B89F-A148D53ABDB9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9CC2FA78-290B-497D-85C4-8AD016A177AE}" type="sibTrans" cxnId="{CFC6996D-F2FD-471E-B89F-A148D53ABDB9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9DFCEDF1-A393-4190-AE03-3D059C32829D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5 - работа со СМИ</a:t>
          </a:r>
          <a:endParaRPr lang="ru-RU" b="1" dirty="0"/>
        </a:p>
      </dgm:t>
    </dgm:pt>
    <dgm:pt modelId="{BA38F262-E565-4B6D-83BC-6A8F83BE366C}" type="parTrans" cxnId="{860D157F-85B1-43FA-B5BA-D28BC10DE1E7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B1898E04-13EB-4798-8D0E-36C36FA8EC51}" type="sibTrans" cxnId="{860D157F-85B1-43FA-B5BA-D28BC10DE1E7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94FF7B7B-3DB9-412D-8F15-871F81B3E31E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6 - работа со студентами и выпускниками</a:t>
          </a:r>
          <a:endParaRPr lang="ru-RU" b="1" dirty="0"/>
        </a:p>
      </dgm:t>
    </dgm:pt>
    <dgm:pt modelId="{07D74D8F-CDB7-4F98-8681-CF37E8E341E8}" type="parTrans" cxnId="{E4263985-4A12-45B0-8E52-D31B0E3FD957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2EFA4E9C-CDEE-4F79-93DD-8596FB0A3DB3}" type="sibTrans" cxnId="{E4263985-4A12-45B0-8E52-D31B0E3FD957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5F5F295B-55F1-438D-BD94-86F722DFB847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i="0" dirty="0"/>
            <a:t>БЛОК 7 - реализация проектов, направленных на профориентационную деятельность</a:t>
          </a:r>
          <a:endParaRPr lang="ru-RU" b="1" dirty="0"/>
        </a:p>
      </dgm:t>
    </dgm:pt>
    <dgm:pt modelId="{6BCC1DBF-45E5-46FF-96AC-EBCAF9C20866}" type="parTrans" cxnId="{615F8BB5-B2EA-4F62-A87D-B24DA5ADB57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79490101-F77B-44F0-A790-5E2BF0A91FEF}" type="sibTrans" cxnId="{615F8BB5-B2EA-4F62-A87D-B24DA5ADB57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790ECA30-E892-4944-97B7-AA2C133DE6CB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0" i="0" dirty="0"/>
            <a:t> реализация проекта "Дорожное братство"</a:t>
          </a:r>
          <a:endParaRPr lang="ru-RU" b="0" dirty="0"/>
        </a:p>
      </dgm:t>
    </dgm:pt>
    <dgm:pt modelId="{6A31DAA3-4181-49D2-BB1E-D6148F9B21B4}" type="parTrans" cxnId="{ACB4F850-7581-45ED-B545-9B3FEABE574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E533739B-008C-42FE-888A-842401B52249}" type="sibTrans" cxnId="{ACB4F850-7581-45ED-B545-9B3FEABE574D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F72B34B7-2277-4341-A816-63BCC22B7845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реализация проекта "Дорожный дух - здоровое тело"</a:t>
          </a:r>
        </a:p>
      </dgm:t>
    </dgm:pt>
    <dgm:pt modelId="{BC0CB0DB-4B08-41E9-B62D-5E433E625558}" type="parTrans" cxnId="{8EC51542-546C-470F-A637-AAD7F17457C2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A06BD923-C0BD-4A72-BBEB-4E68A7ADBBE3}" type="sibTrans" cxnId="{8EC51542-546C-470F-A637-AAD7F17457C2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808C0722-F739-4941-AACA-9C84F70C09F0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реализация проекта "Дорожная династия"</a:t>
          </a:r>
        </a:p>
      </dgm:t>
    </dgm:pt>
    <dgm:pt modelId="{A555C690-4E3A-4FF6-8E35-068EE0FE68C8}" type="parTrans" cxnId="{1A8EDC90-9273-4F5A-AE9B-B4F67C6669A3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05851066-B784-43F9-BFCA-87F13A3CF248}" type="sibTrans" cxnId="{1A8EDC90-9273-4F5A-AE9B-B4F67C6669A3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C2B017B6-3331-4EB5-B2D1-8FCEF6873950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реализация проекта "Дорожный субботник"</a:t>
          </a:r>
        </a:p>
      </dgm:t>
    </dgm:pt>
    <dgm:pt modelId="{54A710A4-B2EF-48C4-B68C-0E8CCC3711D3}" type="parTrans" cxnId="{A6042E72-A85B-4543-8FD1-A5AFED3DF3D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B5A44087-B667-444D-A4BD-69817B11C421}" type="sibTrans" cxnId="{A6042E72-A85B-4543-8FD1-A5AFED3DF3DB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71E3D0B7-BE8D-4DE9-8437-A57A64F6C4BC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ru-RU" b="0" i="0" dirty="0"/>
            <a:t> реализация проекта "Безопасность превыше всего"</a:t>
          </a:r>
        </a:p>
      </dgm:t>
    </dgm:pt>
    <dgm:pt modelId="{944F57AA-6AA6-45AC-9893-7B69E95FA7C2}" type="parTrans" cxnId="{0F17ACF5-76C9-4FCF-94A0-34430D7E58B4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F763AF21-B80C-4339-A63C-42658D4E4D8C}" type="sibTrans" cxnId="{0F17ACF5-76C9-4FCF-94A0-34430D7E58B4}">
      <dgm:prSet/>
      <dgm:spPr/>
      <dgm:t>
        <a:bodyPr/>
        <a:lstStyle/>
        <a:p>
          <a:pPr>
            <a:lnSpc>
              <a:spcPct val="100000"/>
            </a:lnSpc>
          </a:pPr>
          <a:endParaRPr lang="ru-RU" b="1"/>
        </a:p>
      </dgm:t>
    </dgm:pt>
    <dgm:pt modelId="{43E91CAF-A89C-43EE-9E7D-6F72CD92544B}" type="pres">
      <dgm:prSet presAssocID="{31085D66-1229-4BA9-94F9-80565A4A669B}" presName="linear" presStyleCnt="0">
        <dgm:presLayoutVars>
          <dgm:animLvl val="lvl"/>
          <dgm:resizeHandles val="exact"/>
        </dgm:presLayoutVars>
      </dgm:prSet>
      <dgm:spPr/>
    </dgm:pt>
    <dgm:pt modelId="{81DF2805-8F25-434B-8327-DFF13D06AB04}" type="pres">
      <dgm:prSet presAssocID="{9A81E2B8-3CF0-4B54-AEA3-2F3BA857545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53B764B-54D2-4D2E-A510-E7CFC188C9AD}" type="pres">
      <dgm:prSet presAssocID="{9A81E2B8-3CF0-4B54-AEA3-2F3BA8575450}" presName="childText" presStyleLbl="revTx" presStyleIdx="0" presStyleCnt="2">
        <dgm:presLayoutVars>
          <dgm:bulletEnabled val="1"/>
        </dgm:presLayoutVars>
      </dgm:prSet>
      <dgm:spPr/>
    </dgm:pt>
    <dgm:pt modelId="{A6A59EE3-113A-4CF0-A636-D6A3E03FD1E0}" type="pres">
      <dgm:prSet presAssocID="{00F13486-D50D-48E1-B3F6-1804CBA453C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5B195FC-F497-487A-8D14-AEC458A4A3AE}" type="pres">
      <dgm:prSet presAssocID="{A88685B9-E76B-44B4-85C1-CDC1F9784B28}" presName="spacer" presStyleCnt="0"/>
      <dgm:spPr/>
    </dgm:pt>
    <dgm:pt modelId="{DE2491C7-5BA9-4492-9EBE-01D061025353}" type="pres">
      <dgm:prSet presAssocID="{B5C8F2B0-737F-4D4B-A710-8B61C2DB08B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A8F80E-1678-4277-97DF-7065F8CF6136}" type="pres">
      <dgm:prSet presAssocID="{F2B09012-B1EB-419E-A972-A6A7CD78933F}" presName="spacer" presStyleCnt="0"/>
      <dgm:spPr/>
    </dgm:pt>
    <dgm:pt modelId="{5649ACB6-8426-4346-BE26-DFBE4571A9AF}" type="pres">
      <dgm:prSet presAssocID="{375407B2-4F48-42BD-9E31-887895F4B57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AB692B6-A3A2-42FF-A56B-D81C8B686DC6}" type="pres">
      <dgm:prSet presAssocID="{9CC2FA78-290B-497D-85C4-8AD016A177AE}" presName="spacer" presStyleCnt="0"/>
      <dgm:spPr/>
    </dgm:pt>
    <dgm:pt modelId="{54576FE3-754C-475B-A8D3-A3A115F4C0E9}" type="pres">
      <dgm:prSet presAssocID="{9DFCEDF1-A393-4190-AE03-3D059C32829D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B13FFF8-9CFF-45C5-842E-C714DFBA2E8A}" type="pres">
      <dgm:prSet presAssocID="{B1898E04-13EB-4798-8D0E-36C36FA8EC51}" presName="spacer" presStyleCnt="0"/>
      <dgm:spPr/>
    </dgm:pt>
    <dgm:pt modelId="{B843913C-FE14-4DFF-88BD-7A795707358E}" type="pres">
      <dgm:prSet presAssocID="{94FF7B7B-3DB9-412D-8F15-871F81B3E31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8104321-9E24-438C-8D58-698369A04CAF}" type="pres">
      <dgm:prSet presAssocID="{2EFA4E9C-CDEE-4F79-93DD-8596FB0A3DB3}" presName="spacer" presStyleCnt="0"/>
      <dgm:spPr/>
    </dgm:pt>
    <dgm:pt modelId="{79A4963B-E75D-4ACF-801A-278D61B7E234}" type="pres">
      <dgm:prSet presAssocID="{5F5F295B-55F1-438D-BD94-86F722DFB847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377425BE-7351-468F-8EC9-AD692A8B7502}" type="pres">
      <dgm:prSet presAssocID="{5F5F295B-55F1-438D-BD94-86F722DFB84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B13F01-2103-4D70-B9D9-81A9A3BFF892}" type="presOf" srcId="{808C0722-F739-4941-AACA-9C84F70C09F0}" destId="{377425BE-7351-468F-8EC9-AD692A8B7502}" srcOrd="0" destOrd="2" presId="urn:microsoft.com/office/officeart/2005/8/layout/vList2"/>
    <dgm:cxn modelId="{343E1E05-A1B0-44D6-950A-A29AEC3A11E0}" type="presOf" srcId="{9A81E2B8-3CF0-4B54-AEA3-2F3BA8575450}" destId="{81DF2805-8F25-434B-8327-DFF13D06AB04}" srcOrd="0" destOrd="0" presId="urn:microsoft.com/office/officeart/2005/8/layout/vList2"/>
    <dgm:cxn modelId="{36E5DB08-2098-4168-88D6-30D6C9A88EB4}" type="presOf" srcId="{C2B017B6-3331-4EB5-B2D1-8FCEF6873950}" destId="{377425BE-7351-468F-8EC9-AD692A8B7502}" srcOrd="0" destOrd="3" presId="urn:microsoft.com/office/officeart/2005/8/layout/vList2"/>
    <dgm:cxn modelId="{D52EB022-3A1E-46D4-95FF-6B014E42DAAB}" srcId="{9A81E2B8-3CF0-4B54-AEA3-2F3BA8575450}" destId="{D0D14CC5-5E84-47FF-A0EF-2BB8FA96FB4C}" srcOrd="0" destOrd="0" parTransId="{6DF2C78B-C6C0-4F8C-B599-575A87D078C3}" sibTransId="{B657CDF2-EC80-4C48-9975-3AD6BF8BF1BA}"/>
    <dgm:cxn modelId="{0781BE25-03E1-476E-92D5-3745AEA868E4}" type="presOf" srcId="{00F13486-D50D-48E1-B3F6-1804CBA453CE}" destId="{A6A59EE3-113A-4CF0-A636-D6A3E03FD1E0}" srcOrd="0" destOrd="0" presId="urn:microsoft.com/office/officeart/2005/8/layout/vList2"/>
    <dgm:cxn modelId="{AA66643B-F77E-4D02-9E8F-7138FE6C1FBD}" type="presOf" srcId="{9DFCEDF1-A393-4190-AE03-3D059C32829D}" destId="{54576FE3-754C-475B-A8D3-A3A115F4C0E9}" srcOrd="0" destOrd="0" presId="urn:microsoft.com/office/officeart/2005/8/layout/vList2"/>
    <dgm:cxn modelId="{8EC51542-546C-470F-A637-AAD7F17457C2}" srcId="{5F5F295B-55F1-438D-BD94-86F722DFB847}" destId="{F72B34B7-2277-4341-A816-63BCC22B7845}" srcOrd="1" destOrd="0" parTransId="{BC0CB0DB-4B08-41E9-B62D-5E433E625558}" sibTransId="{A06BD923-C0BD-4A72-BBEB-4E68A7ADBBE3}"/>
    <dgm:cxn modelId="{F390D864-D403-4126-A93C-F258A9583A44}" type="presOf" srcId="{C722FC71-0E03-46ED-9B72-84A395F3BB8F}" destId="{B53B764B-54D2-4D2E-A510-E7CFC188C9AD}" srcOrd="0" destOrd="1" presId="urn:microsoft.com/office/officeart/2005/8/layout/vList2"/>
    <dgm:cxn modelId="{6C1C7149-7A38-41A3-B7E4-1B90AC01AED3}" type="presOf" srcId="{B5C8F2B0-737F-4D4B-A710-8B61C2DB08B7}" destId="{DE2491C7-5BA9-4492-9EBE-01D061025353}" srcOrd="0" destOrd="0" presId="urn:microsoft.com/office/officeart/2005/8/layout/vList2"/>
    <dgm:cxn modelId="{19C79969-4599-43AD-93FA-14D2546B60DF}" srcId="{31085D66-1229-4BA9-94F9-80565A4A669B}" destId="{9A81E2B8-3CF0-4B54-AEA3-2F3BA8575450}" srcOrd="0" destOrd="0" parTransId="{B4B2A1AE-03DA-4F53-8688-26F234553711}" sibTransId="{040C2A68-B558-45CD-A07B-4B3C70CF34E8}"/>
    <dgm:cxn modelId="{CFC6996D-F2FD-471E-B89F-A148D53ABDB9}" srcId="{31085D66-1229-4BA9-94F9-80565A4A669B}" destId="{375407B2-4F48-42BD-9E31-887895F4B576}" srcOrd="3" destOrd="0" parTransId="{00721996-9CC1-4889-AB1A-02E3E0CDB818}" sibTransId="{9CC2FA78-290B-497D-85C4-8AD016A177AE}"/>
    <dgm:cxn modelId="{ACB4F850-7581-45ED-B545-9B3FEABE574D}" srcId="{5F5F295B-55F1-438D-BD94-86F722DFB847}" destId="{790ECA30-E892-4944-97B7-AA2C133DE6CB}" srcOrd="0" destOrd="0" parTransId="{6A31DAA3-4181-49D2-BB1E-D6148F9B21B4}" sibTransId="{E533739B-008C-42FE-888A-842401B52249}"/>
    <dgm:cxn modelId="{A6042E72-A85B-4543-8FD1-A5AFED3DF3DB}" srcId="{5F5F295B-55F1-438D-BD94-86F722DFB847}" destId="{C2B017B6-3331-4EB5-B2D1-8FCEF6873950}" srcOrd="3" destOrd="0" parTransId="{54A710A4-B2EF-48C4-B68C-0E8CCC3711D3}" sibTransId="{B5A44087-B667-444D-A4BD-69817B11C421}"/>
    <dgm:cxn modelId="{1C129C52-4357-476A-B88E-E26D6F685331}" type="presOf" srcId="{976C07D5-A3E4-45DB-A2A4-3B382F00728E}" destId="{B53B764B-54D2-4D2E-A510-E7CFC188C9AD}" srcOrd="0" destOrd="3" presId="urn:microsoft.com/office/officeart/2005/8/layout/vList2"/>
    <dgm:cxn modelId="{52A18F75-DD96-4B40-A0AF-F51C0BBFC89F}" srcId="{9A81E2B8-3CF0-4B54-AEA3-2F3BA8575450}" destId="{106A49D2-9926-404B-8419-1B9B6A8ADC4C}" srcOrd="4" destOrd="0" parTransId="{8F3FAE55-D952-4724-866C-D3D1D25EF6CB}" sibTransId="{63B8D4D2-B554-41CA-B32C-A2FD13DE67E6}"/>
    <dgm:cxn modelId="{860D157F-85B1-43FA-B5BA-D28BC10DE1E7}" srcId="{31085D66-1229-4BA9-94F9-80565A4A669B}" destId="{9DFCEDF1-A393-4190-AE03-3D059C32829D}" srcOrd="4" destOrd="0" parTransId="{BA38F262-E565-4B6D-83BC-6A8F83BE366C}" sibTransId="{B1898E04-13EB-4798-8D0E-36C36FA8EC51}"/>
    <dgm:cxn modelId="{FA355780-028E-47A6-8BCC-6384BD6CE890}" type="presOf" srcId="{375407B2-4F48-42BD-9E31-887895F4B576}" destId="{5649ACB6-8426-4346-BE26-DFBE4571A9AF}" srcOrd="0" destOrd="0" presId="urn:microsoft.com/office/officeart/2005/8/layout/vList2"/>
    <dgm:cxn modelId="{377D3282-94BE-44C3-89AC-3671D9FFF411}" srcId="{9A81E2B8-3CF0-4B54-AEA3-2F3BA8575450}" destId="{50DA25BF-9EFE-4956-AA34-C923BDA4C791}" srcOrd="5" destOrd="0" parTransId="{39632802-F6E7-408A-9FB2-BBA67FC9E2E9}" sibTransId="{F50C8DC0-D202-4AA6-A744-603A6D3BC7F0}"/>
    <dgm:cxn modelId="{E4263985-4A12-45B0-8E52-D31B0E3FD957}" srcId="{31085D66-1229-4BA9-94F9-80565A4A669B}" destId="{94FF7B7B-3DB9-412D-8F15-871F81B3E31E}" srcOrd="5" destOrd="0" parTransId="{07D74D8F-CDB7-4F98-8681-CF37E8E341E8}" sibTransId="{2EFA4E9C-CDEE-4F79-93DD-8596FB0A3DB3}"/>
    <dgm:cxn modelId="{B43EA487-FFF6-4CED-B947-C8A56B88118D}" srcId="{31085D66-1229-4BA9-94F9-80565A4A669B}" destId="{B5C8F2B0-737F-4D4B-A710-8B61C2DB08B7}" srcOrd="2" destOrd="0" parTransId="{3FF6C1E9-C288-4F65-8DDD-54147D382EAC}" sibTransId="{F2B09012-B1EB-419E-A972-A6A7CD78933F}"/>
    <dgm:cxn modelId="{0ABDC887-6488-49A4-AD47-E7E3BE9C8098}" type="presOf" srcId="{50DA25BF-9EFE-4956-AA34-C923BDA4C791}" destId="{B53B764B-54D2-4D2E-A510-E7CFC188C9AD}" srcOrd="0" destOrd="5" presId="urn:microsoft.com/office/officeart/2005/8/layout/vList2"/>
    <dgm:cxn modelId="{1A8EDC90-9273-4F5A-AE9B-B4F67C6669A3}" srcId="{5F5F295B-55F1-438D-BD94-86F722DFB847}" destId="{808C0722-F739-4941-AACA-9C84F70C09F0}" srcOrd="2" destOrd="0" parTransId="{A555C690-4E3A-4FF6-8E35-068EE0FE68C8}" sibTransId="{05851066-B784-43F9-BFCA-87F13A3CF248}"/>
    <dgm:cxn modelId="{F60E7792-ACA8-4E96-8519-55691380F9C9}" srcId="{31085D66-1229-4BA9-94F9-80565A4A669B}" destId="{00F13486-D50D-48E1-B3F6-1804CBA453CE}" srcOrd="1" destOrd="0" parTransId="{272C0E7A-69F2-4A65-9E02-56AEE1E04C46}" sibTransId="{A88685B9-E76B-44B4-85C1-CDC1F9784B28}"/>
    <dgm:cxn modelId="{BCBCFB92-E6C0-4E00-9C8D-5B4421F8181E}" type="presOf" srcId="{31085D66-1229-4BA9-94F9-80565A4A669B}" destId="{43E91CAF-A89C-43EE-9E7D-6F72CD92544B}" srcOrd="0" destOrd="0" presId="urn:microsoft.com/office/officeart/2005/8/layout/vList2"/>
    <dgm:cxn modelId="{F9DA4D94-D52D-496F-A25A-E4C170CAA4AF}" srcId="{9A81E2B8-3CF0-4B54-AEA3-2F3BA8575450}" destId="{C722FC71-0E03-46ED-9B72-84A395F3BB8F}" srcOrd="1" destOrd="0" parTransId="{608AA38B-5D94-4CC3-AC69-8D4528DC078C}" sibTransId="{5048C5C0-F381-4549-9A2D-1D50F941E620}"/>
    <dgm:cxn modelId="{21A57F94-CE8D-494C-B47D-3CD46D6B3073}" srcId="{9A81E2B8-3CF0-4B54-AEA3-2F3BA8575450}" destId="{976C07D5-A3E4-45DB-A2A4-3B382F00728E}" srcOrd="3" destOrd="0" parTransId="{7F1DDF1B-D993-4690-8B9E-CB399706AE82}" sibTransId="{0DDB5C62-5390-4380-A185-22DE0FC8760D}"/>
    <dgm:cxn modelId="{C8A137A9-9C00-4D16-A756-3B3D4DDBEECD}" srcId="{9A81E2B8-3CF0-4B54-AEA3-2F3BA8575450}" destId="{67305051-44F9-47E6-A94D-69258E131D9E}" srcOrd="2" destOrd="0" parTransId="{851645A2-482D-4290-AEE3-03AE9A04C4BB}" sibTransId="{405608A9-29C5-44C7-B3BF-03B1C7386C6F}"/>
    <dgm:cxn modelId="{A971F0AE-F0EF-49DD-828A-E240A82055F6}" type="presOf" srcId="{67305051-44F9-47E6-A94D-69258E131D9E}" destId="{B53B764B-54D2-4D2E-A510-E7CFC188C9AD}" srcOrd="0" destOrd="2" presId="urn:microsoft.com/office/officeart/2005/8/layout/vList2"/>
    <dgm:cxn modelId="{615F8BB5-B2EA-4F62-A87D-B24DA5ADB57B}" srcId="{31085D66-1229-4BA9-94F9-80565A4A669B}" destId="{5F5F295B-55F1-438D-BD94-86F722DFB847}" srcOrd="6" destOrd="0" parTransId="{6BCC1DBF-45E5-46FF-96AC-EBCAF9C20866}" sibTransId="{79490101-F77B-44F0-A790-5E2BF0A91FEF}"/>
    <dgm:cxn modelId="{6D8558B7-76D1-4E8F-8B4E-C92528324AB0}" type="presOf" srcId="{71E3D0B7-BE8D-4DE9-8437-A57A64F6C4BC}" destId="{377425BE-7351-468F-8EC9-AD692A8B7502}" srcOrd="0" destOrd="4" presId="urn:microsoft.com/office/officeart/2005/8/layout/vList2"/>
    <dgm:cxn modelId="{7B4174B8-1640-47E2-BA40-49DB6A60F52E}" type="presOf" srcId="{94FF7B7B-3DB9-412D-8F15-871F81B3E31E}" destId="{B843913C-FE14-4DFF-88BD-7A795707358E}" srcOrd="0" destOrd="0" presId="urn:microsoft.com/office/officeart/2005/8/layout/vList2"/>
    <dgm:cxn modelId="{B3B89CBA-646C-4E79-BB7D-03142A5C6F80}" type="presOf" srcId="{5F5F295B-55F1-438D-BD94-86F722DFB847}" destId="{79A4963B-E75D-4ACF-801A-278D61B7E234}" srcOrd="0" destOrd="0" presId="urn:microsoft.com/office/officeart/2005/8/layout/vList2"/>
    <dgm:cxn modelId="{6194C4D2-3BC3-4F93-B9B0-670A71343B7B}" type="presOf" srcId="{D0D14CC5-5E84-47FF-A0EF-2BB8FA96FB4C}" destId="{B53B764B-54D2-4D2E-A510-E7CFC188C9AD}" srcOrd="0" destOrd="0" presId="urn:microsoft.com/office/officeart/2005/8/layout/vList2"/>
    <dgm:cxn modelId="{0DB2DAD7-845D-4EBA-A279-87F98BBFF38B}" type="presOf" srcId="{106A49D2-9926-404B-8419-1B9B6A8ADC4C}" destId="{B53B764B-54D2-4D2E-A510-E7CFC188C9AD}" srcOrd="0" destOrd="4" presId="urn:microsoft.com/office/officeart/2005/8/layout/vList2"/>
    <dgm:cxn modelId="{03B323DF-841E-45E8-8CC2-2488BAE2A3CA}" type="presOf" srcId="{F72B34B7-2277-4341-A816-63BCC22B7845}" destId="{377425BE-7351-468F-8EC9-AD692A8B7502}" srcOrd="0" destOrd="1" presId="urn:microsoft.com/office/officeart/2005/8/layout/vList2"/>
    <dgm:cxn modelId="{901EB1F4-3185-46D6-B821-E389DE39DD55}" type="presOf" srcId="{790ECA30-E892-4944-97B7-AA2C133DE6CB}" destId="{377425BE-7351-468F-8EC9-AD692A8B7502}" srcOrd="0" destOrd="0" presId="urn:microsoft.com/office/officeart/2005/8/layout/vList2"/>
    <dgm:cxn modelId="{0F17ACF5-76C9-4FCF-94A0-34430D7E58B4}" srcId="{5F5F295B-55F1-438D-BD94-86F722DFB847}" destId="{71E3D0B7-BE8D-4DE9-8437-A57A64F6C4BC}" srcOrd="4" destOrd="0" parTransId="{944F57AA-6AA6-45AC-9893-7B69E95FA7C2}" sibTransId="{F763AF21-B80C-4339-A63C-42658D4E4D8C}"/>
    <dgm:cxn modelId="{426966D1-6C28-4FCB-BF00-7B3AE917BF83}" type="presParOf" srcId="{43E91CAF-A89C-43EE-9E7D-6F72CD92544B}" destId="{81DF2805-8F25-434B-8327-DFF13D06AB04}" srcOrd="0" destOrd="0" presId="urn:microsoft.com/office/officeart/2005/8/layout/vList2"/>
    <dgm:cxn modelId="{0D45431B-CD0E-4EB4-9B43-B407051CE641}" type="presParOf" srcId="{43E91CAF-A89C-43EE-9E7D-6F72CD92544B}" destId="{B53B764B-54D2-4D2E-A510-E7CFC188C9AD}" srcOrd="1" destOrd="0" presId="urn:microsoft.com/office/officeart/2005/8/layout/vList2"/>
    <dgm:cxn modelId="{DEF5366C-FFCA-478F-9241-4B468865D0C6}" type="presParOf" srcId="{43E91CAF-A89C-43EE-9E7D-6F72CD92544B}" destId="{A6A59EE3-113A-4CF0-A636-D6A3E03FD1E0}" srcOrd="2" destOrd="0" presId="urn:microsoft.com/office/officeart/2005/8/layout/vList2"/>
    <dgm:cxn modelId="{849336F1-9C00-436A-B343-05D9DF771E33}" type="presParOf" srcId="{43E91CAF-A89C-43EE-9E7D-6F72CD92544B}" destId="{75B195FC-F497-487A-8D14-AEC458A4A3AE}" srcOrd="3" destOrd="0" presId="urn:microsoft.com/office/officeart/2005/8/layout/vList2"/>
    <dgm:cxn modelId="{DB19246B-E214-4040-ACFF-36CFCB4FEBE5}" type="presParOf" srcId="{43E91CAF-A89C-43EE-9E7D-6F72CD92544B}" destId="{DE2491C7-5BA9-4492-9EBE-01D061025353}" srcOrd="4" destOrd="0" presId="urn:microsoft.com/office/officeart/2005/8/layout/vList2"/>
    <dgm:cxn modelId="{FAA0A4ED-70FD-4078-899B-180A580601EB}" type="presParOf" srcId="{43E91CAF-A89C-43EE-9E7D-6F72CD92544B}" destId="{74A8F80E-1678-4277-97DF-7065F8CF6136}" srcOrd="5" destOrd="0" presId="urn:microsoft.com/office/officeart/2005/8/layout/vList2"/>
    <dgm:cxn modelId="{A970D40E-F720-479D-BAE1-50E0E5B4EC8A}" type="presParOf" srcId="{43E91CAF-A89C-43EE-9E7D-6F72CD92544B}" destId="{5649ACB6-8426-4346-BE26-DFBE4571A9AF}" srcOrd="6" destOrd="0" presId="urn:microsoft.com/office/officeart/2005/8/layout/vList2"/>
    <dgm:cxn modelId="{1929AD42-29B0-4E3D-A703-A399DAC137FE}" type="presParOf" srcId="{43E91CAF-A89C-43EE-9E7D-6F72CD92544B}" destId="{8AB692B6-A3A2-42FF-A56B-D81C8B686DC6}" srcOrd="7" destOrd="0" presId="urn:microsoft.com/office/officeart/2005/8/layout/vList2"/>
    <dgm:cxn modelId="{70763306-3861-469C-B772-2F54F59ADB8C}" type="presParOf" srcId="{43E91CAF-A89C-43EE-9E7D-6F72CD92544B}" destId="{54576FE3-754C-475B-A8D3-A3A115F4C0E9}" srcOrd="8" destOrd="0" presId="urn:microsoft.com/office/officeart/2005/8/layout/vList2"/>
    <dgm:cxn modelId="{89B1E3D4-06EC-4EDB-A75D-0C2D1F07BE62}" type="presParOf" srcId="{43E91CAF-A89C-43EE-9E7D-6F72CD92544B}" destId="{9B13FFF8-9CFF-45C5-842E-C714DFBA2E8A}" srcOrd="9" destOrd="0" presId="urn:microsoft.com/office/officeart/2005/8/layout/vList2"/>
    <dgm:cxn modelId="{C1CA99F8-CE7E-4689-8A0D-7DD35EFFDD42}" type="presParOf" srcId="{43E91CAF-A89C-43EE-9E7D-6F72CD92544B}" destId="{B843913C-FE14-4DFF-88BD-7A795707358E}" srcOrd="10" destOrd="0" presId="urn:microsoft.com/office/officeart/2005/8/layout/vList2"/>
    <dgm:cxn modelId="{134A1360-055A-4EFB-8875-0C6650BF1EA2}" type="presParOf" srcId="{43E91CAF-A89C-43EE-9E7D-6F72CD92544B}" destId="{C8104321-9E24-438C-8D58-698369A04CAF}" srcOrd="11" destOrd="0" presId="urn:microsoft.com/office/officeart/2005/8/layout/vList2"/>
    <dgm:cxn modelId="{639D4454-25FD-4A51-A5EF-88317DEFB935}" type="presParOf" srcId="{43E91CAF-A89C-43EE-9E7D-6F72CD92544B}" destId="{79A4963B-E75D-4ACF-801A-278D61B7E234}" srcOrd="12" destOrd="0" presId="urn:microsoft.com/office/officeart/2005/8/layout/vList2"/>
    <dgm:cxn modelId="{F9ADD82F-696E-419C-B33B-FD65B238DF3E}" type="presParOf" srcId="{43E91CAF-A89C-43EE-9E7D-6F72CD92544B}" destId="{377425BE-7351-468F-8EC9-AD692A8B7502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FA115-2987-4F8C-93EF-C2331A772BE3}">
      <dsp:nvSpPr>
        <dsp:cNvPr id="0" name=""/>
        <dsp:cNvSpPr/>
      </dsp:nvSpPr>
      <dsp:spPr>
        <a:xfrm>
          <a:off x="0" y="15902"/>
          <a:ext cx="2964742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rgbClr val="BC0033"/>
              </a:solidFill>
            </a:rPr>
            <a:t>Бакалавриат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b="0" kern="1200" dirty="0">
              <a:solidFill>
                <a:srgbClr val="BC0033"/>
              </a:solidFill>
            </a:rPr>
            <a:t>(срок обучения 4 года)</a:t>
          </a:r>
        </a:p>
      </dsp:txBody>
      <dsp:txXfrm>
        <a:off x="23117" y="39019"/>
        <a:ext cx="2918508" cy="743042"/>
      </dsp:txXfrm>
    </dsp:sp>
    <dsp:sp modelId="{6A33B6C0-01CA-4655-A583-486A94B33245}">
      <dsp:nvSpPr>
        <dsp:cNvPr id="0" name=""/>
        <dsp:cNvSpPr/>
      </dsp:nvSpPr>
      <dsp:spPr>
        <a:xfrm>
          <a:off x="0" y="923210"/>
          <a:ext cx="1457370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BC0033"/>
              </a:solidFill>
            </a:rPr>
            <a:t>08.03.01 «Строительство»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BC0033"/>
              </a:solidFill>
            </a:rPr>
            <a:t>65 бюджетных мест</a:t>
          </a:r>
        </a:p>
      </dsp:txBody>
      <dsp:txXfrm>
        <a:off x="23117" y="946327"/>
        <a:ext cx="1411136" cy="743042"/>
      </dsp:txXfrm>
    </dsp:sp>
    <dsp:sp modelId="{193BF129-A8B5-4D50-B298-9B9BDC831C25}">
      <dsp:nvSpPr>
        <dsp:cNvPr id="0" name=""/>
        <dsp:cNvSpPr/>
      </dsp:nvSpPr>
      <dsp:spPr>
        <a:xfrm>
          <a:off x="0" y="1834811"/>
          <a:ext cx="721408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0" kern="1200">
              <a:solidFill>
                <a:srgbClr val="BC0033"/>
              </a:solidFill>
            </a:rPr>
            <a:t>Автомобильные дороги</a:t>
          </a:r>
          <a:endParaRPr lang="ru-RU" sz="700" b="0" kern="1200" dirty="0">
            <a:solidFill>
              <a:srgbClr val="BC0033"/>
            </a:solidFill>
          </a:endParaRPr>
        </a:p>
      </dsp:txBody>
      <dsp:txXfrm>
        <a:off x="21129" y="1855940"/>
        <a:ext cx="679150" cy="747018"/>
      </dsp:txXfrm>
    </dsp:sp>
    <dsp:sp modelId="{381304DD-7D12-4445-A047-3BD3FA32AB2C}">
      <dsp:nvSpPr>
        <dsp:cNvPr id="0" name=""/>
        <dsp:cNvSpPr/>
      </dsp:nvSpPr>
      <dsp:spPr>
        <a:xfrm>
          <a:off x="747467" y="1834810"/>
          <a:ext cx="716043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0" kern="1200">
              <a:solidFill>
                <a:srgbClr val="BC0033"/>
              </a:solidFill>
            </a:rPr>
            <a:t>Автодорожные мосты и тоннели</a:t>
          </a:r>
          <a:endParaRPr lang="ru-RU" sz="700" b="0" kern="1200" dirty="0">
            <a:solidFill>
              <a:srgbClr val="BC0033"/>
            </a:solidFill>
          </a:endParaRPr>
        </a:p>
      </dsp:txBody>
      <dsp:txXfrm>
        <a:off x="768439" y="1855782"/>
        <a:ext cx="674099" cy="747332"/>
      </dsp:txXfrm>
    </dsp:sp>
    <dsp:sp modelId="{A58E8547-710E-42CC-B602-413F8B5D6E08}">
      <dsp:nvSpPr>
        <dsp:cNvPr id="0" name=""/>
        <dsp:cNvSpPr/>
      </dsp:nvSpPr>
      <dsp:spPr>
        <a:xfrm>
          <a:off x="1548235" y="923210"/>
          <a:ext cx="1395320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BC0033"/>
              </a:solidFill>
            </a:rPr>
            <a:t>20.03.01 «Техносферная безопасность» </a:t>
          </a:r>
        </a:p>
      </dsp:txBody>
      <dsp:txXfrm>
        <a:off x="1571352" y="946327"/>
        <a:ext cx="1349086" cy="743042"/>
      </dsp:txXfrm>
    </dsp:sp>
    <dsp:sp modelId="{DD0E2123-8F0E-43F2-9FC9-CD783D8BF652}">
      <dsp:nvSpPr>
        <dsp:cNvPr id="0" name=""/>
        <dsp:cNvSpPr/>
      </dsp:nvSpPr>
      <dsp:spPr>
        <a:xfrm>
          <a:off x="1482946" y="1834810"/>
          <a:ext cx="712508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0" kern="1200">
              <a:solidFill>
                <a:srgbClr val="BC0033"/>
              </a:solidFill>
            </a:rPr>
            <a:t>Инженерная защита окружающей среды»</a:t>
          </a:r>
          <a:endParaRPr lang="ru-RU" sz="700" b="0" kern="1200" dirty="0">
            <a:solidFill>
              <a:srgbClr val="BC0033"/>
            </a:solidFill>
          </a:endParaRPr>
        </a:p>
      </dsp:txBody>
      <dsp:txXfrm>
        <a:off x="1503815" y="1855679"/>
        <a:ext cx="670770" cy="747538"/>
      </dsp:txXfrm>
    </dsp:sp>
    <dsp:sp modelId="{7DA07FA4-04D4-4E35-80C3-86CDD216CFF2}">
      <dsp:nvSpPr>
        <dsp:cNvPr id="0" name=""/>
        <dsp:cNvSpPr/>
      </dsp:nvSpPr>
      <dsp:spPr>
        <a:xfrm>
          <a:off x="2223145" y="1834810"/>
          <a:ext cx="730493" cy="789276"/>
        </a:xfrm>
        <a:prstGeom prst="roundRect">
          <a:avLst>
            <a:gd name="adj" fmla="val 10000"/>
          </a:avLst>
        </a:prstGeom>
        <a:solidFill>
          <a:srgbClr val="FFFFD9"/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0" kern="1200" spc="-10" baseline="0">
              <a:solidFill>
                <a:srgbClr val="BC0033"/>
              </a:solidFill>
            </a:rPr>
            <a:t>Безопасность технологических процессов и производств</a:t>
          </a:r>
          <a:endParaRPr lang="ru-RU" sz="700" b="0" kern="1200" spc="-10" baseline="0" dirty="0">
            <a:solidFill>
              <a:srgbClr val="BC0033"/>
            </a:solidFill>
          </a:endParaRPr>
        </a:p>
      </dsp:txBody>
      <dsp:txXfrm>
        <a:off x="2244540" y="1856205"/>
        <a:ext cx="687703" cy="746486"/>
      </dsp:txXfrm>
    </dsp:sp>
    <dsp:sp modelId="{EAB2C7F6-F024-4FB5-9E44-BC250EC353BD}">
      <dsp:nvSpPr>
        <dsp:cNvPr id="0" name=""/>
        <dsp:cNvSpPr/>
      </dsp:nvSpPr>
      <dsp:spPr>
        <a:xfrm>
          <a:off x="3062926" y="0"/>
          <a:ext cx="2831601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>
              <a:solidFill>
                <a:srgbClr val="BC0033"/>
              </a:solidFill>
            </a:rPr>
            <a:t>Магистратура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b="0" kern="1200">
              <a:solidFill>
                <a:srgbClr val="BC0033"/>
              </a:solidFill>
            </a:rPr>
            <a:t>(срок обучения 2 года)</a:t>
          </a:r>
          <a:endParaRPr lang="ru-RU" sz="1000" b="0" kern="1200" dirty="0">
            <a:solidFill>
              <a:srgbClr val="BC0033"/>
            </a:solidFill>
          </a:endParaRPr>
        </a:p>
      </dsp:txBody>
      <dsp:txXfrm>
        <a:off x="3086043" y="23117"/>
        <a:ext cx="2785367" cy="743042"/>
      </dsp:txXfrm>
    </dsp:sp>
    <dsp:sp modelId="{6ACFF9AA-FF0B-467F-9340-0983A265A629}">
      <dsp:nvSpPr>
        <dsp:cNvPr id="0" name=""/>
        <dsp:cNvSpPr/>
      </dsp:nvSpPr>
      <dsp:spPr>
        <a:xfrm>
          <a:off x="3050565" y="907308"/>
          <a:ext cx="1039383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BC0033"/>
              </a:solidFill>
            </a:rPr>
            <a:t>08.04.01 «Строительство» </a:t>
          </a:r>
        </a:p>
      </dsp:txBody>
      <dsp:txXfrm>
        <a:off x="3073682" y="930425"/>
        <a:ext cx="993149" cy="743042"/>
      </dsp:txXfrm>
    </dsp:sp>
    <dsp:sp modelId="{D1AE7E9D-D124-4D5A-8AB7-8199D0F4EAC3}">
      <dsp:nvSpPr>
        <dsp:cNvPr id="0" name=""/>
        <dsp:cNvSpPr/>
      </dsp:nvSpPr>
      <dsp:spPr>
        <a:xfrm>
          <a:off x="3073194" y="1823855"/>
          <a:ext cx="1039383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kern="1200">
              <a:solidFill>
                <a:srgbClr val="BC0033"/>
              </a:solidFill>
            </a:rPr>
            <a:t>Проектирование, строительство и эксплуатация автомобильных дорог</a:t>
          </a:r>
          <a:endParaRPr lang="ru-RU" sz="800" kern="1200" dirty="0">
            <a:solidFill>
              <a:srgbClr val="BC0033"/>
            </a:solidFill>
          </a:endParaRPr>
        </a:p>
      </dsp:txBody>
      <dsp:txXfrm>
        <a:off x="3096311" y="1846972"/>
        <a:ext cx="993149" cy="743042"/>
      </dsp:txXfrm>
    </dsp:sp>
    <dsp:sp modelId="{ACA1BE6E-0497-4E13-9552-8D2436D516DF}">
      <dsp:nvSpPr>
        <dsp:cNvPr id="0" name=""/>
        <dsp:cNvSpPr/>
      </dsp:nvSpPr>
      <dsp:spPr>
        <a:xfrm>
          <a:off x="4183099" y="907308"/>
          <a:ext cx="1716162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i="0" kern="1200">
              <a:solidFill>
                <a:srgbClr val="BC0033"/>
              </a:solidFill>
            </a:rPr>
            <a:t>20.04.01 «Техносферная безопасность»</a:t>
          </a:r>
          <a:endParaRPr lang="ru-RU" sz="900" b="0" kern="1200" dirty="0">
            <a:solidFill>
              <a:srgbClr val="BC0033"/>
            </a:solidFill>
          </a:endParaRPr>
        </a:p>
      </dsp:txBody>
      <dsp:txXfrm>
        <a:off x="4206216" y="930425"/>
        <a:ext cx="1669928" cy="743042"/>
      </dsp:txXfrm>
    </dsp:sp>
    <dsp:sp modelId="{585C7648-BF35-4F49-9A04-A50B7A3F5907}">
      <dsp:nvSpPr>
        <dsp:cNvPr id="0" name=""/>
        <dsp:cNvSpPr/>
      </dsp:nvSpPr>
      <dsp:spPr>
        <a:xfrm>
          <a:off x="4183054" y="1823855"/>
          <a:ext cx="840448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kern="1200">
              <a:solidFill>
                <a:srgbClr val="BC0033"/>
              </a:solidFill>
            </a:rPr>
            <a:t>Безопасность технологических процессов и производств</a:t>
          </a:r>
          <a:endParaRPr lang="ru-RU" sz="800" kern="1200" dirty="0">
            <a:solidFill>
              <a:srgbClr val="BC0033"/>
            </a:solidFill>
          </a:endParaRPr>
        </a:p>
      </dsp:txBody>
      <dsp:txXfrm>
        <a:off x="4206171" y="1846972"/>
        <a:ext cx="794214" cy="743042"/>
      </dsp:txXfrm>
    </dsp:sp>
    <dsp:sp modelId="{35C84CAC-15B6-4EBB-BD56-8344F83E0588}">
      <dsp:nvSpPr>
        <dsp:cNvPr id="0" name=""/>
        <dsp:cNvSpPr/>
      </dsp:nvSpPr>
      <dsp:spPr>
        <a:xfrm>
          <a:off x="5058733" y="1833949"/>
          <a:ext cx="840448" cy="78927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0" i="0" kern="1200">
              <a:solidFill>
                <a:srgbClr val="BC0033"/>
              </a:solidFill>
            </a:rPr>
            <a:t>Инженерная защита окружающей среды</a:t>
          </a:r>
          <a:endParaRPr lang="ru-RU" sz="800" kern="1200" dirty="0">
            <a:solidFill>
              <a:srgbClr val="BC0033"/>
            </a:solidFill>
          </a:endParaRPr>
        </a:p>
      </dsp:txBody>
      <dsp:txXfrm>
        <a:off x="5081850" y="1857066"/>
        <a:ext cx="794214" cy="743042"/>
      </dsp:txXfrm>
    </dsp:sp>
    <dsp:sp modelId="{60937D74-80A0-44EA-A438-6CD7CE0BCED5}">
      <dsp:nvSpPr>
        <dsp:cNvPr id="0" name=""/>
        <dsp:cNvSpPr/>
      </dsp:nvSpPr>
      <dsp:spPr>
        <a:xfrm>
          <a:off x="5999789" y="0"/>
          <a:ext cx="1413553" cy="78927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100" b="1" kern="1200">
              <a:solidFill>
                <a:srgbClr val="BC0033"/>
              </a:solidFill>
            </a:rPr>
            <a:t>Специалитет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b="0" kern="1200">
              <a:solidFill>
                <a:srgbClr val="BC0033"/>
              </a:solidFill>
            </a:rPr>
            <a:t>(срок обучения </a:t>
          </a:r>
          <a:r>
            <a:rPr lang="en-US" sz="1000" b="0" kern="1200">
              <a:solidFill>
                <a:srgbClr val="BC0033"/>
              </a:solidFill>
            </a:rPr>
            <a:t>6 </a:t>
          </a:r>
          <a:r>
            <a:rPr lang="ru-RU" sz="1000" b="0" kern="1200">
              <a:solidFill>
                <a:srgbClr val="BC0033"/>
              </a:solidFill>
            </a:rPr>
            <a:t>лет)</a:t>
          </a:r>
          <a:endParaRPr lang="ru-RU" sz="1000" b="0" kern="1200" dirty="0">
            <a:solidFill>
              <a:srgbClr val="BC0033"/>
            </a:solidFill>
          </a:endParaRPr>
        </a:p>
      </dsp:txBody>
      <dsp:txXfrm>
        <a:off x="6022906" y="23117"/>
        <a:ext cx="1367319" cy="743042"/>
      </dsp:txXfrm>
    </dsp:sp>
    <dsp:sp modelId="{80C0E18F-391E-45E5-B231-13454FCAC0E3}">
      <dsp:nvSpPr>
        <dsp:cNvPr id="0" name=""/>
        <dsp:cNvSpPr/>
      </dsp:nvSpPr>
      <dsp:spPr>
        <a:xfrm>
          <a:off x="6000473" y="907308"/>
          <a:ext cx="1412173" cy="78927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BC0033"/>
              </a:solidFill>
            </a:rPr>
            <a:t>8.05.01 «Строительство уникальных зданий и сооружений»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solidFill>
                <a:srgbClr val="BC0033"/>
              </a:solidFill>
            </a:rPr>
            <a:t> 40 бюджетных мест</a:t>
          </a:r>
        </a:p>
      </dsp:txBody>
      <dsp:txXfrm>
        <a:off x="6023590" y="930425"/>
        <a:ext cx="1365939" cy="743042"/>
      </dsp:txXfrm>
    </dsp:sp>
    <dsp:sp modelId="{FFE5C3FC-8D87-4704-B39B-1D7E222A1E23}">
      <dsp:nvSpPr>
        <dsp:cNvPr id="0" name=""/>
        <dsp:cNvSpPr/>
      </dsp:nvSpPr>
      <dsp:spPr>
        <a:xfrm>
          <a:off x="6013947" y="1833949"/>
          <a:ext cx="1412173" cy="78927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rgbClr val="BC00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0" kern="1200">
              <a:solidFill>
                <a:srgbClr val="BC0033"/>
              </a:solidFill>
            </a:rPr>
            <a:t>Строительство автомагистралей, аэродромов и специальных сооружений</a:t>
          </a:r>
          <a:endParaRPr lang="ru-RU" sz="700" b="0" kern="1200" dirty="0">
            <a:solidFill>
              <a:srgbClr val="BC0033"/>
            </a:solidFill>
          </a:endParaRPr>
        </a:p>
      </dsp:txBody>
      <dsp:txXfrm>
        <a:off x="6037064" y="1857066"/>
        <a:ext cx="1365939" cy="7430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F2805-8F25-434B-8327-DFF13D06AB04}">
      <dsp:nvSpPr>
        <dsp:cNvPr id="0" name=""/>
        <dsp:cNvSpPr/>
      </dsp:nvSpPr>
      <dsp:spPr>
        <a:xfrm>
          <a:off x="0" y="185920"/>
          <a:ext cx="9963944" cy="41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1 - работа со школами</a:t>
          </a:r>
          <a:endParaRPr lang="ru-RU" sz="1600" b="1" kern="1200" dirty="0"/>
        </a:p>
      </dsp:txBody>
      <dsp:txXfrm>
        <a:off x="20104" y="206024"/>
        <a:ext cx="9923736" cy="371632"/>
      </dsp:txXfrm>
    </dsp:sp>
    <dsp:sp modelId="{B53B764B-54D2-4D2E-A510-E7CFC188C9AD}">
      <dsp:nvSpPr>
        <dsp:cNvPr id="0" name=""/>
        <dsp:cNvSpPr/>
      </dsp:nvSpPr>
      <dsp:spPr>
        <a:xfrm>
          <a:off x="0" y="597760"/>
          <a:ext cx="9963944" cy="155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35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0" i="0" kern="1200" dirty="0"/>
            <a:t> реализация профориентационной деятельности в школах;</a:t>
          </a:r>
          <a:endParaRPr lang="ru-RU" sz="1200" b="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привлечение активных школьников к решению интересных и актуальных задач дорожной отрасли с последующим участием в научно-практических конференциях. При этом "шефство" над школьниками могут взять как сотрудники ВУЗа, так и его студенты;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проведение культурно-массовых и спортивных мероприятий для школьников;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spc="-20" baseline="0" dirty="0"/>
            <a:t> организация дней открытых дверей с применением современных форматов (квесты, воркшопы, мастер-классы и т.д.);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открытие инженерных классов в школах, раскрывающих все грани дорожной специальности;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проведение для желающих поступить подготовительных курсов;</a:t>
          </a:r>
        </a:p>
      </dsp:txBody>
      <dsp:txXfrm>
        <a:off x="0" y="597760"/>
        <a:ext cx="9963944" cy="1556640"/>
      </dsp:txXfrm>
    </dsp:sp>
    <dsp:sp modelId="{A6A59EE3-113A-4CF0-A636-D6A3E03FD1E0}">
      <dsp:nvSpPr>
        <dsp:cNvPr id="0" name=""/>
        <dsp:cNvSpPr/>
      </dsp:nvSpPr>
      <dsp:spPr>
        <a:xfrm>
          <a:off x="0" y="2154400"/>
          <a:ext cx="9963944" cy="41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2 - работа с организациями среднего профессионального образования</a:t>
          </a:r>
          <a:endParaRPr lang="ru-RU" sz="1600" b="1" kern="1200" dirty="0"/>
        </a:p>
      </dsp:txBody>
      <dsp:txXfrm>
        <a:off x="20104" y="2174504"/>
        <a:ext cx="9923736" cy="371632"/>
      </dsp:txXfrm>
    </dsp:sp>
    <dsp:sp modelId="{DE2491C7-5BA9-4492-9EBE-01D061025353}">
      <dsp:nvSpPr>
        <dsp:cNvPr id="0" name=""/>
        <dsp:cNvSpPr/>
      </dsp:nvSpPr>
      <dsp:spPr>
        <a:xfrm>
          <a:off x="0" y="2612320"/>
          <a:ext cx="9963944" cy="41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3 - работа с дорожными организациями</a:t>
          </a:r>
          <a:endParaRPr lang="ru-RU" sz="1600" b="1" kern="1200" dirty="0"/>
        </a:p>
      </dsp:txBody>
      <dsp:txXfrm>
        <a:off x="20104" y="2632424"/>
        <a:ext cx="9923736" cy="371632"/>
      </dsp:txXfrm>
    </dsp:sp>
    <dsp:sp modelId="{5649ACB6-8426-4346-BE26-DFBE4571A9AF}">
      <dsp:nvSpPr>
        <dsp:cNvPr id="0" name=""/>
        <dsp:cNvSpPr/>
      </dsp:nvSpPr>
      <dsp:spPr>
        <a:xfrm>
          <a:off x="0" y="3070240"/>
          <a:ext cx="9963944" cy="41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4 - работа с органами власти всех уровней, в том числе профильных структур</a:t>
          </a:r>
          <a:endParaRPr lang="ru-RU" sz="1600" b="1" kern="1200" dirty="0"/>
        </a:p>
      </dsp:txBody>
      <dsp:txXfrm>
        <a:off x="20104" y="3090344"/>
        <a:ext cx="9923736" cy="371632"/>
      </dsp:txXfrm>
    </dsp:sp>
    <dsp:sp modelId="{54576FE3-754C-475B-A8D3-A3A115F4C0E9}">
      <dsp:nvSpPr>
        <dsp:cNvPr id="0" name=""/>
        <dsp:cNvSpPr/>
      </dsp:nvSpPr>
      <dsp:spPr>
        <a:xfrm>
          <a:off x="0" y="3528160"/>
          <a:ext cx="9963944" cy="41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5 - работа со СМИ</a:t>
          </a:r>
          <a:endParaRPr lang="ru-RU" sz="1600" b="1" kern="1200" dirty="0"/>
        </a:p>
      </dsp:txBody>
      <dsp:txXfrm>
        <a:off x="20104" y="3548264"/>
        <a:ext cx="9923736" cy="371632"/>
      </dsp:txXfrm>
    </dsp:sp>
    <dsp:sp modelId="{B843913C-FE14-4DFF-88BD-7A795707358E}">
      <dsp:nvSpPr>
        <dsp:cNvPr id="0" name=""/>
        <dsp:cNvSpPr/>
      </dsp:nvSpPr>
      <dsp:spPr>
        <a:xfrm>
          <a:off x="0" y="3986080"/>
          <a:ext cx="9963944" cy="41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6 - работа со студентами и выпускниками</a:t>
          </a:r>
          <a:endParaRPr lang="ru-RU" sz="1600" b="1" kern="1200" dirty="0"/>
        </a:p>
      </dsp:txBody>
      <dsp:txXfrm>
        <a:off x="20104" y="4006184"/>
        <a:ext cx="9923736" cy="371632"/>
      </dsp:txXfrm>
    </dsp:sp>
    <dsp:sp modelId="{79A4963B-E75D-4ACF-801A-278D61B7E234}">
      <dsp:nvSpPr>
        <dsp:cNvPr id="0" name=""/>
        <dsp:cNvSpPr/>
      </dsp:nvSpPr>
      <dsp:spPr>
        <a:xfrm>
          <a:off x="0" y="4444000"/>
          <a:ext cx="9963944" cy="41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/>
            <a:t>БЛОК 7 - реализация проектов, направленных на профориентационную деятельность</a:t>
          </a:r>
          <a:endParaRPr lang="ru-RU" sz="1600" b="1" kern="1200" dirty="0"/>
        </a:p>
      </dsp:txBody>
      <dsp:txXfrm>
        <a:off x="20104" y="4464104"/>
        <a:ext cx="9923736" cy="371632"/>
      </dsp:txXfrm>
    </dsp:sp>
    <dsp:sp modelId="{377425BE-7351-468F-8EC9-AD692A8B7502}">
      <dsp:nvSpPr>
        <dsp:cNvPr id="0" name=""/>
        <dsp:cNvSpPr/>
      </dsp:nvSpPr>
      <dsp:spPr>
        <a:xfrm>
          <a:off x="0" y="4855840"/>
          <a:ext cx="9963944" cy="1126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355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0" i="0" kern="1200" dirty="0"/>
            <a:t> реализация проекта "Дорожное братство"</a:t>
          </a:r>
          <a:endParaRPr lang="ru-RU" sz="1200" b="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реализация проекта "Дорожный дух - здоровое тело"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реализация проекта "Дорожная династия"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реализация проекта "Дорожный субботник"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ru-RU" sz="1200" b="0" i="0" kern="1200" dirty="0"/>
            <a:t> реализация проекта "Безопасность превыше всего"</a:t>
          </a:r>
        </a:p>
      </dsp:txBody>
      <dsp:txXfrm>
        <a:off x="0" y="4855840"/>
        <a:ext cx="9963944" cy="1126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579E3-A3ED-403C-B16C-6E7826FAD1E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3FB23-08B6-4D2F-97E1-45C4C5C3A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6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C1FD4B-ABBA-46D4-B795-37C73DAD803B}" type="slidenum">
              <a:rPr lang="en-US" altLang="ru-RU">
                <a:solidFill>
                  <a:prstClr val="white"/>
                </a:solidFill>
              </a:rPr>
              <a:pPr/>
              <a:t>13</a:t>
            </a:fld>
            <a:endParaRPr lang="en-US" altLang="ru-RU">
              <a:solidFill>
                <a:prstClr val="white"/>
              </a:solidFill>
            </a:endParaRPr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1772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C1FD4B-ABBA-46D4-B795-37C73DAD803B}" type="slidenum">
              <a:rPr lang="en-US" altLang="ru-RU">
                <a:solidFill>
                  <a:prstClr val="white"/>
                </a:solidFill>
              </a:rPr>
              <a:pPr/>
              <a:t>14</a:t>
            </a:fld>
            <a:endParaRPr lang="en-US" altLang="ru-RU">
              <a:solidFill>
                <a:prstClr val="white"/>
              </a:solidFill>
            </a:endParaRPr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165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98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51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0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7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0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6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2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0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2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8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AEA30-5FCF-4C4B-BAE0-200FE2D1DF4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2CC-9DED-42D6-BB92-8DAF762D1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8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5B6F5-6124-4624-9E76-F77CD5ADBF98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6C650-71D4-4DC1-9B51-9C4B6ABCB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77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image" Target="../media/image11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46.jpeg"/><Relationship Id="rId10" Type="http://schemas.openxmlformats.org/officeDocument/2006/relationships/image" Target="../media/image19.png"/><Relationship Id="rId19" Type="http://schemas.openxmlformats.org/officeDocument/2006/relationships/image" Target="../media/image50.jpe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2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69.svg"/><Relationship Id="rId3" Type="http://schemas.openxmlformats.org/officeDocument/2006/relationships/image" Target="../media/image56.png"/><Relationship Id="rId21" Type="http://schemas.openxmlformats.org/officeDocument/2006/relationships/image" Target="../media/image64.svg"/><Relationship Id="rId34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68.png"/><Relationship Id="rId33" Type="http://schemas.microsoft.com/office/2007/relationships/hdphoto" Target="../media/hdphoto1.wdp"/><Relationship Id="rId2" Type="http://schemas.openxmlformats.org/officeDocument/2006/relationships/image" Target="../media/image55.png"/><Relationship Id="rId16" Type="http://schemas.openxmlformats.org/officeDocument/2006/relationships/image" Target="../media/image17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12.sv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5" Type="http://schemas.openxmlformats.org/officeDocument/2006/relationships/image" Target="../media/image58.png"/><Relationship Id="rId15" Type="http://schemas.openxmlformats.org/officeDocument/2006/relationships/image" Target="../media/image16.sv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31" Type="http://schemas.openxmlformats.org/officeDocument/2006/relationships/image" Target="../media/image74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Relationship Id="rId14" Type="http://schemas.openxmlformats.org/officeDocument/2006/relationships/image" Target="../media/image15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77.jpeg"/><Relationship Id="rId21" Type="http://schemas.openxmlformats.org/officeDocument/2006/relationships/image" Target="../media/image19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24" Type="http://schemas.openxmlformats.org/officeDocument/2006/relationships/image" Target="../media/image88.jpeg"/><Relationship Id="rId5" Type="http://schemas.openxmlformats.org/officeDocument/2006/relationships/image" Target="../media/image79.jpeg"/><Relationship Id="rId15" Type="http://schemas.openxmlformats.org/officeDocument/2006/relationships/image" Target="../media/image13.png"/><Relationship Id="rId23" Type="http://schemas.openxmlformats.org/officeDocument/2006/relationships/image" Target="../media/image87.jpeg"/><Relationship Id="rId10" Type="http://schemas.openxmlformats.org/officeDocument/2006/relationships/image" Target="../media/image84.jpeg"/><Relationship Id="rId19" Type="http://schemas.openxmlformats.org/officeDocument/2006/relationships/image" Target="../media/image17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11.png"/><Relationship Id="rId21" Type="http://schemas.openxmlformats.org/officeDocument/2006/relationships/image" Target="../media/image97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91.jpeg"/><Relationship Id="rId10" Type="http://schemas.openxmlformats.org/officeDocument/2006/relationships/image" Target="../media/image18.svg"/><Relationship Id="rId19" Type="http://schemas.openxmlformats.org/officeDocument/2006/relationships/image" Target="../media/image95.jpe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2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12.svg"/><Relationship Id="rId5" Type="http://schemas.openxmlformats.org/officeDocument/2006/relationships/image" Target="../media/image24.jpe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31.jpe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33.jpeg"/><Relationship Id="rId10" Type="http://schemas.openxmlformats.org/officeDocument/2006/relationships/image" Target="../media/image16.svg"/><Relationship Id="rId4" Type="http://schemas.openxmlformats.org/officeDocument/2006/relationships/image" Target="../media/image32.jpe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34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11.png"/><Relationship Id="rId5" Type="http://schemas.openxmlformats.org/officeDocument/2006/relationships/image" Target="../media/image37.jpeg"/><Relationship Id="rId15" Type="http://schemas.openxmlformats.org/officeDocument/2006/relationships/image" Target="../media/image15.png"/><Relationship Id="rId10" Type="http://schemas.openxmlformats.org/officeDocument/2006/relationships/image" Target="../media/image42.jpeg"/><Relationship Id="rId19" Type="http://schemas.openxmlformats.org/officeDocument/2006/relationships/image" Target="../media/image19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065CE4-5CF2-6313-4337-0D6CD78D9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381000"/>
            <a:ext cx="12191238" cy="2724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A10F26-8B4F-EC2B-4F95-AB636BB9C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3" y="4973342"/>
            <a:ext cx="12125617" cy="1871958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99E6811-FFAF-76B5-FC5C-26822CF97AE4}"/>
              </a:ext>
            </a:extLst>
          </p:cNvPr>
          <p:cNvSpPr txBox="1">
            <a:spLocks/>
          </p:cNvSpPr>
          <p:nvPr/>
        </p:nvSpPr>
        <p:spPr>
          <a:xfrm>
            <a:off x="8710094" y="1382538"/>
            <a:ext cx="3393006" cy="15797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1600" b="1" cap="all" dirty="0">
                <a:solidFill>
                  <a:srgbClr val="384960"/>
                </a:solidFill>
                <a:latin typeface="+mn-lt"/>
              </a:rPr>
              <a:t>Томский государственный архитектурно-строительный университет</a:t>
            </a:r>
          </a:p>
          <a:p>
            <a:pPr algn="r"/>
            <a:endParaRPr lang="ru-RU" sz="1600" b="1" cap="all" dirty="0">
              <a:solidFill>
                <a:srgbClr val="384960"/>
              </a:solidFill>
              <a:latin typeface="+mn-lt"/>
            </a:endParaRPr>
          </a:p>
          <a:p>
            <a:pPr algn="r"/>
            <a:r>
              <a:rPr lang="ru-RU" sz="1600" b="1" cap="all" dirty="0">
                <a:solidFill>
                  <a:srgbClr val="384960"/>
                </a:solidFill>
                <a:latin typeface="+mn-lt"/>
              </a:rPr>
              <a:t>ДОРОЖНО</a:t>
            </a:r>
            <a:r>
              <a:rPr lang="en-US" sz="1600" b="1" cap="all" dirty="0">
                <a:solidFill>
                  <a:srgbClr val="384960"/>
                </a:solidFill>
                <a:latin typeface="+mn-lt"/>
              </a:rPr>
              <a:t>-</a:t>
            </a:r>
            <a:r>
              <a:rPr lang="ru-RU" sz="1600" b="1" cap="all" dirty="0">
                <a:solidFill>
                  <a:srgbClr val="384960"/>
                </a:solidFill>
                <a:latin typeface="+mn-lt"/>
              </a:rPr>
              <a:t>СТРОИТЕЛЬНЫЙ ФАКУЛЬТЕТ</a:t>
            </a:r>
            <a:endParaRPr lang="ru-RU" sz="1600" b="1" dirty="0">
              <a:solidFill>
                <a:srgbClr val="384960"/>
              </a:solidFill>
              <a:latin typeface="+mn-lt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1F0DC3A-C3A2-A11B-2D0D-95B4C247E268}"/>
              </a:ext>
            </a:extLst>
          </p:cNvPr>
          <p:cNvSpPr txBox="1">
            <a:spLocks/>
          </p:cNvSpPr>
          <p:nvPr/>
        </p:nvSpPr>
        <p:spPr>
          <a:xfrm>
            <a:off x="266700" y="3341086"/>
            <a:ext cx="11925299" cy="905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solidFill>
                  <a:srgbClr val="BC0033"/>
                </a:solidFill>
                <a:latin typeface="+mn-lt"/>
              </a:rPr>
              <a:t>ОПЫТ И ПОТЕНЦИАЛ ТГАСУ В ОБЕСПЕЧЕНИИ КАЧЕСТВА ПОДГОТОВКИ КАДРОВ ДЛЯ ДОРОЖНОЙ ОТРАСЛИ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5985AC5-F45F-05D9-DCDC-E85A8A47E20F}"/>
              </a:ext>
            </a:extLst>
          </p:cNvPr>
          <p:cNvSpPr txBox="1">
            <a:spLocks/>
          </p:cNvSpPr>
          <p:nvPr/>
        </p:nvSpPr>
        <p:spPr>
          <a:xfrm>
            <a:off x="4546600" y="4502490"/>
            <a:ext cx="7381613" cy="406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>
                <a:solidFill>
                  <a:srgbClr val="384960"/>
                </a:solidFill>
                <a:latin typeface="+mn-lt"/>
              </a:rPr>
              <a:t>Декан ДСФ 							Бурлуцкий Андрей Александрович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1B29DAB-595D-2F77-C9CF-BAB7C061ABE7}"/>
              </a:ext>
            </a:extLst>
          </p:cNvPr>
          <p:cNvSpPr txBox="1">
            <a:spLocks/>
          </p:cNvSpPr>
          <p:nvPr/>
        </p:nvSpPr>
        <p:spPr>
          <a:xfrm>
            <a:off x="5147951" y="2328863"/>
            <a:ext cx="243840" cy="471425"/>
          </a:xfrm>
          <a:prstGeom prst="rect">
            <a:avLst/>
          </a:prstGeom>
          <a:solidFill>
            <a:schemeClr val="bg1"/>
          </a:solidFill>
        </p:spPr>
        <p:txBody>
          <a:bodyPr vert="horz" lIns="36000" tIns="0" rIns="36000" bIns="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800" b="1" dirty="0">
                <a:solidFill>
                  <a:srgbClr val="BA1F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726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D24AFF9-F0B9-FEE2-1592-85955B40C84C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F3AC56B-16BE-6C28-4499-EAB38DFE1524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0496D86-DFF6-BB18-2427-CE6C9A99CB2C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3ECA5DD-9A39-9B74-A5B4-8041869A907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061795A-AC07-DE82-6F26-24F21657DCC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2" name="Рисунок 41" descr="Самосвал">
              <a:extLst>
                <a:ext uri="{FF2B5EF4-FFF2-40B4-BE49-F238E27FC236}">
                  <a16:creationId xmlns:a16="http://schemas.microsoft.com/office/drawing/2014/main" id="{6A960465-B3EB-847D-96D3-49B0B8012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43" name="Рисунок 42" descr="Цементовоз">
              <a:extLst>
                <a:ext uri="{FF2B5EF4-FFF2-40B4-BE49-F238E27FC236}">
                  <a16:creationId xmlns:a16="http://schemas.microsoft.com/office/drawing/2014/main" id="{C6494165-F93D-F247-0F3F-0283BA3E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44" name="Рисунок 43" descr="Грузовик">
              <a:extLst>
                <a:ext uri="{FF2B5EF4-FFF2-40B4-BE49-F238E27FC236}">
                  <a16:creationId xmlns:a16="http://schemas.microsoft.com/office/drawing/2014/main" id="{85775C29-2E1B-67F6-4003-B6C26414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45" name="Рисунок 44" descr="Машина">
              <a:extLst>
                <a:ext uri="{FF2B5EF4-FFF2-40B4-BE49-F238E27FC236}">
                  <a16:creationId xmlns:a16="http://schemas.microsoft.com/office/drawing/2014/main" id="{ECD9C87C-FD98-18C6-461D-E012F03F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46" name="Рисунок 45" descr="Автобус">
              <a:extLst>
                <a:ext uri="{FF2B5EF4-FFF2-40B4-BE49-F238E27FC236}">
                  <a16:creationId xmlns:a16="http://schemas.microsoft.com/office/drawing/2014/main" id="{4AF62212-123C-1FE2-992C-52ECCCF78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47" name="Рисунок 46" descr="Машина">
              <a:extLst>
                <a:ext uri="{FF2B5EF4-FFF2-40B4-BE49-F238E27FC236}">
                  <a16:creationId xmlns:a16="http://schemas.microsoft.com/office/drawing/2014/main" id="{ED1EDDC2-AA95-7F76-2A72-206DE32F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48" name="Рисунок 47" descr="Машина">
              <a:extLst>
                <a:ext uri="{FF2B5EF4-FFF2-40B4-BE49-F238E27FC236}">
                  <a16:creationId xmlns:a16="http://schemas.microsoft.com/office/drawing/2014/main" id="{C465E541-DFB4-DAC0-DA61-F9DE1943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49" name="Рисунок 48" descr="Машина">
              <a:extLst>
                <a:ext uri="{FF2B5EF4-FFF2-40B4-BE49-F238E27FC236}">
                  <a16:creationId xmlns:a16="http://schemas.microsoft.com/office/drawing/2014/main" id="{89AB0396-2115-603D-FC45-778D1A6F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50" name="Рисунок 49" descr="Машина">
              <a:extLst>
                <a:ext uri="{FF2B5EF4-FFF2-40B4-BE49-F238E27FC236}">
                  <a16:creationId xmlns:a16="http://schemas.microsoft.com/office/drawing/2014/main" id="{E74D690E-E638-A168-E7A8-76CA6DBB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51" name="Рисунок 50" descr="Грузовик">
              <a:extLst>
                <a:ext uri="{FF2B5EF4-FFF2-40B4-BE49-F238E27FC236}">
                  <a16:creationId xmlns:a16="http://schemas.microsoft.com/office/drawing/2014/main" id="{0F50330A-4347-C9D7-5276-371681404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52" name="Рисунок 51" descr="Машина">
              <a:extLst>
                <a:ext uri="{FF2B5EF4-FFF2-40B4-BE49-F238E27FC236}">
                  <a16:creationId xmlns:a16="http://schemas.microsoft.com/office/drawing/2014/main" id="{80F0F9F6-1C88-B133-BC50-6325E249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53" name="Рисунок 52" descr="Машина">
              <a:extLst>
                <a:ext uri="{FF2B5EF4-FFF2-40B4-BE49-F238E27FC236}">
                  <a16:creationId xmlns:a16="http://schemas.microsoft.com/office/drawing/2014/main" id="{5092FB65-0AF1-1364-0574-4F512632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54" name="Рисунок 53" descr="Машина">
              <a:extLst>
                <a:ext uri="{FF2B5EF4-FFF2-40B4-BE49-F238E27FC236}">
                  <a16:creationId xmlns:a16="http://schemas.microsoft.com/office/drawing/2014/main" id="{9434B864-C1BC-A4DC-A9DD-05A5EC1B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A9AE6EC-7DB9-28C2-35F1-25AAF5375B36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НАУЧНО-ИССЛЕДОВАТЕЛЬСКАЯ И ХОЗДОГОВОРНАЯ ДЕЯТЕЛЬНОСТЬ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977A4-454F-AFAB-CD40-98D3B943A9C7}"/>
              </a:ext>
            </a:extLst>
          </p:cNvPr>
          <p:cNvSpPr txBox="1"/>
          <p:nvPr/>
        </p:nvSpPr>
        <p:spPr>
          <a:xfrm>
            <a:off x="8927749" y="3286269"/>
            <a:ext cx="2832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</a:rPr>
              <a:t>Дорожно-климатическое районирование ЯНАО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EE50AA-3447-B249-9AC1-1FDB4FB235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2423" y="3733483"/>
            <a:ext cx="3319088" cy="2978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C2E660-24D7-9324-2F3B-C68E7832789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4002" y="1640202"/>
            <a:ext cx="3277511" cy="1688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7C4587-3A7B-3E41-E749-B1A28AC2D62C}"/>
              </a:ext>
            </a:extLst>
          </p:cNvPr>
          <p:cNvSpPr txBox="1"/>
          <p:nvPr/>
        </p:nvSpPr>
        <p:spPr>
          <a:xfrm>
            <a:off x="7787148" y="1338474"/>
            <a:ext cx="49982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Местоположение постов мониторинга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8B038D-472D-7004-0E85-0763E4FEE0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39" y="2046111"/>
            <a:ext cx="3165051" cy="19915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18D587-DAC1-42AB-3C77-D41ED7AE57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831" y="2062084"/>
            <a:ext cx="1699465" cy="19756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D5C51-5B4C-E055-EEBE-B80C9682AC3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924" y="2048664"/>
            <a:ext cx="2929554" cy="19756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EBB20A-A6FD-9CDA-FB6E-B1AF39CFA76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8083" y="4183358"/>
            <a:ext cx="2929554" cy="17693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B5C0E2-2D3F-78CC-583C-FC7052C6012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39" y="4189400"/>
            <a:ext cx="3165051" cy="17669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89D765-C05D-0417-ACCC-FDAA4999A95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934" y="4183359"/>
            <a:ext cx="1709443" cy="17669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837EFC0A-D3C2-1552-62A3-075A2C19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5" y="1387634"/>
            <a:ext cx="8310503" cy="54632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000" b="1" dirty="0">
                <a:solidFill>
                  <a:srgbClr val="861F41"/>
                </a:solidFill>
                <a:latin typeface="+mn-lt"/>
                <a:ea typeface="Times New Roman" panose="02020603050405020304" pitchFamily="18" charset="0"/>
              </a:rPr>
              <a:t>ОБОСНОВАНИЕ РАСПРОСТРАНЕНИЯ ГРАНИЦ </a:t>
            </a:r>
            <a:br>
              <a:rPr lang="ru-RU" sz="2000" b="1" dirty="0">
                <a:solidFill>
                  <a:srgbClr val="861F41"/>
                </a:solidFill>
                <a:latin typeface="+mn-lt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861F41"/>
                </a:solidFill>
                <a:latin typeface="+mn-lt"/>
                <a:ea typeface="Times New Roman" panose="02020603050405020304" pitchFamily="18" charset="0"/>
              </a:rPr>
              <a:t>ДОРОЖНО-КЛИМАТИЧЕСКИХ ПОДЗОН НА ТЕРРИТОРИИ ЯНАО</a:t>
            </a:r>
            <a:endParaRPr lang="ru-RU" sz="2000" b="1" dirty="0">
              <a:solidFill>
                <a:srgbClr val="861F41"/>
              </a:solidFill>
              <a:latin typeface="+mn-lt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135745F-20F4-84F9-2C78-80CB359D0447}"/>
              </a:ext>
            </a:extLst>
          </p:cNvPr>
          <p:cNvSpPr/>
          <p:nvPr/>
        </p:nvSpPr>
        <p:spPr>
          <a:xfrm>
            <a:off x="220489" y="5975659"/>
            <a:ext cx="8211989" cy="742641"/>
          </a:xfrm>
          <a:prstGeom prst="roundRect">
            <a:avLst/>
          </a:prstGeom>
          <a:noFill/>
          <a:ln>
            <a:solidFill>
              <a:srgbClr val="861F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ru-RU" sz="11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РАБОТА ВЫПОЛНЯЕТСЯ В РАМКАХ РЕАЛИЗАЦИИ ПРОЕКТА ЗАПАДНО-СИБИРСКОГО МЕЖРЕГИОНАЛЬНОГО НАУЧНО-ОБРАЗОВАТЕЛЬНОГО ЦЕНТРА МИРОВОГО УРОВНЯ (НОЦ) «РЕСУРСОСБЕРЕГАЮЩИЕ МАТЕРИАЛЫ, КОНСТРУКЦИИ И ТЕХНОЛОГИИ ДЛЯ ПРОЕКТИРОВАНИЯ, СТРОИТЕЛЬСТВА И ЭКСПЛУАТАЦИИ ИНЖЕНЕРНЫХ СООРУЖЕНИЙ В УСЛОВИЯХ АРКТИКИ И СИБИРИ».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37414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D24AFF9-F0B9-FEE2-1592-85955B40C84C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F3AC56B-16BE-6C28-4499-EAB38DFE1524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0496D86-DFF6-BB18-2427-CE6C9A99CB2C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3ECA5DD-9A39-9B74-A5B4-8041869A907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061795A-AC07-DE82-6F26-24F21657DCC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2" name="Рисунок 41" descr="Самосвал">
              <a:extLst>
                <a:ext uri="{FF2B5EF4-FFF2-40B4-BE49-F238E27FC236}">
                  <a16:creationId xmlns:a16="http://schemas.microsoft.com/office/drawing/2014/main" id="{6A960465-B3EB-847D-96D3-49B0B8012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43" name="Рисунок 42" descr="Цементовоз">
              <a:extLst>
                <a:ext uri="{FF2B5EF4-FFF2-40B4-BE49-F238E27FC236}">
                  <a16:creationId xmlns:a16="http://schemas.microsoft.com/office/drawing/2014/main" id="{C6494165-F93D-F247-0F3F-0283BA3E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44" name="Рисунок 43" descr="Грузовик">
              <a:extLst>
                <a:ext uri="{FF2B5EF4-FFF2-40B4-BE49-F238E27FC236}">
                  <a16:creationId xmlns:a16="http://schemas.microsoft.com/office/drawing/2014/main" id="{85775C29-2E1B-67F6-4003-B6C26414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45" name="Рисунок 44" descr="Машина">
              <a:extLst>
                <a:ext uri="{FF2B5EF4-FFF2-40B4-BE49-F238E27FC236}">
                  <a16:creationId xmlns:a16="http://schemas.microsoft.com/office/drawing/2014/main" id="{ECD9C87C-FD98-18C6-461D-E012F03F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46" name="Рисунок 45" descr="Автобус">
              <a:extLst>
                <a:ext uri="{FF2B5EF4-FFF2-40B4-BE49-F238E27FC236}">
                  <a16:creationId xmlns:a16="http://schemas.microsoft.com/office/drawing/2014/main" id="{4AF62212-123C-1FE2-992C-52ECCCF78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47" name="Рисунок 46" descr="Машина">
              <a:extLst>
                <a:ext uri="{FF2B5EF4-FFF2-40B4-BE49-F238E27FC236}">
                  <a16:creationId xmlns:a16="http://schemas.microsoft.com/office/drawing/2014/main" id="{ED1EDDC2-AA95-7F76-2A72-206DE32F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48" name="Рисунок 47" descr="Машина">
              <a:extLst>
                <a:ext uri="{FF2B5EF4-FFF2-40B4-BE49-F238E27FC236}">
                  <a16:creationId xmlns:a16="http://schemas.microsoft.com/office/drawing/2014/main" id="{C465E541-DFB4-DAC0-DA61-F9DE1943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49" name="Рисунок 48" descr="Машина">
              <a:extLst>
                <a:ext uri="{FF2B5EF4-FFF2-40B4-BE49-F238E27FC236}">
                  <a16:creationId xmlns:a16="http://schemas.microsoft.com/office/drawing/2014/main" id="{89AB0396-2115-603D-FC45-778D1A6F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50" name="Рисунок 49" descr="Машина">
              <a:extLst>
                <a:ext uri="{FF2B5EF4-FFF2-40B4-BE49-F238E27FC236}">
                  <a16:creationId xmlns:a16="http://schemas.microsoft.com/office/drawing/2014/main" id="{E74D690E-E638-A168-E7A8-76CA6DBB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51" name="Рисунок 50" descr="Грузовик">
              <a:extLst>
                <a:ext uri="{FF2B5EF4-FFF2-40B4-BE49-F238E27FC236}">
                  <a16:creationId xmlns:a16="http://schemas.microsoft.com/office/drawing/2014/main" id="{0F50330A-4347-C9D7-5276-371681404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52" name="Рисунок 51" descr="Машина">
              <a:extLst>
                <a:ext uri="{FF2B5EF4-FFF2-40B4-BE49-F238E27FC236}">
                  <a16:creationId xmlns:a16="http://schemas.microsoft.com/office/drawing/2014/main" id="{80F0F9F6-1C88-B133-BC50-6325E249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53" name="Рисунок 52" descr="Машина">
              <a:extLst>
                <a:ext uri="{FF2B5EF4-FFF2-40B4-BE49-F238E27FC236}">
                  <a16:creationId xmlns:a16="http://schemas.microsoft.com/office/drawing/2014/main" id="{5092FB65-0AF1-1364-0574-4F512632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54" name="Рисунок 53" descr="Машина">
              <a:extLst>
                <a:ext uri="{FF2B5EF4-FFF2-40B4-BE49-F238E27FC236}">
                  <a16:creationId xmlns:a16="http://schemas.microsoft.com/office/drawing/2014/main" id="{9434B864-C1BC-A4DC-A9DD-05A5EC1B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A9AE6EC-7DB9-28C2-35F1-25AAF5375B36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НАУЧНО-ИССЛЕДОВАТЕЛЬСКАЯ И ХОЗДОГОВОРНАЯ ДЕЯТЕЛЬНОСТЬ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976A8D2-EE4F-0896-00A7-6BC0A88CF813}"/>
              </a:ext>
            </a:extLst>
          </p:cNvPr>
          <p:cNvGrpSpPr/>
          <p:nvPr/>
        </p:nvGrpSpPr>
        <p:grpSpPr>
          <a:xfrm>
            <a:off x="0" y="642607"/>
            <a:ext cx="12192470" cy="694751"/>
            <a:chOff x="-470" y="652233"/>
            <a:chExt cx="12192470" cy="69475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DD88E03-1FF1-69FD-BB6E-AC1D8DE51B66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25CA4777-9117-B5A6-B66B-8A039107C6B0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B9024498-6D36-0375-F94C-10C16D8D533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CE0ABA68-1295-AF98-5339-03AE00AA0C5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1" name="Рисунок 20" descr="Самосвал">
              <a:extLst>
                <a:ext uri="{FF2B5EF4-FFF2-40B4-BE49-F238E27FC236}">
                  <a16:creationId xmlns:a16="http://schemas.microsoft.com/office/drawing/2014/main" id="{69DA718B-3393-2F1F-2FEC-A5E4A5E4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22" name="Рисунок 21" descr="Цементовоз">
              <a:extLst>
                <a:ext uri="{FF2B5EF4-FFF2-40B4-BE49-F238E27FC236}">
                  <a16:creationId xmlns:a16="http://schemas.microsoft.com/office/drawing/2014/main" id="{271BB21B-D325-1AD8-4240-A74814EEF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23" name="Рисунок 22" descr="Грузовик">
              <a:extLst>
                <a:ext uri="{FF2B5EF4-FFF2-40B4-BE49-F238E27FC236}">
                  <a16:creationId xmlns:a16="http://schemas.microsoft.com/office/drawing/2014/main" id="{5802486A-53BC-C605-8964-FB2D2746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 descr="Машина">
              <a:extLst>
                <a:ext uri="{FF2B5EF4-FFF2-40B4-BE49-F238E27FC236}">
                  <a16:creationId xmlns:a16="http://schemas.microsoft.com/office/drawing/2014/main" id="{4B682669-0318-E504-DE32-DDCDF88BF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 descr="Автобус">
              <a:extLst>
                <a:ext uri="{FF2B5EF4-FFF2-40B4-BE49-F238E27FC236}">
                  <a16:creationId xmlns:a16="http://schemas.microsoft.com/office/drawing/2014/main" id="{CE528DB4-B222-F462-26D6-194733F9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 descr="Машина">
              <a:extLst>
                <a:ext uri="{FF2B5EF4-FFF2-40B4-BE49-F238E27FC236}">
                  <a16:creationId xmlns:a16="http://schemas.microsoft.com/office/drawing/2014/main" id="{36AD2FF7-41DB-B312-68BE-A0C4AB022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27" name="Рисунок 26" descr="Машина">
              <a:extLst>
                <a:ext uri="{FF2B5EF4-FFF2-40B4-BE49-F238E27FC236}">
                  <a16:creationId xmlns:a16="http://schemas.microsoft.com/office/drawing/2014/main" id="{B3766397-9723-992E-C59D-7477E283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28" name="Рисунок 27" descr="Машина">
              <a:extLst>
                <a:ext uri="{FF2B5EF4-FFF2-40B4-BE49-F238E27FC236}">
                  <a16:creationId xmlns:a16="http://schemas.microsoft.com/office/drawing/2014/main" id="{0B6AF931-5136-1A68-9F32-A52A3FE94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29" name="Рисунок 28" descr="Машина">
              <a:extLst>
                <a:ext uri="{FF2B5EF4-FFF2-40B4-BE49-F238E27FC236}">
                  <a16:creationId xmlns:a16="http://schemas.microsoft.com/office/drawing/2014/main" id="{ED18D4F3-E80F-30D0-37BF-2564489D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31" name="Рисунок 30" descr="Грузовик">
              <a:extLst>
                <a:ext uri="{FF2B5EF4-FFF2-40B4-BE49-F238E27FC236}">
                  <a16:creationId xmlns:a16="http://schemas.microsoft.com/office/drawing/2014/main" id="{2D68E569-844C-9D82-CDE0-6F79F564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35" name="Рисунок 34" descr="Машина">
              <a:extLst>
                <a:ext uri="{FF2B5EF4-FFF2-40B4-BE49-F238E27FC236}">
                  <a16:creationId xmlns:a16="http://schemas.microsoft.com/office/drawing/2014/main" id="{625FFD88-4DFF-0442-6D3D-4FDD63ACD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36" name="Рисунок 35" descr="Машина">
              <a:extLst>
                <a:ext uri="{FF2B5EF4-FFF2-40B4-BE49-F238E27FC236}">
                  <a16:creationId xmlns:a16="http://schemas.microsoft.com/office/drawing/2014/main" id="{F6DF3814-A525-C875-45EE-D6CA75812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37" name="Рисунок 36" descr="Машина">
              <a:extLst>
                <a:ext uri="{FF2B5EF4-FFF2-40B4-BE49-F238E27FC236}">
                  <a16:creationId xmlns:a16="http://schemas.microsoft.com/office/drawing/2014/main" id="{131B5D6C-4B22-CAF8-03BA-8287F0E7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CF148078-4A45-E0F3-BB2B-51F7F7EF3F3B}"/>
              </a:ext>
            </a:extLst>
          </p:cNvPr>
          <p:cNvSpPr txBox="1">
            <a:spLocks/>
          </p:cNvSpPr>
          <p:nvPr/>
        </p:nvSpPr>
        <p:spPr>
          <a:xfrm>
            <a:off x="122445" y="118437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НАУЧНО-ИССЛЕДОВАТЕЛЬСКАЯ И ХОЗДОГОВОРНАЯ ДЕЯТЕЛЬНОСТЬ</a:t>
            </a:r>
          </a:p>
        </p:txBody>
      </p:sp>
      <p:pic>
        <p:nvPicPr>
          <p:cNvPr id="39" name="Рисунок 8">
            <a:extLst>
              <a:ext uri="{FF2B5EF4-FFF2-40B4-BE49-F238E27FC236}">
                <a16:creationId xmlns:a16="http://schemas.microsoft.com/office/drawing/2014/main" id="{B88F1430-E776-54DD-C591-442926B861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5" y="3582679"/>
            <a:ext cx="5229123" cy="323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8">
            <a:extLst>
              <a:ext uri="{FF2B5EF4-FFF2-40B4-BE49-F238E27FC236}">
                <a16:creationId xmlns:a16="http://schemas.microsoft.com/office/drawing/2014/main" id="{E2D3F169-3176-BD72-84F8-0715E74466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526" y="3582680"/>
            <a:ext cx="5129623" cy="31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C:\Users\Abura120\Desktop\2_1.jpg">
            <a:extLst>
              <a:ext uri="{FF2B5EF4-FFF2-40B4-BE49-F238E27FC236}">
                <a16:creationId xmlns:a16="http://schemas.microsoft.com/office/drawing/2014/main" id="{1C191BA0-1640-B146-76E4-46F696D48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2197" y="1631886"/>
            <a:ext cx="5190684" cy="191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 descr="C:\Users\Abura120\Desktop\2_1.jpg">
            <a:extLst>
              <a:ext uri="{FF2B5EF4-FFF2-40B4-BE49-F238E27FC236}">
                <a16:creationId xmlns:a16="http://schemas.microsoft.com/office/drawing/2014/main" id="{01E8795E-4CE5-25BB-FA54-C9DC06719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264" y="2152122"/>
            <a:ext cx="5253227" cy="143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53F8D2A-7C87-0B39-8E7F-DC90C7790705}"/>
              </a:ext>
            </a:extLst>
          </p:cNvPr>
          <p:cNvSpPr txBox="1"/>
          <p:nvPr/>
        </p:nvSpPr>
        <p:spPr>
          <a:xfrm>
            <a:off x="399227" y="1352892"/>
            <a:ext cx="56066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84960"/>
                </a:solidFill>
                <a:effectLst/>
                <a:ea typeface="Calibri" panose="020F0502020204030204" pitchFamily="34" charset="0"/>
              </a:rPr>
              <a:t>РАЗРАБОТКА </a:t>
            </a:r>
            <a:r>
              <a:rPr lang="ru-RU" sz="1600" b="1" dirty="0">
                <a:solidFill>
                  <a:srgbClr val="384960"/>
                </a:solidFill>
                <a:ea typeface="Calibri" panose="020F0502020204030204" pitchFamily="34" charset="0"/>
              </a:rPr>
              <a:t>АЛЬБОМОВ </a:t>
            </a:r>
            <a:r>
              <a:rPr lang="ru-RU" sz="1600" b="1" dirty="0">
                <a:solidFill>
                  <a:srgbClr val="384960"/>
                </a:solidFill>
                <a:effectLst/>
                <a:ea typeface="Calibri" panose="020F0502020204030204" pitchFamily="34" charset="0"/>
              </a:rPr>
              <a:t>РЕГИОНАЛЬНЫХ ТИПОВЫХ КОНСТРУКЦИЙ НЕЖЁСТКИХ ДОРОЖНЫХ ОДЕЖД ДЛЯ АВТОМОБИЛЬНЫХ ДОРОГ </a:t>
            </a:r>
            <a:r>
              <a:rPr lang="en-US" sz="1600" b="1" dirty="0">
                <a:solidFill>
                  <a:srgbClr val="384960"/>
                </a:solidFill>
                <a:effectLst/>
                <a:ea typeface="Calibri" panose="020F0502020204030204" pitchFamily="34" charset="0"/>
              </a:rPr>
              <a:t>III-V</a:t>
            </a:r>
            <a:r>
              <a:rPr lang="ru-RU" sz="1600" b="1" dirty="0">
                <a:solidFill>
                  <a:srgbClr val="384960"/>
                </a:solidFill>
                <a:effectLst/>
                <a:ea typeface="Calibri" panose="020F0502020204030204" pitchFamily="34" charset="0"/>
              </a:rPr>
              <a:t> КАТЕГОРИЙ</a:t>
            </a:r>
            <a:endParaRPr lang="ru-RU" sz="1600" b="1" dirty="0">
              <a:solidFill>
                <a:srgbClr val="3849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9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53788E2-5955-74EC-2F5D-3430DE14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86" y="1428264"/>
            <a:ext cx="5259479" cy="173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250825" eaLnBrk="0" hangingPunct="0"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5769" indent="0" algn="just" eaLnBrk="1" hangingPunct="1">
              <a:spcAft>
                <a:spcPts val="600"/>
              </a:spcAft>
            </a:pPr>
            <a:r>
              <a:rPr lang="ru-RU" altLang="ru-RU" sz="1143" dirty="0">
                <a:latin typeface="+mn-lt"/>
                <a:cs typeface="Arial" panose="020B0604020202020204" pitchFamily="34" charset="0"/>
              </a:rPr>
              <a:t>	</a:t>
            </a:r>
            <a:r>
              <a:rPr lang="ru-RU" altLang="ru-RU" sz="1143" b="1" dirty="0">
                <a:latin typeface="+mn-lt"/>
                <a:cs typeface="Arial" panose="020B0604020202020204" pitchFamily="34" charset="0"/>
              </a:rPr>
              <a:t>	Задачи, решаемые коллективом кафедры «Автомобильные дороги» с применением современного программного обеспечения: </a:t>
            </a:r>
          </a:p>
          <a:p>
            <a:pPr marL="269880" indent="-20411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143" dirty="0">
                <a:latin typeface="+mn-lt"/>
                <a:cs typeface="Arial" panose="020B0604020202020204" pitchFamily="34" charset="0"/>
              </a:rPr>
              <a:t>Анализ сценариев развития магистральной улично-дорожной сети города и региона, в том числе маршрутной схемы пассажирского транспорта.</a:t>
            </a:r>
          </a:p>
          <a:p>
            <a:pPr marL="269880" indent="-20411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143" dirty="0">
                <a:latin typeface="+mn-lt"/>
                <a:cs typeface="Arial" panose="020B0604020202020204" pitchFamily="34" charset="0"/>
              </a:rPr>
              <a:t>Анализ и корректировка проектных решений по улучшению условий движения транспортных средств.</a:t>
            </a:r>
          </a:p>
          <a:p>
            <a:pPr marL="269880" indent="-204111"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143" dirty="0">
                <a:latin typeface="+mn-lt"/>
                <a:cs typeface="Arial" panose="020B0604020202020204" pitchFamily="34" charset="0"/>
              </a:rPr>
              <a:t>Назначение рекомендаций по совершенствованию организацию движения на отдельных транспортных узлах и в целом на магистральной сети города.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A5A97-3CB9-0F03-9A9E-88862BBF42BA}"/>
              </a:ext>
            </a:extLst>
          </p:cNvPr>
          <p:cNvSpPr txBox="1"/>
          <p:nvPr/>
        </p:nvSpPr>
        <p:spPr>
          <a:xfrm>
            <a:off x="144379" y="3292437"/>
            <a:ext cx="3647975" cy="2407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4" b="1" dirty="0">
                <a:cs typeface="Arial" panose="020B0604020202020204" pitchFamily="34" charset="0"/>
              </a:rPr>
              <a:t>Анализ действующей улично-дорожной сети г. Томска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96A8FA8-D315-12E2-E7E5-54D22A641E01}"/>
              </a:ext>
            </a:extLst>
          </p:cNvPr>
          <p:cNvGrpSpPr>
            <a:grpSpLocks noChangeAspect="1"/>
          </p:cNvGrpSpPr>
          <p:nvPr/>
        </p:nvGrpSpPr>
        <p:grpSpPr>
          <a:xfrm>
            <a:off x="5596217" y="2918225"/>
            <a:ext cx="5472725" cy="3878537"/>
            <a:chOff x="2438399" y="174171"/>
            <a:chExt cx="9626504" cy="6651171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F1E8C207-B4FB-CE27-D23B-E20DDB4B5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399" y="174171"/>
              <a:ext cx="9626504" cy="4107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96A921F2-E491-99A3-B61D-E86CB885E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916" y="4060371"/>
              <a:ext cx="2411213" cy="276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35E97B-A796-10C7-08D7-131C6A9F9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9495" y="4651113"/>
            <a:ext cx="2362505" cy="1076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DCA48EA-5746-F28B-F02F-7D6226C1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81" y="5172005"/>
            <a:ext cx="2321816" cy="163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75F6685F-E729-0628-D0B3-7E80083E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22" y="3264488"/>
            <a:ext cx="1742306" cy="1319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56EAB4E7-3D0E-11F8-91EF-129EA855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73" y="5542903"/>
            <a:ext cx="2430069" cy="117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F0BE9695-C66E-0785-F942-F531AF423FD5}"/>
              </a:ext>
            </a:extLst>
          </p:cNvPr>
          <p:cNvSpPr/>
          <p:nvPr/>
        </p:nvSpPr>
        <p:spPr>
          <a:xfrm>
            <a:off x="5897031" y="4111294"/>
            <a:ext cx="1968638" cy="1199285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ED7D31">
                <a:alpha val="4902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3B42DE-C164-04B5-0CE5-19AA4FB27563}"/>
              </a:ext>
            </a:extLst>
          </p:cNvPr>
          <p:cNvSpPr/>
          <p:nvPr/>
        </p:nvSpPr>
        <p:spPr>
          <a:xfrm>
            <a:off x="7059680" y="5827074"/>
            <a:ext cx="862379" cy="824666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ED7D31">
                <a:alpha val="4902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E535EF4-97B3-1459-4B5F-E7327E99B0C1}"/>
              </a:ext>
            </a:extLst>
          </p:cNvPr>
          <p:cNvSpPr/>
          <p:nvPr/>
        </p:nvSpPr>
        <p:spPr>
          <a:xfrm>
            <a:off x="5586703" y="2971812"/>
            <a:ext cx="900094" cy="854837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ED7D31">
                <a:alpha val="4902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D8DB8DB-BE1A-F33D-2AFD-1202304291BC}"/>
              </a:ext>
            </a:extLst>
          </p:cNvPr>
          <p:cNvSpPr/>
          <p:nvPr/>
        </p:nvSpPr>
        <p:spPr>
          <a:xfrm>
            <a:off x="9972591" y="3918344"/>
            <a:ext cx="804552" cy="817123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ED7D31">
                <a:alpha val="4902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ED1BDF1-157D-0E8C-AFCD-B83B0C456D3A}"/>
              </a:ext>
            </a:extLst>
          </p:cNvPr>
          <p:cNvSpPr/>
          <p:nvPr/>
        </p:nvSpPr>
        <p:spPr>
          <a:xfrm>
            <a:off x="8398507" y="4737152"/>
            <a:ext cx="804552" cy="817123"/>
          </a:xfrm>
          <a:prstGeom prst="ellipse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ED7D31">
                <a:alpha val="4902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86"/>
          </a:p>
        </p:txBody>
      </p:sp>
      <p:sp>
        <p:nvSpPr>
          <p:cNvPr id="41" name="Прямоугольник 8">
            <a:extLst>
              <a:ext uri="{FF2B5EF4-FFF2-40B4-BE49-F238E27FC236}">
                <a16:creationId xmlns:a16="http://schemas.microsoft.com/office/drawing/2014/main" id="{DB820A67-BB3F-4212-30CC-EE9A21EEF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005" y="4052200"/>
            <a:ext cx="2558586" cy="61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143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Транспортный узел южной части </a:t>
            </a:r>
          </a:p>
          <a:p>
            <a:pPr algn="ctr"/>
            <a:r>
              <a:rPr lang="ru-RU" altLang="ru-RU" sz="1143" b="1" dirty="0">
                <a:latin typeface="Arial" panose="020B0604020202020204" pitchFamily="34" charset="0"/>
                <a:cs typeface="Arial" panose="020B0604020202020204" pitchFamily="34" charset="0"/>
              </a:rPr>
              <a:t>города Томска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174410-A683-5C1E-36A7-C671CA6FA6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30" y="3552339"/>
            <a:ext cx="3265340" cy="314923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CF2F753-6FE0-E7DC-3514-AFF0B2CB52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1286" y="6173590"/>
            <a:ext cx="1291971" cy="527982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9FEBB4C-D5F4-CFA1-6BC1-2AF0F549B095}"/>
              </a:ext>
            </a:extLst>
          </p:cNvPr>
          <p:cNvGrpSpPr/>
          <p:nvPr/>
        </p:nvGrpSpPr>
        <p:grpSpPr>
          <a:xfrm>
            <a:off x="0" y="642607"/>
            <a:ext cx="12192470" cy="694751"/>
            <a:chOff x="-470" y="652233"/>
            <a:chExt cx="12192470" cy="694751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9EBC658-E77D-5086-1278-BE0DD630C059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2D53D84A-1D6D-793C-155F-D75A097E3C33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4E67273B-33F9-F657-DF77-0F828CE79FD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8C11B4C2-C033-E42E-2946-0BC5FB7FB20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8" name="Рисунок 7" descr="Самосвал">
              <a:extLst>
                <a:ext uri="{FF2B5EF4-FFF2-40B4-BE49-F238E27FC236}">
                  <a16:creationId xmlns:a16="http://schemas.microsoft.com/office/drawing/2014/main" id="{0B1188DE-44FD-723E-F269-A7AFBE9D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10" name="Рисунок 9" descr="Цементовоз">
              <a:extLst>
                <a:ext uri="{FF2B5EF4-FFF2-40B4-BE49-F238E27FC236}">
                  <a16:creationId xmlns:a16="http://schemas.microsoft.com/office/drawing/2014/main" id="{89EB1AC2-8392-0E29-0156-5FD2BD475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11" name="Рисунок 10" descr="Грузовик">
              <a:extLst>
                <a:ext uri="{FF2B5EF4-FFF2-40B4-BE49-F238E27FC236}">
                  <a16:creationId xmlns:a16="http://schemas.microsoft.com/office/drawing/2014/main" id="{F421858C-4839-DB6F-2664-CFDC5150F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12" name="Рисунок 11" descr="Машина">
              <a:extLst>
                <a:ext uri="{FF2B5EF4-FFF2-40B4-BE49-F238E27FC236}">
                  <a16:creationId xmlns:a16="http://schemas.microsoft.com/office/drawing/2014/main" id="{68D1C583-5FE1-3AB0-6E1C-D1C6F4128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13" name="Рисунок 12" descr="Автобус">
              <a:extLst>
                <a:ext uri="{FF2B5EF4-FFF2-40B4-BE49-F238E27FC236}">
                  <a16:creationId xmlns:a16="http://schemas.microsoft.com/office/drawing/2014/main" id="{085E6C41-7E12-BA6E-AAD8-F65CFD63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14" name="Рисунок 13" descr="Машина">
              <a:extLst>
                <a:ext uri="{FF2B5EF4-FFF2-40B4-BE49-F238E27FC236}">
                  <a16:creationId xmlns:a16="http://schemas.microsoft.com/office/drawing/2014/main" id="{E8177384-4405-3FC7-E86D-196F0A87B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17" name="Рисунок 16" descr="Машина">
              <a:extLst>
                <a:ext uri="{FF2B5EF4-FFF2-40B4-BE49-F238E27FC236}">
                  <a16:creationId xmlns:a16="http://schemas.microsoft.com/office/drawing/2014/main" id="{0CB2F9F1-4CD0-843E-55E9-F15E7621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18" name="Рисунок 17" descr="Машина">
              <a:extLst>
                <a:ext uri="{FF2B5EF4-FFF2-40B4-BE49-F238E27FC236}">
                  <a16:creationId xmlns:a16="http://schemas.microsoft.com/office/drawing/2014/main" id="{F0C88504-7898-BC08-7AA1-43D65663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19" name="Рисунок 18" descr="Машина">
              <a:extLst>
                <a:ext uri="{FF2B5EF4-FFF2-40B4-BE49-F238E27FC236}">
                  <a16:creationId xmlns:a16="http://schemas.microsoft.com/office/drawing/2014/main" id="{7C9679B0-5F4C-7D58-8832-0708E62BC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 descr="Грузовик">
              <a:extLst>
                <a:ext uri="{FF2B5EF4-FFF2-40B4-BE49-F238E27FC236}">
                  <a16:creationId xmlns:a16="http://schemas.microsoft.com/office/drawing/2014/main" id="{0B03F737-67F4-7B3C-60DC-39CE1396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 descr="Машина">
              <a:extLst>
                <a:ext uri="{FF2B5EF4-FFF2-40B4-BE49-F238E27FC236}">
                  <a16:creationId xmlns:a16="http://schemas.microsoft.com/office/drawing/2014/main" id="{40536F89-42B0-57BB-14B4-8EAA5A685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 descr="Машина">
              <a:extLst>
                <a:ext uri="{FF2B5EF4-FFF2-40B4-BE49-F238E27FC236}">
                  <a16:creationId xmlns:a16="http://schemas.microsoft.com/office/drawing/2014/main" id="{3AB290C5-5966-5107-316B-21473DF9E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27" name="Рисунок 26" descr="Машина">
              <a:extLst>
                <a:ext uri="{FF2B5EF4-FFF2-40B4-BE49-F238E27FC236}">
                  <a16:creationId xmlns:a16="http://schemas.microsoft.com/office/drawing/2014/main" id="{AC23BE0F-6635-F02B-61FC-6FA58CD25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DE1F64D4-3823-7B7C-C3DA-5116ECC10445}"/>
              </a:ext>
            </a:extLst>
          </p:cNvPr>
          <p:cNvSpPr txBox="1">
            <a:spLocks/>
          </p:cNvSpPr>
          <p:nvPr/>
        </p:nvSpPr>
        <p:spPr>
          <a:xfrm>
            <a:off x="122445" y="118437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МОДЕЛИРОВАНИЕ ТРАНСПОРТНЫХ СИСТЕМ ГОРОДОВ И РЕГИОНОВ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5EC43D68-AB40-6219-DE1C-E85CF6DB7349}"/>
              </a:ext>
            </a:extLst>
          </p:cNvPr>
          <p:cNvGrpSpPr>
            <a:grpSpLocks noChangeAspect="1"/>
          </p:cNvGrpSpPr>
          <p:nvPr/>
        </p:nvGrpSpPr>
        <p:grpSpPr>
          <a:xfrm>
            <a:off x="9291804" y="1664878"/>
            <a:ext cx="2839615" cy="1876180"/>
            <a:chOff x="1421601" y="5428937"/>
            <a:chExt cx="7242673" cy="4282121"/>
          </a:xfrm>
        </p:grpSpPr>
        <p:pic>
          <p:nvPicPr>
            <p:cNvPr id="40" name="Рисунок 39" descr="Мужчина со сплошной заливкой">
              <a:extLst>
                <a:ext uri="{FF2B5EF4-FFF2-40B4-BE49-F238E27FC236}">
                  <a16:creationId xmlns:a16="http://schemas.microsoft.com/office/drawing/2014/main" id="{8EDE8CAF-7732-DE9A-4B0E-D5B0403F9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21601" y="8482028"/>
              <a:ext cx="764964" cy="764964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52EF926-B3E6-A346-5B4A-74203CD41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1952885" y="8662784"/>
              <a:ext cx="543105" cy="546107"/>
            </a:xfrm>
            <a:prstGeom prst="rect">
              <a:avLst/>
            </a:prstGeom>
          </p:spPr>
        </p:pic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006B7978-2C26-98AC-A3A1-4EEC565A05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920" y="9226672"/>
              <a:ext cx="6639140" cy="2032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82287515-E21D-4B99-3499-DBA5A7F0B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226" y="7874442"/>
              <a:ext cx="1495452" cy="1485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F59998E-4837-074E-C029-323C1FE13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40" y="7111020"/>
              <a:ext cx="791445" cy="2125812"/>
            </a:xfrm>
            <a:prstGeom prst="rect">
              <a:avLst/>
            </a:prstGeom>
          </p:spPr>
        </p:pic>
        <p:pic>
          <p:nvPicPr>
            <p:cNvPr id="49" name="Рисунок 48" descr="Здание со сплошной заливкой">
              <a:extLst>
                <a:ext uri="{FF2B5EF4-FFF2-40B4-BE49-F238E27FC236}">
                  <a16:creationId xmlns:a16="http://schemas.microsoft.com/office/drawing/2014/main" id="{479F572A-770C-E48A-4356-88462476E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246501" y="6180323"/>
              <a:ext cx="2417773" cy="3245412"/>
            </a:xfrm>
            <a:prstGeom prst="rect">
              <a:avLst/>
            </a:prstGeom>
          </p:spPr>
        </p:pic>
        <p:sp>
          <p:nvSpPr>
            <p:cNvPr id="50" name="Равнобедренный треугольник 49">
              <a:extLst>
                <a:ext uri="{FF2B5EF4-FFF2-40B4-BE49-F238E27FC236}">
                  <a16:creationId xmlns:a16="http://schemas.microsoft.com/office/drawing/2014/main" id="{73494FFD-97B1-D713-7838-995B84C3AEC7}"/>
                </a:ext>
              </a:extLst>
            </p:cNvPr>
            <p:cNvSpPr/>
            <p:nvPr/>
          </p:nvSpPr>
          <p:spPr>
            <a:xfrm rot="16200000" flipH="1">
              <a:off x="2961760" y="7579921"/>
              <a:ext cx="859261" cy="2310424"/>
            </a:xfrm>
            <a:prstGeom prst="triangle">
              <a:avLst>
                <a:gd name="adj" fmla="val 50000"/>
              </a:avLst>
            </a:prstGeom>
            <a:gradFill>
              <a:gsLst>
                <a:gs pos="51900">
                  <a:schemeClr val="accent5">
                    <a:lumMod val="75000"/>
                    <a:alpha val="42000"/>
                  </a:schemeClr>
                </a:gs>
                <a:gs pos="0">
                  <a:schemeClr val="accent5">
                    <a:lumMod val="40000"/>
                    <a:lumOff val="60000"/>
                    <a:alpha val="5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sp>
          <p:nvSpPr>
            <p:cNvPr id="51" name="Равнобедренный треугольник 50">
              <a:extLst>
                <a:ext uri="{FF2B5EF4-FFF2-40B4-BE49-F238E27FC236}">
                  <a16:creationId xmlns:a16="http://schemas.microsoft.com/office/drawing/2014/main" id="{AAE774E1-D40D-C2E9-D176-2256958F7944}"/>
                </a:ext>
              </a:extLst>
            </p:cNvPr>
            <p:cNvSpPr/>
            <p:nvPr/>
          </p:nvSpPr>
          <p:spPr>
            <a:xfrm rot="17902926" flipH="1">
              <a:off x="3189315" y="7326816"/>
              <a:ext cx="1227191" cy="2310424"/>
            </a:xfrm>
            <a:prstGeom prst="triangle">
              <a:avLst>
                <a:gd name="adj" fmla="val 50000"/>
              </a:avLst>
            </a:prstGeom>
            <a:gradFill>
              <a:gsLst>
                <a:gs pos="51900">
                  <a:schemeClr val="accent5">
                    <a:lumMod val="75000"/>
                    <a:alpha val="42000"/>
                  </a:schemeClr>
                </a:gs>
                <a:gs pos="0">
                  <a:schemeClr val="accent5">
                    <a:lumMod val="40000"/>
                    <a:lumOff val="60000"/>
                    <a:alpha val="5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sp>
          <p:nvSpPr>
            <p:cNvPr id="52" name="Равнобедренный треугольник 51">
              <a:extLst>
                <a:ext uri="{FF2B5EF4-FFF2-40B4-BE49-F238E27FC236}">
                  <a16:creationId xmlns:a16="http://schemas.microsoft.com/office/drawing/2014/main" id="{19BDE8E8-C98A-16D3-045A-55680CE55A36}"/>
                </a:ext>
              </a:extLst>
            </p:cNvPr>
            <p:cNvSpPr/>
            <p:nvPr/>
          </p:nvSpPr>
          <p:spPr>
            <a:xfrm rot="2821889" flipH="1">
              <a:off x="4175282" y="7532973"/>
              <a:ext cx="2314817" cy="1709732"/>
            </a:xfrm>
            <a:prstGeom prst="triangle">
              <a:avLst>
                <a:gd name="adj" fmla="val 50000"/>
              </a:avLst>
            </a:prstGeom>
            <a:gradFill>
              <a:gsLst>
                <a:gs pos="51900">
                  <a:schemeClr val="accent5">
                    <a:lumMod val="75000"/>
                    <a:alpha val="42000"/>
                  </a:schemeClr>
                </a:gs>
                <a:gs pos="0">
                  <a:schemeClr val="accent5">
                    <a:lumMod val="40000"/>
                    <a:lumOff val="60000"/>
                    <a:alpha val="5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F85DD05-4AAA-9FE8-F92C-049AC7D2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350" y="5428937"/>
              <a:ext cx="1029152" cy="1029152"/>
            </a:xfrm>
            <a:prstGeom prst="rect">
              <a:avLst/>
            </a:prstGeom>
          </p:spPr>
        </p:pic>
        <p:sp>
          <p:nvSpPr>
            <p:cNvPr id="54" name="Равнобедренный треугольник 53">
              <a:extLst>
                <a:ext uri="{FF2B5EF4-FFF2-40B4-BE49-F238E27FC236}">
                  <a16:creationId xmlns:a16="http://schemas.microsoft.com/office/drawing/2014/main" id="{1D4EC7C6-5F1F-654E-B696-A027B8C18BAC}"/>
                </a:ext>
              </a:extLst>
            </p:cNvPr>
            <p:cNvSpPr/>
            <p:nvPr/>
          </p:nvSpPr>
          <p:spPr>
            <a:xfrm flipH="1">
              <a:off x="2437858" y="6124519"/>
              <a:ext cx="4327240" cy="3586539"/>
            </a:xfrm>
            <a:prstGeom prst="triangle">
              <a:avLst>
                <a:gd name="adj" fmla="val 50000"/>
              </a:avLst>
            </a:prstGeom>
            <a:gradFill>
              <a:gsLst>
                <a:gs pos="51900">
                  <a:schemeClr val="accent5">
                    <a:lumMod val="75000"/>
                    <a:alpha val="42000"/>
                  </a:schemeClr>
                </a:gs>
                <a:gs pos="0">
                  <a:schemeClr val="accent5">
                    <a:lumMod val="40000"/>
                    <a:lumOff val="60000"/>
                    <a:alpha val="5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86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471EAA8-8F06-579A-CEFC-7B8D2736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955" y="8597246"/>
              <a:ext cx="811578" cy="578626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2062F37-9D01-CA30-6FA5-1A1E4F61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298" y="8651112"/>
              <a:ext cx="636675" cy="524760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0D33E29-B8C0-783D-977A-BD69D308E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547" y="7596670"/>
              <a:ext cx="454275" cy="307782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F8EED2C-C606-10FF-26DF-EFC97BF4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725" y="6296908"/>
              <a:ext cx="454275" cy="307782"/>
            </a:xfrm>
            <a:prstGeom prst="rect">
              <a:avLst/>
            </a:prstGeom>
          </p:spPr>
        </p:pic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A11DC71D-1ACF-5199-9CDD-2ECD11EEF0AC}"/>
                </a:ext>
              </a:extLst>
            </p:cNvPr>
            <p:cNvCxnSpPr/>
            <p:nvPr/>
          </p:nvCxnSpPr>
          <p:spPr>
            <a:xfrm>
              <a:off x="3693160" y="9167182"/>
              <a:ext cx="2001520" cy="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D293A09F-83A0-FB3F-E54B-CFDCD3806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722" y="5890190"/>
              <a:ext cx="2187540" cy="145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2DD88B9-7CBC-220E-E5BC-65861747F52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53" y="1458038"/>
            <a:ext cx="1849228" cy="13869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7A1E6A1-9708-0DEE-5DAA-A460E84F6EF3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400" y="2290958"/>
            <a:ext cx="2228536" cy="13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2277921" y="1664815"/>
            <a:ext cx="8002080" cy="4190840"/>
          </a:xfrm>
          <a:ln/>
        </p:spPr>
        <p:txBody>
          <a:bodyPr vert="horz" lIns="0" tIns="25274" rIns="0" bIns="0" rtlCol="0">
            <a:normAutofit/>
          </a:bodyPr>
          <a:lstStyle/>
          <a:p>
            <a:pPr marL="387192" indent="-291467">
              <a:buClr>
                <a:srgbClr val="CC0000"/>
              </a:buClr>
              <a:buSzPct val="45000"/>
              <a:tabLst>
                <a:tab pos="827228" algn="l"/>
                <a:tab pos="1734468" algn="l"/>
                <a:tab pos="2641709" algn="l"/>
                <a:tab pos="3548932" algn="l"/>
                <a:tab pos="4456177" algn="l"/>
                <a:tab pos="5363417" algn="l"/>
                <a:tab pos="6270647" algn="l"/>
                <a:tab pos="7177885" algn="l"/>
                <a:tab pos="8085127" algn="l"/>
                <a:tab pos="8992356" algn="l"/>
              </a:tabLst>
            </a:pPr>
            <a:endParaRPr lang="ru-RU" altLang="ru-RU"/>
          </a:p>
          <a:p>
            <a:pPr marL="387192" indent="-291467">
              <a:buSzPct val="45000"/>
              <a:tabLst>
                <a:tab pos="827228" algn="l"/>
                <a:tab pos="1734468" algn="l"/>
                <a:tab pos="2641709" algn="l"/>
                <a:tab pos="3548932" algn="l"/>
                <a:tab pos="4456177" algn="l"/>
                <a:tab pos="5363417" algn="l"/>
                <a:tab pos="6270647" algn="l"/>
                <a:tab pos="7177885" algn="l"/>
                <a:tab pos="8085127" algn="l"/>
                <a:tab pos="8992356" algn="l"/>
              </a:tabLst>
            </a:pPr>
            <a:endParaRPr lang="ru-RU" alt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8323" y="1696029"/>
            <a:ext cx="1781042" cy="13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37" y="4598401"/>
            <a:ext cx="2876368" cy="191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0" y="4164840"/>
            <a:ext cx="1564383" cy="234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5" y="1751700"/>
            <a:ext cx="1559291" cy="23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62" y="1744727"/>
            <a:ext cx="1959840" cy="13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1472" y="1731494"/>
            <a:ext cx="1781042" cy="13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03" y="3148888"/>
            <a:ext cx="1762560" cy="13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9682" y="1759862"/>
            <a:ext cx="1732920" cy="269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61" y="3162571"/>
            <a:ext cx="1725120" cy="129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74" y="1771370"/>
            <a:ext cx="1674720" cy="1252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A95BF7-2DF8-8C76-8BAD-F85473371D83}"/>
              </a:ext>
            </a:extLst>
          </p:cNvPr>
          <p:cNvGrpSpPr/>
          <p:nvPr/>
        </p:nvGrpSpPr>
        <p:grpSpPr>
          <a:xfrm>
            <a:off x="0" y="642607"/>
            <a:ext cx="12192470" cy="694751"/>
            <a:chOff x="-470" y="652233"/>
            <a:chExt cx="12192470" cy="69475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16BCE77-CF41-E159-2CB0-59FEFEB65086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1898299-E9D6-2C4F-8848-CB050DF6AB4A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13B09C9-9262-FB75-3F27-0D7429A7A9F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A8ECD66F-4E7E-B0E1-76FB-AD06B3C29C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7" name="Рисунок 6" descr="Самосвал">
              <a:extLst>
                <a:ext uri="{FF2B5EF4-FFF2-40B4-BE49-F238E27FC236}">
                  <a16:creationId xmlns:a16="http://schemas.microsoft.com/office/drawing/2014/main" id="{88ACFB28-92F0-05C0-D9B2-EA413423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8" name="Рисунок 7" descr="Цементовоз">
              <a:extLst>
                <a:ext uri="{FF2B5EF4-FFF2-40B4-BE49-F238E27FC236}">
                  <a16:creationId xmlns:a16="http://schemas.microsoft.com/office/drawing/2014/main" id="{89340373-0CFC-96BF-ADA1-DD6E3ACC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9" name="Рисунок 8" descr="Грузовик">
              <a:extLst>
                <a:ext uri="{FF2B5EF4-FFF2-40B4-BE49-F238E27FC236}">
                  <a16:creationId xmlns:a16="http://schemas.microsoft.com/office/drawing/2014/main" id="{338061AF-E014-40AB-8AF7-8130B7A6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10" name="Рисунок 9" descr="Машина">
              <a:extLst>
                <a:ext uri="{FF2B5EF4-FFF2-40B4-BE49-F238E27FC236}">
                  <a16:creationId xmlns:a16="http://schemas.microsoft.com/office/drawing/2014/main" id="{6CC21321-94AD-39AC-195E-E9D854B4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11" name="Рисунок 10" descr="Автобус">
              <a:extLst>
                <a:ext uri="{FF2B5EF4-FFF2-40B4-BE49-F238E27FC236}">
                  <a16:creationId xmlns:a16="http://schemas.microsoft.com/office/drawing/2014/main" id="{19DB6DD4-027D-B0C7-0078-986D54F68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12" name="Рисунок 11" descr="Машина">
              <a:extLst>
                <a:ext uri="{FF2B5EF4-FFF2-40B4-BE49-F238E27FC236}">
                  <a16:creationId xmlns:a16="http://schemas.microsoft.com/office/drawing/2014/main" id="{7946B58D-EA79-97E9-4CE2-EE5A881D0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13" name="Рисунок 12" descr="Машина">
              <a:extLst>
                <a:ext uri="{FF2B5EF4-FFF2-40B4-BE49-F238E27FC236}">
                  <a16:creationId xmlns:a16="http://schemas.microsoft.com/office/drawing/2014/main" id="{EB4C705E-B4BD-CBC0-F0DD-19E86BC9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14" name="Рисунок 13" descr="Машина">
              <a:extLst>
                <a:ext uri="{FF2B5EF4-FFF2-40B4-BE49-F238E27FC236}">
                  <a16:creationId xmlns:a16="http://schemas.microsoft.com/office/drawing/2014/main" id="{58DAB8BD-9B38-9931-5FAE-BC32E0C2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15" name="Рисунок 14" descr="Машина">
              <a:extLst>
                <a:ext uri="{FF2B5EF4-FFF2-40B4-BE49-F238E27FC236}">
                  <a16:creationId xmlns:a16="http://schemas.microsoft.com/office/drawing/2014/main" id="{370ABFAA-8C51-E783-736B-BA60E4057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16" name="Рисунок 15" descr="Грузовик">
              <a:extLst>
                <a:ext uri="{FF2B5EF4-FFF2-40B4-BE49-F238E27FC236}">
                  <a16:creationId xmlns:a16="http://schemas.microsoft.com/office/drawing/2014/main" id="{0588AE09-DB85-4424-3A87-93C5357B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17" name="Рисунок 16" descr="Машина">
              <a:extLst>
                <a:ext uri="{FF2B5EF4-FFF2-40B4-BE49-F238E27FC236}">
                  <a16:creationId xmlns:a16="http://schemas.microsoft.com/office/drawing/2014/main" id="{95D60D0C-03B0-E95C-08C7-DF85254F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18" name="Рисунок 17" descr="Машина">
              <a:extLst>
                <a:ext uri="{FF2B5EF4-FFF2-40B4-BE49-F238E27FC236}">
                  <a16:creationId xmlns:a16="http://schemas.microsoft.com/office/drawing/2014/main" id="{4542182D-BA44-FBC6-18FD-39BCE818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19" name="Рисунок 18" descr="Машина">
              <a:extLst>
                <a:ext uri="{FF2B5EF4-FFF2-40B4-BE49-F238E27FC236}">
                  <a16:creationId xmlns:a16="http://schemas.microsoft.com/office/drawing/2014/main" id="{5EE953BE-B2FE-52D2-5B41-BFF00479A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8AD6D34-F99F-F3B1-B33D-F67477BBB88A}"/>
              </a:ext>
            </a:extLst>
          </p:cNvPr>
          <p:cNvSpPr txBox="1">
            <a:spLocks/>
          </p:cNvSpPr>
          <p:nvPr/>
        </p:nvSpPr>
        <p:spPr>
          <a:xfrm>
            <a:off x="122445" y="118437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УЧЕБНЫЕ ПРАКТИКИ</a:t>
            </a:r>
          </a:p>
        </p:txBody>
      </p:sp>
      <p:pic>
        <p:nvPicPr>
          <p:cNvPr id="23" name="Picture 6" descr="P6210135">
            <a:extLst>
              <a:ext uri="{FF2B5EF4-FFF2-40B4-BE49-F238E27FC236}">
                <a16:creationId xmlns:a16="http://schemas.microsoft.com/office/drawing/2014/main" id="{F8CCB8BF-F129-A1C8-E8EC-5B6EA1A3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5086" y="3162570"/>
            <a:ext cx="3664049" cy="335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IMG_4193">
            <a:extLst>
              <a:ext uri="{FF2B5EF4-FFF2-40B4-BE49-F238E27FC236}">
                <a16:creationId xmlns:a16="http://schemas.microsoft.com/office/drawing/2014/main" id="{61CA004D-4B3C-2F10-A9D0-6650777E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01" y="4598401"/>
            <a:ext cx="2556603" cy="191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93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A95BF7-2DF8-8C76-8BAD-F85473371D83}"/>
              </a:ext>
            </a:extLst>
          </p:cNvPr>
          <p:cNvGrpSpPr/>
          <p:nvPr/>
        </p:nvGrpSpPr>
        <p:grpSpPr>
          <a:xfrm>
            <a:off x="0" y="642607"/>
            <a:ext cx="12192470" cy="694751"/>
            <a:chOff x="-470" y="652233"/>
            <a:chExt cx="12192470" cy="69475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16BCE77-CF41-E159-2CB0-59FEFEB65086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C1898299-E9D6-2C4F-8848-CB050DF6AB4A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13B09C9-9262-FB75-3F27-0D7429A7A9F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A8ECD66F-4E7E-B0E1-76FB-AD06B3C29C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7" name="Рисунок 6" descr="Самосвал">
              <a:extLst>
                <a:ext uri="{FF2B5EF4-FFF2-40B4-BE49-F238E27FC236}">
                  <a16:creationId xmlns:a16="http://schemas.microsoft.com/office/drawing/2014/main" id="{88ACFB28-92F0-05C0-D9B2-EA413423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8" name="Рисунок 7" descr="Цементовоз">
              <a:extLst>
                <a:ext uri="{FF2B5EF4-FFF2-40B4-BE49-F238E27FC236}">
                  <a16:creationId xmlns:a16="http://schemas.microsoft.com/office/drawing/2014/main" id="{89340373-0CFC-96BF-ADA1-DD6E3ACC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9" name="Рисунок 8" descr="Грузовик">
              <a:extLst>
                <a:ext uri="{FF2B5EF4-FFF2-40B4-BE49-F238E27FC236}">
                  <a16:creationId xmlns:a16="http://schemas.microsoft.com/office/drawing/2014/main" id="{338061AF-E014-40AB-8AF7-8130B7A6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10" name="Рисунок 9" descr="Машина">
              <a:extLst>
                <a:ext uri="{FF2B5EF4-FFF2-40B4-BE49-F238E27FC236}">
                  <a16:creationId xmlns:a16="http://schemas.microsoft.com/office/drawing/2014/main" id="{6CC21321-94AD-39AC-195E-E9D854B49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11" name="Рисунок 10" descr="Автобус">
              <a:extLst>
                <a:ext uri="{FF2B5EF4-FFF2-40B4-BE49-F238E27FC236}">
                  <a16:creationId xmlns:a16="http://schemas.microsoft.com/office/drawing/2014/main" id="{19DB6DD4-027D-B0C7-0078-986D54F68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12" name="Рисунок 11" descr="Машина">
              <a:extLst>
                <a:ext uri="{FF2B5EF4-FFF2-40B4-BE49-F238E27FC236}">
                  <a16:creationId xmlns:a16="http://schemas.microsoft.com/office/drawing/2014/main" id="{7946B58D-EA79-97E9-4CE2-EE5A881D0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13" name="Рисунок 12" descr="Машина">
              <a:extLst>
                <a:ext uri="{FF2B5EF4-FFF2-40B4-BE49-F238E27FC236}">
                  <a16:creationId xmlns:a16="http://schemas.microsoft.com/office/drawing/2014/main" id="{EB4C705E-B4BD-CBC0-F0DD-19E86BC9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14" name="Рисунок 13" descr="Машина">
              <a:extLst>
                <a:ext uri="{FF2B5EF4-FFF2-40B4-BE49-F238E27FC236}">
                  <a16:creationId xmlns:a16="http://schemas.microsoft.com/office/drawing/2014/main" id="{58DAB8BD-9B38-9931-5FAE-BC32E0C2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15" name="Рисунок 14" descr="Машина">
              <a:extLst>
                <a:ext uri="{FF2B5EF4-FFF2-40B4-BE49-F238E27FC236}">
                  <a16:creationId xmlns:a16="http://schemas.microsoft.com/office/drawing/2014/main" id="{370ABFAA-8C51-E783-736B-BA60E4057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16" name="Рисунок 15" descr="Грузовик">
              <a:extLst>
                <a:ext uri="{FF2B5EF4-FFF2-40B4-BE49-F238E27FC236}">
                  <a16:creationId xmlns:a16="http://schemas.microsoft.com/office/drawing/2014/main" id="{0588AE09-DB85-4424-3A87-93C5357B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17" name="Рисунок 16" descr="Машина">
              <a:extLst>
                <a:ext uri="{FF2B5EF4-FFF2-40B4-BE49-F238E27FC236}">
                  <a16:creationId xmlns:a16="http://schemas.microsoft.com/office/drawing/2014/main" id="{95D60D0C-03B0-E95C-08C7-DF85254FF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18" name="Рисунок 17" descr="Машина">
              <a:extLst>
                <a:ext uri="{FF2B5EF4-FFF2-40B4-BE49-F238E27FC236}">
                  <a16:creationId xmlns:a16="http://schemas.microsoft.com/office/drawing/2014/main" id="{4542182D-BA44-FBC6-18FD-39BCE818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19" name="Рисунок 18" descr="Машина">
              <a:extLst>
                <a:ext uri="{FF2B5EF4-FFF2-40B4-BE49-F238E27FC236}">
                  <a16:creationId xmlns:a16="http://schemas.microsoft.com/office/drawing/2014/main" id="{5EE953BE-B2FE-52D2-5B41-BFF00479A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8AD6D34-F99F-F3B1-B33D-F67477BBB88A}"/>
              </a:ext>
            </a:extLst>
          </p:cNvPr>
          <p:cNvSpPr txBox="1">
            <a:spLocks/>
          </p:cNvSpPr>
          <p:nvPr/>
        </p:nvSpPr>
        <p:spPr>
          <a:xfrm>
            <a:off x="122445" y="118437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ПРОИЗВОДСТВЕННАЯ ПРАКТИКА ДОРОЖНИКОВ И МОСТОВИКОВ</a:t>
            </a:r>
          </a:p>
        </p:txBody>
      </p:sp>
      <p:pic>
        <p:nvPicPr>
          <p:cNvPr id="29" name="Picture 8" descr="F:\на конкурс\студенту везде дом (мост р Ушайка).JPG">
            <a:extLst>
              <a:ext uri="{FF2B5EF4-FFF2-40B4-BE49-F238E27FC236}">
                <a16:creationId xmlns:a16="http://schemas.microsoft.com/office/drawing/2014/main" id="{B1EDE49A-0977-E46C-CCFF-522BDD9F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6" y="4269309"/>
            <a:ext cx="3162338" cy="237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F:\Фото\Практика\Фото Халиков\09.JPG">
            <a:extLst>
              <a:ext uri="{FF2B5EF4-FFF2-40B4-BE49-F238E27FC236}">
                <a16:creationId xmlns:a16="http://schemas.microsoft.com/office/drawing/2014/main" id="{F44C240D-F216-727A-FB32-19B5A614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" y="1518797"/>
            <a:ext cx="2050061" cy="27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настя\Desktop\дсф\USdRHOkSPkCn1vuTXd3D1aHrNmc_c_ksNLMLNJHtjEx_P-dB8dD00D73tDSWxyb_uQE11ud5qhytBhcngjQd9R_H.jpg">
            <a:extLst>
              <a:ext uri="{FF2B5EF4-FFF2-40B4-BE49-F238E27FC236}">
                <a16:creationId xmlns:a16="http://schemas.microsoft.com/office/drawing/2014/main" id="{591B6ED9-3F62-1836-5968-E64E10680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4627" y="1499850"/>
            <a:ext cx="2497311" cy="2770687"/>
          </a:xfrm>
          <a:prstGeom prst="rect">
            <a:avLst/>
          </a:prstGeom>
          <a:noFill/>
        </p:spPr>
      </p:pic>
      <p:pic>
        <p:nvPicPr>
          <p:cNvPr id="36" name="Picture 4" descr="C:\Users\настя\Desktop\дсф\RiM4vXZ8ccDsvpa3Tb-TMVcHKqO4eFSxoIvGztPOqxubuyIXwcnwqYa4Fmz4nq_c0CMGqLHygfdqd_k7EZ0wq-Hn.jpg">
            <a:extLst>
              <a:ext uri="{FF2B5EF4-FFF2-40B4-BE49-F238E27FC236}">
                <a16:creationId xmlns:a16="http://schemas.microsoft.com/office/drawing/2014/main" id="{CB552D1C-16D9-F2EB-31E5-E8A810540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9364" y="1526777"/>
            <a:ext cx="1967957" cy="2697006"/>
          </a:xfrm>
          <a:prstGeom prst="rect">
            <a:avLst/>
          </a:prstGeom>
          <a:noFill/>
        </p:spPr>
      </p:pic>
      <p:pic>
        <p:nvPicPr>
          <p:cNvPr id="38" name="Picture 5" descr="C:\Users\настя\Desktop\дсф\dU2Qld29sLW7_BlU-T3UbNOlAY8lgSzGYw5IJ-RGDYKt2KVVZJ4kPRPIefdIy76rsGpr6nII1qsWgyX2hQqkXWeh.jpg">
            <a:extLst>
              <a:ext uri="{FF2B5EF4-FFF2-40B4-BE49-F238E27FC236}">
                <a16:creationId xmlns:a16="http://schemas.microsoft.com/office/drawing/2014/main" id="{1A4B9869-5F47-DDCD-E68B-5F508ED4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01" y="4242403"/>
            <a:ext cx="3653981" cy="2394074"/>
          </a:xfrm>
          <a:prstGeom prst="rect">
            <a:avLst/>
          </a:prstGeom>
          <a:noFill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6D3F98-C9B4-1F0B-01F2-6E69D014F1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84" y="4256457"/>
            <a:ext cx="3162338" cy="240470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AE229FB-6CBC-A7A8-8BF3-9B51DAF15238}"/>
              </a:ext>
            </a:extLst>
          </p:cNvPr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1482" y="4242403"/>
            <a:ext cx="2145839" cy="2394074"/>
          </a:xfrm>
          <a:prstGeom prst="rect">
            <a:avLst/>
          </a:prstGeom>
          <a:noFill/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F87EA13-2ED6-5F33-CADB-0B7A7FBF58C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3642" y="1504095"/>
            <a:ext cx="2783987" cy="27684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C4213B6-A7C4-5AC6-96DC-FA5CE073DE7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1914" y="1502084"/>
            <a:ext cx="2830451" cy="27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0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74A962F-5834-5A02-8CED-33C6EA497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132690"/>
              </p:ext>
            </p:extLst>
          </p:nvPr>
        </p:nvGraphicFramePr>
        <p:xfrm>
          <a:off x="1114028" y="664759"/>
          <a:ext cx="9963944" cy="6167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7F60A-64D9-4FE7-DC9B-11318F3A95AD}"/>
              </a:ext>
            </a:extLst>
          </p:cNvPr>
          <p:cNvSpPr txBox="1">
            <a:spLocks/>
          </p:cNvSpPr>
          <p:nvPr/>
        </p:nvSpPr>
        <p:spPr>
          <a:xfrm>
            <a:off x="-4555" y="118437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РЕАЛИЗУЕМАЯ В ТГАСУ ПРОФОРИЕНТАЦИОННАЯ ПРОГРАММА «Я - ДОРОЖНИК»</a:t>
            </a:r>
          </a:p>
        </p:txBody>
      </p:sp>
    </p:spTree>
    <p:extLst>
      <p:ext uri="{BB962C8B-B14F-4D97-AF65-F5344CB8AC3E}">
        <p14:creationId xmlns:p14="http://schemas.microsoft.com/office/powerpoint/2010/main" val="401468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90C083-3F2E-366C-B7AC-1BB28A072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281"/>
            <a:ext cx="12191619" cy="68007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C9058E-60A7-0A9C-C648-E36B62BFA853}"/>
              </a:ext>
            </a:extLst>
          </p:cNvPr>
          <p:cNvSpPr/>
          <p:nvPr/>
        </p:nvSpPr>
        <p:spPr>
          <a:xfrm>
            <a:off x="9277350" y="390525"/>
            <a:ext cx="291465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E4539F-B2BC-BBAF-E810-19D84C0DF10F}"/>
              </a:ext>
            </a:extLst>
          </p:cNvPr>
          <p:cNvSpPr/>
          <p:nvPr/>
        </p:nvSpPr>
        <p:spPr>
          <a:xfrm>
            <a:off x="11146054" y="5788693"/>
            <a:ext cx="712270" cy="80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4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1406A0-07D8-F574-87EE-C102D7FA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3448B1-EF5B-9CDB-1761-58CB729A0522}"/>
              </a:ext>
            </a:extLst>
          </p:cNvPr>
          <p:cNvSpPr/>
          <p:nvPr/>
        </p:nvSpPr>
        <p:spPr>
          <a:xfrm>
            <a:off x="9277350" y="390525"/>
            <a:ext cx="291465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6983BA-9BB4-F304-6E04-C8E57C44A003}"/>
              </a:ext>
            </a:extLst>
          </p:cNvPr>
          <p:cNvSpPr/>
          <p:nvPr/>
        </p:nvSpPr>
        <p:spPr>
          <a:xfrm>
            <a:off x="11146054" y="5788693"/>
            <a:ext cx="712270" cy="80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2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8F7C3E-A6E4-17CB-4047-CC767CB1E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" y="1447800"/>
            <a:ext cx="12189683" cy="472440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9F1C04-25C8-DA03-8B1E-3353FF035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" y="6172200"/>
            <a:ext cx="8486775" cy="419100"/>
          </a:xfrm>
          <a:prstGeom prst="hexagon">
            <a:avLst>
              <a:gd name="adj" fmla="val 44149"/>
              <a:gd name="vf" fmla="val 115470"/>
            </a:avLst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D19851-0F3E-63CE-38AF-A2A16CA766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" y="152400"/>
            <a:ext cx="727719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6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9" y="79970"/>
            <a:ext cx="12187276" cy="54632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ИСТОРИЯ РАЗВИТИЯ ДОРОЖНО-СТРОИТЕЛЬНОГО ФАКУЛЬТЕТА</a:t>
            </a:r>
            <a:endParaRPr lang="ru-RU" sz="2200" dirty="0">
              <a:solidFill>
                <a:srgbClr val="BA1F2D"/>
              </a:solidFill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AEEB30-3315-C4D3-B666-D1052A46DCA4}"/>
              </a:ext>
            </a:extLst>
          </p:cNvPr>
          <p:cNvSpPr/>
          <p:nvPr/>
        </p:nvSpPr>
        <p:spPr>
          <a:xfrm>
            <a:off x="149129" y="4071024"/>
            <a:ext cx="3682531" cy="243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2000"/>
              </a:lnSpc>
              <a:defRPr/>
            </a:pPr>
            <a:r>
              <a:rPr lang="ru-RU" sz="1500" dirty="0">
                <a:solidFill>
                  <a:srgbClr val="BC0033"/>
                </a:solidFill>
                <a:cs typeface="Times New Roman" panose="02020603050405020304" pitchFamily="18" charset="0"/>
              </a:rPr>
              <a:t>     	</a:t>
            </a:r>
            <a:r>
              <a:rPr lang="ru-RU" sz="1500" dirty="0">
                <a:solidFill>
                  <a:srgbClr val="BC0033"/>
                </a:solidFill>
              </a:rPr>
              <a:t>Дорожно-строительный факультет основан 7 декабря 1955 г. В составе факультета работали выпускающие кафедры </a:t>
            </a:r>
            <a:r>
              <a:rPr lang="ru-RU" sz="1500" b="1" dirty="0">
                <a:solidFill>
                  <a:srgbClr val="BC0033"/>
                </a:solidFill>
              </a:rPr>
              <a:t>«Автомобильные дороги»</a:t>
            </a:r>
            <a:r>
              <a:rPr lang="ru-RU" sz="1500" dirty="0">
                <a:solidFill>
                  <a:srgbClr val="BC0033"/>
                </a:solidFill>
              </a:rPr>
              <a:t>, </a:t>
            </a:r>
            <a:r>
              <a:rPr lang="ru-RU" sz="1500" b="1" dirty="0">
                <a:solidFill>
                  <a:srgbClr val="BC0033"/>
                </a:solidFill>
              </a:rPr>
              <a:t>«Мосты и сооружения на дорогах»</a:t>
            </a:r>
            <a:r>
              <a:rPr lang="ru-RU" sz="1500" dirty="0">
                <a:solidFill>
                  <a:srgbClr val="BC0033"/>
                </a:solidFill>
              </a:rPr>
              <a:t>, </a:t>
            </a:r>
            <a:r>
              <a:rPr lang="ru-RU" sz="1500" b="1" dirty="0">
                <a:solidFill>
                  <a:srgbClr val="BC0033"/>
                </a:solidFill>
              </a:rPr>
              <a:t>«Военная кафедра»</a:t>
            </a:r>
            <a:r>
              <a:rPr lang="ru-RU" sz="1500" dirty="0">
                <a:solidFill>
                  <a:srgbClr val="BC0033"/>
                </a:solidFill>
              </a:rPr>
              <a:t>, а также кафедры общеобразовательного цикла – </a:t>
            </a:r>
            <a:r>
              <a:rPr lang="ru-RU" sz="1500" b="1" dirty="0">
                <a:solidFill>
                  <a:srgbClr val="BC0033"/>
                </a:solidFill>
              </a:rPr>
              <a:t>«Теоретическая механика»</a:t>
            </a:r>
            <a:r>
              <a:rPr lang="ru-RU" sz="1500" dirty="0">
                <a:solidFill>
                  <a:srgbClr val="BC0033"/>
                </a:solidFill>
              </a:rPr>
              <a:t>, </a:t>
            </a:r>
            <a:r>
              <a:rPr lang="ru-RU" sz="1500" b="1" dirty="0">
                <a:solidFill>
                  <a:srgbClr val="BC0033"/>
                </a:solidFill>
              </a:rPr>
              <a:t>«Физика»</a:t>
            </a:r>
            <a:r>
              <a:rPr lang="ru-RU" sz="1500" dirty="0">
                <a:solidFill>
                  <a:srgbClr val="BC0033"/>
                </a:solidFill>
              </a:rPr>
              <a:t>, </a:t>
            </a:r>
            <a:r>
              <a:rPr lang="ru-RU" sz="1500" b="1" dirty="0">
                <a:solidFill>
                  <a:srgbClr val="BC0033"/>
                </a:solidFill>
              </a:rPr>
              <a:t>«Инженерная геодезия»</a:t>
            </a:r>
            <a:r>
              <a:rPr lang="ru-RU" sz="1500" dirty="0">
                <a:solidFill>
                  <a:srgbClr val="BC0033"/>
                </a:solidFill>
              </a:rPr>
              <a:t>, </a:t>
            </a:r>
            <a:r>
              <a:rPr lang="ru-RU" sz="1500" b="1" dirty="0">
                <a:solidFill>
                  <a:srgbClr val="BC0033"/>
                </a:solidFill>
              </a:rPr>
              <a:t>«Инженерная геология, основания и фундаменты»</a:t>
            </a:r>
            <a:r>
              <a:rPr lang="ru-RU" sz="1500" dirty="0">
                <a:solidFill>
                  <a:srgbClr val="BC0033"/>
                </a:solidFill>
              </a:rPr>
              <a:t>.</a:t>
            </a:r>
          </a:p>
        </p:txBody>
      </p:sp>
      <p:pic>
        <p:nvPicPr>
          <p:cNvPr id="9" name="Picture 4" descr="14">
            <a:extLst>
              <a:ext uri="{FF2B5EF4-FFF2-40B4-BE49-F238E27FC236}">
                <a16:creationId xmlns:a16="http://schemas.microsoft.com/office/drawing/2014/main" id="{BAE389A1-4702-6CE7-25B2-7E31FE885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74" y="4139357"/>
            <a:ext cx="3025485" cy="234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843DC-8621-9EA3-6B11-76B56579DAE3}"/>
              </a:ext>
            </a:extLst>
          </p:cNvPr>
          <p:cNvSpPr txBox="1"/>
          <p:nvPr/>
        </p:nvSpPr>
        <p:spPr>
          <a:xfrm>
            <a:off x="7029250" y="1699845"/>
            <a:ext cx="5073849" cy="18122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r">
              <a:lnSpc>
                <a:spcPct val="120000"/>
              </a:lnSpc>
              <a:spcAft>
                <a:spcPts val="2400"/>
              </a:spcAft>
            </a:pPr>
            <a:r>
              <a:rPr lang="ru-RU" sz="1550" b="1" i="1" dirty="0">
                <a:solidFill>
                  <a:srgbClr val="384960"/>
                </a:solidFill>
                <a:latin typeface="+mn-lt"/>
                <a:cs typeface="+mn-cs"/>
              </a:rPr>
              <a:t>«Все стройки берут от дороги начало…»</a:t>
            </a:r>
          </a:p>
          <a:p>
            <a:pPr algn="r">
              <a:lnSpc>
                <a:spcPct val="120000"/>
              </a:lnSpc>
            </a:pPr>
            <a:r>
              <a:rPr lang="ru-RU" sz="1550" b="1" i="1" dirty="0">
                <a:solidFill>
                  <a:srgbClr val="384960"/>
                </a:solidFill>
                <a:latin typeface="+mn-lt"/>
                <a:cs typeface="+mn-cs"/>
              </a:rPr>
              <a:t>«Жизнь и строительство процесс неразделимый </a:t>
            </a:r>
          </a:p>
          <a:p>
            <a:pPr algn="r">
              <a:lnSpc>
                <a:spcPct val="120000"/>
              </a:lnSpc>
            </a:pPr>
            <a:r>
              <a:rPr lang="ru-RU" sz="1550" b="1" i="1" dirty="0">
                <a:solidFill>
                  <a:srgbClr val="384960"/>
                </a:solidFill>
                <a:latin typeface="+mn-lt"/>
                <a:cs typeface="+mn-cs"/>
              </a:rPr>
              <a:t>И вечно путь их будет рядом проходить</a:t>
            </a:r>
          </a:p>
          <a:p>
            <a:pPr algn="r">
              <a:lnSpc>
                <a:spcPct val="120000"/>
              </a:lnSpc>
            </a:pPr>
            <a:r>
              <a:rPr lang="ru-RU" sz="1550" b="1" i="1" dirty="0">
                <a:solidFill>
                  <a:srgbClr val="384960"/>
                </a:solidFill>
                <a:latin typeface="+mn-lt"/>
                <a:cs typeface="+mn-cs"/>
              </a:rPr>
              <a:t>А мы с тобой чтоб их судьба была единой </a:t>
            </a:r>
          </a:p>
          <a:p>
            <a:pPr algn="r">
              <a:lnSpc>
                <a:spcPct val="120000"/>
              </a:lnSpc>
            </a:pPr>
            <a:r>
              <a:rPr lang="ru-RU" sz="1550" b="1" i="1" dirty="0">
                <a:solidFill>
                  <a:srgbClr val="384960"/>
                </a:solidFill>
                <a:latin typeface="+mn-lt"/>
                <a:cs typeface="+mn-cs"/>
              </a:rPr>
              <a:t>Всю жизнь строительству дорог готовы посвятить»</a:t>
            </a:r>
            <a:endParaRPr lang="ru-RU" sz="1550" i="1" dirty="0">
              <a:solidFill>
                <a:srgbClr val="384960"/>
              </a:solidFill>
              <a:latin typeface="+mn-lt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F497C-E86E-007F-BD7E-1D8C12ADF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0" y="1547441"/>
            <a:ext cx="6959600" cy="234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Work\PHOTOMATERIAL\LOGO_TGASU\2010\logo-tsuab_transp_bordo22.png">
            <a:extLst>
              <a:ext uri="{FF2B5EF4-FFF2-40B4-BE49-F238E27FC236}">
                <a16:creationId xmlns:a16="http://schemas.microsoft.com/office/drawing/2014/main" id="{18433881-A284-FCD5-FA9A-018873FE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58" y="2107439"/>
            <a:ext cx="1632294" cy="17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69705FE-3BEA-1C68-34EB-258EB7CC6144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493F4BB7-D555-C3DC-472F-1ADF5702DC2B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A5BEF0D3-EAB9-0F2D-3999-9ED0B3D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BC5031FA-5112-0E27-9EC7-1FF7BFC667F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761953F7-08DF-1D2E-1BAB-6DFDDF9220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58" name="Рисунок 57" descr="Самосвал">
              <a:extLst>
                <a:ext uri="{FF2B5EF4-FFF2-40B4-BE49-F238E27FC236}">
                  <a16:creationId xmlns:a16="http://schemas.microsoft.com/office/drawing/2014/main" id="{0C385C7E-1287-ED8E-7318-1C893A6B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62" name="Рисунок 61" descr="Цементовоз">
              <a:extLst>
                <a:ext uri="{FF2B5EF4-FFF2-40B4-BE49-F238E27FC236}">
                  <a16:creationId xmlns:a16="http://schemas.microsoft.com/office/drawing/2014/main" id="{412A72FF-4C90-B2E3-01A9-C83F01E24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68" name="Рисунок 67" descr="Грузовик">
              <a:extLst>
                <a:ext uri="{FF2B5EF4-FFF2-40B4-BE49-F238E27FC236}">
                  <a16:creationId xmlns:a16="http://schemas.microsoft.com/office/drawing/2014/main" id="{C7FFFE65-2162-D2CB-BC46-820CF5B7F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70" name="Рисунок 69" descr="Машина">
              <a:extLst>
                <a:ext uri="{FF2B5EF4-FFF2-40B4-BE49-F238E27FC236}">
                  <a16:creationId xmlns:a16="http://schemas.microsoft.com/office/drawing/2014/main" id="{8A02A97F-1CD3-8049-F856-F25BC624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72" name="Рисунок 71" descr="Автобус">
              <a:extLst>
                <a:ext uri="{FF2B5EF4-FFF2-40B4-BE49-F238E27FC236}">
                  <a16:creationId xmlns:a16="http://schemas.microsoft.com/office/drawing/2014/main" id="{FB288C85-D990-2C37-F8ED-C11934FD2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74" name="Рисунок 73" descr="Машина">
              <a:extLst>
                <a:ext uri="{FF2B5EF4-FFF2-40B4-BE49-F238E27FC236}">
                  <a16:creationId xmlns:a16="http://schemas.microsoft.com/office/drawing/2014/main" id="{F200F2A5-DA3F-A73A-7374-772758B6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8116C67C-4A15-1ACD-62F9-948D0DA2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76" name="Рисунок 75" descr="Машина">
              <a:extLst>
                <a:ext uri="{FF2B5EF4-FFF2-40B4-BE49-F238E27FC236}">
                  <a16:creationId xmlns:a16="http://schemas.microsoft.com/office/drawing/2014/main" id="{752DC074-69E3-351E-DB62-05EBD1DB3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78" name="Рисунок 77" descr="Машина">
              <a:extLst>
                <a:ext uri="{FF2B5EF4-FFF2-40B4-BE49-F238E27FC236}">
                  <a16:creationId xmlns:a16="http://schemas.microsoft.com/office/drawing/2014/main" id="{C72B7B42-B93F-A1A0-ECFA-55DE9FA86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 descr="Грузовик">
              <a:extLst>
                <a:ext uri="{FF2B5EF4-FFF2-40B4-BE49-F238E27FC236}">
                  <a16:creationId xmlns:a16="http://schemas.microsoft.com/office/drawing/2014/main" id="{1860E018-9192-78F4-F52D-57EA4D0D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 descr="Машина">
              <a:extLst>
                <a:ext uri="{FF2B5EF4-FFF2-40B4-BE49-F238E27FC236}">
                  <a16:creationId xmlns:a16="http://schemas.microsoft.com/office/drawing/2014/main" id="{F2AFD443-4676-4EA1-ECB0-1BCB059CA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27" name="Рисунок 26" descr="Машина">
              <a:extLst>
                <a:ext uri="{FF2B5EF4-FFF2-40B4-BE49-F238E27FC236}">
                  <a16:creationId xmlns:a16="http://schemas.microsoft.com/office/drawing/2014/main" id="{FCD49D24-2C47-7E74-D282-A346347E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28" name="Рисунок 27" descr="Машина">
              <a:extLst>
                <a:ext uri="{FF2B5EF4-FFF2-40B4-BE49-F238E27FC236}">
                  <a16:creationId xmlns:a16="http://schemas.microsoft.com/office/drawing/2014/main" id="{76313F75-15D7-775B-2F91-7367A3440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1A79C5E-5238-8589-A2B9-75D0507549A3}"/>
              </a:ext>
            </a:extLst>
          </p:cNvPr>
          <p:cNvSpPr txBox="1"/>
          <p:nvPr/>
        </p:nvSpPr>
        <p:spPr>
          <a:xfrm>
            <a:off x="7392201" y="4078532"/>
            <a:ext cx="4655614" cy="22454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>
                <a:solidFill>
                  <a:srgbClr val="BC0033"/>
                </a:solidFill>
                <a:latin typeface="+mn-lt"/>
                <a:cs typeface="+mn-cs"/>
              </a:rPr>
              <a:t>	Трудно найти в России регион, где бы в дорожных организациях не работали специалисты, получившие образование на дорожно-строительном факультете </a:t>
            </a:r>
            <a:r>
              <a:rPr lang="ru-RU" b="1" dirty="0">
                <a:solidFill>
                  <a:srgbClr val="BC0033"/>
                </a:solidFill>
                <a:latin typeface="+mn-lt"/>
                <a:cs typeface="+mn-cs"/>
              </a:rPr>
              <a:t>ТГАСУ-ТГАСА-ТИСИ</a:t>
            </a:r>
            <a:r>
              <a:rPr lang="ru-RU" dirty="0">
                <a:solidFill>
                  <a:srgbClr val="BC0033"/>
                </a:solidFill>
                <a:latin typeface="+mn-lt"/>
                <a:cs typeface="+mn-cs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BC0033"/>
                </a:solidFill>
                <a:latin typeface="+mn-lt"/>
                <a:cs typeface="+mn-cs"/>
              </a:rPr>
              <a:t>	Факультет гордится своими выпускниками, которые проектируют и строят транспортные сооружения: автомобильные и городские дороги, аэродромы, мосты и развязки.</a:t>
            </a:r>
          </a:p>
        </p:txBody>
      </p:sp>
    </p:spTree>
    <p:extLst>
      <p:ext uri="{BB962C8B-B14F-4D97-AF65-F5344CB8AC3E}">
        <p14:creationId xmlns:p14="http://schemas.microsoft.com/office/powerpoint/2010/main" val="380168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GASU">
            <a:extLst>
              <a:ext uri="{FF2B5EF4-FFF2-40B4-BE49-F238E27FC236}">
                <a16:creationId xmlns:a16="http://schemas.microsoft.com/office/drawing/2014/main" id="{BCAE3034-CD34-40EA-F7B4-F222961D1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9533" y="1476657"/>
            <a:ext cx="3856798" cy="243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EABBB-2513-738B-E00D-910796C9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571" y="1481538"/>
            <a:ext cx="2637257" cy="116068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242224E-48D7-A665-9DE0-1AFD5A07DF34}"/>
              </a:ext>
            </a:extLst>
          </p:cNvPr>
          <p:cNvSpPr txBox="1">
            <a:spLocks/>
          </p:cNvSpPr>
          <p:nvPr/>
        </p:nvSpPr>
        <p:spPr>
          <a:xfrm>
            <a:off x="9934473" y="1386089"/>
            <a:ext cx="2135607" cy="416893"/>
          </a:xfrm>
          <a:prstGeom prst="rect">
            <a:avLst/>
          </a:prstGeom>
        </p:spPr>
        <p:txBody>
          <a:bodyPr vert="horz" lIns="36000" tIns="45720" rIns="3600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200" b="1" dirty="0">
                <a:solidFill>
                  <a:srgbClr val="BC0033"/>
                </a:solidFill>
                <a:latin typeface="+mn-lt"/>
              </a:rPr>
              <a:t>Гимн дорожно-строительного факультета</a:t>
            </a:r>
            <a:endParaRPr lang="ru-RU" sz="1200" dirty="0">
              <a:solidFill>
                <a:srgbClr val="BC0033"/>
              </a:solidFill>
              <a:latin typeface="+mn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769EE6-1DC9-1B4B-E76C-FB76AFF37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7571" y="5186793"/>
            <a:ext cx="2623627" cy="1499566"/>
          </a:xfrm>
          <a:prstGeom prst="rect">
            <a:avLst/>
          </a:prstGeom>
        </p:spPr>
      </p:pic>
      <p:pic>
        <p:nvPicPr>
          <p:cNvPr id="10" name="Picture 3" descr="Лидеры ДО">
            <a:extLst>
              <a:ext uri="{FF2B5EF4-FFF2-40B4-BE49-F238E27FC236}">
                <a16:creationId xmlns:a16="http://schemas.microsoft.com/office/drawing/2014/main" id="{27CC64DB-BF64-3436-2759-00C3742D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" y="1476657"/>
            <a:ext cx="1820648" cy="24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A4EB12-23A2-A1A0-96F7-3393ED7E9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443" y="4070876"/>
            <a:ext cx="3843835" cy="25988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924C41-C2B6-50FC-D8DA-8FE29F0C2449}"/>
              </a:ext>
            </a:extLst>
          </p:cNvPr>
          <p:cNvSpPr txBox="1"/>
          <p:nvPr/>
        </p:nvSpPr>
        <p:spPr>
          <a:xfrm>
            <a:off x="9934472" y="1833092"/>
            <a:ext cx="2366614" cy="506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Немного лет тому назад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Мы в ТИСИ поступали.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Сомненья грызли деканат,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Когда нас зачисляли.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Ну, а теперь сомнений больше нет.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Да здравствует дорожный факультет!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Усердно все учили нас –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Шпаргалки мы писали.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Но забывали все тотчас,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Лишь сессию сдавали.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Я знаю: места в ТИСИ лучше нет.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Да здравствует дорожный факультет!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Пять лет прошли в единый миг –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Как время пролетело!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Диплома призрак вдруг возник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И званье инженера.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Я знаю: места в Томске лучше нет.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Да здравствует дорожный факультет.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Была весенняя пора,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Когда мы расставались.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Мы пели песни до утра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И навсегда прощались.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Я знаю: места в мире лучше нет.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Да здравствует дорожный факультет.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И вот мы снова собрались,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Пусть будет мир нам тесен.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Гитары звуки раздались, 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И всем припев известен.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Я знаю: места в мире лучше нет,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rgbClr val="BC0033"/>
                </a:solidFill>
                <a:ea typeface="Times New Roman" panose="02020603050405020304" pitchFamily="18" charset="0"/>
              </a:rPr>
              <a:t>Да здравствует дорожный факультет!</a:t>
            </a:r>
            <a:endParaRPr lang="ru-RU" sz="900" dirty="0">
              <a:solidFill>
                <a:srgbClr val="BC0033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F56967-E11F-E44A-E3A0-99C5E89B6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170" y="3898280"/>
            <a:ext cx="2630673" cy="1280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1378DE-1146-37C5-A4BB-A062D7B603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170" y="2642460"/>
            <a:ext cx="2630671" cy="128023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CA1BACD-8AE6-7A8E-AA9F-6320C8944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357" y="4087518"/>
            <a:ext cx="1826627" cy="259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74D3AF-47C8-F8C2-E059-945F2050EB00}"/>
              </a:ext>
            </a:extLst>
          </p:cNvPr>
          <p:cNvSpPr txBox="1">
            <a:spLocks/>
          </p:cNvSpPr>
          <p:nvPr/>
        </p:nvSpPr>
        <p:spPr>
          <a:xfrm>
            <a:off x="548641" y="4092823"/>
            <a:ext cx="1607418" cy="1423716"/>
          </a:xfrm>
          <a:prstGeom prst="rect">
            <a:avLst/>
          </a:prstGeom>
          <a:noFill/>
          <a:ln/>
        </p:spPr>
        <p:txBody>
          <a:bodyPr vert="horz" lIns="36000" tIns="45720" rIns="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Выдающиеся специалисты дорожной отрасли, выпускники ТГАСУ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800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Аникин Владимир Иванович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Егорычев Валерий Владимирович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Осетров Эдуард Петрович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Серегин Николай Петрович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Старовойтов Петр Алексеевич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Толстенев Сергей Вениаминович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Шабуров Сергей Семенович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Урманов Игорь Александрович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altLang="ru-RU" sz="800" b="1" dirty="0">
                <a:solidFill>
                  <a:schemeClr val="bg1"/>
                </a:solidFill>
              </a:rPr>
              <a:t>и другие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altLang="ru-RU" sz="800" b="1" dirty="0">
              <a:solidFill>
                <a:schemeClr val="bg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60738DC-AF99-8D40-A127-A1A585809D86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57E9DD3-7B9B-6AF5-63F2-3A278727AB97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AD6B1CD-65EA-C4FE-678C-557C60B3E4F5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99639DAB-D679-76F0-38DB-CC9752D222A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A5A9C8A-D349-5286-2BC9-EA59B10DD0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18" name="Рисунок 17" descr="Самосвал">
              <a:extLst>
                <a:ext uri="{FF2B5EF4-FFF2-40B4-BE49-F238E27FC236}">
                  <a16:creationId xmlns:a16="http://schemas.microsoft.com/office/drawing/2014/main" id="{658F77E5-2B95-B4C4-04AA-F4420AC76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20" name="Рисунок 19" descr="Цементовоз">
              <a:extLst>
                <a:ext uri="{FF2B5EF4-FFF2-40B4-BE49-F238E27FC236}">
                  <a16:creationId xmlns:a16="http://schemas.microsoft.com/office/drawing/2014/main" id="{00993582-BF69-333C-9E70-BD8087F2A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21" name="Рисунок 20" descr="Грузовик">
              <a:extLst>
                <a:ext uri="{FF2B5EF4-FFF2-40B4-BE49-F238E27FC236}">
                  <a16:creationId xmlns:a16="http://schemas.microsoft.com/office/drawing/2014/main" id="{F17C43BD-DD88-79B3-9E76-56B25B41D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22" name="Рисунок 21" descr="Машина">
              <a:extLst>
                <a:ext uri="{FF2B5EF4-FFF2-40B4-BE49-F238E27FC236}">
                  <a16:creationId xmlns:a16="http://schemas.microsoft.com/office/drawing/2014/main" id="{A69926A5-B689-B045-8895-B1075B248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 descr="Автобус">
              <a:extLst>
                <a:ext uri="{FF2B5EF4-FFF2-40B4-BE49-F238E27FC236}">
                  <a16:creationId xmlns:a16="http://schemas.microsoft.com/office/drawing/2014/main" id="{067ABAF5-71D8-E9B1-FA00-9639B7166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 descr="Машина">
              <a:extLst>
                <a:ext uri="{FF2B5EF4-FFF2-40B4-BE49-F238E27FC236}">
                  <a16:creationId xmlns:a16="http://schemas.microsoft.com/office/drawing/2014/main" id="{BDD2732E-67CA-6DF0-11C1-CBAC831B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 descr="Машина">
              <a:extLst>
                <a:ext uri="{FF2B5EF4-FFF2-40B4-BE49-F238E27FC236}">
                  <a16:creationId xmlns:a16="http://schemas.microsoft.com/office/drawing/2014/main" id="{79500C9E-77E5-9CD0-F505-85029D4C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27" name="Рисунок 26" descr="Машина">
              <a:extLst>
                <a:ext uri="{FF2B5EF4-FFF2-40B4-BE49-F238E27FC236}">
                  <a16:creationId xmlns:a16="http://schemas.microsoft.com/office/drawing/2014/main" id="{7234F135-C6A3-61DC-336F-4D5AAD23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28" name="Рисунок 27" descr="Машина">
              <a:extLst>
                <a:ext uri="{FF2B5EF4-FFF2-40B4-BE49-F238E27FC236}">
                  <a16:creationId xmlns:a16="http://schemas.microsoft.com/office/drawing/2014/main" id="{EFA1F4CB-8E3C-6E4C-A337-B9807384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29" name="Рисунок 28" descr="Грузовик">
              <a:extLst>
                <a:ext uri="{FF2B5EF4-FFF2-40B4-BE49-F238E27FC236}">
                  <a16:creationId xmlns:a16="http://schemas.microsoft.com/office/drawing/2014/main" id="{4B496134-96E3-5AC6-E2A1-7F0CC8256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30" name="Рисунок 29" descr="Машина">
              <a:extLst>
                <a:ext uri="{FF2B5EF4-FFF2-40B4-BE49-F238E27FC236}">
                  <a16:creationId xmlns:a16="http://schemas.microsoft.com/office/drawing/2014/main" id="{B7B4C458-DADD-EF57-1A25-4AAF2B0B2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31" name="Рисунок 30" descr="Машина">
              <a:extLst>
                <a:ext uri="{FF2B5EF4-FFF2-40B4-BE49-F238E27FC236}">
                  <a16:creationId xmlns:a16="http://schemas.microsoft.com/office/drawing/2014/main" id="{7F8AEED6-C528-A882-4F24-4B6E0A603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32" name="Рисунок 31" descr="Машина">
              <a:extLst>
                <a:ext uri="{FF2B5EF4-FFF2-40B4-BE49-F238E27FC236}">
                  <a16:creationId xmlns:a16="http://schemas.microsoft.com/office/drawing/2014/main" id="{9E20CA4A-2055-CE57-A195-C9B85E04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7CBB191B-B68D-600E-96B6-7F33438804F1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ТРАДИЦИИ ДОРОЖНО-СТРОИТЕЛЬНОГО ФАКУЛЬТЕТА</a:t>
            </a:r>
            <a:endParaRPr lang="ru-RU" sz="2200" dirty="0">
              <a:solidFill>
                <a:srgbClr val="BA1F2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71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8629E1E6-E7EF-42D6-05B4-9A91BF639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91185"/>
              </p:ext>
            </p:extLst>
          </p:nvPr>
        </p:nvGraphicFramePr>
        <p:xfrm>
          <a:off x="4655470" y="1503192"/>
          <a:ext cx="4257186" cy="201049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985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Штатный состав факультета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1F2D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Количество человек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1F2D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5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266700" marR="0" lvl="1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Общее число ППС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45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indent="-106363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622300" marR="0" lvl="2" indent="-1063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– Профессора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9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5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indent="-106363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622300" marR="0" lvl="2" indent="-1063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– Доценты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24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03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indent="-106363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622300" marR="0" lvl="2" indent="-1063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– Старшие преподаватели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10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5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indent="-106363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622300" marR="0" lvl="2" indent="-1063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– Ассистенты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BA1F2D"/>
                          </a:solidFill>
                          <a:effectLst/>
                          <a:latin typeface="+mn-lt"/>
                        </a:rPr>
                        <a:t>3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BA1F2D"/>
                        </a:solidFill>
                        <a:effectLst/>
                        <a:latin typeface="+mn-lt"/>
                        <a:cs typeface="Tahoma" pitchFamily="34" charset="0"/>
                      </a:endParaRPr>
                    </a:p>
                  </a:txBody>
                  <a:tcPr marL="64093" marR="64093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1F41">
                        <a:alpha val="1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426F997-FEC0-EF59-A432-9CA913355059}"/>
              </a:ext>
            </a:extLst>
          </p:cNvPr>
          <p:cNvSpPr txBox="1"/>
          <p:nvPr/>
        </p:nvSpPr>
        <p:spPr>
          <a:xfrm>
            <a:off x="8952025" y="1781838"/>
            <a:ext cx="31573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84960"/>
                </a:solidFill>
              </a:rPr>
              <a:t> ФАКУЛЬТЕТ ВЕДЕТ ОБРАЗОВАТЕЛЬНУЮ, УЧЕБНО-МЕТОДИЧЕСКУЮ, НАУЧНУЮ И ЭКСПЕРТНУЮ ДЕЯТЕЛЬНОСТЬ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271BC52-999D-AE1C-4D2F-0830353D1A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14289"/>
              </p:ext>
            </p:extLst>
          </p:nvPr>
        </p:nvGraphicFramePr>
        <p:xfrm>
          <a:off x="4648200" y="3652474"/>
          <a:ext cx="7555777" cy="262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4D37EDA7-2581-64B3-E63A-541F8FD5AD52}"/>
              </a:ext>
            </a:extLst>
          </p:cNvPr>
          <p:cNvSpPr txBox="1"/>
          <p:nvPr/>
        </p:nvSpPr>
        <p:spPr>
          <a:xfrm>
            <a:off x="121975" y="6402653"/>
            <a:ext cx="1203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84960"/>
                </a:solidFill>
              </a:rPr>
              <a:t>ЗА ВЕСЬ ПЕРИОД СУЩЕСТВОВАНИЯ НАШЕГО ФАКУЛЬТЕТА ПОДГОТОВЛЕНО БОЛЕЕ 10 000 ВЫПУСКНИКОВ!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227EFF5-8929-3ADB-8A81-8A35CF10D453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3B8B87D-967B-CB69-3E30-962297C8B449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3CB5C32E-57F7-F5C9-17AC-3AA2A821AAA6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052D34D-23AB-675E-26C4-0BFB4981C49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7006362-0F7F-D314-C59C-86B6D8A43F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3" name="Рисунок 22" descr="Самосвал">
              <a:extLst>
                <a:ext uri="{FF2B5EF4-FFF2-40B4-BE49-F238E27FC236}">
                  <a16:creationId xmlns:a16="http://schemas.microsoft.com/office/drawing/2014/main" id="{6B4A9516-506E-F18B-0C53-554CDEC1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 descr="Цементовоз">
              <a:extLst>
                <a:ext uri="{FF2B5EF4-FFF2-40B4-BE49-F238E27FC236}">
                  <a16:creationId xmlns:a16="http://schemas.microsoft.com/office/drawing/2014/main" id="{7858EAD2-ED41-9733-D260-F4333EA17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 descr="Грузовик">
              <a:extLst>
                <a:ext uri="{FF2B5EF4-FFF2-40B4-BE49-F238E27FC236}">
                  <a16:creationId xmlns:a16="http://schemas.microsoft.com/office/drawing/2014/main" id="{79724409-4733-0E29-16D8-39EF3F321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 descr="Машина">
              <a:extLst>
                <a:ext uri="{FF2B5EF4-FFF2-40B4-BE49-F238E27FC236}">
                  <a16:creationId xmlns:a16="http://schemas.microsoft.com/office/drawing/2014/main" id="{2C3F0779-A5F6-B166-982C-016D9B554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27" name="Рисунок 26" descr="Автобус">
              <a:extLst>
                <a:ext uri="{FF2B5EF4-FFF2-40B4-BE49-F238E27FC236}">
                  <a16:creationId xmlns:a16="http://schemas.microsoft.com/office/drawing/2014/main" id="{DB5E9498-F443-9B00-AE95-41335C0CB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28" name="Рисунок 27" descr="Машина">
              <a:extLst>
                <a:ext uri="{FF2B5EF4-FFF2-40B4-BE49-F238E27FC236}">
                  <a16:creationId xmlns:a16="http://schemas.microsoft.com/office/drawing/2014/main" id="{2E7C0C01-3CE6-8E5E-9183-A2D84A20C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29" name="Рисунок 28" descr="Машина">
              <a:extLst>
                <a:ext uri="{FF2B5EF4-FFF2-40B4-BE49-F238E27FC236}">
                  <a16:creationId xmlns:a16="http://schemas.microsoft.com/office/drawing/2014/main" id="{DA1C8389-DCC4-5B4A-0F23-1606A372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30" name="Рисунок 29" descr="Машина">
              <a:extLst>
                <a:ext uri="{FF2B5EF4-FFF2-40B4-BE49-F238E27FC236}">
                  <a16:creationId xmlns:a16="http://schemas.microsoft.com/office/drawing/2014/main" id="{6B2B8F1B-434B-6C48-7AA4-AC3B855E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32" name="Рисунок 31" descr="Машина">
              <a:extLst>
                <a:ext uri="{FF2B5EF4-FFF2-40B4-BE49-F238E27FC236}">
                  <a16:creationId xmlns:a16="http://schemas.microsoft.com/office/drawing/2014/main" id="{D241605B-6CA0-BC83-9F4A-61CCADB75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33" name="Рисунок 32" descr="Грузовик">
              <a:extLst>
                <a:ext uri="{FF2B5EF4-FFF2-40B4-BE49-F238E27FC236}">
                  <a16:creationId xmlns:a16="http://schemas.microsoft.com/office/drawing/2014/main" id="{E334BAD0-92D3-1F88-3C75-EDEDD3F6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34" name="Рисунок 33" descr="Машина">
              <a:extLst>
                <a:ext uri="{FF2B5EF4-FFF2-40B4-BE49-F238E27FC236}">
                  <a16:creationId xmlns:a16="http://schemas.microsoft.com/office/drawing/2014/main" id="{027C2206-60AF-A4A2-1A7F-34722B25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36" name="Рисунок 35" descr="Машина">
              <a:extLst>
                <a:ext uri="{FF2B5EF4-FFF2-40B4-BE49-F238E27FC236}">
                  <a16:creationId xmlns:a16="http://schemas.microsoft.com/office/drawing/2014/main" id="{78DFAEAD-188B-A665-28C4-66B71500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37" name="Рисунок 36" descr="Машина">
              <a:extLst>
                <a:ext uri="{FF2B5EF4-FFF2-40B4-BE49-F238E27FC236}">
                  <a16:creationId xmlns:a16="http://schemas.microsoft.com/office/drawing/2014/main" id="{31BBB5F8-6905-C02A-1238-6F321FDA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DB2AC931-C6DE-5F41-68A4-7B7DDFECE170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ОБЩИЕ СВЕДЕНИЯ О ДОРОЖНО-СТРОИТЕЛЬНОМ ФАКУЛЬТЕТЕ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66AB5705-A8D2-C9F3-2165-B60FA3EACF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76" y="1500931"/>
            <a:ext cx="4459632" cy="47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45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E426F997-FEC0-EF59-A432-9CA913355059}"/>
              </a:ext>
            </a:extLst>
          </p:cNvPr>
          <p:cNvSpPr txBox="1"/>
          <p:nvPr/>
        </p:nvSpPr>
        <p:spPr>
          <a:xfrm>
            <a:off x="291025" y="4289160"/>
            <a:ext cx="360004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00" dirty="0">
                <a:solidFill>
                  <a:srgbClr val="BA1F2D"/>
                </a:solidFill>
              </a:rPr>
              <a:t> 29 августа 1956 г в составе дорожного факультета организована кафедра «Автомобильные дороги», которую возглавил уже в то время известный в стране специалист Андрей Владимирович Гербурт-Гейбович, приглашённый из Москвы. В становлении учебно-педагогической деятельности кафедры «Автомобильные дороги» участвовали преподаватели и ученые из </a:t>
            </a:r>
            <a:r>
              <a:rPr lang="ru-RU" sz="1300" b="1" dirty="0">
                <a:solidFill>
                  <a:srgbClr val="BA1F2D"/>
                </a:solidFill>
              </a:rPr>
              <a:t>МАДИ</a:t>
            </a:r>
            <a:r>
              <a:rPr lang="ru-RU" sz="1300" dirty="0">
                <a:solidFill>
                  <a:srgbClr val="BA1F2D"/>
                </a:solidFill>
              </a:rPr>
              <a:t> (г. Москва), </a:t>
            </a:r>
            <a:r>
              <a:rPr lang="ru-RU" sz="1300" b="1" dirty="0">
                <a:solidFill>
                  <a:srgbClr val="BA1F2D"/>
                </a:solidFill>
              </a:rPr>
              <a:t>СибАДИ</a:t>
            </a:r>
            <a:r>
              <a:rPr lang="ru-RU" sz="1300" dirty="0">
                <a:solidFill>
                  <a:srgbClr val="BA1F2D"/>
                </a:solidFill>
              </a:rPr>
              <a:t> (г. Омск), </a:t>
            </a:r>
            <a:r>
              <a:rPr lang="ru-RU" sz="1300" b="1" dirty="0">
                <a:solidFill>
                  <a:srgbClr val="BA1F2D"/>
                </a:solidFill>
              </a:rPr>
              <a:t>ЛИСИ</a:t>
            </a:r>
            <a:r>
              <a:rPr lang="ru-RU" sz="1300" dirty="0">
                <a:solidFill>
                  <a:srgbClr val="BA1F2D"/>
                </a:solidFill>
              </a:rPr>
              <a:t> (г. Ленинград).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560DD4-17DA-3154-B17B-BB2345D6E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8" y="1440268"/>
            <a:ext cx="8079998" cy="2316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A3461E-FFF4-4FC5-D039-D98514DB88C9}"/>
              </a:ext>
            </a:extLst>
          </p:cNvPr>
          <p:cNvSpPr txBox="1"/>
          <p:nvPr/>
        </p:nvSpPr>
        <p:spPr>
          <a:xfrm>
            <a:off x="4045280" y="3990287"/>
            <a:ext cx="4255653" cy="11957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dirty="0">
                <a:solidFill>
                  <a:srgbClr val="384960"/>
                </a:solidFill>
                <a:latin typeface="+mn-lt"/>
              </a:rPr>
              <a:t>Основные научные направления кафедры: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Обеспечение надежности функционирования транспортных сооружений в условиях Сибири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Разработка нетрадиционных энергосберегающих технологий производства и применения дорожно-строительных материалов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Моделирование и планирование работы транспортных систем  </a:t>
            </a:r>
          </a:p>
        </p:txBody>
      </p:sp>
      <p:pic>
        <p:nvPicPr>
          <p:cNvPr id="3" name="Picture 11" descr="Ефименко Чарыков">
            <a:extLst>
              <a:ext uri="{FF2B5EF4-FFF2-40B4-BE49-F238E27FC236}">
                <a16:creationId xmlns:a16="http://schemas.microsoft.com/office/drawing/2014/main" id="{9D358465-28DF-A8BC-A91A-76EBF8A5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194" y="1433969"/>
            <a:ext cx="195530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Энциклопедия">
            <a:extLst>
              <a:ext uri="{FF2B5EF4-FFF2-40B4-BE49-F238E27FC236}">
                <a16:creationId xmlns:a16="http://schemas.microsoft.com/office/drawing/2014/main" id="{BB68C73A-0428-E42B-5A11-9794A7792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48" y="4164031"/>
            <a:ext cx="190574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6C92E8-C029-4183-246F-077F21E10A28}"/>
              </a:ext>
            </a:extLst>
          </p:cNvPr>
          <p:cNvSpPr txBox="1"/>
          <p:nvPr/>
        </p:nvSpPr>
        <p:spPr>
          <a:xfrm>
            <a:off x="4078236" y="5243376"/>
            <a:ext cx="4199377" cy="14865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entury Gothic" panose="020B0502020202020204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50" b="1" dirty="0">
                <a:solidFill>
                  <a:srgbClr val="384960"/>
                </a:solidFill>
                <a:latin typeface="+mn-lt"/>
              </a:rPr>
              <a:t>Основные направления хоздоговорной деятельности: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Контроль качества выполнения работ по ремонту и строительству объектов транспортной инфраструктуру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Лабораторные испытания свойств грунтов и материалов дорожных одежд</a:t>
            </a:r>
          </a:p>
          <a:p>
            <a:pPr marL="17145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384960"/>
                </a:solidFill>
                <a:latin typeface="+mn-lt"/>
              </a:rPr>
              <a:t>Выполнение работ по диагностике и оценке транспортно-эксплуатационного состояния городских улиц и автомобильных дорог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42DFEFD-DDFA-78A0-7AE7-11D7371044B6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4547313-C6E0-A36D-76F2-865B0AA3F87A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48D712F9-708A-0669-140C-8DF3B7E85C7B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07373DB1-A77E-E8F9-3652-E55562D5079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B075BA7F-559A-62B3-4F8B-0FF32DC020A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7" name="Рисунок 26" descr="Самосвал">
              <a:extLst>
                <a:ext uri="{FF2B5EF4-FFF2-40B4-BE49-F238E27FC236}">
                  <a16:creationId xmlns:a16="http://schemas.microsoft.com/office/drawing/2014/main" id="{C9A6AFE7-7851-AE40-EB02-D26624D99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28" name="Рисунок 27" descr="Цементовоз">
              <a:extLst>
                <a:ext uri="{FF2B5EF4-FFF2-40B4-BE49-F238E27FC236}">
                  <a16:creationId xmlns:a16="http://schemas.microsoft.com/office/drawing/2014/main" id="{2843A11C-115F-9481-BCF6-5DFB6B401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29" name="Рисунок 28" descr="Грузовик">
              <a:extLst>
                <a:ext uri="{FF2B5EF4-FFF2-40B4-BE49-F238E27FC236}">
                  <a16:creationId xmlns:a16="http://schemas.microsoft.com/office/drawing/2014/main" id="{CFAAD97D-5C07-07DD-9FB9-07212D800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30" name="Рисунок 29" descr="Машина">
              <a:extLst>
                <a:ext uri="{FF2B5EF4-FFF2-40B4-BE49-F238E27FC236}">
                  <a16:creationId xmlns:a16="http://schemas.microsoft.com/office/drawing/2014/main" id="{E1321E11-6928-1F78-C3A7-D84E62AFE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31" name="Рисунок 30" descr="Автобус">
              <a:extLst>
                <a:ext uri="{FF2B5EF4-FFF2-40B4-BE49-F238E27FC236}">
                  <a16:creationId xmlns:a16="http://schemas.microsoft.com/office/drawing/2014/main" id="{CEC01A0B-0615-1C1F-33B1-E1904530D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32" name="Рисунок 31" descr="Машина">
              <a:extLst>
                <a:ext uri="{FF2B5EF4-FFF2-40B4-BE49-F238E27FC236}">
                  <a16:creationId xmlns:a16="http://schemas.microsoft.com/office/drawing/2014/main" id="{D8450E74-8943-5414-18A4-0BB1BBDE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33" name="Рисунок 32" descr="Машина">
              <a:extLst>
                <a:ext uri="{FF2B5EF4-FFF2-40B4-BE49-F238E27FC236}">
                  <a16:creationId xmlns:a16="http://schemas.microsoft.com/office/drawing/2014/main" id="{4A0DC163-9DBB-05C0-463F-C10E0691E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34" name="Рисунок 33" descr="Машина">
              <a:extLst>
                <a:ext uri="{FF2B5EF4-FFF2-40B4-BE49-F238E27FC236}">
                  <a16:creationId xmlns:a16="http://schemas.microsoft.com/office/drawing/2014/main" id="{A3589187-1F69-8586-063D-E3CCCF75F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35" name="Рисунок 34" descr="Машина">
              <a:extLst>
                <a:ext uri="{FF2B5EF4-FFF2-40B4-BE49-F238E27FC236}">
                  <a16:creationId xmlns:a16="http://schemas.microsoft.com/office/drawing/2014/main" id="{F5635D34-04F0-56DD-A336-8FD011DA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36" name="Рисунок 35" descr="Грузовик">
              <a:extLst>
                <a:ext uri="{FF2B5EF4-FFF2-40B4-BE49-F238E27FC236}">
                  <a16:creationId xmlns:a16="http://schemas.microsoft.com/office/drawing/2014/main" id="{1061FEF3-667B-A37D-9960-4EFB7841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37" name="Рисунок 36" descr="Машина">
              <a:extLst>
                <a:ext uri="{FF2B5EF4-FFF2-40B4-BE49-F238E27FC236}">
                  <a16:creationId xmlns:a16="http://schemas.microsoft.com/office/drawing/2014/main" id="{CAA15F38-E6F5-579E-DF43-CD27F86C7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38" name="Рисунок 37" descr="Машина">
              <a:extLst>
                <a:ext uri="{FF2B5EF4-FFF2-40B4-BE49-F238E27FC236}">
                  <a16:creationId xmlns:a16="http://schemas.microsoft.com/office/drawing/2014/main" id="{4389A688-9AB4-B756-1B17-3828694F5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39" name="Рисунок 38" descr="Машина">
              <a:extLst>
                <a:ext uri="{FF2B5EF4-FFF2-40B4-BE49-F238E27FC236}">
                  <a16:creationId xmlns:a16="http://schemas.microsoft.com/office/drawing/2014/main" id="{829B69C6-F3E9-DED7-A5F1-BC575B675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AFB20FB8-85B0-7213-61FF-88AF0C4560E5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КАФЕДРА «АВТОМОБИЛЬНЫЕ ДОРОГИ»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2EEF9D7-2BAE-5126-46FC-324F5037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611" y="2904031"/>
            <a:ext cx="1998318" cy="267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241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D16683-7535-F2E2-9361-0E5E09520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1121" y="1730519"/>
            <a:ext cx="1471882" cy="2211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97F435-57D3-F235-58F0-A9BBEF5AFD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579" y="1714504"/>
            <a:ext cx="3211028" cy="22478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F64D82-C923-FCB6-DCA5-ED2A09C551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064807" y="2126409"/>
            <a:ext cx="2247899" cy="14240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34F934-5FA8-56DB-A558-84E6F0990D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50" y="1714500"/>
            <a:ext cx="3073512" cy="22478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3919C8-7BB7-C759-E9BC-22DB10FCE27A}"/>
              </a:ext>
            </a:extLst>
          </p:cNvPr>
          <p:cNvSpPr txBox="1"/>
          <p:nvPr/>
        </p:nvSpPr>
        <p:spPr>
          <a:xfrm>
            <a:off x="9940337" y="1915984"/>
            <a:ext cx="2012914" cy="1756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300" b="1" spc="-20" dirty="0"/>
              <a:t>ОБЕСПЕЧЕНИЕ МОРОЗОУСТОЙЧИВОСТИ ДОРОЖНЫХ КОНСТРУКЦИЙ КАПИТАЛЬНОГО ТИПА </a:t>
            </a:r>
          </a:p>
          <a:p>
            <a:pPr>
              <a:lnSpc>
                <a:spcPct val="120000"/>
              </a:lnSpc>
            </a:pPr>
            <a:r>
              <a:rPr lang="ru-RU" sz="1300" b="1" spc="-20" dirty="0"/>
              <a:t>НА ТЕРРИТОРИИ </a:t>
            </a:r>
          </a:p>
          <a:p>
            <a:pPr>
              <a:lnSpc>
                <a:spcPct val="120000"/>
              </a:lnSpc>
            </a:pPr>
            <a:r>
              <a:rPr lang="ru-RU" sz="1300" b="1" spc="-20" dirty="0"/>
              <a:t>ТОМСКОЙ ОБЛАСТИ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6BDA83-1A03-63E6-0338-94BFBC5F84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76" y="4377972"/>
            <a:ext cx="1441554" cy="2035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7ED759-0F26-09E8-BC48-04383CD799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1474" y="4371666"/>
            <a:ext cx="1533980" cy="204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AF518E2-DD4C-9782-D963-C7668E145E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7403" y="4372105"/>
            <a:ext cx="1445703" cy="204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BA5210-6A43-DF65-369E-45AFA98D81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50" y="4372106"/>
            <a:ext cx="2228321" cy="20490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EA9E09-83A8-FC19-7B71-C5BD1FF07FB5}"/>
              </a:ext>
            </a:extLst>
          </p:cNvPr>
          <p:cNvSpPr txBox="1"/>
          <p:nvPr/>
        </p:nvSpPr>
        <p:spPr>
          <a:xfrm>
            <a:off x="9906165" y="4290520"/>
            <a:ext cx="21675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spc="-20" dirty="0"/>
              <a:t>РАЗРАБОТКА ТЕХНОЛОГИИ РЕМОНТА АВТОМОБИЛЬНЫХ ДОРОГ ТОМСКОЙ ОБЛАСТИ ПО УСТРОЙСТВУ ОСНОВАНИЙ ДОРОЖНЫХ ОДЕЖД ИЗ УКАТЫВАЕМОГО БЕТОНА И РЕГЕНЕРИРОВАННОГО КОМПОЗИТА АСФАЛЬТОГРАНУЛОБЕТОНА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0E38156-9C2D-5570-2035-E40A1A5DE5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722" y="4367807"/>
            <a:ext cx="2504851" cy="2046087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D24AFF9-F0B9-FEE2-1592-85955B40C84C}"/>
              </a:ext>
            </a:extLst>
          </p:cNvPr>
          <p:cNvGrpSpPr/>
          <p:nvPr/>
        </p:nvGrpSpPr>
        <p:grpSpPr>
          <a:xfrm>
            <a:off x="-470" y="652233"/>
            <a:ext cx="12192470" cy="694751"/>
            <a:chOff x="-470" y="652233"/>
            <a:chExt cx="12192470" cy="694751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F3AC56B-16BE-6C28-4499-EAB38DFE1524}"/>
                </a:ext>
              </a:extLst>
            </p:cNvPr>
            <p:cNvSpPr/>
            <p:nvPr/>
          </p:nvSpPr>
          <p:spPr>
            <a:xfrm>
              <a:off x="-470" y="700851"/>
              <a:ext cx="12187277" cy="577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0496D86-DFF6-BB18-2427-CE6C9A99CB2C}"/>
                </a:ext>
              </a:extLst>
            </p:cNvPr>
            <p:cNvCxnSpPr>
              <a:cxnSpLocks/>
            </p:cNvCxnSpPr>
            <p:nvPr/>
          </p:nvCxnSpPr>
          <p:spPr>
            <a:xfrm>
              <a:off x="4723" y="999533"/>
              <a:ext cx="12187277" cy="21714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3ECA5DD-9A39-9B74-A5B4-8041869A907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04494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1061795A-AC07-DE82-6F26-24F21657DCC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2113"/>
              <a:ext cx="12192000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2" name="Рисунок 41" descr="Самосвал">
              <a:extLst>
                <a:ext uri="{FF2B5EF4-FFF2-40B4-BE49-F238E27FC236}">
                  <a16:creationId xmlns:a16="http://schemas.microsoft.com/office/drawing/2014/main" id="{6A960465-B3EB-847D-96D3-49B0B8012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7917613" y="661247"/>
              <a:ext cx="360000" cy="360000"/>
            </a:xfrm>
            <a:prstGeom prst="rect">
              <a:avLst/>
            </a:prstGeom>
          </p:spPr>
        </p:pic>
        <p:pic>
          <p:nvPicPr>
            <p:cNvPr id="43" name="Рисунок 42" descr="Цементовоз">
              <a:extLst>
                <a:ext uri="{FF2B5EF4-FFF2-40B4-BE49-F238E27FC236}">
                  <a16:creationId xmlns:a16="http://schemas.microsoft.com/office/drawing/2014/main" id="{C6494165-F93D-F247-0F3F-0283BA3E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3531069" y="652233"/>
              <a:ext cx="360000" cy="360000"/>
            </a:xfrm>
            <a:prstGeom prst="rect">
              <a:avLst/>
            </a:prstGeom>
          </p:spPr>
        </p:pic>
        <p:pic>
          <p:nvPicPr>
            <p:cNvPr id="44" name="Рисунок 43" descr="Грузовик">
              <a:extLst>
                <a:ext uri="{FF2B5EF4-FFF2-40B4-BE49-F238E27FC236}">
                  <a16:creationId xmlns:a16="http://schemas.microsoft.com/office/drawing/2014/main" id="{85775C29-2E1B-67F6-4003-B6C26414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743307" y="972953"/>
              <a:ext cx="360000" cy="360000"/>
            </a:xfrm>
            <a:prstGeom prst="rect">
              <a:avLst/>
            </a:prstGeom>
          </p:spPr>
        </p:pic>
        <p:pic>
          <p:nvPicPr>
            <p:cNvPr id="45" name="Рисунок 44" descr="Машина">
              <a:extLst>
                <a:ext uri="{FF2B5EF4-FFF2-40B4-BE49-F238E27FC236}">
                  <a16:creationId xmlns:a16="http://schemas.microsoft.com/office/drawing/2014/main" id="{ECD9C87C-FD98-18C6-461D-E012F03F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433363" y="983110"/>
              <a:ext cx="360000" cy="360000"/>
            </a:xfrm>
            <a:prstGeom prst="rect">
              <a:avLst/>
            </a:prstGeom>
          </p:spPr>
        </p:pic>
        <p:pic>
          <p:nvPicPr>
            <p:cNvPr id="46" name="Рисунок 45" descr="Автобус">
              <a:extLst>
                <a:ext uri="{FF2B5EF4-FFF2-40B4-BE49-F238E27FC236}">
                  <a16:creationId xmlns:a16="http://schemas.microsoft.com/office/drawing/2014/main" id="{4AF62212-123C-1FE2-992C-52ECCCF78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851556" y="979863"/>
              <a:ext cx="360000" cy="360000"/>
            </a:xfrm>
            <a:prstGeom prst="rect">
              <a:avLst/>
            </a:prstGeom>
          </p:spPr>
        </p:pic>
        <p:pic>
          <p:nvPicPr>
            <p:cNvPr id="47" name="Рисунок 46" descr="Машина">
              <a:extLst>
                <a:ext uri="{FF2B5EF4-FFF2-40B4-BE49-F238E27FC236}">
                  <a16:creationId xmlns:a16="http://schemas.microsoft.com/office/drawing/2014/main" id="{ED1EDDC2-AA95-7F76-2A72-206DE32F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291334" y="979863"/>
              <a:ext cx="360000" cy="360000"/>
            </a:xfrm>
            <a:prstGeom prst="rect">
              <a:avLst/>
            </a:prstGeom>
          </p:spPr>
        </p:pic>
        <p:pic>
          <p:nvPicPr>
            <p:cNvPr id="48" name="Рисунок 47" descr="Машина">
              <a:extLst>
                <a:ext uri="{FF2B5EF4-FFF2-40B4-BE49-F238E27FC236}">
                  <a16:creationId xmlns:a16="http://schemas.microsoft.com/office/drawing/2014/main" id="{C465E541-DFB4-DAC0-DA61-F9DE1943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033194" y="986984"/>
              <a:ext cx="360000" cy="360000"/>
            </a:xfrm>
            <a:prstGeom prst="rect">
              <a:avLst/>
            </a:prstGeom>
          </p:spPr>
        </p:pic>
        <p:pic>
          <p:nvPicPr>
            <p:cNvPr id="49" name="Рисунок 48" descr="Машина">
              <a:extLst>
                <a:ext uri="{FF2B5EF4-FFF2-40B4-BE49-F238E27FC236}">
                  <a16:creationId xmlns:a16="http://schemas.microsoft.com/office/drawing/2014/main" id="{89AB0396-2115-603D-FC45-778D1A6F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8592025" y="661247"/>
              <a:ext cx="360000" cy="360000"/>
            </a:xfrm>
            <a:prstGeom prst="rect">
              <a:avLst/>
            </a:prstGeom>
          </p:spPr>
        </p:pic>
        <p:pic>
          <p:nvPicPr>
            <p:cNvPr id="50" name="Рисунок 49" descr="Машина">
              <a:extLst>
                <a:ext uri="{FF2B5EF4-FFF2-40B4-BE49-F238E27FC236}">
                  <a16:creationId xmlns:a16="http://schemas.microsoft.com/office/drawing/2014/main" id="{E74D690E-E638-A168-E7A8-76CA6DBB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5645832" y="664577"/>
              <a:ext cx="360000" cy="360000"/>
            </a:xfrm>
            <a:prstGeom prst="rect">
              <a:avLst/>
            </a:prstGeom>
          </p:spPr>
        </p:pic>
        <p:pic>
          <p:nvPicPr>
            <p:cNvPr id="51" name="Рисунок 50" descr="Грузовик">
              <a:extLst>
                <a:ext uri="{FF2B5EF4-FFF2-40B4-BE49-F238E27FC236}">
                  <a16:creationId xmlns:a16="http://schemas.microsoft.com/office/drawing/2014/main" id="{0F50330A-4347-C9D7-5276-371681404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283829" y="979863"/>
              <a:ext cx="360000" cy="360000"/>
            </a:xfrm>
            <a:prstGeom prst="rect">
              <a:avLst/>
            </a:prstGeom>
          </p:spPr>
        </p:pic>
        <p:pic>
          <p:nvPicPr>
            <p:cNvPr id="52" name="Рисунок 51" descr="Машина">
              <a:extLst>
                <a:ext uri="{FF2B5EF4-FFF2-40B4-BE49-F238E27FC236}">
                  <a16:creationId xmlns:a16="http://schemas.microsoft.com/office/drawing/2014/main" id="{80F0F9F6-1C88-B133-BC50-6325E249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82685" y="971883"/>
              <a:ext cx="360000" cy="360000"/>
            </a:xfrm>
            <a:prstGeom prst="rect">
              <a:avLst/>
            </a:prstGeom>
          </p:spPr>
        </p:pic>
        <p:pic>
          <p:nvPicPr>
            <p:cNvPr id="53" name="Рисунок 52" descr="Машина">
              <a:extLst>
                <a:ext uri="{FF2B5EF4-FFF2-40B4-BE49-F238E27FC236}">
                  <a16:creationId xmlns:a16="http://schemas.microsoft.com/office/drawing/2014/main" id="{5092FB65-0AF1-1364-0574-4F512632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976451" y="663019"/>
              <a:ext cx="360000" cy="360000"/>
            </a:xfrm>
            <a:prstGeom prst="rect">
              <a:avLst/>
            </a:prstGeom>
          </p:spPr>
        </p:pic>
        <p:pic>
          <p:nvPicPr>
            <p:cNvPr id="54" name="Рисунок 53" descr="Машина">
              <a:extLst>
                <a:ext uri="{FF2B5EF4-FFF2-40B4-BE49-F238E27FC236}">
                  <a16:creationId xmlns:a16="http://schemas.microsoft.com/office/drawing/2014/main" id="{9434B864-C1BC-A4DC-A9DD-05A5EC1B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10775054" y="669511"/>
              <a:ext cx="360000" cy="360000"/>
            </a:xfrm>
            <a:prstGeom prst="rect">
              <a:avLst/>
            </a:prstGeom>
          </p:spPr>
        </p:pic>
      </p:grp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2A9AE6EC-7DB9-28C2-35F1-25AAF5375B36}"/>
              </a:ext>
            </a:extLst>
          </p:cNvPr>
          <p:cNvSpPr txBox="1">
            <a:spLocks/>
          </p:cNvSpPr>
          <p:nvPr/>
        </p:nvSpPr>
        <p:spPr>
          <a:xfrm>
            <a:off x="121975" y="128063"/>
            <a:ext cx="12187276" cy="54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rgbClr val="BA1F2D"/>
                </a:solidFill>
                <a:latin typeface="+mn-lt"/>
              </a:rPr>
              <a:t>НАУЧНО-ИССЛЕДОВАТЕЛЬСКАЯ И ХОЗДОГОВОРНАЯ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578381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12842</TotalTime>
  <Words>1070</Words>
  <Application>Microsoft Office PowerPoint</Application>
  <PresentationFormat>Широкоэкранный</PresentationFormat>
  <Paragraphs>157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РАЗВИТИЯ ДОРОЖНО-СТРОИТЕЛЬНОГО ФАКУЛЬТЕТА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ОБОСНОВАНИЕ РАСПРОСТРАНЕНИЯ ГРАНИЦ  ДОРОЖНО-КЛИМАТИЧЕСКИХ ПОДЗОН НА ТЕРРИТОРИИ ЯНАО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29</cp:revision>
  <cp:lastPrinted>2022-11-22T12:04:40Z</cp:lastPrinted>
  <dcterms:created xsi:type="dcterms:W3CDTF">2022-11-17T04:39:19Z</dcterms:created>
  <dcterms:modified xsi:type="dcterms:W3CDTF">2023-06-28T09:58:54Z</dcterms:modified>
</cp:coreProperties>
</file>