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0" r:id="rId5"/>
    <p:sldId id="262" r:id="rId6"/>
    <p:sldId id="261" r:id="rId7"/>
  </p:sldIdLst>
  <p:sldSz cx="12192000" cy="6858000"/>
  <p:notesSz cx="6858000" cy="9144000"/>
  <p:embeddedFontLst>
    <p:embeddedFont>
      <p:font typeface="HeliosC" panose="020B0604020202020204" charset="-52"/>
      <p:regular r:id="rId9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y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40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12EE5-AA3D-4D1F-9D5D-5C3F5392B39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D1F4A-18DF-4A74-84A1-2837ADAF0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3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7C73A-74C5-4D98-884B-806D7CDC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73B0C3-FF0B-48A5-91E6-8DDDB82EC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38F9A6-5786-4CD4-8E47-401EE395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53-F014-4D66-870E-7934AE605665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619C1C-3797-46FF-BA76-890B4FA6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6F1F5B-A06A-49B4-AD0A-F389D45A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8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87C39-E277-4F13-AAB2-FBA7997C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C11DAB-271A-4762-9608-FC2A4182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08DE9E-8B30-4BD7-B790-DE5D8B11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18D5-D472-4AC6-AC20-25EA6396D1BE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8BB7DD-1F1F-4608-A89A-E25E85E1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B6416E-02E3-4EC1-9B4D-A36EEF59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D040923-EA6F-4930-BD24-36361581A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F6045F-F593-42C7-B8FB-DE7ADF66B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9672A5-9E98-48A4-B30D-A8763B9D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351B-EC20-46D1-A5D5-B22FAD4323E5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EEDD61-3912-4548-B368-5D9BA303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BAE193-B0D8-45C6-A794-B47E48A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AB95C-51EC-4315-8F96-57E2DDA6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EFEF3C-4A82-4707-B69D-57FF1E921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5ED079-9231-43DD-81CA-D34A8A98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882D-563A-4F45-9C02-3DEFB6D119BF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A3B0EB-4645-4C4F-9E6F-F7447F4E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7EAE4B-1C6E-4E34-90A9-3055D53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5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37D17-6A90-42F0-B39C-916F71D3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BE6866-FB1F-4C8B-9A50-9E93C2AF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94CF11-0725-459F-84B6-893F17DB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B84-C566-4119-8487-3E001A7C96A6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CD0CDB-4959-453D-A9A6-F40D57D4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93694D-D169-49DB-9A19-36942091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1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911E1-9F85-416F-983E-C2ED955B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A57B52-C583-4C5B-AC4E-631D60311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28934D-11B8-4AA8-894F-E876ABD7D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A03101-78BC-4FF5-9D9C-EEFC074A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9A2-4644-4DE0-9789-268AB76FC402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A0E54A-C319-4887-AD28-89F87083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F28F66-6CDA-4C0B-95C2-2CAF534B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9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76FB9B-591D-4921-90F1-F24BD86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90D847-2C96-4BF3-949B-9839536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E73BBA-935D-4657-9CDD-E5231B88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9EC6FBE-A69D-4023-B183-01D9392CF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014730-5E79-4D9A-BB2F-B36C41807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E1FB754-2F80-4BDE-A1A6-D27EB617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8915-57EC-4DBC-A1EA-509C79C2D17D}" type="datetime1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8047A7C-C429-4513-9C12-F1168FBF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4A72EFF-26BE-4D65-A9D5-323E1936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5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008AD8-CA7A-4650-97D4-9B5F5071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483E36-256D-404F-BFA2-87B70805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F32-3B2B-4986-8015-F0E5D86FB187}" type="datetime1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65F91BF-5B0D-4E39-82CE-B03B0E95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F2006B-7190-4168-BCFD-68AF71EA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634C7D4-ED63-4EE8-8B2C-9C1F1E28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0A8B-B3E3-486E-81BA-60D738997479}" type="datetime1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172B3AF-22E6-4A82-9586-7AAFA637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D9D7BF-0E80-464B-99F5-821A2B34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725B64-1C45-4AA5-A8DE-31592F08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2E4FFE-EF53-46CE-A660-727E0ABE6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B522256-E224-4C93-8959-57F30D90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4F846B-A67B-4FCE-8791-D42F99F3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0FA-B7CE-4D52-A4D5-C68C145B7704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3ABE0A-9AD5-4CE3-9F08-650FACE2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92F15B-67C1-4E00-A0B1-9EA0217F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6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2D44B-7371-425D-8F13-ED6EE8DA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1660F96-F8FC-48C5-92F4-EC5F7408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D88E70-F29F-4D06-959E-57A095F0F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EE583D-DE15-419F-BEC5-389528E6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C0B-E731-4965-9104-646ECBC2BB74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024C1F-B545-4F67-BAEB-0B3BC384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69CB30-9CB2-42AC-9ED7-3826A41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77E513-409C-4463-850F-841A0F4A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A2F2FE-E246-4404-89CA-D6DB3B80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3BCFA4-821E-4320-9423-E5EF382C0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2D32-2083-47F7-95FA-8F690D4F83F5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0CE4A9-FFDD-42E4-9DAF-BAB239DE4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298297-1C06-4FDB-A7F0-09592639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59EB5-C276-4669-969D-5FC396FA3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336306"/>
            <a:ext cx="5152845" cy="1204110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600" b="1" dirty="0">
                <a:solidFill>
                  <a:srgbClr val="0070C0"/>
                </a:solidFill>
                <a:latin typeface="HeliosC" panose="00000500000000000000" pitchFamily="2" charset="-52"/>
              </a:rPr>
              <a:t>ТЕМА ВЫСТУПЛЕНИЯ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BD43715-AF81-4AF4-83DC-E9B860CA4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953405"/>
            <a:ext cx="4530572" cy="69689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00B0F0"/>
                </a:solidFill>
                <a:latin typeface="HeliosC" panose="00000500000000000000" pitchFamily="2" charset="-52"/>
              </a:rPr>
              <a:t>Имя Фамилия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755D798-3082-7D16-6B29-AEC42A2A5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81F2C5-144D-97E9-5872-F07F3BB005C4}"/>
              </a:ext>
            </a:extLst>
          </p:cNvPr>
          <p:cNvSpPr txBox="1"/>
          <p:nvPr/>
        </p:nvSpPr>
        <p:spPr>
          <a:xfrm>
            <a:off x="504593" y="3789775"/>
            <a:ext cx="11182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Тема: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Организация экскурсионных туров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по Алтайскому краю.</a:t>
            </a:r>
          </a:p>
        </p:txBody>
      </p:sp>
    </p:spTree>
    <p:extLst>
      <p:ext uri="{BB962C8B-B14F-4D97-AF65-F5344CB8AC3E}">
        <p14:creationId xmlns:p14="http://schemas.microsoft.com/office/powerpoint/2010/main" val="39363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-450760" y="252787"/>
            <a:ext cx="9375819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6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Туроператор «Мой Мир»</a:t>
            </a:r>
            <a:endParaRPr lang="ru-RU" sz="3600" b="1" dirty="0">
              <a:solidFill>
                <a:schemeClr val="bg1"/>
              </a:solidFill>
              <a:latin typeface="HeliosC" panose="020B060402020202020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345D3F-F0C4-4040-BFA6-C1ABFB4EC9BD}"/>
              </a:ext>
            </a:extLst>
          </p:cNvPr>
          <p:cNvSpPr txBox="1"/>
          <p:nvPr/>
        </p:nvSpPr>
        <p:spPr>
          <a:xfrm>
            <a:off x="3296993" y="1664268"/>
            <a:ext cx="8690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На рынке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туризма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более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15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лет.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громный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опыт в работе с организованными, сборными группами, индивидуальными туристами, а также со школьными группами по Алтаю, Сибири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и России.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2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345D3F-F0C4-4040-BFA6-C1ABFB4EC9BD}"/>
              </a:ext>
            </a:extLst>
          </p:cNvPr>
          <p:cNvSpPr txBox="1"/>
          <p:nvPr/>
        </p:nvSpPr>
        <p:spPr>
          <a:xfrm>
            <a:off x="916002" y="1139582"/>
            <a:ext cx="1035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6" y="1944350"/>
            <a:ext cx="2485551" cy="2413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7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-1030310" y="139598"/>
            <a:ext cx="10071279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3200" b="1" dirty="0">
              <a:solidFill>
                <a:schemeClr val="bg1"/>
              </a:solidFill>
              <a:latin typeface="HeliosC" panose="020B0604020202020204" charset="-52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3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345D3F-F0C4-4040-BFA6-C1ABFB4EC9BD}"/>
              </a:ext>
            </a:extLst>
          </p:cNvPr>
          <p:cNvSpPr txBox="1"/>
          <p:nvPr/>
        </p:nvSpPr>
        <p:spPr>
          <a:xfrm>
            <a:off x="761454" y="1508914"/>
            <a:ext cx="1035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2" y="2748693"/>
            <a:ext cx="2935426" cy="278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49" y="2755813"/>
            <a:ext cx="2935426" cy="278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89" y="2748693"/>
            <a:ext cx="2893796" cy="274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518" y="2755813"/>
            <a:ext cx="2845311" cy="269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2831" y="1216526"/>
            <a:ext cx="11821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Востребованные маршруты,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которые осуществляются на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Фирменных пригородных скоростных поездах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-1030310" y="139598"/>
            <a:ext cx="10071279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000" b="1" dirty="0">
                <a:solidFill>
                  <a:schemeClr val="bg1"/>
                </a:solidFill>
                <a:latin typeface="HeliosC" panose="00000500000000000000" pitchFamily="2" charset="-52"/>
              </a:rPr>
              <a:t>Фирменный скоростной поезд </a:t>
            </a:r>
          </a:p>
          <a:p>
            <a:pPr lvl="0" algn="ctr"/>
            <a:r>
              <a:rPr lang="ru-RU" sz="3200" b="1" dirty="0">
                <a:solidFill>
                  <a:schemeClr val="bg1"/>
                </a:solidFill>
                <a:latin typeface="HeliosC" panose="00000500000000000000" pitchFamily="2" charset="-52"/>
              </a:rPr>
              <a:t>«</a:t>
            </a:r>
            <a:r>
              <a:rPr lang="ru-RU" sz="3000" b="1" dirty="0">
                <a:solidFill>
                  <a:schemeClr val="bg1"/>
                </a:solidFill>
                <a:latin typeface="HeliosC" panose="00000500000000000000" pitchFamily="2" charset="-52"/>
              </a:rPr>
              <a:t>Калина</a:t>
            </a:r>
            <a:r>
              <a:rPr lang="ru-RU" sz="3200" b="1" dirty="0">
                <a:solidFill>
                  <a:schemeClr val="bg1"/>
                </a:solidFill>
                <a:latin typeface="HeliosC" panose="00000500000000000000" pitchFamily="2" charset="-52"/>
              </a:rPr>
              <a:t> красная</a:t>
            </a:r>
            <a:r>
              <a:rPr lang="ru-RU" sz="32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»</a:t>
            </a:r>
            <a:endParaRPr lang="ru-RU" sz="3200" b="1" dirty="0">
              <a:solidFill>
                <a:schemeClr val="bg1"/>
              </a:solidFill>
              <a:latin typeface="HeliosC" panose="020B060402020202020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345D3F-F0C4-4040-BFA6-C1ABFB4EC9BD}"/>
              </a:ext>
            </a:extLst>
          </p:cNvPr>
          <p:cNvSpPr txBox="1"/>
          <p:nvPr/>
        </p:nvSpPr>
        <p:spPr>
          <a:xfrm>
            <a:off x="541506" y="3452049"/>
            <a:ext cx="2946022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/>
              <a:t>Экскурсионный тур </a:t>
            </a:r>
            <a:endParaRPr lang="ru-RU" dirty="0" smtClean="0"/>
          </a:p>
          <a:p>
            <a:pPr lvl="0" algn="ctr"/>
            <a:r>
              <a:rPr lang="ru-RU" dirty="0" smtClean="0"/>
              <a:t>«</a:t>
            </a:r>
            <a:r>
              <a:rPr lang="ru-RU" dirty="0"/>
              <a:t>Вся Россия идёт к Шукшину» 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4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345D3F-F0C4-4040-BFA6-C1ABFB4EC9BD}"/>
              </a:ext>
            </a:extLst>
          </p:cNvPr>
          <p:cNvSpPr txBox="1"/>
          <p:nvPr/>
        </p:nvSpPr>
        <p:spPr>
          <a:xfrm>
            <a:off x="761454" y="1508914"/>
            <a:ext cx="1035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43" y="1180219"/>
            <a:ext cx="4837154" cy="4589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1506" y="1540821"/>
            <a:ext cx="3042245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/>
              <a:t>Экскурсионный тур </a:t>
            </a:r>
            <a:endParaRPr lang="ru-RU" dirty="0" smtClean="0"/>
          </a:p>
          <a:p>
            <a:pPr lvl="0" algn="ctr"/>
            <a:r>
              <a:rPr lang="ru-RU" dirty="0" smtClean="0"/>
              <a:t>«Город Бийск </a:t>
            </a:r>
            <a:r>
              <a:rPr lang="ru-RU" dirty="0"/>
              <a:t>от крепости </a:t>
            </a:r>
            <a:endParaRPr lang="ru-RU" dirty="0" smtClean="0"/>
          </a:p>
          <a:p>
            <a:pPr lvl="0" algn="ctr"/>
            <a:r>
              <a:rPr lang="ru-RU" dirty="0" smtClean="0"/>
              <a:t>до </a:t>
            </a:r>
            <a:r>
              <a:rPr lang="ru-RU" dirty="0" err="1"/>
              <a:t>наукограда</a:t>
            </a:r>
            <a:r>
              <a:rPr lang="ru-RU" dirty="0" smtClean="0"/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4343" y="4733516"/>
            <a:ext cx="228860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/>
              <a:t>Экскурсионный тур </a:t>
            </a:r>
            <a:endParaRPr lang="ru-RU" dirty="0" smtClean="0"/>
          </a:p>
          <a:p>
            <a:pPr lvl="0" algn="ctr"/>
            <a:r>
              <a:rPr lang="ru-RU" dirty="0" smtClean="0"/>
              <a:t>«</a:t>
            </a:r>
            <a:r>
              <a:rPr lang="ru-RU" dirty="0"/>
              <a:t>Легенды Алтая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24508" y="2559431"/>
            <a:ext cx="2368277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ru-RU" dirty="0"/>
              <a:t>Экскурсионный тур </a:t>
            </a:r>
            <a:endParaRPr lang="ru-RU" dirty="0" smtClean="0"/>
          </a:p>
          <a:p>
            <a:pPr lvl="0" algn="ctr"/>
            <a:r>
              <a:rPr lang="ru-RU" dirty="0" smtClean="0"/>
              <a:t>«</a:t>
            </a:r>
            <a:r>
              <a:rPr lang="ru-RU" dirty="0"/>
              <a:t>К земле Лебединой</a:t>
            </a:r>
            <a:r>
              <a:rPr lang="ru-RU" dirty="0" smtClean="0"/>
              <a:t>»</a:t>
            </a:r>
          </a:p>
          <a:p>
            <a:pPr lvl="0" algn="ctr"/>
            <a:r>
              <a:rPr lang="ru-RU" dirty="0" smtClean="0"/>
              <a:t>(</a:t>
            </a:r>
            <a:r>
              <a:rPr lang="ru-RU" dirty="0"/>
              <a:t>зимний </a:t>
            </a:r>
            <a:r>
              <a:rPr lang="ru-RU" dirty="0" smtClean="0"/>
              <a:t>период)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5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-682580" y="101393"/>
            <a:ext cx="9375819" cy="787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0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Фирменные скоростные поезда </a:t>
            </a:r>
            <a:endParaRPr lang="ru-RU" sz="3000" b="1" dirty="0">
              <a:solidFill>
                <a:schemeClr val="bg1"/>
              </a:solidFill>
              <a:latin typeface="HeliosC" panose="00000500000000000000" pitchFamily="2" charset="-52"/>
            </a:endParaRPr>
          </a:p>
          <a:p>
            <a:pPr lvl="0" algn="ctr"/>
            <a:r>
              <a:rPr lang="ru-RU" sz="30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«Просторы Алтая» и «Восток»</a:t>
            </a:r>
            <a:endParaRPr lang="ru-RU" sz="3000" b="1" dirty="0">
              <a:solidFill>
                <a:schemeClr val="bg1"/>
              </a:solidFill>
              <a:latin typeface="HeliosC" panose="020B060402020202020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345D3F-F0C4-4040-BFA6-C1ABFB4EC9BD}"/>
              </a:ext>
            </a:extLst>
          </p:cNvPr>
          <p:cNvSpPr txBox="1"/>
          <p:nvPr/>
        </p:nvSpPr>
        <p:spPr>
          <a:xfrm>
            <a:off x="1355416" y="2039449"/>
            <a:ext cx="916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600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5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345D3F-F0C4-4040-BFA6-C1ABFB4EC9BD}"/>
              </a:ext>
            </a:extLst>
          </p:cNvPr>
          <p:cNvSpPr txBox="1"/>
          <p:nvPr/>
        </p:nvSpPr>
        <p:spPr>
          <a:xfrm>
            <a:off x="761454" y="1508914"/>
            <a:ext cx="1035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19" y="2251703"/>
            <a:ext cx="3423485" cy="3361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02919" y="1263110"/>
            <a:ext cx="618332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Экскурсионные туры по Барнаулу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41145" y="2251703"/>
            <a:ext cx="4338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i="1" dirty="0" err="1" smtClean="0"/>
              <a:t>Профориентационные</a:t>
            </a:r>
            <a:endParaRPr lang="ru-RU" sz="2400" i="1" dirty="0"/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i="1" dirty="0" smtClean="0"/>
              <a:t>Исторические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i="1" dirty="0" smtClean="0"/>
              <a:t>Познавательные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i="1" dirty="0" smtClean="0"/>
              <a:t>Развлекательные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i="1" dirty="0" smtClean="0"/>
              <a:t>Спортивные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49" y="2191638"/>
            <a:ext cx="3436057" cy="32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-682580" y="101393"/>
            <a:ext cx="9375819" cy="787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3000" b="1" dirty="0">
              <a:solidFill>
                <a:schemeClr val="bg1"/>
              </a:solidFill>
              <a:latin typeface="HeliosC" panose="020B060402020202020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345D3F-F0C4-4040-BFA6-C1ABFB4EC9BD}"/>
              </a:ext>
            </a:extLst>
          </p:cNvPr>
          <p:cNvSpPr txBox="1"/>
          <p:nvPr/>
        </p:nvSpPr>
        <p:spPr>
          <a:xfrm>
            <a:off x="1355416" y="2039449"/>
            <a:ext cx="916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600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6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345D3F-F0C4-4040-BFA6-C1ABFB4EC9BD}"/>
              </a:ext>
            </a:extLst>
          </p:cNvPr>
          <p:cNvSpPr txBox="1"/>
          <p:nvPr/>
        </p:nvSpPr>
        <p:spPr>
          <a:xfrm>
            <a:off x="761454" y="1508914"/>
            <a:ext cx="1035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73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97</Words>
  <Application>Microsoft Office PowerPoint</Application>
  <PresentationFormat>Произвольный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HeliosC</vt:lpstr>
      <vt:lpstr>Calibri Light</vt:lpstr>
      <vt:lpstr>Calibri</vt:lpstr>
      <vt:lpstr>Тема Office</vt:lpstr>
      <vt:lpstr>ТЕМА ВЫСТУПЛЕНИЯ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Alisa</dc:creator>
  <cp:lastModifiedBy>Ганькина Ольга Леонидовна</cp:lastModifiedBy>
  <cp:revision>20</cp:revision>
  <dcterms:created xsi:type="dcterms:W3CDTF">2022-04-06T07:53:13Z</dcterms:created>
  <dcterms:modified xsi:type="dcterms:W3CDTF">2023-06-26T04:49:22Z</dcterms:modified>
</cp:coreProperties>
</file>