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3" r:id="rId6"/>
    <p:sldId id="266" r:id="rId7"/>
    <p:sldId id="267" r:id="rId8"/>
    <p:sldId id="269" r:id="rId9"/>
    <p:sldId id="260" r:id="rId10"/>
    <p:sldId id="271" r:id="rId11"/>
    <p:sldId id="274" r:id="rId12"/>
    <p:sldId id="275" r:id="rId13"/>
    <p:sldId id="273" r:id="rId14"/>
    <p:sldId id="276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0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64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2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30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2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D901-F44F-4A5C-B945-1B95AB6E7BC3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01139B-C90A-4D5F-80DE-98573E824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Доступная кофейня ПОДОРОЖНИК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Балахнин Андрей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город2 — 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. бор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жин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щ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0"/>
            <a:ext cx="664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минал 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БШ, 110 — 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ов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4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ВКЗ_Площадь общественных мероприятий — 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-Данченко — копи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0"/>
            <a:ext cx="682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ов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т-Стоп_день — 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7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т-Стоп_ночь — 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БШ, 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76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6</Words>
  <Application>Microsoft Office PowerPoint</Application>
  <PresentationFormat>Широкоэкранный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Доступная кофейня ПОДОРОЖНИК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кофейня ПОДОРОЖНИК</dc:title>
  <dc:creator>Балахнин Андрей Иванович</dc:creator>
  <cp:lastModifiedBy>Балахнин Андрей Иванович</cp:lastModifiedBy>
  <cp:revision>3</cp:revision>
  <dcterms:created xsi:type="dcterms:W3CDTF">2024-06-18T01:48:32Z</dcterms:created>
  <dcterms:modified xsi:type="dcterms:W3CDTF">2024-06-18T02:02:01Z</dcterms:modified>
</cp:coreProperties>
</file>