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20"/>
  </p:notesMasterIdLst>
  <p:sldIdLst>
    <p:sldId id="256" r:id="rId2"/>
    <p:sldId id="309" r:id="rId3"/>
    <p:sldId id="311" r:id="rId4"/>
    <p:sldId id="312" r:id="rId5"/>
    <p:sldId id="313" r:id="rId6"/>
    <p:sldId id="270" r:id="rId7"/>
    <p:sldId id="271" r:id="rId8"/>
    <p:sldId id="272" r:id="rId9"/>
    <p:sldId id="273" r:id="rId10"/>
    <p:sldId id="274" r:id="rId11"/>
    <p:sldId id="275" r:id="rId12"/>
    <p:sldId id="281" r:id="rId13"/>
    <p:sldId id="277" r:id="rId14"/>
    <p:sldId id="315" r:id="rId15"/>
    <p:sldId id="314" r:id="rId16"/>
    <p:sldId id="278" r:id="rId17"/>
    <p:sldId id="280" r:id="rId18"/>
    <p:sldId id="3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0C0"/>
    <a:srgbClr val="1D6FA9"/>
    <a:srgbClr val="FF2F92"/>
    <a:srgbClr val="00FA00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71" autoAdjust="0"/>
    <p:restoredTop sz="96327"/>
  </p:normalViewPr>
  <p:slideViewPr>
    <p:cSldViewPr snapToGrid="0">
      <p:cViewPr varScale="1">
        <p:scale>
          <a:sx n="66" d="100"/>
          <a:sy n="66" d="100"/>
        </p:scale>
        <p:origin x="8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3505E-F10A-AE4B-AC86-2F564691C66F}" type="datetimeFigureOut">
              <a:rPr lang="x-none" smtClean="0"/>
              <a:t>28.06.2023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7CEFF-42A6-A542-AD3A-C962560D70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19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7CEFF-42A6-A542-AD3A-C962560D70D2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893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7CEFF-42A6-A542-AD3A-C962560D70D2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9334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7CEFF-42A6-A542-AD3A-C962560D70D2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44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7CEFF-42A6-A542-AD3A-C962560D70D2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526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7899-73C2-5E49-921E-FCBF69760AFB}" type="datetimeFigureOut">
              <a:rPr lang="x-none" smtClean="0"/>
              <a:t>28.06.2023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809E-208F-8046-9805-3997B26A01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389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7899-73C2-5E49-921E-FCBF69760AFB}" type="datetimeFigureOut">
              <a:rPr lang="x-none" smtClean="0"/>
              <a:t>28.06.2023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809E-208F-8046-9805-3997B26A01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83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7899-73C2-5E49-921E-FCBF69760AFB}" type="datetimeFigureOut">
              <a:rPr lang="x-none" smtClean="0"/>
              <a:t>28.06.2023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809E-208F-8046-9805-3997B26A01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073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940E-86C0-6D93-7E62-E2A2F1FBB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AAAD4-61EE-1F58-20A9-0F9942B0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BA273B40-1C51-45DD-BFBA-A95B8B9564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193B98-D381-FE72-C5A7-B8E115B6A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866" y="6475898"/>
            <a:ext cx="10602429" cy="2206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Источник/Примечания/Сноска: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5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7899-73C2-5E49-921E-FCBF69760AFB}" type="datetimeFigureOut">
              <a:rPr lang="x-none" smtClean="0"/>
              <a:t>28.06.2023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809E-208F-8046-9805-3997B26A01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717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7899-73C2-5E49-921E-FCBF69760AFB}" type="datetimeFigureOut">
              <a:rPr lang="x-none" smtClean="0"/>
              <a:t>28.06.2023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809E-208F-8046-9805-3997B26A01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781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7899-73C2-5E49-921E-FCBF69760AFB}" type="datetimeFigureOut">
              <a:rPr lang="x-none" smtClean="0"/>
              <a:t>28.06.2023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809E-208F-8046-9805-3997B26A01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620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7899-73C2-5E49-921E-FCBF69760AFB}" type="datetimeFigureOut">
              <a:rPr lang="x-none" smtClean="0"/>
              <a:t>28.06.2023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809E-208F-8046-9805-3997B26A01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456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7899-73C2-5E49-921E-FCBF69760AFB}" type="datetimeFigureOut">
              <a:rPr lang="x-none" smtClean="0"/>
              <a:t>28.06.2023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809E-208F-8046-9805-3997B26A01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282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7899-73C2-5E49-921E-FCBF69760AFB}" type="datetimeFigureOut">
              <a:rPr lang="x-none" smtClean="0"/>
              <a:t>28.06.2023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809E-208F-8046-9805-3997B26A01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770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7899-73C2-5E49-921E-FCBF69760AFB}" type="datetimeFigureOut">
              <a:rPr lang="x-none" smtClean="0"/>
              <a:t>28.06.2023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809E-208F-8046-9805-3997B26A01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7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7899-73C2-5E49-921E-FCBF69760AFB}" type="datetimeFigureOut">
              <a:rPr lang="x-none" smtClean="0"/>
              <a:t>28.06.2023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809E-208F-8046-9805-3997B26A01C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036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E7899-73C2-5E49-921E-FCBF69760AFB}" type="datetimeFigureOut">
              <a:rPr lang="x-none" smtClean="0"/>
              <a:t>28.06.2023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9809E-208F-8046-9805-3997B26A01C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3D134B-2166-4739-9633-8506A2C28D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90000"/>
          </a:blip>
          <a:stretch>
            <a:fillRect/>
          </a:stretch>
        </p:blipFill>
        <p:spPr>
          <a:xfrm>
            <a:off x="10461327" y="0"/>
            <a:ext cx="1682794" cy="6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2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F4A39-49DC-D868-9F07-2B95A5671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92" y="3098154"/>
            <a:ext cx="10972011" cy="27386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Подходы к разработке регионального комплексного плана транспортного </a:t>
            </a:r>
            <a:br>
              <a:rPr lang="ru-RU" sz="4800" b="1" dirty="0">
                <a:ln/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</a:br>
            <a:r>
              <a:rPr lang="ru-RU" sz="4800" b="1" dirty="0">
                <a:ln/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обслуживания</a:t>
            </a:r>
            <a:br>
              <a:rPr lang="ru-RU" sz="4800" b="1" dirty="0">
                <a:ln/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</a:br>
            <a:br>
              <a:rPr lang="ru-RU" sz="4800" b="1" dirty="0">
                <a:ln/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</a:br>
            <a:r>
              <a:rPr lang="ru-RU" sz="2500" b="1" dirty="0">
                <a:ln/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Морозов Александр Сергеевич,</a:t>
            </a:r>
            <a:br>
              <a:rPr lang="ru-RU" sz="2500" b="1" dirty="0">
                <a:ln/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</a:br>
            <a:r>
              <a:rPr lang="ru-RU" sz="2500" b="1" dirty="0">
                <a:ln/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научный руководитель ЦРТОП ВИШ РУТ (МИИТ),</a:t>
            </a:r>
            <a:br>
              <a:rPr lang="ru-RU" sz="2500" b="1" dirty="0">
                <a:ln/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</a:br>
            <a:r>
              <a:rPr lang="ru-RU" sz="2500" b="1" dirty="0" err="1">
                <a:ln/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зав.лаб</a:t>
            </a:r>
            <a:r>
              <a:rPr lang="ru-RU" sz="2500" b="1" dirty="0">
                <a:ln/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. проблем развития ПТОП, ОАО НИИАТ</a:t>
            </a:r>
            <a:br>
              <a:rPr lang="ru-RU" sz="2500" b="1" dirty="0">
                <a:ln/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</a:br>
            <a:r>
              <a:rPr lang="ru-RU" sz="2500" b="1" dirty="0">
                <a:ln/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+7 (903) 157-9733</a:t>
            </a:r>
            <a:endParaRPr lang="x-none" sz="2500" b="1" dirty="0">
              <a:ln/>
              <a:solidFill>
                <a:srgbClr val="002060"/>
              </a:solidFill>
              <a:latin typeface="Navigo" panose="02070503070706040303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3311794-D0AF-CD98-092E-440DB7711157}"/>
              </a:ext>
            </a:extLst>
          </p:cNvPr>
          <p:cNvSpPr txBox="1">
            <a:spLocks/>
          </p:cNvSpPr>
          <p:nvPr/>
        </p:nvSpPr>
        <p:spPr>
          <a:xfrm>
            <a:off x="2810426" y="6010050"/>
            <a:ext cx="6185140" cy="661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/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Новосибирск, 2023</a:t>
            </a:r>
            <a:endParaRPr lang="x-none" sz="3200" b="1" dirty="0">
              <a:ln/>
              <a:solidFill>
                <a:srgbClr val="002060"/>
              </a:solidFill>
              <a:latin typeface="Navigo" panose="02070503070706040303" pitchFamily="18" charset="-52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5BD3E6-F78B-0BB4-3FBF-80C9A8078D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258194" y="39418"/>
            <a:ext cx="2597150" cy="927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CE64BA-13DB-4415-8964-9AE6D43B806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8" b="13208"/>
          <a:stretch/>
        </p:blipFill>
        <p:spPr bwMode="auto">
          <a:xfrm>
            <a:off x="10153219" y="171884"/>
            <a:ext cx="194421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Изображение выглядит как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id="{F80B2089-A4AC-469A-9142-AF23F4D22E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27" y="203995"/>
            <a:ext cx="658863" cy="6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1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37C9-2D03-843D-F026-8748FD76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829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ru-RU" sz="3000" b="1" dirty="0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Надежность</a:t>
            </a:r>
            <a:endParaRPr lang="en-US" sz="3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26F494-5BA9-129D-8B37-3E8E2FBE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3B40-1C51-45DD-BFBA-A95B8B95649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60403-FC18-9A20-AD89-2EBED95BF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DCB1AAC7-C2B7-893E-AE85-FE72780F9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78"/>
          <a:stretch/>
        </p:blipFill>
        <p:spPr>
          <a:xfrm>
            <a:off x="0" y="1651455"/>
            <a:ext cx="7596184" cy="4556849"/>
          </a:xfrm>
          <a:prstGeom prst="rect">
            <a:avLst/>
          </a:prstGeom>
          <a:ln w="104775" cmpd="thickThin">
            <a:solidFill>
              <a:schemeClr val="bg1"/>
            </a:solidFill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id="{F56845B3-4BA3-1E88-2B32-E9B9C0D00635}"/>
              </a:ext>
            </a:extLst>
          </p:cNvPr>
          <p:cNvSpPr/>
          <p:nvPr/>
        </p:nvSpPr>
        <p:spPr>
          <a:xfrm>
            <a:off x="7723824" y="1453263"/>
            <a:ext cx="439749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dirty="0">
                <a:cs typeface="Arial" panose="020B0604020202020204" pitchFamily="34" charset="0"/>
              </a:rPr>
              <a:t>Надежность планируется обеспечить (пример):</a:t>
            </a:r>
          </a:p>
          <a:p>
            <a:pPr marL="287338" indent="-171450">
              <a:spcAft>
                <a:spcPts val="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cs typeface="Arial" panose="020B0604020202020204" pitchFamily="34" charset="0"/>
              </a:rPr>
              <a:t>Развитием рельсового каркаса (трамвай +199 км, городская электричка, метро);</a:t>
            </a:r>
          </a:p>
          <a:p>
            <a:pPr marL="287338" indent="-171450">
              <a:spcAft>
                <a:spcPts val="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cs typeface="Arial" panose="020B0604020202020204" pitchFamily="34" charset="0"/>
              </a:rPr>
              <a:t>Обособлением трамвайных путей </a:t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cs typeface="Arial" panose="020B0604020202020204" pitchFamily="34" charset="0"/>
              </a:rPr>
              <a:t>(6,0 км), развитие выделенных полос (+43,4 км);</a:t>
            </a:r>
          </a:p>
          <a:p>
            <a:pPr marL="287338" indent="-171450">
              <a:spcAft>
                <a:spcPts val="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cs typeface="Arial" panose="020B0604020202020204" pitchFamily="34" charset="0"/>
              </a:rPr>
              <a:t>Созданием запаса времени отстоя на конечных пунктах для устранения задержек.</a:t>
            </a:r>
          </a:p>
          <a:p>
            <a:pPr>
              <a:spcAft>
                <a:spcPts val="400"/>
              </a:spcAft>
            </a:pPr>
            <a:r>
              <a:rPr lang="ru-RU" dirty="0">
                <a:cs typeface="Arial" panose="020B0604020202020204" pitchFamily="34" charset="0"/>
              </a:rPr>
              <a:t>В том числе к 2024 году (пример): </a:t>
            </a:r>
          </a:p>
          <a:p>
            <a:pPr marL="287338" indent="-171450">
              <a:spcAft>
                <a:spcPts val="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>
                <a:cs typeface="Arial" panose="020B0604020202020204" pitchFamily="34" charset="0"/>
              </a:rPr>
              <a:t>5</a:t>
            </a:r>
            <a:r>
              <a:rPr lang="ru-RU" dirty="0">
                <a:cs typeface="Arial" panose="020B0604020202020204" pitchFamily="34" charset="0"/>
              </a:rPr>
              <a:t> участков обособления путей (</a:t>
            </a:r>
            <a:r>
              <a:rPr lang="ru-RU" b="1" dirty="0">
                <a:cs typeface="Arial" panose="020B0604020202020204" pitchFamily="34" charset="0"/>
              </a:rPr>
              <a:t>46,7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млн.руб</a:t>
            </a:r>
            <a:r>
              <a:rPr lang="ru-RU" dirty="0">
                <a:cs typeface="Arial" panose="020B0604020202020204" pitchFamily="34" charset="0"/>
              </a:rPr>
              <a:t>.) и </a:t>
            </a:r>
            <a:r>
              <a:rPr lang="ru-RU" b="1" dirty="0">
                <a:cs typeface="Arial" panose="020B0604020202020204" pitchFamily="34" charset="0"/>
              </a:rPr>
              <a:t>16</a:t>
            </a:r>
            <a:r>
              <a:rPr lang="ru-RU" dirty="0">
                <a:cs typeface="Arial" panose="020B0604020202020204" pitchFamily="34" charset="0"/>
              </a:rPr>
              <a:t> выделенных полос (</a:t>
            </a:r>
            <a:r>
              <a:rPr lang="ru-RU" b="1" dirty="0">
                <a:cs typeface="Arial" panose="020B0604020202020204" pitchFamily="34" charset="0"/>
              </a:rPr>
              <a:t>43,3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млн.руб</a:t>
            </a:r>
            <a:r>
              <a:rPr lang="ru-RU" dirty="0">
                <a:cs typeface="Arial" panose="020B0604020202020204" pitchFamily="34" charset="0"/>
              </a:rPr>
              <a:t>.);</a:t>
            </a:r>
          </a:p>
          <a:p>
            <a:pPr marL="287338" indent="-171450">
              <a:spcAft>
                <a:spcPts val="4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cs typeface="Arial" panose="020B0604020202020204" pitchFamily="34" charset="0"/>
              </a:rPr>
              <a:t>2 новые линии трамвая (</a:t>
            </a:r>
            <a:r>
              <a:rPr lang="ru-RU" b="1" dirty="0">
                <a:cs typeface="Arial" panose="020B0604020202020204" pitchFamily="34" charset="0"/>
              </a:rPr>
              <a:t>39,3</a:t>
            </a:r>
            <a:r>
              <a:rPr lang="ru-RU" dirty="0">
                <a:cs typeface="Arial" panose="020B0604020202020204" pitchFamily="34" charset="0"/>
              </a:rPr>
              <a:t> км, </a:t>
            </a:r>
            <a:r>
              <a:rPr lang="ru-RU" b="1" dirty="0">
                <a:cs typeface="Arial" panose="020B0604020202020204" pitchFamily="34" charset="0"/>
              </a:rPr>
              <a:t>3,8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млрд.руб</a:t>
            </a:r>
            <a:r>
              <a:rPr lang="ru-RU" dirty="0">
                <a:cs typeface="Arial" panose="020B0604020202020204" pitchFamily="34" charset="0"/>
              </a:rPr>
              <a:t>; </a:t>
            </a:r>
            <a:r>
              <a:rPr lang="ru-RU" b="1" dirty="0">
                <a:cs typeface="Arial" panose="020B0604020202020204" pitchFamily="34" charset="0"/>
              </a:rPr>
              <a:t>2,5</a:t>
            </a:r>
            <a:r>
              <a:rPr lang="ru-RU" dirty="0">
                <a:cs typeface="Arial" panose="020B0604020202020204" pitchFamily="34" charset="0"/>
              </a:rPr>
              <a:t> км, </a:t>
            </a:r>
            <a:r>
              <a:rPr lang="ru-RU" b="1" dirty="0">
                <a:cs typeface="Arial" panose="020B0604020202020204" pitchFamily="34" charset="0"/>
              </a:rPr>
              <a:t>239,7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млн.руб</a:t>
            </a:r>
            <a:r>
              <a:rPr lang="ru-RU" dirty="0">
                <a:cs typeface="Arial" panose="020B0604020202020204" pitchFamily="34" charset="0"/>
              </a:rPr>
              <a:t>.).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8CBD0-87EE-5975-AD10-0278F4C3F105}"/>
              </a:ext>
            </a:extLst>
          </p:cNvPr>
          <p:cNvSpPr txBox="1"/>
          <p:nvPr/>
        </p:nvSpPr>
        <p:spPr>
          <a:xfrm rot="19446773">
            <a:off x="16394" y="1563761"/>
            <a:ext cx="96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5615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2E3B-C6CD-4B75-8EB8-C1383F32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16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ru-RU" sz="3000" b="1" dirty="0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Надежность: приоритетный проезд</a:t>
            </a:r>
            <a:endParaRPr lang="en-US" sz="3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8453C-7E3F-19E3-EC47-9085ECE9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3B40-1C51-45DD-BFBA-A95B8B95649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9D70F-04AA-D224-D7FB-BA809D9770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88B78832-5431-9106-55C4-D80AD7B5A642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51454"/>
            <a:ext cx="7596184" cy="4556850"/>
          </a:xfrm>
          <a:prstGeom prst="rect">
            <a:avLst/>
          </a:prstGeom>
          <a:ln w="104775" cmpd="thickThin">
            <a:solidFill>
              <a:schemeClr val="bg1"/>
            </a:solidFill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id="{89D52DA9-C5B1-0DB1-11CC-8AFDC88E8AF6}"/>
              </a:ext>
            </a:extLst>
          </p:cNvPr>
          <p:cNvSpPr/>
          <p:nvPr/>
        </p:nvSpPr>
        <p:spPr>
          <a:xfrm>
            <a:off x="7723825" y="3093430"/>
            <a:ext cx="43621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cs typeface="Arial" panose="020B0604020202020204" pitchFamily="34" charset="0"/>
              </a:rPr>
              <a:t>Дополнительная мера обеспечения надежности – формирование активного приоритета проезда трамвая. Оценочная стоимость мероприятия (пример) – </a:t>
            </a:r>
            <a:r>
              <a:rPr lang="ru-RU" b="1" dirty="0">
                <a:cs typeface="Arial" panose="020B0604020202020204" pitchFamily="34" charset="0"/>
              </a:rPr>
              <a:t>172,4 млн. руб</a:t>
            </a:r>
            <a:r>
              <a:rPr lang="ru-RU" dirty="0">
                <a:cs typeface="Arial" panose="020B0604020202020204" pitchFamily="34" charset="0"/>
              </a:rPr>
              <a:t>. до 2024 года.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EF654-F2C1-ADF7-E433-39A48BBDF689}"/>
              </a:ext>
            </a:extLst>
          </p:cNvPr>
          <p:cNvSpPr txBox="1"/>
          <p:nvPr/>
        </p:nvSpPr>
        <p:spPr>
          <a:xfrm rot="19446773">
            <a:off x="16394" y="1563761"/>
            <a:ext cx="96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38481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7139-6140-2886-EEE7-0B6BF0C5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53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ru-RU" sz="3000" b="1" dirty="0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Комфорт по наполнению – пример расчета</a:t>
            </a:r>
            <a:endParaRPr lang="en-US" sz="3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AA282-3FDC-C971-4D29-5B594AED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3B40-1C51-45DD-BFBA-A95B8B95649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2ACF2-FA7D-4A96-BCA9-92F003DEF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90EB107A-46C9-9097-DC61-135CD2E7DD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1454"/>
            <a:ext cx="7596184" cy="4556850"/>
          </a:xfrm>
          <a:prstGeom prst="rect">
            <a:avLst/>
          </a:prstGeom>
          <a:ln w="104775" cmpd="thickThin">
            <a:solidFill>
              <a:schemeClr val="bg1"/>
            </a:solidFill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2234D1DE-F27A-D409-A890-F121F99902FE}"/>
              </a:ext>
            </a:extLst>
          </p:cNvPr>
          <p:cNvSpPr/>
          <p:nvPr/>
        </p:nvSpPr>
        <p:spPr>
          <a:xfrm>
            <a:off x="7723826" y="2290207"/>
            <a:ext cx="43091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cs typeface="Arial" panose="020B0604020202020204" pitchFamily="34" charset="0"/>
              </a:rPr>
              <a:t>Расчет спроса выполнен по матрице «остановка-остановка» </a:t>
            </a:r>
            <a:br>
              <a:rPr lang="en-US" dirty="0">
                <a:cs typeface="Arial" panose="020B0604020202020204" pitchFamily="34" charset="0"/>
              </a:rPr>
            </a:br>
            <a:r>
              <a:rPr lang="ru-RU" dirty="0">
                <a:cs typeface="Arial" panose="020B0604020202020204" pitchFamily="34" charset="0"/>
              </a:rPr>
              <a:t>(пример: по 771 остановочным узлам), построенной по данным валидаций билетов и датчиков обследования пассажиропотока.</a:t>
            </a:r>
          </a:p>
          <a:p>
            <a:pPr>
              <a:spcAft>
                <a:spcPts val="600"/>
              </a:spcAft>
            </a:pPr>
            <a:r>
              <a:rPr lang="ru-RU" dirty="0">
                <a:cs typeface="Arial" panose="020B0604020202020204" pitchFamily="34" charset="0"/>
              </a:rPr>
              <a:t>Учтены параметры роста населения по районам города. </a:t>
            </a:r>
          </a:p>
          <a:p>
            <a:pPr>
              <a:spcAft>
                <a:spcPts val="600"/>
              </a:spcAft>
            </a:pPr>
            <a:r>
              <a:rPr lang="ru-RU" dirty="0">
                <a:cs typeface="Arial" panose="020B0604020202020204" pitchFamily="34" charset="0"/>
              </a:rPr>
              <a:t>Картограмма потоков на 2024 год:</a:t>
            </a:r>
            <a:endParaRPr lang="en-US" dirty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cs typeface="Arial" panose="020B0604020202020204" pitchFamily="34" charset="0"/>
              </a:rPr>
              <a:t>Матрица: 771х771 </a:t>
            </a:r>
            <a:r>
              <a:rPr lang="ru-RU" dirty="0" err="1">
                <a:cs typeface="Arial" panose="020B0604020202020204" pitchFamily="34" charset="0"/>
              </a:rPr>
              <a:t>о.п</a:t>
            </a:r>
            <a:r>
              <a:rPr lang="ru-RU" dirty="0"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dirty="0">
                <a:cs typeface="Arial" panose="020B0604020202020204" pitchFamily="34" charset="0"/>
              </a:rPr>
              <a:t>Связей: 388 тыс.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2757F-FA88-7174-9021-697A0D9ECEB3}"/>
              </a:ext>
            </a:extLst>
          </p:cNvPr>
          <p:cNvSpPr txBox="1"/>
          <p:nvPr/>
        </p:nvSpPr>
        <p:spPr>
          <a:xfrm rot="19446773">
            <a:off x="16394" y="1563761"/>
            <a:ext cx="96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46007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5F47-3476-AE3F-F890-433E0F2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ru-RU" sz="3000" b="1" dirty="0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Комфорт по наполнению – пример расчета</a:t>
            </a:r>
            <a:endParaRPr lang="en-US" sz="3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CD6BF9-D651-F8D5-D542-A67E03D3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3B40-1C51-45DD-BFBA-A95B8B95649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DD712-25F9-4878-CF22-DBB9397285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B0576-CE6D-0CC1-160F-290DD16B7E3D}"/>
              </a:ext>
            </a:extLst>
          </p:cNvPr>
          <p:cNvSpPr txBox="1"/>
          <p:nvPr/>
        </p:nvSpPr>
        <p:spPr>
          <a:xfrm>
            <a:off x="2280765" y="-4767842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62" dirty="0"/>
          </a:p>
        </p:txBody>
      </p:sp>
      <p:sp>
        <p:nvSpPr>
          <p:cNvPr id="8" name="Овал 3">
            <a:extLst>
              <a:ext uri="{FF2B5EF4-FFF2-40B4-BE49-F238E27FC236}">
                <a16:creationId xmlns:a16="http://schemas.microsoft.com/office/drawing/2014/main" id="{1B0B1228-ABB5-C4E9-49AA-8D17EF6C0476}"/>
              </a:ext>
            </a:extLst>
          </p:cNvPr>
          <p:cNvSpPr/>
          <p:nvPr/>
        </p:nvSpPr>
        <p:spPr>
          <a:xfrm>
            <a:off x="7149643" y="-4474771"/>
            <a:ext cx="1141111" cy="1313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95B50B28-3AF2-12A1-B7FA-176FD3F9C65E}"/>
              </a:ext>
            </a:extLst>
          </p:cNvPr>
          <p:cNvSpPr/>
          <p:nvPr/>
        </p:nvSpPr>
        <p:spPr>
          <a:xfrm>
            <a:off x="7913774" y="2529043"/>
            <a:ext cx="42782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Показатель комфорта (наполнение на перегоне в среднем не более 4 чел/м</a:t>
            </a:r>
            <a:r>
              <a:rPr lang="ru-RU" baseline="30000" dirty="0">
                <a:cs typeface="Arial" panose="020B0604020202020204" pitchFamily="34" charset="0"/>
              </a:rPr>
              <a:t>2</a:t>
            </a:r>
            <a:r>
              <a:rPr lang="ru-RU" dirty="0">
                <a:cs typeface="Arial" panose="020B0604020202020204" pitchFamily="34" charset="0"/>
              </a:rPr>
              <a:t> пола салона):</a:t>
            </a:r>
          </a:p>
          <a:p>
            <a:pPr marL="285750" indent="-171450">
              <a:spcAft>
                <a:spcPts val="554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cs typeface="Arial" panose="020B0604020202020204" pitchFamily="34" charset="0"/>
              </a:rPr>
              <a:t>2024: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100%</a:t>
            </a:r>
            <a:r>
              <a:rPr lang="ru-RU" b="1" dirty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перегонов сети обеспечивает норматив наполнения.</a:t>
            </a:r>
            <a:endParaRPr lang="ru-RU" b="1" dirty="0">
              <a:cs typeface="Arial" panose="020B0604020202020204" pitchFamily="34" charset="0"/>
            </a:endParaRPr>
          </a:p>
          <a:p>
            <a:pPr>
              <a:spcAft>
                <a:spcPts val="554"/>
              </a:spcAft>
            </a:pPr>
            <a:r>
              <a:rPr lang="ru-RU" dirty="0">
                <a:cs typeface="Arial" panose="020B0604020202020204" pitchFamily="34" charset="0"/>
              </a:rPr>
              <a:t>Столбец 34: спрос</a:t>
            </a:r>
          </a:p>
          <a:p>
            <a:pPr>
              <a:spcAft>
                <a:spcPts val="554"/>
              </a:spcAft>
            </a:pPr>
            <a:r>
              <a:rPr lang="ru-RU" dirty="0">
                <a:cs typeface="Arial" panose="020B0604020202020204" pitchFamily="34" charset="0"/>
              </a:rPr>
              <a:t>Столбец 33: количество предоставляемых мест (подбором частоты движения и вместимости при норме 4 чел/м</a:t>
            </a:r>
            <a:r>
              <a:rPr lang="ru-RU" baseline="30000" dirty="0">
                <a:cs typeface="Arial" panose="020B0604020202020204" pitchFamily="34" charset="0"/>
              </a:rPr>
              <a:t>2</a:t>
            </a:r>
            <a:r>
              <a:rPr lang="ru-RU" dirty="0">
                <a:cs typeface="Arial" panose="020B0604020202020204" pitchFamily="34" charset="0"/>
              </a:rPr>
              <a:t> всегда больше, чем спрос).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95A7C19-04B4-4245-8E0E-E1C437DA9F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2169" y="1563757"/>
          <a:ext cx="7415014" cy="4773877"/>
        </p:xfrm>
        <a:graphic>
          <a:graphicData uri="http://schemas.openxmlformats.org/drawingml/2006/table">
            <a:tbl>
              <a:tblPr>
                <a:effectLst>
                  <a:outerShdw blurRad="190500" sx="102000" sy="102000" algn="ctr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218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0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6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6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6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46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46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466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466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466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735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130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57123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bg1"/>
                          </a:solidFill>
                          <a:latin typeface="+mn-lt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Маршрут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>
                          <a:solidFill>
                            <a:schemeClr val="bg1"/>
                          </a:solidFill>
                          <a:latin typeface="+mn-lt"/>
                        </a:rPr>
                        <a:t>Частота, рейсов в час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Выпуск в час пик по классам вместимости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>
                          <a:solidFill>
                            <a:schemeClr val="bg1"/>
                          </a:solidFill>
                          <a:latin typeface="+mn-lt"/>
                        </a:rPr>
                        <a:t>Мест в час (пик)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>
                          <a:solidFill>
                            <a:schemeClr val="bg1"/>
                          </a:solidFill>
                          <a:latin typeface="+mn-lt"/>
                        </a:rPr>
                        <a:t>Спрос в пиковом сече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>
                          <a:solidFill>
                            <a:schemeClr val="bg1"/>
                          </a:solidFill>
                          <a:latin typeface="+mn-lt"/>
                        </a:rPr>
                        <a:t>НИИ в час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387">
                <a:tc vMerge="1">
                  <a:txBody>
                    <a:bodyPr/>
                    <a:lstStyle/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Вид транспорта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№ м-та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Начальный пункт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Конечный пункт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Трасса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Длина оборотного рейса, км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Ут.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Пик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День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Веч. ПИК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Ночь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ВСЕГО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ОМК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МК (Тм БК)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СК (Тм ОБК)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БК (Тм 2хБВ)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ОБК (Тм ЗхБВ)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3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3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0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18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45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Тм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Трамвайное депо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Солнечный бульвар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ул. 60 лег Октября - ул. А. Матросова - пр-т им. Газеты Красноярский Рабочий - ул. Чайковского - ул. Крайняя - Октябрьский мост - ул. Авиаторов - ул. Соколовская - пр-т 60 лет Образования СССР -Солнечный бульвар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47,7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7,50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6,00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7,50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1425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1366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Тм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Автовокзал «Восточный»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Предмостная площадь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ул. Глинки - пр-т им. газеты Красноярский Рабочий - ул. Мичурина -ул. Щорса - ул. 60 лет Октября - ул. А. Матросова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27,9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7,50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6,00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7,50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713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709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Тм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Посёлок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Энергетиков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Предмостная площадь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ул. Говорова - ул. Волжская - ул. Мичурина - ул. Московская - ул. Коломенская - п пр-т им. газеты Красноярский Рабочий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22,6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>
                          <a:solidFill>
                            <a:schemeClr val="tx1"/>
                          </a:solidFill>
                          <a:latin typeface="+mn-lt"/>
                        </a:rPr>
                        <a:t>7,50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6,00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7,50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713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705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Тм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Посёлок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Энергетиков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Предмостная площадь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ул. Говорова - ул. Волжская - ул. Мичурина - ул. Щорса - ул. 60 лег Октября - ул. А. Матросова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>
                          <a:solidFill>
                            <a:schemeClr val="tx1"/>
                          </a:solidFill>
                          <a:latin typeface="+mn-lt"/>
                        </a:rPr>
                        <a:t>22,4</a:t>
                      </a:r>
                      <a:endParaRPr lang="ru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7,50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6,00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7,50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713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606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Тм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Автовокзал «Восточный»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Предмостная площадь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ул. Глинки - пр-т им. газеты Красноярский Рабочий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20,1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>
                          <a:solidFill>
                            <a:schemeClr val="tx1"/>
                          </a:solidFill>
                          <a:latin typeface="+mn-lt"/>
                        </a:rPr>
                        <a:t>7,50</a:t>
                      </a:r>
                      <a:endParaRPr lang="ru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6,00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7,50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1215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967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Тм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ул. Щорса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ЖК Фестиваль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ул. Щорса - ул. Мичурина - Октябрьский мост - ул. Авиаторов - ул. Соколовская - ЖК Нанжуль-Солнечный - ЖК Фестиваль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35,6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7,50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6,00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7,50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1215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912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>
                          <a:solidFill>
                            <a:schemeClr val="tx1"/>
                          </a:solidFill>
                          <a:latin typeface="+mn-lt"/>
                        </a:rPr>
                        <a:t>Тм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Автовокзал «Восточный»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ТЦ Планета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ул. Глинки - пр-т им. газеты Красноярский Рабочий -ул. Чайковского -ул. Крайняя - Октябрьский мост - ул. Авиаторов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>
                          <a:solidFill>
                            <a:schemeClr val="tx1"/>
                          </a:solidFill>
                          <a:latin typeface="+mn-lt"/>
                        </a:rPr>
                        <a:t>21,6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7,50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6,00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>
                          <a:solidFill>
                            <a:schemeClr val="tx1"/>
                          </a:solidFill>
                          <a:latin typeface="+mn-lt"/>
                        </a:rPr>
                        <a:t>7,50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713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410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578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Ав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Академгородок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Спортзал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ул. Академгородок- ул. Академика Киренского- пр-т Свободный - ул. М. Годен ко - ул. Копылова -Копыловский мост - ул. Профсоюзов -Красная плошадь - ул. К. Маркса - ул. Вейнбаума - ул. брянская - ул. Игарская - ул. Шахтеров - ул. Молокова - ул. Армейская - ул. Ястынская • ул. Воронова - ул. Терешковой - ул. Тельмана - ул. Новгородская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51,6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17,14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12,00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17,14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8,00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1594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1524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>
                          <a:solidFill>
                            <a:schemeClr val="tx1"/>
                          </a:solidFill>
                          <a:latin typeface="+mn-lt"/>
                        </a:rPr>
                        <a:t>Ав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Причал "Торговый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Посёлок ГЭС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пер. Вузовский - ул. Академика Вавилова - пр-т им. газеты Красноярский Рабочий - Коммунальный мост - ул. Вейнбаума - ул. К. Маркса - Красная плошадь - ул. Профсоюзов - Копыловский мост -ул. Копылова - ул. М. Годен ко - ул. Высотная ул. Тотмина - ул. Попова 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33,2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12,00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>
                          <a:solidFill>
                            <a:schemeClr val="tx1"/>
                          </a:solidFill>
                          <a:latin typeface="+mn-lt"/>
                        </a:rPr>
                        <a:t>8,00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12,00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5,00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4572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1116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976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345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C563-B6CF-2EB6-F393-CB945646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99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ru-RU" sz="3000" b="1" dirty="0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Комфорт: тест повышения норматива до 3 чел/м2</a:t>
            </a:r>
            <a:endParaRPr lang="en-US" sz="3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2683A-37EC-5409-F3AC-7E3C0B74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3B40-1C51-45DD-BFBA-A95B8B95649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FB4C2-F891-DE81-EC41-A864A7D38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640D1-F6F0-12FB-5B29-6066962096E9}"/>
              </a:ext>
            </a:extLst>
          </p:cNvPr>
          <p:cNvSpPr txBox="1"/>
          <p:nvPr/>
        </p:nvSpPr>
        <p:spPr>
          <a:xfrm>
            <a:off x="851866" y="1509942"/>
            <a:ext cx="6145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Сравнительная таблица потребности в подвижном составе:</a:t>
            </a:r>
          </a:p>
        </p:txBody>
      </p:sp>
      <p:graphicFrame>
        <p:nvGraphicFramePr>
          <p:cNvPr id="1051" name="Table 1050">
            <a:extLst>
              <a:ext uri="{FF2B5EF4-FFF2-40B4-BE49-F238E27FC236}">
                <a16:creationId xmlns:a16="http://schemas.microsoft.com/office/drawing/2014/main" id="{B3EF8D58-66E7-3B59-BC12-4C18E525F4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2168" y="2006052"/>
          <a:ext cx="7312335" cy="4238019"/>
        </p:xfrm>
        <a:graphic>
          <a:graphicData uri="http://schemas.openxmlformats.org/drawingml/2006/table">
            <a:tbl>
              <a:tblPr>
                <a:effectLst>
                  <a:outerShdw blurRad="190500" sx="102000" sy="102000" algn="ctr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183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5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5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5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7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45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5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7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70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914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95137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+mn-lt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Виды транспорта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Количество маршру ТОВ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Длина маршрутов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/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Выпуск по вместимости в пик, ед.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0" marR="0" indent="0" algn="ctr"/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Парк ПС, 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68">
                <a:tc vMerge="1">
                  <a:txBody>
                    <a:bodyPr/>
                    <a:lstStyle/>
                    <a:p>
                      <a:endParaRPr sz="28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28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28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28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2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МК</a:t>
                      </a:r>
                      <a:b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" sz="800" dirty="0">
                          <a:solidFill>
                            <a:schemeClr val="bg1"/>
                          </a:solidFill>
                          <a:latin typeface="+mn-lt"/>
                        </a:rPr>
                        <a:t>(Тм БК)</a:t>
                      </a:r>
                      <a:endParaRPr lang="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СК </a:t>
                      </a:r>
                      <a:b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" sz="800" dirty="0">
                          <a:solidFill>
                            <a:schemeClr val="bg1"/>
                          </a:solidFill>
                          <a:latin typeface="+mn-lt"/>
                        </a:rPr>
                        <a:t>(Тм ОБК)</a:t>
                      </a:r>
                      <a:endParaRPr lang="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БК </a:t>
                      </a:r>
                      <a:b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" sz="800" dirty="0">
                          <a:solidFill>
                            <a:schemeClr val="bg1"/>
                          </a:solidFill>
                          <a:latin typeface="+mn-lt"/>
                        </a:rPr>
                        <a:t>(Т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</a:rPr>
                        <a:t>м </a:t>
                      </a:r>
                      <a:r>
                        <a:rPr lang="ru" sz="800" dirty="0">
                          <a:solidFill>
                            <a:schemeClr val="bg1"/>
                          </a:solidFill>
                          <a:latin typeface="+mn-lt"/>
                        </a:rPr>
                        <a:t>2хБК)</a:t>
                      </a:r>
                      <a:endParaRPr lang="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ОБК </a:t>
                      </a:r>
                      <a:b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" sz="800" dirty="0">
                          <a:solidFill>
                            <a:schemeClr val="bg1"/>
                          </a:solidFill>
                          <a:latin typeface="+mn-lt"/>
                        </a:rPr>
                        <a:t>(Тм</a:t>
                      </a:r>
                      <a:r>
                        <a:rPr lang="ka-GE" sz="8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" sz="800" dirty="0">
                          <a:solidFill>
                            <a:schemeClr val="bg1"/>
                          </a:solidFill>
                          <a:latin typeface="+mn-lt"/>
                        </a:rPr>
                        <a:t>ЗхБК)</a:t>
                      </a:r>
                      <a:endParaRPr lang="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МК </a:t>
                      </a:r>
                      <a:b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" sz="800" dirty="0">
                          <a:solidFill>
                            <a:schemeClr val="bg1"/>
                          </a:solidFill>
                          <a:latin typeface="+mn-lt"/>
                        </a:rPr>
                        <a:t>(Тм БК)</a:t>
                      </a:r>
                      <a:endParaRPr lang="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СК </a:t>
                      </a:r>
                      <a:b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" sz="800" dirty="0">
                          <a:solidFill>
                            <a:schemeClr val="bg1"/>
                          </a:solidFill>
                          <a:latin typeface="+mn-lt"/>
                        </a:rPr>
                        <a:t>(Тм ОБК)</a:t>
                      </a:r>
                      <a:endParaRPr lang="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БК </a:t>
                      </a:r>
                      <a:b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" sz="800" dirty="0">
                          <a:solidFill>
                            <a:schemeClr val="bg1"/>
                          </a:solidFill>
                          <a:latin typeface="+mn-lt"/>
                        </a:rPr>
                        <a:t>(Тм 2хБК)</a:t>
                      </a:r>
                      <a:endParaRPr lang="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  <a:t>ОБК </a:t>
                      </a:r>
                      <a:br>
                        <a:rPr lang="ru" sz="9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" sz="800" dirty="0">
                          <a:solidFill>
                            <a:schemeClr val="bg1"/>
                          </a:solidFill>
                          <a:latin typeface="+mn-lt"/>
                        </a:rPr>
                        <a:t>(Тм ЗхБК)</a:t>
                      </a:r>
                      <a:endParaRPr lang="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43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200" dirty="0">
                          <a:latin typeface="+mn-lt"/>
                        </a:rPr>
                        <a:t>Плановое положение (2024) </a:t>
                      </a:r>
                      <a:r>
                        <a:rPr lang="ru" sz="1200" b="1" dirty="0">
                          <a:latin typeface="+mn-lt"/>
                        </a:rPr>
                        <a:t>при 4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Трамвай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7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198.0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78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41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93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49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560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Троллейбус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5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233.8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183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183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216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560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560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216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1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Автобус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59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3,734.9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599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190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155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238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706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224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183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280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Гор.электричка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208.7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560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ВСЕГО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73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4,375.3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881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78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210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172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421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1,040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93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248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203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496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200" dirty="0">
                          <a:latin typeface="+mn-lt"/>
                        </a:rPr>
                        <a:t>Плановое положение (2024) </a:t>
                      </a:r>
                      <a:r>
                        <a:rPr lang="ru" sz="1200" b="1" dirty="0">
                          <a:latin typeface="+mn-lt"/>
                        </a:rPr>
                        <a:t>при З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Трамвай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7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198.0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78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19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42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560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93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50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560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Троллейбус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5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233.8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211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211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249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560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560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249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1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Автобус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59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3,734.9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708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16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237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130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325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834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279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153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383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Гор.электричка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208.7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560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ВСЕГО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73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4,375.3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1,018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56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279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130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553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1,201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67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329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153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652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28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ru" sz="1200" dirty="0">
                          <a:latin typeface="+mn-lt"/>
                        </a:rPr>
                        <a:t>Соотношения при 3 чел/м к 4 чел/М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Трамвай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7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198.0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-22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+22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-17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+17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560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-26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+26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-20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+20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Троллейбус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5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233.8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+28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+28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+33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560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+33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1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Автобус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59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3,734.9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+109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+47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-25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+87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+128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+55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-30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+103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Гор.электричка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208.7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560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560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>
                          <a:latin typeface="+mn-lt"/>
                        </a:rPr>
                        <a:t>+0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72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ВСЕГО</a:t>
                      </a:r>
                    </a:p>
                  </a:txBody>
                  <a:tcPr marL="18288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73</a:t>
                      </a:r>
                    </a:p>
                  </a:txBody>
                  <a:tcPr marL="0" marR="18288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4,375.3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+137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>
                          <a:latin typeface="+mn-lt"/>
                        </a:rPr>
                        <a:t>-22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>
                          <a:latin typeface="+mn-lt"/>
                        </a:rPr>
                        <a:t>+69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>
                          <a:latin typeface="+mn-lt"/>
                        </a:rPr>
                        <a:t>-42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2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>
                          <a:latin typeface="+mn-lt"/>
                        </a:rPr>
                        <a:t>+132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>
                          <a:latin typeface="+mn-lt"/>
                        </a:rPr>
                        <a:t>+161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5600" indent="0" algn="r">
                        <a:lnSpc>
                          <a:spcPct val="100000"/>
                        </a:lnSpc>
                      </a:pPr>
                      <a:r>
                        <a:rPr lang="ru" sz="1000" b="1">
                          <a:latin typeface="+mn-lt"/>
                        </a:rPr>
                        <a:t>-26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>
                          <a:latin typeface="+mn-lt"/>
                        </a:rPr>
                        <a:t>+81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dirty="0">
                          <a:latin typeface="+mn-lt"/>
                        </a:rPr>
                        <a:t>-50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2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</a:pPr>
                      <a:r>
                        <a:rPr lang="ru" sz="1000" b="1" dirty="0">
                          <a:latin typeface="+mn-lt"/>
                        </a:rPr>
                        <a:t>+156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52" name="Прямоугольник 2">
            <a:extLst>
              <a:ext uri="{FF2B5EF4-FFF2-40B4-BE49-F238E27FC236}">
                <a16:creationId xmlns:a16="http://schemas.microsoft.com/office/drawing/2014/main" id="{385E5494-BA02-01A8-F1B9-AD429BFB8EA9}"/>
              </a:ext>
            </a:extLst>
          </p:cNvPr>
          <p:cNvSpPr/>
          <p:nvPr/>
        </p:nvSpPr>
        <p:spPr>
          <a:xfrm>
            <a:off x="7801554" y="2555400"/>
            <a:ext cx="40882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i="1" dirty="0">
                <a:cs typeface="Arial" panose="020B0604020202020204" pitchFamily="34" charset="0"/>
              </a:rPr>
              <a:t>Пример</a:t>
            </a:r>
            <a:r>
              <a:rPr lang="ru-RU" dirty="0">
                <a:cs typeface="Arial" panose="020B0604020202020204" pitchFamily="34" charset="0"/>
              </a:rPr>
              <a:t>: изменение норматива предельной вместимости с 4 чел/м</a:t>
            </a:r>
            <a:r>
              <a:rPr lang="en-GB" baseline="30000" dirty="0">
                <a:cs typeface="Arial" panose="020B0604020202020204" pitchFamily="34" charset="0"/>
              </a:rPr>
              <a:t>2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до 3 чел/м</a:t>
            </a:r>
            <a:r>
              <a:rPr lang="ru-RU" baseline="30000" dirty="0">
                <a:cs typeface="Arial" panose="020B0604020202020204" pitchFamily="34" charset="0"/>
              </a:rPr>
              <a:t>2</a:t>
            </a:r>
            <a:r>
              <a:rPr lang="ru-RU" dirty="0">
                <a:cs typeface="Arial" panose="020B0604020202020204" pitchFamily="34" charset="0"/>
              </a:rPr>
              <a:t> привело бы к повышению стоимости брутто-контрактов на </a:t>
            </a:r>
            <a:r>
              <a:rPr lang="ru-RU" b="1" dirty="0">
                <a:cs typeface="Arial" panose="020B0604020202020204" pitchFamily="34" charset="0"/>
              </a:rPr>
              <a:t>16,6%</a:t>
            </a:r>
            <a:r>
              <a:rPr lang="ru-RU" dirty="0">
                <a:cs typeface="Arial" panose="020B0604020202020204" pitchFamily="34" charset="0"/>
              </a:rPr>
              <a:t> (с </a:t>
            </a:r>
            <a:r>
              <a:rPr lang="ru-RU" b="1" dirty="0">
                <a:cs typeface="Arial" panose="020B0604020202020204" pitchFamily="34" charset="0"/>
              </a:rPr>
              <a:t>1</a:t>
            </a:r>
            <a:r>
              <a:rPr lang="en-US" b="1" dirty="0">
                <a:cs typeface="Arial" panose="020B0604020202020204" pitchFamily="34" charset="0"/>
              </a:rPr>
              <a:t>4</a:t>
            </a:r>
            <a:r>
              <a:rPr lang="ru-RU" b="1" dirty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070</a:t>
            </a:r>
            <a:r>
              <a:rPr lang="ru-RU" b="1" dirty="0">
                <a:cs typeface="Arial" panose="020B0604020202020204" pitchFamily="34" charset="0"/>
              </a:rPr>
              <a:t> млн. руб. до 1</a:t>
            </a:r>
            <a:r>
              <a:rPr lang="en-US" b="1" dirty="0">
                <a:cs typeface="Arial" panose="020B0604020202020204" pitchFamily="34" charset="0"/>
              </a:rPr>
              <a:t>6</a:t>
            </a:r>
            <a:r>
              <a:rPr lang="ru-RU" b="1" dirty="0">
                <a:cs typeface="Arial" panose="020B0604020202020204" pitchFamily="34" charset="0"/>
              </a:rPr>
              <a:t> 3</a:t>
            </a:r>
            <a:r>
              <a:rPr lang="en-US" b="1" dirty="0">
                <a:cs typeface="Arial" panose="020B0604020202020204" pitchFamily="34" charset="0"/>
              </a:rPr>
              <a:t>48</a:t>
            </a:r>
            <a:r>
              <a:rPr lang="ru-RU" b="1" dirty="0">
                <a:cs typeface="Arial" panose="020B0604020202020204" pitchFamily="34" charset="0"/>
              </a:rPr>
              <a:t> млн. руб. / год) </a:t>
            </a:r>
            <a:r>
              <a:rPr lang="ru-RU" dirty="0">
                <a:cs typeface="Arial" panose="020B0604020202020204" pitchFamily="34" charset="0"/>
              </a:rPr>
              <a:t>за счет роста потребности в подвижном составе на 15,5% (ПС среднего и большого класса заменяется на ПС большого и особо большого класса, увеличивается выпуск ПС на линию).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38774-4579-8E2B-2A17-7A779BF4C5E3}"/>
              </a:ext>
            </a:extLst>
          </p:cNvPr>
          <p:cNvSpPr txBox="1"/>
          <p:nvPr/>
        </p:nvSpPr>
        <p:spPr>
          <a:xfrm rot="19446773">
            <a:off x="16394" y="1563761"/>
            <a:ext cx="96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936379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04" y="261175"/>
            <a:ext cx="10515600" cy="3159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ru-RU" sz="3000" b="1" dirty="0" err="1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Горэлектротранспорт</a:t>
            </a:r>
            <a:r>
              <a:rPr lang="ru-RU" sz="3000" b="1" dirty="0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 – инструмент роста </a:t>
            </a:r>
            <a:r>
              <a:rPr lang="ru-RU" sz="3000" b="1" dirty="0" err="1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соц</a:t>
            </a:r>
            <a:r>
              <a:rPr lang="ru-RU" sz="3000" b="1" dirty="0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-эк эффектов</a:t>
            </a:r>
          </a:p>
        </p:txBody>
      </p:sp>
      <p:sp>
        <p:nvSpPr>
          <p:cNvPr id="5" name="Text Box 63">
            <a:extLst>
              <a:ext uri="{FF2B5EF4-FFF2-40B4-BE49-F238E27FC236}">
                <a16:creationId xmlns:a16="http://schemas.microsoft.com/office/drawing/2014/main" id="{3CD9AF43-E58E-450E-A9D5-3795E15FC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9588" y="6555049"/>
            <a:ext cx="25241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/>
              <a:t>4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626364-535F-4E11-B98A-DA4371AC338B}"/>
              </a:ext>
            </a:extLst>
          </p:cNvPr>
          <p:cNvSpPr/>
          <p:nvPr/>
        </p:nvSpPr>
        <p:spPr>
          <a:xfrm>
            <a:off x="1070984" y="742970"/>
            <a:ext cx="10260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</a:rPr>
              <a:t>Трамвай и троллейбус обеспечивают 4 основных социально-экономических эффекта по сравнению с автобусом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2" descr="EU mobility package puts road safety first - FIA Region I">
            <a:extLst>
              <a:ext uri="{FF2B5EF4-FFF2-40B4-BE49-F238E27FC236}">
                <a16:creationId xmlns:a16="http://schemas.microsoft.com/office/drawing/2014/main" id="{265923AF-17B4-4972-A545-022484A8B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94" y="1504384"/>
            <a:ext cx="2342427" cy="15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DD0116-47E4-4642-9279-E0327E6E6895}"/>
              </a:ext>
            </a:extLst>
          </p:cNvPr>
          <p:cNvSpPr txBox="1"/>
          <p:nvPr/>
        </p:nvSpPr>
        <p:spPr>
          <a:xfrm>
            <a:off x="221380" y="2992899"/>
            <a:ext cx="55101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</a:rPr>
              <a:t>Безопасность движения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для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трамвая вероятность совершить ДТП 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</a:rPr>
              <a:t>в 4 раза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меньше по сравнению с автобусом и в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130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 раз меньше по сравнению с легковым автомобилем (троллейбус – в 1,5 раза безопаснее автобуса);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D6473-D623-49BB-A315-FF48EF6DE417}"/>
              </a:ext>
            </a:extLst>
          </p:cNvPr>
          <p:cNvSpPr txBox="1"/>
          <p:nvPr/>
        </p:nvSpPr>
        <p:spPr>
          <a:xfrm>
            <a:off x="5731560" y="3117563"/>
            <a:ext cx="5058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</a:rPr>
              <a:t>Выбросы ГЭТ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нулевые (на возобновляемых источниках)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~5-10 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</a:rPr>
              <a:t>раз меньше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, чем автобус, в селитебной территории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на прочих источниках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42B35-2B47-48A9-A667-E0CD7772F4B2}"/>
              </a:ext>
            </a:extLst>
          </p:cNvPr>
          <p:cNvSpPr txBox="1"/>
          <p:nvPr/>
        </p:nvSpPr>
        <p:spPr>
          <a:xfrm>
            <a:off x="424504" y="5833961"/>
            <a:ext cx="54286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</a:rPr>
              <a:t>Время и комфорт поездки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на трамвае 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</a:rPr>
              <a:t>на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 8-12% 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</a:rPr>
              <a:t>меньше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, чем в автобусе (за счет обособленных путей и приоритета на перекрестках)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2B118-2873-4D55-A15B-66F9DCCE7982}"/>
              </a:ext>
            </a:extLst>
          </p:cNvPr>
          <p:cNvSpPr txBox="1"/>
          <p:nvPr/>
        </p:nvSpPr>
        <p:spPr>
          <a:xfrm>
            <a:off x="5580105" y="5607133"/>
            <a:ext cx="5361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  <a:t>Эксплуатационные затраты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на трамвае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30-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0% 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</a:rPr>
              <a:t>ниже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, чем автобус большого класс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а, в 2 раза ниже автобуса СК. На троллейбусе на 17-27% ниже, чем на автобусе аналогичного класса.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24CA0D-EFF4-44A1-8959-5351FD121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328" y="1424079"/>
            <a:ext cx="3848348" cy="1553130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E5C72867-BF4C-4342-BFE5-0347C3352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84" y="4421248"/>
            <a:ext cx="2163645" cy="1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o you lower your cost and take the volume or not? - SKUFood">
            <a:extLst>
              <a:ext uri="{FF2B5EF4-FFF2-40B4-BE49-F238E27FC236}">
                <a16:creationId xmlns:a16="http://schemas.microsoft.com/office/drawing/2014/main" id="{EF8C49D5-78A4-4C23-910C-C3DC297A8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80" y="4371560"/>
            <a:ext cx="1311511" cy="13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9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3D05-6028-8693-6C7F-A3B4F8CB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40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ru-RU" sz="3000" b="1" dirty="0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Пример выбора сценария по уровню затрат</a:t>
            </a:r>
            <a:endParaRPr lang="en-US" sz="3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CDF75-8C44-7AFA-432F-A9CE455A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3B40-1C51-45DD-BFBA-A95B8B95649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CCCEB-4204-C9BB-168E-BAB636EFA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Таблица 2">
            <a:extLst>
              <a:ext uri="{FF2B5EF4-FFF2-40B4-BE49-F238E27FC236}">
                <a16:creationId xmlns:a16="http://schemas.microsoft.com/office/drawing/2014/main" id="{8EC4EC8A-FDEC-335D-0616-9FDD81D3F2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2168" y="2006052"/>
          <a:ext cx="7415011" cy="374441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90500" sx="102000" sy="102000" algn="ctr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385426">
                  <a:extLst>
                    <a:ext uri="{9D8B030D-6E8A-4147-A177-3AD203B41FA5}">
                      <a16:colId xmlns:a16="http://schemas.microsoft.com/office/drawing/2014/main" val="2654940103"/>
                    </a:ext>
                  </a:extLst>
                </a:gridCol>
                <a:gridCol w="1484780">
                  <a:extLst>
                    <a:ext uri="{9D8B030D-6E8A-4147-A177-3AD203B41FA5}">
                      <a16:colId xmlns:a16="http://schemas.microsoft.com/office/drawing/2014/main" val="4092142018"/>
                    </a:ext>
                  </a:extLst>
                </a:gridCol>
                <a:gridCol w="1108961">
                  <a:extLst>
                    <a:ext uri="{9D8B030D-6E8A-4147-A177-3AD203B41FA5}">
                      <a16:colId xmlns:a16="http://schemas.microsoft.com/office/drawing/2014/main" val="1408040234"/>
                    </a:ext>
                  </a:extLst>
                </a:gridCol>
                <a:gridCol w="1108961">
                  <a:extLst>
                    <a:ext uri="{9D8B030D-6E8A-4147-A177-3AD203B41FA5}">
                      <a16:colId xmlns:a16="http://schemas.microsoft.com/office/drawing/2014/main" val="1104086958"/>
                    </a:ext>
                  </a:extLst>
                </a:gridCol>
                <a:gridCol w="1108961">
                  <a:extLst>
                    <a:ext uri="{9D8B030D-6E8A-4147-A177-3AD203B41FA5}">
                      <a16:colId xmlns:a16="http://schemas.microsoft.com/office/drawing/2014/main" val="1801938291"/>
                    </a:ext>
                  </a:extLst>
                </a:gridCol>
                <a:gridCol w="1108961">
                  <a:extLst>
                    <a:ext uri="{9D8B030D-6E8A-4147-A177-3AD203B41FA5}">
                      <a16:colId xmlns:a16="http://schemas.microsoft.com/office/drawing/2014/main" val="2899142935"/>
                    </a:ext>
                  </a:extLst>
                </a:gridCol>
                <a:gridCol w="1108961">
                  <a:extLst>
                    <a:ext uri="{9D8B030D-6E8A-4147-A177-3AD203B41FA5}">
                      <a16:colId xmlns:a16="http://schemas.microsoft.com/office/drawing/2014/main" val="2842704824"/>
                    </a:ext>
                  </a:extLst>
                </a:gridCol>
              </a:tblGrid>
              <a:tr h="8427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транспорта</a:t>
                      </a:r>
                      <a:endParaRPr lang="ru-RU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сценарий</a:t>
                      </a:r>
                      <a:endParaRPr lang="ru-RU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2024, Сценарий 1</a:t>
                      </a:r>
                      <a:endParaRPr lang="ru-RU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2024, Сценарий 2</a:t>
                      </a:r>
                      <a:endParaRPr lang="ru-RU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2033, Сценарий 1</a:t>
                      </a:r>
                      <a:endParaRPr lang="ru-RU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2033, Сценарий 2</a:t>
                      </a:r>
                      <a:endParaRPr lang="ru-RU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00367"/>
                  </a:ext>
                </a:extLst>
              </a:tr>
              <a:tr h="3224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836029"/>
                  </a:ext>
                </a:extLst>
              </a:tr>
              <a:tr h="3224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Трамвай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809,8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1 494,4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1 529,6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4 008,2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4 053,5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965069"/>
                  </a:ext>
                </a:extLst>
              </a:tr>
              <a:tr h="3224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Троллейбус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808,5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2 208,0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2 208,2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1 053,9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1 114,0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535771"/>
                  </a:ext>
                </a:extLst>
              </a:tr>
              <a:tr h="3224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Троллейбус УАХ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02249"/>
                  </a:ext>
                </a:extLst>
              </a:tr>
              <a:tr h="3224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Автобус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13 401,5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9 016,9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874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8 932,8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75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7 352,7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7 733,7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48757"/>
                  </a:ext>
                </a:extLst>
              </a:tr>
              <a:tr h="3224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Гор.электричка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1 295,9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4 342,9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1 295,9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3 240,8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03088"/>
                  </a:ext>
                </a:extLst>
              </a:tr>
              <a:tr h="3224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359,1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B7D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657,1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617942"/>
                  </a:ext>
                </a:extLst>
              </a:tr>
              <a:tr h="3224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15 019,7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14 015,2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17 013,4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14 069,7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07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16 799,1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7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998181"/>
                  </a:ext>
                </a:extLst>
              </a:tr>
              <a:tr h="3224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базовому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93,3%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113,3%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93,7%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07B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111,8%</a:t>
                      </a:r>
                      <a:endParaRPr lang="ru-R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5" marR="82925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7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281014"/>
                  </a:ext>
                </a:extLst>
              </a:tr>
            </a:tbl>
          </a:graphicData>
        </a:graphic>
      </p:graphicFrame>
      <p:sp>
        <p:nvSpPr>
          <p:cNvPr id="10" name="Прямоугольник 5">
            <a:extLst>
              <a:ext uri="{FF2B5EF4-FFF2-40B4-BE49-F238E27FC236}">
                <a16:creationId xmlns:a16="http://schemas.microsoft.com/office/drawing/2014/main" id="{4BD983D8-E22E-71FD-6EB4-48E63516EE0A}"/>
              </a:ext>
            </a:extLst>
          </p:cNvPr>
          <p:cNvSpPr/>
          <p:nvPr/>
        </p:nvSpPr>
        <p:spPr>
          <a:xfrm>
            <a:off x="7805437" y="2260587"/>
            <a:ext cx="412803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cs typeface="Arial" panose="020B0604020202020204" pitchFamily="34" charset="0"/>
              </a:rPr>
              <a:t>Ключевой компонент социально-экономической эффективности – расчет эксплуатационных затрат.</a:t>
            </a:r>
          </a:p>
          <a:p>
            <a:pPr>
              <a:spcAft>
                <a:spcPts val="600"/>
              </a:spcAft>
            </a:pPr>
            <a:r>
              <a:rPr lang="ru-RU" i="1" dirty="0">
                <a:cs typeface="Arial" panose="020B0604020202020204" pitchFamily="34" charset="0"/>
              </a:rPr>
              <a:t>Пример расчета по сценариям</a:t>
            </a:r>
            <a:r>
              <a:rPr lang="ru-RU" dirty="0">
                <a:cs typeface="Arial" panose="020B0604020202020204" pitchFamily="34" charset="0"/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ru-RU" dirty="0">
                <a:cs typeface="Arial" panose="020B0604020202020204" pitchFamily="34" charset="0"/>
              </a:rPr>
              <a:t>выбор Сценария 1 приводит к сокращению затрат на работу транспортной системы на 6,7% (экономия 1 млрд. рублей в год), в то время как выбор сценария 2 ведет к увеличению расходов на транспортную систему на 11-13% (рост расходов на 1,8-2,0 млрд. рублей в год)</a:t>
            </a:r>
          </a:p>
        </p:txBody>
      </p:sp>
    </p:spTree>
    <p:extLst>
      <p:ext uri="{BB962C8B-B14F-4D97-AF65-F5344CB8AC3E}">
        <p14:creationId xmlns:p14="http://schemas.microsoft.com/office/powerpoint/2010/main" val="2650524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3440-005E-6625-5349-A042CFBC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2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ru-RU" sz="3000" b="1" dirty="0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Социально-экономическая эффективность</a:t>
            </a:r>
            <a:endParaRPr lang="en-US" sz="3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57286-CB95-5002-F2AA-DBDC7BA3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3B40-1C51-45DD-BFBA-A95B8B95649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5B11E-A474-259D-DDB0-B5E00C0B2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930E1DB6-D4AE-2EF5-3ACD-389F78D7D081}"/>
              </a:ext>
            </a:extLst>
          </p:cNvPr>
          <p:cNvSpPr/>
          <p:nvPr/>
        </p:nvSpPr>
        <p:spPr>
          <a:xfrm>
            <a:off x="8266730" y="1535184"/>
            <a:ext cx="377190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ru-RU" dirty="0">
                <a:cs typeface="Arial" panose="020B0604020202020204" pitchFamily="34" charset="0"/>
              </a:rPr>
              <a:t>Сопоставление сценариев – сумма по общественному и индивидуальному транспорту:</a:t>
            </a:r>
            <a:endParaRPr lang="en-US" dirty="0">
              <a:cs typeface="Arial" panose="020B0604020202020204" pitchFamily="34" charset="0"/>
            </a:endParaRPr>
          </a:p>
          <a:p>
            <a:pPr marL="173038" indent="-173038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cs typeface="Arial" panose="020B0604020202020204" pitchFamily="34" charset="0"/>
              </a:rPr>
              <a:t>В Сценарии 1 затраты и ущерб составят </a:t>
            </a:r>
            <a:r>
              <a:rPr lang="en-US" dirty="0">
                <a:cs typeface="Arial" panose="020B0604020202020204" pitchFamily="34" charset="0"/>
              </a:rPr>
              <a:t>212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руб</a:t>
            </a:r>
            <a:r>
              <a:rPr lang="ru-RU" dirty="0">
                <a:cs typeface="Arial" panose="020B0604020202020204" pitchFamily="34" charset="0"/>
              </a:rPr>
              <a:t>/пасс (2033) и</a:t>
            </a:r>
            <a:r>
              <a:rPr lang="en-US" dirty="0">
                <a:cs typeface="Arial" panose="020B0604020202020204" pitchFamily="34" charset="0"/>
              </a:rPr>
              <a:t> 211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руб</a:t>
            </a:r>
            <a:r>
              <a:rPr lang="ru-RU" dirty="0">
                <a:cs typeface="Arial" panose="020B0604020202020204" pitchFamily="34" charset="0"/>
              </a:rPr>
              <a:t>/пас (2041);</a:t>
            </a:r>
          </a:p>
          <a:p>
            <a:pPr marL="173038" indent="-173038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cs typeface="Arial" panose="020B0604020202020204" pitchFamily="34" charset="0"/>
              </a:rPr>
              <a:t>В Сценарии 2 затраты и ущерб составят </a:t>
            </a:r>
            <a:r>
              <a:rPr lang="en-US" dirty="0">
                <a:cs typeface="Arial" panose="020B0604020202020204" pitchFamily="34" charset="0"/>
              </a:rPr>
              <a:t>217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руб</a:t>
            </a:r>
            <a:r>
              <a:rPr lang="ru-RU" dirty="0">
                <a:cs typeface="Arial" panose="020B0604020202020204" pitchFamily="34" charset="0"/>
              </a:rPr>
              <a:t>/пасс (2033) и </a:t>
            </a:r>
            <a:r>
              <a:rPr lang="en-US" dirty="0">
                <a:cs typeface="Arial" panose="020B0604020202020204" pitchFamily="34" charset="0"/>
              </a:rPr>
              <a:t>248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руб</a:t>
            </a:r>
            <a:r>
              <a:rPr lang="ru-RU" dirty="0">
                <a:cs typeface="Arial" panose="020B0604020202020204" pitchFamily="34" charset="0"/>
              </a:rPr>
              <a:t>/пасс (2041).</a:t>
            </a: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ru-RU" dirty="0">
                <a:cs typeface="Arial" panose="020B0604020202020204" pitchFamily="34" charset="0"/>
              </a:rPr>
              <a:t>Если менять «цену» удельного ущерба (на тонну, на ДТП, на 1 минуту) – то изменится стоимостная оценка и эффективность вариантов. Эффективность – относительна (по принятой оценке </a:t>
            </a:r>
            <a:r>
              <a:rPr lang="ru-RU" dirty="0" err="1">
                <a:cs typeface="Arial" panose="020B0604020202020204" pitchFamily="34" charset="0"/>
              </a:rPr>
              <a:t>ден.выражения</a:t>
            </a:r>
            <a:r>
              <a:rPr lang="ru-RU" dirty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2D73D4D-7C7B-4CA9-AAAD-0391F4242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9" y="1379429"/>
            <a:ext cx="8072082" cy="48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2058720" y="468570"/>
            <a:ext cx="7776864" cy="5078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altLang="ru-RU" sz="3000" b="1" dirty="0">
                <a:solidFill>
                  <a:srgbClr val="002060"/>
                </a:solidFill>
                <a:latin typeface="Navigo" panose="02070503070706040303" pitchFamily="18" charset="-52"/>
                <a:ea typeface="+mj-ea"/>
                <a:cs typeface="Times New Roman" panose="02020603050405020304" pitchFamily="18" charset="0"/>
              </a:rPr>
              <a:t>Выводы (для резолюции)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B9C7FF-25E6-47BF-B973-ED6E451E4C17}"/>
              </a:ext>
            </a:extLst>
          </p:cNvPr>
          <p:cNvSpPr/>
          <p:nvPr/>
        </p:nvSpPr>
        <p:spPr>
          <a:xfrm>
            <a:off x="326544" y="906322"/>
            <a:ext cx="11702896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–"/>
            </a:pP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</a:rPr>
              <a:t>ПТОП – это не «бизнес», это та же дорога (обеспечение доступности), но с кардинально меньшими социально-экономическими издержками;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</a:rPr>
              <a:t>Цель развития ПТОП: предоставить гарантию показателей качества при наименьших социально-экономических издержках;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</a:rPr>
              <a:t>В 220-ФЗ впервые внедрен механизм гарантии качества через увязку планирования (РКПТО) и стандарта качества;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</a:rPr>
              <a:t>РКПТО – это финансовый план организации транспортного обслуживания в регионе, увязывающий мероприятия с достигаемыми показателями качества. Нет плана – нет федерального софинансирования;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</a:rPr>
              <a:t>Инструменты роста эффективности (снижения издержек, роста выручки):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</a:rPr>
              <a:t>Выделенные полосы и приоритетный проезд (-15% от расходов);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</a:rPr>
              <a:t>Устранения дублирования (-15% от расходов);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</a:rPr>
              <a:t>Замещение автобусов малого класса трамваем, троллейбусом, автобусом повышенных классов (-20% расходов);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</a:rPr>
              <a:t>Замена кондукторов контролерами (-10% от расходов, +5% доходов);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</a:rPr>
              <a:t>Модернизация тарифного меню (+5% доходов);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</a:rPr>
              <a:t>Снижения показателей качества (если прочие меры исчерпаны – до обеспечения баланса).</a:t>
            </a:r>
          </a:p>
          <a:p>
            <a:endParaRPr lang="ru-RU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ru-RU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ru-RU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21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152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id="{CB4C87C8-C46B-4C5C-9011-20A449488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064" y="341997"/>
            <a:ext cx="8316416" cy="4924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altLang="ru-RU" sz="3000" b="1" dirty="0">
                <a:solidFill>
                  <a:srgbClr val="002060"/>
                </a:solidFill>
                <a:latin typeface="Navigo" panose="02070503070706040303" pitchFamily="18" charset="-52"/>
                <a:ea typeface="+mj-ea"/>
                <a:cs typeface="Times New Roman" panose="02020603050405020304" pitchFamily="18" charset="0"/>
              </a:rPr>
              <a:t>Цели ПТОП</a:t>
            </a:r>
          </a:p>
        </p:txBody>
      </p:sp>
      <p:sp>
        <p:nvSpPr>
          <p:cNvPr id="64" name="Slide Number Placeholder 2">
            <a:extLst>
              <a:ext uri="{FF2B5EF4-FFF2-40B4-BE49-F238E27FC236}">
                <a16:creationId xmlns:a16="http://schemas.microsoft.com/office/drawing/2014/main" id="{82A267C6-5C2E-4870-B493-45ADE8F184F9}"/>
              </a:ext>
            </a:extLst>
          </p:cNvPr>
          <p:cNvSpPr txBox="1">
            <a:spLocks/>
          </p:cNvSpPr>
          <p:nvPr/>
        </p:nvSpPr>
        <p:spPr>
          <a:xfrm>
            <a:off x="11621602" y="5809395"/>
            <a:ext cx="360903" cy="365125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kern="120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73B40-1C51-45DD-BFBA-A95B8B95649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рямоугольник 9">
            <a:extLst>
              <a:ext uri="{FF2B5EF4-FFF2-40B4-BE49-F238E27FC236}">
                <a16:creationId xmlns:a16="http://schemas.microsoft.com/office/drawing/2014/main" id="{117A7CF0-8397-4136-8793-C6EF98838EF4}"/>
              </a:ext>
            </a:extLst>
          </p:cNvPr>
          <p:cNvSpPr/>
          <p:nvPr/>
        </p:nvSpPr>
        <p:spPr>
          <a:xfrm>
            <a:off x="282353" y="4174413"/>
            <a:ext cx="1133924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defTabSz="9144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Дорога – важнейшая социальная функция - «нужна всем» (без неё не доступны работа, покупки и услуги), поэтому её не принято «продавать», она предоставляется государством как гарантия доступа, «смазка» экономического механизма;</a:t>
            </a:r>
          </a:p>
          <a:p>
            <a:pPr marL="230188" indent="-230188" defTabSz="9144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Передвижение на автомобиле – требует чрезмерных социально-экономических издержек:</a:t>
            </a:r>
          </a:p>
          <a:p>
            <a:pPr marL="285750" indent="-285750" defTabSz="9144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Эксплуатационные расходы в 2-3 раза выше;</a:t>
            </a:r>
          </a:p>
          <a:p>
            <a:pPr marL="285750" indent="-285750" defTabSz="9144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Затраты времени в 1,5-2 раза выше (заторы – в крупных городах);</a:t>
            </a:r>
          </a:p>
          <a:p>
            <a:pPr marL="285750" indent="-285750" defTabSz="9144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Загрязнение в 4-10 раз выше;</a:t>
            </a:r>
          </a:p>
          <a:p>
            <a:pPr marL="285750" indent="-285750" defTabSz="9144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ДТП в 40-130 раз выше.</a:t>
            </a:r>
          </a:p>
          <a:p>
            <a:pPr defTabSz="914400">
              <a:spcAft>
                <a:spcPts val="600"/>
              </a:spcAft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Общественный транспорт – это та же «дорога», но порождающая кратно меньшие социально-экономические издержки.</a:t>
            </a:r>
          </a:p>
        </p:txBody>
      </p:sp>
      <p:sp>
        <p:nvSpPr>
          <p:cNvPr id="66" name="Rectangle 14">
            <a:extLst>
              <a:ext uri="{FF2B5EF4-FFF2-40B4-BE49-F238E27FC236}">
                <a16:creationId xmlns:a16="http://schemas.microsoft.com/office/drawing/2014/main" id="{5CA095AA-6E93-447A-8C78-0890AB2A733D}"/>
              </a:ext>
            </a:extLst>
          </p:cNvPr>
          <p:cNvSpPr/>
          <p:nvPr/>
        </p:nvSpPr>
        <p:spPr>
          <a:xfrm>
            <a:off x="10365777" y="2621276"/>
            <a:ext cx="8306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Покупки</a:t>
            </a:r>
          </a:p>
        </p:txBody>
      </p:sp>
      <p:sp>
        <p:nvSpPr>
          <p:cNvPr id="67" name="Rectangle 15">
            <a:extLst>
              <a:ext uri="{FF2B5EF4-FFF2-40B4-BE49-F238E27FC236}">
                <a16:creationId xmlns:a16="http://schemas.microsoft.com/office/drawing/2014/main" id="{D911B0A5-4F09-4C58-9057-25790ADB03D8}"/>
              </a:ext>
            </a:extLst>
          </p:cNvPr>
          <p:cNvSpPr/>
          <p:nvPr/>
        </p:nvSpPr>
        <p:spPr>
          <a:xfrm>
            <a:off x="10365777" y="1876094"/>
            <a:ext cx="709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Работа</a:t>
            </a:r>
          </a:p>
        </p:txBody>
      </p:sp>
      <p:sp>
        <p:nvSpPr>
          <p:cNvPr id="68" name="Rectangle 16">
            <a:extLst>
              <a:ext uri="{FF2B5EF4-FFF2-40B4-BE49-F238E27FC236}">
                <a16:creationId xmlns:a16="http://schemas.microsoft.com/office/drawing/2014/main" id="{3AF0871D-1A13-4618-B2A9-E1B465597B0B}"/>
              </a:ext>
            </a:extLst>
          </p:cNvPr>
          <p:cNvSpPr/>
          <p:nvPr/>
        </p:nvSpPr>
        <p:spPr>
          <a:xfrm>
            <a:off x="10365777" y="3333751"/>
            <a:ext cx="612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Досуг</a:t>
            </a:r>
          </a:p>
        </p:txBody>
      </p:sp>
      <p:sp>
        <p:nvSpPr>
          <p:cNvPr id="69" name="Rectangle 22">
            <a:extLst>
              <a:ext uri="{FF2B5EF4-FFF2-40B4-BE49-F238E27FC236}">
                <a16:creationId xmlns:a16="http://schemas.microsoft.com/office/drawing/2014/main" id="{43E50077-4387-4009-BC88-B2B59AF60270}"/>
              </a:ext>
            </a:extLst>
          </p:cNvPr>
          <p:cNvSpPr/>
          <p:nvPr/>
        </p:nvSpPr>
        <p:spPr>
          <a:xfrm>
            <a:off x="4066571" y="3857010"/>
            <a:ext cx="4394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Транспорт (медиатор, посредник для конечной цели)</a:t>
            </a:r>
          </a:p>
        </p:txBody>
      </p:sp>
      <p:sp>
        <p:nvSpPr>
          <p:cNvPr id="70" name="Rectangle 24">
            <a:extLst>
              <a:ext uri="{FF2B5EF4-FFF2-40B4-BE49-F238E27FC236}">
                <a16:creationId xmlns:a16="http://schemas.microsoft.com/office/drawing/2014/main" id="{753C2F33-3818-4F70-83A8-38688A8D4709}"/>
              </a:ext>
            </a:extLst>
          </p:cNvPr>
          <p:cNvSpPr/>
          <p:nvPr/>
        </p:nvSpPr>
        <p:spPr>
          <a:xfrm>
            <a:off x="9292414" y="3857010"/>
            <a:ext cx="1346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Реальные цели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0599FF-2BE4-46D7-B68A-B3B02F45D1DA}"/>
              </a:ext>
            </a:extLst>
          </p:cNvPr>
          <p:cNvSpPr txBox="1"/>
          <p:nvPr/>
        </p:nvSpPr>
        <p:spPr>
          <a:xfrm>
            <a:off x="358352" y="808521"/>
            <a:ext cx="11624153" cy="120032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Цели пассажирского транспорта общего пользования: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социальная гарантия «дороги для населения» в виде стандарта транспортного обслуживания;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снижение издержек при транспортном обслуживании.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2" name="Freeform 19">
            <a:extLst>
              <a:ext uri="{FF2B5EF4-FFF2-40B4-BE49-F238E27FC236}">
                <a16:creationId xmlns:a16="http://schemas.microsoft.com/office/drawing/2014/main" id="{4948B923-5A89-4991-ADA8-A1F1DD8868D1}"/>
              </a:ext>
            </a:extLst>
          </p:cNvPr>
          <p:cNvSpPr>
            <a:spLocks noEditPoints="1"/>
          </p:cNvSpPr>
          <p:nvPr/>
        </p:nvSpPr>
        <p:spPr bwMode="auto">
          <a:xfrm>
            <a:off x="9565125" y="1739578"/>
            <a:ext cx="800652" cy="601217"/>
          </a:xfrm>
          <a:custGeom>
            <a:avLst/>
            <a:gdLst>
              <a:gd name="T0" fmla="*/ 329 w 7268"/>
              <a:gd name="T1" fmla="*/ 2140 h 5454"/>
              <a:gd name="T2" fmla="*/ 1470 w 7268"/>
              <a:gd name="T3" fmla="*/ 3064 h 5454"/>
              <a:gd name="T4" fmla="*/ 5798 w 7268"/>
              <a:gd name="T5" fmla="*/ 2506 h 5454"/>
              <a:gd name="T6" fmla="*/ 6784 w 7268"/>
              <a:gd name="T7" fmla="*/ 3064 h 5454"/>
              <a:gd name="T8" fmla="*/ 6514 w 7268"/>
              <a:gd name="T9" fmla="*/ 559 h 5454"/>
              <a:gd name="T10" fmla="*/ 5839 w 7268"/>
              <a:gd name="T11" fmla="*/ 954 h 5454"/>
              <a:gd name="T12" fmla="*/ 6102 w 7268"/>
              <a:gd name="T13" fmla="*/ 0 h 5454"/>
              <a:gd name="T14" fmla="*/ 5956 w 7268"/>
              <a:gd name="T15" fmla="*/ 1473 h 5454"/>
              <a:gd name="T16" fmla="*/ 4911 w 7268"/>
              <a:gd name="T17" fmla="*/ 1586 h 5454"/>
              <a:gd name="T18" fmla="*/ 5948 w 7268"/>
              <a:gd name="T19" fmla="*/ 1230 h 5454"/>
              <a:gd name="T20" fmla="*/ 6219 w 7268"/>
              <a:gd name="T21" fmla="*/ 1198 h 5454"/>
              <a:gd name="T22" fmla="*/ 6239 w 7268"/>
              <a:gd name="T23" fmla="*/ 2018 h 5454"/>
              <a:gd name="T24" fmla="*/ 6023 w 7268"/>
              <a:gd name="T25" fmla="*/ 1348 h 5454"/>
              <a:gd name="T26" fmla="*/ 7268 w 7268"/>
              <a:gd name="T27" fmla="*/ 1562 h 5454"/>
              <a:gd name="T28" fmla="*/ 7126 w 7268"/>
              <a:gd name="T29" fmla="*/ 2018 h 5454"/>
              <a:gd name="T30" fmla="*/ 5798 w 7268"/>
              <a:gd name="T31" fmla="*/ 3182 h 5454"/>
              <a:gd name="T32" fmla="*/ 5798 w 7268"/>
              <a:gd name="T33" fmla="*/ 3365 h 5454"/>
              <a:gd name="T34" fmla="*/ 2569 w 7268"/>
              <a:gd name="T35" fmla="*/ 4966 h 5454"/>
              <a:gd name="T36" fmla="*/ 4759 w 7268"/>
              <a:gd name="T37" fmla="*/ 4966 h 5454"/>
              <a:gd name="T38" fmla="*/ 4322 w 7268"/>
              <a:gd name="T39" fmla="*/ 906 h 5454"/>
              <a:gd name="T40" fmla="*/ 3227 w 7268"/>
              <a:gd name="T41" fmla="*/ 1546 h 5454"/>
              <a:gd name="T42" fmla="*/ 3654 w 7268"/>
              <a:gd name="T43" fmla="*/ 0 h 5454"/>
              <a:gd name="T44" fmla="*/ 3418 w 7268"/>
              <a:gd name="T45" fmla="*/ 2388 h 5454"/>
              <a:gd name="T46" fmla="*/ 2303 w 7268"/>
              <a:gd name="T47" fmla="*/ 4656 h 5454"/>
              <a:gd name="T48" fmla="*/ 3526 w 7268"/>
              <a:gd name="T49" fmla="*/ 2185 h 5454"/>
              <a:gd name="T50" fmla="*/ 3634 w 7268"/>
              <a:gd name="T51" fmla="*/ 1946 h 5454"/>
              <a:gd name="T52" fmla="*/ 3742 w 7268"/>
              <a:gd name="T53" fmla="*/ 2185 h 5454"/>
              <a:gd name="T54" fmla="*/ 3387 w 7268"/>
              <a:gd name="T55" fmla="*/ 3272 h 5454"/>
              <a:gd name="T56" fmla="*/ 4279 w 7268"/>
              <a:gd name="T57" fmla="*/ 1602 h 5454"/>
              <a:gd name="T58" fmla="*/ 5029 w 7268"/>
              <a:gd name="T59" fmla="*/ 4637 h 5454"/>
              <a:gd name="T60" fmla="*/ 3850 w 7268"/>
              <a:gd name="T61" fmla="*/ 2388 h 5454"/>
              <a:gd name="T62" fmla="*/ 4900 w 7268"/>
              <a:gd name="T63" fmla="*/ 5454 h 5454"/>
              <a:gd name="T64" fmla="*/ 1191 w 7268"/>
              <a:gd name="T65" fmla="*/ 0 h 5454"/>
              <a:gd name="T66" fmla="*/ 1454 w 7268"/>
              <a:gd name="T67" fmla="*/ 954 h 5454"/>
              <a:gd name="T68" fmla="*/ 779 w 7268"/>
              <a:gd name="T69" fmla="*/ 559 h 5454"/>
              <a:gd name="T70" fmla="*/ 0 w 7268"/>
              <a:gd name="T71" fmla="*/ 1562 h 5454"/>
              <a:gd name="T72" fmla="*/ 978 w 7268"/>
              <a:gd name="T73" fmla="*/ 2018 h 5454"/>
              <a:gd name="T74" fmla="*/ 0 w 7268"/>
              <a:gd name="T75" fmla="*/ 2422 h 5454"/>
              <a:gd name="T76" fmla="*/ 1037 w 7268"/>
              <a:gd name="T77" fmla="*/ 1230 h 5454"/>
              <a:gd name="T78" fmla="*/ 1307 w 7268"/>
              <a:gd name="T79" fmla="*/ 1198 h 5454"/>
              <a:gd name="T80" fmla="*/ 1328 w 7268"/>
              <a:gd name="T81" fmla="*/ 2018 h 5454"/>
              <a:gd name="T82" fmla="*/ 1112 w 7268"/>
              <a:gd name="T83" fmla="*/ 1348 h 5454"/>
              <a:gd name="T84" fmla="*/ 2356 w 7268"/>
              <a:gd name="T85" fmla="*/ 1562 h 5454"/>
              <a:gd name="T86" fmla="*/ 1379 w 7268"/>
              <a:gd name="T87" fmla="*/ 2018 h 5454"/>
              <a:gd name="T88" fmla="*/ 1470 w 7268"/>
              <a:gd name="T89" fmla="*/ 3182 h 5454"/>
              <a:gd name="T90" fmla="*/ 397 w 7268"/>
              <a:gd name="T91" fmla="*/ 3182 h 5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268" h="5454">
                <a:moveTo>
                  <a:pt x="1470" y="3064"/>
                </a:moveTo>
                <a:lnTo>
                  <a:pt x="521" y="3064"/>
                </a:lnTo>
                <a:cubicBezTo>
                  <a:pt x="457" y="2756"/>
                  <a:pt x="393" y="2448"/>
                  <a:pt x="329" y="2140"/>
                </a:cubicBezTo>
                <a:lnTo>
                  <a:pt x="1636" y="2140"/>
                </a:lnTo>
                <a:cubicBezTo>
                  <a:pt x="1576" y="2242"/>
                  <a:pt x="1520" y="2363"/>
                  <a:pt x="1470" y="2506"/>
                </a:cubicBezTo>
                <a:lnTo>
                  <a:pt x="1470" y="3064"/>
                </a:lnTo>
                <a:close/>
                <a:moveTo>
                  <a:pt x="6784" y="3064"/>
                </a:moveTo>
                <a:lnTo>
                  <a:pt x="5798" y="3064"/>
                </a:lnTo>
                <a:lnTo>
                  <a:pt x="5798" y="2506"/>
                </a:lnTo>
                <a:cubicBezTo>
                  <a:pt x="5747" y="2363"/>
                  <a:pt x="5692" y="2242"/>
                  <a:pt x="5633" y="2140"/>
                </a:cubicBezTo>
                <a:lnTo>
                  <a:pt x="6976" y="2140"/>
                </a:lnTo>
                <a:cubicBezTo>
                  <a:pt x="6912" y="2448"/>
                  <a:pt x="6848" y="2756"/>
                  <a:pt x="6784" y="3064"/>
                </a:cubicBezTo>
                <a:close/>
                <a:moveTo>
                  <a:pt x="6102" y="0"/>
                </a:moveTo>
                <a:cubicBezTo>
                  <a:pt x="6242" y="0"/>
                  <a:pt x="6363" y="61"/>
                  <a:pt x="6437" y="164"/>
                </a:cubicBezTo>
                <a:cubicBezTo>
                  <a:pt x="6509" y="263"/>
                  <a:pt x="6536" y="405"/>
                  <a:pt x="6514" y="559"/>
                </a:cubicBezTo>
                <a:cubicBezTo>
                  <a:pt x="6496" y="713"/>
                  <a:pt x="6439" y="852"/>
                  <a:pt x="6365" y="954"/>
                </a:cubicBezTo>
                <a:cubicBezTo>
                  <a:pt x="6293" y="1054"/>
                  <a:pt x="6202" y="1117"/>
                  <a:pt x="6102" y="1117"/>
                </a:cubicBezTo>
                <a:cubicBezTo>
                  <a:pt x="6002" y="1117"/>
                  <a:pt x="5911" y="1054"/>
                  <a:pt x="5839" y="954"/>
                </a:cubicBezTo>
                <a:cubicBezTo>
                  <a:pt x="5765" y="852"/>
                  <a:pt x="5708" y="713"/>
                  <a:pt x="5690" y="559"/>
                </a:cubicBezTo>
                <a:cubicBezTo>
                  <a:pt x="5668" y="405"/>
                  <a:pt x="5695" y="263"/>
                  <a:pt x="5767" y="164"/>
                </a:cubicBezTo>
                <a:cubicBezTo>
                  <a:pt x="5840" y="61"/>
                  <a:pt x="5962" y="0"/>
                  <a:pt x="6102" y="0"/>
                </a:cubicBezTo>
                <a:close/>
                <a:moveTo>
                  <a:pt x="4911" y="1562"/>
                </a:moveTo>
                <a:cubicBezTo>
                  <a:pt x="5084" y="1074"/>
                  <a:pt x="5360" y="1072"/>
                  <a:pt x="5692" y="989"/>
                </a:cubicBezTo>
                <a:cubicBezTo>
                  <a:pt x="5751" y="1224"/>
                  <a:pt x="5845" y="1396"/>
                  <a:pt x="5956" y="1473"/>
                </a:cubicBezTo>
                <a:lnTo>
                  <a:pt x="5889" y="2018"/>
                </a:lnTo>
                <a:lnTo>
                  <a:pt x="5554" y="2018"/>
                </a:lnTo>
                <a:cubicBezTo>
                  <a:pt x="5373" y="1770"/>
                  <a:pt x="5158" y="1660"/>
                  <a:pt x="4911" y="1586"/>
                </a:cubicBezTo>
                <a:lnTo>
                  <a:pt x="4911" y="1562"/>
                </a:lnTo>
                <a:close/>
                <a:moveTo>
                  <a:pt x="6023" y="1348"/>
                </a:moveTo>
                <a:cubicBezTo>
                  <a:pt x="5978" y="1328"/>
                  <a:pt x="5960" y="1274"/>
                  <a:pt x="5948" y="1230"/>
                </a:cubicBezTo>
                <a:cubicBezTo>
                  <a:pt x="5944" y="1216"/>
                  <a:pt x="5949" y="1205"/>
                  <a:pt x="5960" y="1198"/>
                </a:cubicBezTo>
                <a:cubicBezTo>
                  <a:pt x="5992" y="1178"/>
                  <a:pt x="6052" y="1200"/>
                  <a:pt x="6090" y="1200"/>
                </a:cubicBezTo>
                <a:cubicBezTo>
                  <a:pt x="6127" y="1200"/>
                  <a:pt x="6187" y="1178"/>
                  <a:pt x="6219" y="1198"/>
                </a:cubicBezTo>
                <a:cubicBezTo>
                  <a:pt x="6230" y="1205"/>
                  <a:pt x="6235" y="1216"/>
                  <a:pt x="6231" y="1230"/>
                </a:cubicBezTo>
                <a:cubicBezTo>
                  <a:pt x="6219" y="1274"/>
                  <a:pt x="6201" y="1328"/>
                  <a:pt x="6156" y="1348"/>
                </a:cubicBezTo>
                <a:cubicBezTo>
                  <a:pt x="6205" y="1541"/>
                  <a:pt x="6215" y="1811"/>
                  <a:pt x="6239" y="2018"/>
                </a:cubicBezTo>
                <a:lnTo>
                  <a:pt x="6108" y="2018"/>
                </a:lnTo>
                <a:lnTo>
                  <a:pt x="5937" y="2018"/>
                </a:lnTo>
                <a:cubicBezTo>
                  <a:pt x="5962" y="1814"/>
                  <a:pt x="5975" y="1537"/>
                  <a:pt x="6023" y="1348"/>
                </a:cubicBezTo>
                <a:close/>
                <a:moveTo>
                  <a:pt x="6223" y="1473"/>
                </a:moveTo>
                <a:cubicBezTo>
                  <a:pt x="6335" y="1396"/>
                  <a:pt x="6428" y="1224"/>
                  <a:pt x="6487" y="989"/>
                </a:cubicBezTo>
                <a:cubicBezTo>
                  <a:pt x="6831" y="1075"/>
                  <a:pt x="7095" y="1074"/>
                  <a:pt x="7268" y="1562"/>
                </a:cubicBezTo>
                <a:lnTo>
                  <a:pt x="7268" y="2422"/>
                </a:lnTo>
                <a:cubicBezTo>
                  <a:pt x="7268" y="2626"/>
                  <a:pt x="7134" y="2800"/>
                  <a:pt x="6950" y="2861"/>
                </a:cubicBezTo>
                <a:cubicBezTo>
                  <a:pt x="7009" y="2580"/>
                  <a:pt x="7067" y="2299"/>
                  <a:pt x="7126" y="2018"/>
                </a:cubicBezTo>
                <a:lnTo>
                  <a:pt x="6290" y="2018"/>
                </a:lnTo>
                <a:lnTo>
                  <a:pt x="6223" y="1473"/>
                </a:lnTo>
                <a:close/>
                <a:moveTo>
                  <a:pt x="5798" y="3182"/>
                </a:moveTo>
                <a:lnTo>
                  <a:pt x="6871" y="3182"/>
                </a:lnTo>
                <a:lnTo>
                  <a:pt x="6871" y="3365"/>
                </a:lnTo>
                <a:lnTo>
                  <a:pt x="5798" y="3365"/>
                </a:lnTo>
                <a:lnTo>
                  <a:pt x="5798" y="3182"/>
                </a:lnTo>
                <a:close/>
                <a:moveTo>
                  <a:pt x="4759" y="4966"/>
                </a:moveTo>
                <a:cubicBezTo>
                  <a:pt x="4097" y="4966"/>
                  <a:pt x="3231" y="4966"/>
                  <a:pt x="2569" y="4966"/>
                </a:cubicBezTo>
                <a:cubicBezTo>
                  <a:pt x="2465" y="4467"/>
                  <a:pt x="2361" y="3968"/>
                  <a:pt x="2257" y="3469"/>
                </a:cubicBezTo>
                <a:cubicBezTo>
                  <a:pt x="3127" y="3469"/>
                  <a:pt x="4201" y="3469"/>
                  <a:pt x="5071" y="3469"/>
                </a:cubicBezTo>
                <a:cubicBezTo>
                  <a:pt x="4967" y="3968"/>
                  <a:pt x="4863" y="4467"/>
                  <a:pt x="4759" y="4966"/>
                </a:cubicBezTo>
                <a:close/>
                <a:moveTo>
                  <a:pt x="3654" y="0"/>
                </a:moveTo>
                <a:cubicBezTo>
                  <a:pt x="3881" y="0"/>
                  <a:pt x="4078" y="99"/>
                  <a:pt x="4197" y="265"/>
                </a:cubicBezTo>
                <a:cubicBezTo>
                  <a:pt x="4313" y="427"/>
                  <a:pt x="4357" y="656"/>
                  <a:pt x="4322" y="906"/>
                </a:cubicBezTo>
                <a:cubicBezTo>
                  <a:pt x="4293" y="1156"/>
                  <a:pt x="4200" y="1381"/>
                  <a:pt x="4081" y="1546"/>
                </a:cubicBezTo>
                <a:cubicBezTo>
                  <a:pt x="3964" y="1708"/>
                  <a:pt x="3816" y="1811"/>
                  <a:pt x="3654" y="1811"/>
                </a:cubicBezTo>
                <a:cubicBezTo>
                  <a:pt x="3492" y="1811"/>
                  <a:pt x="3344" y="1708"/>
                  <a:pt x="3227" y="1546"/>
                </a:cubicBezTo>
                <a:cubicBezTo>
                  <a:pt x="3108" y="1381"/>
                  <a:pt x="3016" y="1156"/>
                  <a:pt x="2986" y="906"/>
                </a:cubicBezTo>
                <a:cubicBezTo>
                  <a:pt x="2951" y="656"/>
                  <a:pt x="2995" y="427"/>
                  <a:pt x="3111" y="265"/>
                </a:cubicBezTo>
                <a:cubicBezTo>
                  <a:pt x="3230" y="99"/>
                  <a:pt x="3428" y="0"/>
                  <a:pt x="3654" y="0"/>
                </a:cubicBezTo>
                <a:close/>
                <a:moveTo>
                  <a:pt x="1724" y="2532"/>
                </a:moveTo>
                <a:cubicBezTo>
                  <a:pt x="2004" y="1740"/>
                  <a:pt x="2451" y="1738"/>
                  <a:pt x="2989" y="1602"/>
                </a:cubicBezTo>
                <a:cubicBezTo>
                  <a:pt x="3085" y="1984"/>
                  <a:pt x="3237" y="2263"/>
                  <a:pt x="3418" y="2388"/>
                </a:cubicBezTo>
                <a:lnTo>
                  <a:pt x="3310" y="3272"/>
                </a:lnTo>
                <a:lnTo>
                  <a:pt x="2015" y="3272"/>
                </a:lnTo>
                <a:cubicBezTo>
                  <a:pt x="2110" y="3733"/>
                  <a:pt x="2207" y="4194"/>
                  <a:pt x="2303" y="4656"/>
                </a:cubicBezTo>
                <a:cubicBezTo>
                  <a:pt x="1972" y="4578"/>
                  <a:pt x="1724" y="4279"/>
                  <a:pt x="1724" y="3926"/>
                </a:cubicBezTo>
                <a:lnTo>
                  <a:pt x="1724" y="2532"/>
                </a:lnTo>
                <a:close/>
                <a:moveTo>
                  <a:pt x="3526" y="2185"/>
                </a:moveTo>
                <a:cubicBezTo>
                  <a:pt x="3453" y="2153"/>
                  <a:pt x="3423" y="2064"/>
                  <a:pt x="3404" y="1993"/>
                </a:cubicBezTo>
                <a:cubicBezTo>
                  <a:pt x="3399" y="1972"/>
                  <a:pt x="3407" y="1953"/>
                  <a:pt x="3424" y="1942"/>
                </a:cubicBezTo>
                <a:cubicBezTo>
                  <a:pt x="3475" y="1910"/>
                  <a:pt x="3572" y="1946"/>
                  <a:pt x="3634" y="1946"/>
                </a:cubicBezTo>
                <a:cubicBezTo>
                  <a:pt x="3695" y="1946"/>
                  <a:pt x="3793" y="1910"/>
                  <a:pt x="3843" y="1942"/>
                </a:cubicBezTo>
                <a:cubicBezTo>
                  <a:pt x="3861" y="1953"/>
                  <a:pt x="3869" y="1972"/>
                  <a:pt x="3863" y="1993"/>
                </a:cubicBezTo>
                <a:cubicBezTo>
                  <a:pt x="3844" y="2064"/>
                  <a:pt x="3815" y="2153"/>
                  <a:pt x="3742" y="2185"/>
                </a:cubicBezTo>
                <a:cubicBezTo>
                  <a:pt x="3821" y="2498"/>
                  <a:pt x="3837" y="2936"/>
                  <a:pt x="3877" y="3272"/>
                </a:cubicBezTo>
                <a:lnTo>
                  <a:pt x="3664" y="3272"/>
                </a:lnTo>
                <a:lnTo>
                  <a:pt x="3387" y="3272"/>
                </a:lnTo>
                <a:cubicBezTo>
                  <a:pt x="3427" y="2940"/>
                  <a:pt x="3448" y="2491"/>
                  <a:pt x="3526" y="2185"/>
                </a:cubicBezTo>
                <a:close/>
                <a:moveTo>
                  <a:pt x="3850" y="2388"/>
                </a:moveTo>
                <a:cubicBezTo>
                  <a:pt x="4031" y="2263"/>
                  <a:pt x="4183" y="1984"/>
                  <a:pt x="4279" y="1602"/>
                </a:cubicBezTo>
                <a:cubicBezTo>
                  <a:pt x="4835" y="1743"/>
                  <a:pt x="5264" y="1740"/>
                  <a:pt x="5543" y="2532"/>
                </a:cubicBezTo>
                <a:lnTo>
                  <a:pt x="5543" y="3926"/>
                </a:lnTo>
                <a:cubicBezTo>
                  <a:pt x="5543" y="4256"/>
                  <a:pt x="5327" y="4538"/>
                  <a:pt x="5029" y="4637"/>
                </a:cubicBezTo>
                <a:cubicBezTo>
                  <a:pt x="5124" y="4182"/>
                  <a:pt x="5219" y="3727"/>
                  <a:pt x="5314" y="3272"/>
                </a:cubicBezTo>
                <a:lnTo>
                  <a:pt x="3959" y="3272"/>
                </a:lnTo>
                <a:lnTo>
                  <a:pt x="3850" y="2388"/>
                </a:lnTo>
                <a:close/>
                <a:moveTo>
                  <a:pt x="2368" y="5158"/>
                </a:moveTo>
                <a:lnTo>
                  <a:pt x="4900" y="5158"/>
                </a:lnTo>
                <a:lnTo>
                  <a:pt x="4900" y="5454"/>
                </a:lnTo>
                <a:lnTo>
                  <a:pt x="2368" y="5454"/>
                </a:lnTo>
                <a:lnTo>
                  <a:pt x="2368" y="5158"/>
                </a:lnTo>
                <a:close/>
                <a:moveTo>
                  <a:pt x="1191" y="0"/>
                </a:moveTo>
                <a:cubicBezTo>
                  <a:pt x="1331" y="0"/>
                  <a:pt x="1452" y="61"/>
                  <a:pt x="1526" y="164"/>
                </a:cubicBezTo>
                <a:cubicBezTo>
                  <a:pt x="1597" y="263"/>
                  <a:pt x="1624" y="405"/>
                  <a:pt x="1603" y="559"/>
                </a:cubicBezTo>
                <a:cubicBezTo>
                  <a:pt x="1585" y="713"/>
                  <a:pt x="1527" y="852"/>
                  <a:pt x="1454" y="954"/>
                </a:cubicBezTo>
                <a:cubicBezTo>
                  <a:pt x="1382" y="1054"/>
                  <a:pt x="1291" y="1117"/>
                  <a:pt x="1191" y="1117"/>
                </a:cubicBezTo>
                <a:cubicBezTo>
                  <a:pt x="1091" y="1117"/>
                  <a:pt x="999" y="1054"/>
                  <a:pt x="927" y="954"/>
                </a:cubicBezTo>
                <a:cubicBezTo>
                  <a:pt x="854" y="852"/>
                  <a:pt x="797" y="713"/>
                  <a:pt x="779" y="559"/>
                </a:cubicBezTo>
                <a:cubicBezTo>
                  <a:pt x="757" y="405"/>
                  <a:pt x="784" y="263"/>
                  <a:pt x="855" y="164"/>
                </a:cubicBezTo>
                <a:cubicBezTo>
                  <a:pt x="929" y="61"/>
                  <a:pt x="1051" y="0"/>
                  <a:pt x="1191" y="0"/>
                </a:cubicBezTo>
                <a:close/>
                <a:moveTo>
                  <a:pt x="0" y="1562"/>
                </a:moveTo>
                <a:cubicBezTo>
                  <a:pt x="173" y="1074"/>
                  <a:pt x="448" y="1072"/>
                  <a:pt x="780" y="989"/>
                </a:cubicBezTo>
                <a:cubicBezTo>
                  <a:pt x="839" y="1224"/>
                  <a:pt x="933" y="1396"/>
                  <a:pt x="1045" y="1473"/>
                </a:cubicBezTo>
                <a:lnTo>
                  <a:pt x="978" y="2018"/>
                </a:lnTo>
                <a:lnTo>
                  <a:pt x="179" y="2018"/>
                </a:lnTo>
                <a:cubicBezTo>
                  <a:pt x="238" y="2303"/>
                  <a:pt x="298" y="2588"/>
                  <a:pt x="357" y="2872"/>
                </a:cubicBezTo>
                <a:cubicBezTo>
                  <a:pt x="153" y="2824"/>
                  <a:pt x="0" y="2640"/>
                  <a:pt x="0" y="2422"/>
                </a:cubicBezTo>
                <a:lnTo>
                  <a:pt x="0" y="1562"/>
                </a:lnTo>
                <a:close/>
                <a:moveTo>
                  <a:pt x="1112" y="1348"/>
                </a:moveTo>
                <a:cubicBezTo>
                  <a:pt x="1067" y="1328"/>
                  <a:pt x="1048" y="1274"/>
                  <a:pt x="1037" y="1230"/>
                </a:cubicBezTo>
                <a:cubicBezTo>
                  <a:pt x="1033" y="1216"/>
                  <a:pt x="1038" y="1205"/>
                  <a:pt x="1049" y="1198"/>
                </a:cubicBezTo>
                <a:cubicBezTo>
                  <a:pt x="1080" y="1178"/>
                  <a:pt x="1140" y="1200"/>
                  <a:pt x="1178" y="1200"/>
                </a:cubicBezTo>
                <a:cubicBezTo>
                  <a:pt x="1216" y="1200"/>
                  <a:pt x="1276" y="1178"/>
                  <a:pt x="1307" y="1198"/>
                </a:cubicBezTo>
                <a:cubicBezTo>
                  <a:pt x="1318" y="1205"/>
                  <a:pt x="1323" y="1216"/>
                  <a:pt x="1320" y="1230"/>
                </a:cubicBezTo>
                <a:cubicBezTo>
                  <a:pt x="1308" y="1274"/>
                  <a:pt x="1290" y="1328"/>
                  <a:pt x="1245" y="1348"/>
                </a:cubicBezTo>
                <a:cubicBezTo>
                  <a:pt x="1294" y="1541"/>
                  <a:pt x="1304" y="1811"/>
                  <a:pt x="1328" y="2018"/>
                </a:cubicBezTo>
                <a:lnTo>
                  <a:pt x="1197" y="2018"/>
                </a:lnTo>
                <a:lnTo>
                  <a:pt x="1026" y="2018"/>
                </a:lnTo>
                <a:cubicBezTo>
                  <a:pt x="1051" y="1814"/>
                  <a:pt x="1064" y="1537"/>
                  <a:pt x="1112" y="1348"/>
                </a:cubicBezTo>
                <a:close/>
                <a:moveTo>
                  <a:pt x="1312" y="1473"/>
                </a:moveTo>
                <a:cubicBezTo>
                  <a:pt x="1423" y="1396"/>
                  <a:pt x="1517" y="1224"/>
                  <a:pt x="1576" y="989"/>
                </a:cubicBezTo>
                <a:cubicBezTo>
                  <a:pt x="1919" y="1075"/>
                  <a:pt x="2184" y="1074"/>
                  <a:pt x="2356" y="1562"/>
                </a:cubicBezTo>
                <a:lnTo>
                  <a:pt x="2356" y="1587"/>
                </a:lnTo>
                <a:cubicBezTo>
                  <a:pt x="2113" y="1661"/>
                  <a:pt x="1897" y="1772"/>
                  <a:pt x="1716" y="2018"/>
                </a:cubicBezTo>
                <a:lnTo>
                  <a:pt x="1379" y="2018"/>
                </a:lnTo>
                <a:lnTo>
                  <a:pt x="1312" y="1473"/>
                </a:lnTo>
                <a:close/>
                <a:moveTo>
                  <a:pt x="397" y="3182"/>
                </a:moveTo>
                <a:lnTo>
                  <a:pt x="1470" y="3182"/>
                </a:lnTo>
                <a:lnTo>
                  <a:pt x="1470" y="3365"/>
                </a:lnTo>
                <a:lnTo>
                  <a:pt x="397" y="3365"/>
                </a:lnTo>
                <a:lnTo>
                  <a:pt x="397" y="3182"/>
                </a:lnTo>
                <a:close/>
              </a:path>
            </a:pathLst>
          </a:custGeom>
          <a:solidFill>
            <a:srgbClr val="4472C4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767A0410-01B1-4881-AC3E-DF363909CE35}"/>
              </a:ext>
            </a:extLst>
          </p:cNvPr>
          <p:cNvSpPr>
            <a:spLocks noEditPoints="1"/>
          </p:cNvSpPr>
          <p:nvPr/>
        </p:nvSpPr>
        <p:spPr bwMode="auto">
          <a:xfrm>
            <a:off x="9636310" y="2409041"/>
            <a:ext cx="658282" cy="601117"/>
          </a:xfrm>
          <a:custGeom>
            <a:avLst/>
            <a:gdLst>
              <a:gd name="T0" fmla="*/ 3398 w 6600"/>
              <a:gd name="T1" fmla="*/ 2993 h 6007"/>
              <a:gd name="T2" fmla="*/ 3803 w 6600"/>
              <a:gd name="T3" fmla="*/ 2597 h 6007"/>
              <a:gd name="T4" fmla="*/ 4071 w 6600"/>
              <a:gd name="T5" fmla="*/ 1839 h 6007"/>
              <a:gd name="T6" fmla="*/ 3502 w 6600"/>
              <a:gd name="T7" fmla="*/ 1593 h 6007"/>
              <a:gd name="T8" fmla="*/ 3520 w 6600"/>
              <a:gd name="T9" fmla="*/ 1348 h 6007"/>
              <a:gd name="T10" fmla="*/ 2184 w 6600"/>
              <a:gd name="T11" fmla="*/ 0 h 6007"/>
              <a:gd name="T12" fmla="*/ 848 w 6600"/>
              <a:gd name="T13" fmla="*/ 1348 h 6007"/>
              <a:gd name="T14" fmla="*/ 855 w 6600"/>
              <a:gd name="T15" fmla="*/ 1593 h 6007"/>
              <a:gd name="T16" fmla="*/ 297 w 6600"/>
              <a:gd name="T17" fmla="*/ 1854 h 6007"/>
              <a:gd name="T18" fmla="*/ 253 w 6600"/>
              <a:gd name="T19" fmla="*/ 5895 h 6007"/>
              <a:gd name="T20" fmla="*/ 3185 w 6600"/>
              <a:gd name="T21" fmla="*/ 5797 h 6007"/>
              <a:gd name="T22" fmla="*/ 6383 w 6600"/>
              <a:gd name="T23" fmla="*/ 3072 h 6007"/>
              <a:gd name="T24" fmla="*/ 5970 w 6600"/>
              <a:gd name="T25" fmla="*/ 2882 h 6007"/>
              <a:gd name="T26" fmla="*/ 5984 w 6600"/>
              <a:gd name="T27" fmla="*/ 2705 h 6007"/>
              <a:gd name="T28" fmla="*/ 5013 w 6600"/>
              <a:gd name="T29" fmla="*/ 1726 h 6007"/>
              <a:gd name="T30" fmla="*/ 4042 w 6600"/>
              <a:gd name="T31" fmla="*/ 2705 h 6007"/>
              <a:gd name="T32" fmla="*/ 4047 w 6600"/>
              <a:gd name="T33" fmla="*/ 2882 h 6007"/>
              <a:gd name="T34" fmla="*/ 3643 w 6600"/>
              <a:gd name="T35" fmla="*/ 3072 h 6007"/>
              <a:gd name="T36" fmla="*/ 3610 w 6600"/>
              <a:gd name="T37" fmla="*/ 6007 h 6007"/>
              <a:gd name="T38" fmla="*/ 6591 w 6600"/>
              <a:gd name="T39" fmla="*/ 5817 h 6007"/>
              <a:gd name="T40" fmla="*/ 5887 w 6600"/>
              <a:gd name="T41" fmla="*/ 3269 h 6007"/>
              <a:gd name="T42" fmla="*/ 5951 w 6600"/>
              <a:gd name="T43" fmla="*/ 3392 h 6007"/>
              <a:gd name="T44" fmla="*/ 5582 w 6600"/>
              <a:gd name="T45" fmla="*/ 3392 h 6007"/>
              <a:gd name="T46" fmla="*/ 5712 w 6600"/>
              <a:gd name="T47" fmla="*/ 3231 h 6007"/>
              <a:gd name="T48" fmla="*/ 5757 w 6600"/>
              <a:gd name="T49" fmla="*/ 3456 h 6007"/>
              <a:gd name="T50" fmla="*/ 5863 w 6600"/>
              <a:gd name="T51" fmla="*/ 3387 h 6007"/>
              <a:gd name="T52" fmla="*/ 5013 w 6600"/>
              <a:gd name="T53" fmla="*/ 1904 h 6007"/>
              <a:gd name="T54" fmla="*/ 5806 w 6600"/>
              <a:gd name="T55" fmla="*/ 2689 h 6007"/>
              <a:gd name="T56" fmla="*/ 5762 w 6600"/>
              <a:gd name="T57" fmla="*/ 2882 h 6007"/>
              <a:gd name="T58" fmla="*/ 4246 w 6600"/>
              <a:gd name="T59" fmla="*/ 2866 h 6007"/>
              <a:gd name="T60" fmla="*/ 4403 w 6600"/>
              <a:gd name="T61" fmla="*/ 2172 h 6007"/>
              <a:gd name="T62" fmla="*/ 4139 w 6600"/>
              <a:gd name="T63" fmla="*/ 3271 h 6007"/>
              <a:gd name="T64" fmla="*/ 4269 w 6600"/>
              <a:gd name="T65" fmla="*/ 3456 h 6007"/>
              <a:gd name="T66" fmla="*/ 4314 w 6600"/>
              <a:gd name="T67" fmla="*/ 3233 h 6007"/>
              <a:gd name="T68" fmla="*/ 4444 w 6600"/>
              <a:gd name="T69" fmla="*/ 3392 h 6007"/>
              <a:gd name="T70" fmla="*/ 4075 w 6600"/>
              <a:gd name="T71" fmla="*/ 3392 h 6007"/>
              <a:gd name="T72" fmla="*/ 5000 w 6600"/>
              <a:gd name="T73" fmla="*/ 5346 h 6007"/>
              <a:gd name="T74" fmla="*/ 5014 w 6600"/>
              <a:gd name="T75" fmla="*/ 5348 h 6007"/>
              <a:gd name="T76" fmla="*/ 1344 w 6600"/>
              <a:gd name="T77" fmla="*/ 614 h 6007"/>
              <a:gd name="T78" fmla="*/ 3024 w 6600"/>
              <a:gd name="T79" fmla="*/ 614 h 6007"/>
              <a:gd name="T80" fmla="*/ 3240 w 6600"/>
              <a:gd name="T81" fmla="*/ 1576 h 6007"/>
              <a:gd name="T82" fmla="*/ 1157 w 6600"/>
              <a:gd name="T83" fmla="*/ 1593 h 6007"/>
              <a:gd name="T84" fmla="*/ 1093 w 6600"/>
              <a:gd name="T85" fmla="*/ 1326 h 6007"/>
              <a:gd name="T86" fmla="*/ 1147 w 6600"/>
              <a:gd name="T87" fmla="*/ 2548 h 6007"/>
              <a:gd name="T88" fmla="*/ 962 w 6600"/>
              <a:gd name="T89" fmla="*/ 2121 h 6007"/>
              <a:gd name="T90" fmla="*/ 1014 w 6600"/>
              <a:gd name="T91" fmla="*/ 2288 h 6007"/>
              <a:gd name="T92" fmla="*/ 1255 w 6600"/>
              <a:gd name="T93" fmla="*/ 2238 h 6007"/>
              <a:gd name="T94" fmla="*/ 1237 w 6600"/>
              <a:gd name="T95" fmla="*/ 2058 h 6007"/>
              <a:gd name="T96" fmla="*/ 1147 w 6600"/>
              <a:gd name="T97" fmla="*/ 2548 h 6007"/>
              <a:gd name="T98" fmla="*/ 2167 w 6600"/>
              <a:gd name="T99" fmla="*/ 4985 h 6007"/>
              <a:gd name="T100" fmla="*/ 2185 w 6600"/>
              <a:gd name="T101" fmla="*/ 4988 h 6007"/>
              <a:gd name="T102" fmla="*/ 3137 w 6600"/>
              <a:gd name="T103" fmla="*/ 2056 h 6007"/>
              <a:gd name="T104" fmla="*/ 3113 w 6600"/>
              <a:gd name="T105" fmla="*/ 2238 h 6007"/>
              <a:gd name="T106" fmla="*/ 3234 w 6600"/>
              <a:gd name="T107" fmla="*/ 2386 h 6007"/>
              <a:gd name="T108" fmla="*/ 3387 w 6600"/>
              <a:gd name="T109" fmla="*/ 2125 h 6007"/>
              <a:gd name="T110" fmla="*/ 3475 w 6600"/>
              <a:gd name="T111" fmla="*/ 2295 h 6007"/>
              <a:gd name="T112" fmla="*/ 2968 w 6600"/>
              <a:gd name="T113" fmla="*/ 2295 h 6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600" h="6007">
                <a:moveTo>
                  <a:pt x="3185" y="5797"/>
                </a:moveTo>
                <a:lnTo>
                  <a:pt x="3398" y="2993"/>
                </a:lnTo>
                <a:cubicBezTo>
                  <a:pt x="3414" y="2790"/>
                  <a:pt x="3579" y="2630"/>
                  <a:pt x="3778" y="2617"/>
                </a:cubicBezTo>
                <a:cubicBezTo>
                  <a:pt x="3787" y="2616"/>
                  <a:pt x="3803" y="2615"/>
                  <a:pt x="3803" y="2597"/>
                </a:cubicBezTo>
                <a:cubicBezTo>
                  <a:pt x="3789" y="2337"/>
                  <a:pt x="3872" y="2102"/>
                  <a:pt x="4039" y="1893"/>
                </a:cubicBezTo>
                <a:cubicBezTo>
                  <a:pt x="4049" y="1880"/>
                  <a:pt x="4071" y="1856"/>
                  <a:pt x="4071" y="1839"/>
                </a:cubicBezTo>
                <a:cubicBezTo>
                  <a:pt x="4071" y="1695"/>
                  <a:pt x="3932" y="1593"/>
                  <a:pt x="3787" y="1593"/>
                </a:cubicBezTo>
                <a:lnTo>
                  <a:pt x="3502" y="1593"/>
                </a:lnTo>
                <a:cubicBezTo>
                  <a:pt x="3486" y="1593"/>
                  <a:pt x="3488" y="1584"/>
                  <a:pt x="3488" y="1580"/>
                </a:cubicBezTo>
                <a:cubicBezTo>
                  <a:pt x="3504" y="1487"/>
                  <a:pt x="3515" y="1405"/>
                  <a:pt x="3520" y="1348"/>
                </a:cubicBezTo>
                <a:cubicBezTo>
                  <a:pt x="3549" y="1021"/>
                  <a:pt x="3437" y="701"/>
                  <a:pt x="3205" y="448"/>
                </a:cubicBezTo>
                <a:cubicBezTo>
                  <a:pt x="2944" y="163"/>
                  <a:pt x="2572" y="0"/>
                  <a:pt x="2184" y="0"/>
                </a:cubicBezTo>
                <a:cubicBezTo>
                  <a:pt x="1796" y="0"/>
                  <a:pt x="1424" y="163"/>
                  <a:pt x="1163" y="448"/>
                </a:cubicBezTo>
                <a:cubicBezTo>
                  <a:pt x="931" y="701"/>
                  <a:pt x="819" y="1021"/>
                  <a:pt x="848" y="1348"/>
                </a:cubicBezTo>
                <a:cubicBezTo>
                  <a:pt x="852" y="1402"/>
                  <a:pt x="863" y="1479"/>
                  <a:pt x="878" y="1566"/>
                </a:cubicBezTo>
                <a:cubicBezTo>
                  <a:pt x="879" y="1575"/>
                  <a:pt x="885" y="1593"/>
                  <a:pt x="855" y="1593"/>
                </a:cubicBezTo>
                <a:lnTo>
                  <a:pt x="581" y="1593"/>
                </a:lnTo>
                <a:cubicBezTo>
                  <a:pt x="436" y="1593"/>
                  <a:pt x="309" y="1710"/>
                  <a:pt x="297" y="1854"/>
                </a:cubicBezTo>
                <a:lnTo>
                  <a:pt x="11" y="5633"/>
                </a:lnTo>
                <a:cubicBezTo>
                  <a:pt x="0" y="5777"/>
                  <a:pt x="108" y="5895"/>
                  <a:pt x="253" y="5895"/>
                </a:cubicBezTo>
                <a:lnTo>
                  <a:pt x="3148" y="5895"/>
                </a:lnTo>
                <a:cubicBezTo>
                  <a:pt x="3193" y="5895"/>
                  <a:pt x="3184" y="5810"/>
                  <a:pt x="3185" y="5797"/>
                </a:cubicBezTo>
                <a:close/>
                <a:moveTo>
                  <a:pt x="6591" y="5817"/>
                </a:moveTo>
                <a:lnTo>
                  <a:pt x="6383" y="3072"/>
                </a:lnTo>
                <a:cubicBezTo>
                  <a:pt x="6375" y="2968"/>
                  <a:pt x="6282" y="2882"/>
                  <a:pt x="6177" y="2882"/>
                </a:cubicBezTo>
                <a:lnTo>
                  <a:pt x="5970" y="2882"/>
                </a:lnTo>
                <a:cubicBezTo>
                  <a:pt x="5959" y="2882"/>
                  <a:pt x="5960" y="2876"/>
                  <a:pt x="5960" y="2873"/>
                </a:cubicBezTo>
                <a:cubicBezTo>
                  <a:pt x="5971" y="2806"/>
                  <a:pt x="5980" y="2746"/>
                  <a:pt x="5984" y="2705"/>
                </a:cubicBezTo>
                <a:cubicBezTo>
                  <a:pt x="6004" y="2467"/>
                  <a:pt x="5923" y="2235"/>
                  <a:pt x="5755" y="2051"/>
                </a:cubicBezTo>
                <a:cubicBezTo>
                  <a:pt x="5565" y="1844"/>
                  <a:pt x="5295" y="1726"/>
                  <a:pt x="5013" y="1726"/>
                </a:cubicBezTo>
                <a:cubicBezTo>
                  <a:pt x="4731" y="1726"/>
                  <a:pt x="4461" y="1844"/>
                  <a:pt x="4271" y="2051"/>
                </a:cubicBezTo>
                <a:cubicBezTo>
                  <a:pt x="4103" y="2235"/>
                  <a:pt x="4021" y="2467"/>
                  <a:pt x="4042" y="2705"/>
                </a:cubicBezTo>
                <a:cubicBezTo>
                  <a:pt x="4046" y="2744"/>
                  <a:pt x="4054" y="2800"/>
                  <a:pt x="4064" y="2863"/>
                </a:cubicBezTo>
                <a:cubicBezTo>
                  <a:pt x="4065" y="2870"/>
                  <a:pt x="4070" y="2882"/>
                  <a:pt x="4047" y="2882"/>
                </a:cubicBezTo>
                <a:lnTo>
                  <a:pt x="3848" y="2882"/>
                </a:lnTo>
                <a:cubicBezTo>
                  <a:pt x="3744" y="2882"/>
                  <a:pt x="3651" y="2968"/>
                  <a:pt x="3643" y="3072"/>
                </a:cubicBezTo>
                <a:lnTo>
                  <a:pt x="3435" y="5817"/>
                </a:lnTo>
                <a:cubicBezTo>
                  <a:pt x="3426" y="5921"/>
                  <a:pt x="3505" y="6007"/>
                  <a:pt x="3610" y="6007"/>
                </a:cubicBezTo>
                <a:lnTo>
                  <a:pt x="6416" y="6007"/>
                </a:lnTo>
                <a:cubicBezTo>
                  <a:pt x="6521" y="6007"/>
                  <a:pt x="6600" y="5921"/>
                  <a:pt x="6591" y="5817"/>
                </a:cubicBezTo>
                <a:close/>
                <a:moveTo>
                  <a:pt x="5863" y="3387"/>
                </a:moveTo>
                <a:cubicBezTo>
                  <a:pt x="5864" y="3381"/>
                  <a:pt x="5872" y="3343"/>
                  <a:pt x="5887" y="3269"/>
                </a:cubicBezTo>
                <a:cubicBezTo>
                  <a:pt x="5890" y="3257"/>
                  <a:pt x="5898" y="3263"/>
                  <a:pt x="5901" y="3267"/>
                </a:cubicBezTo>
                <a:cubicBezTo>
                  <a:pt x="5932" y="3300"/>
                  <a:pt x="5951" y="3344"/>
                  <a:pt x="5951" y="3392"/>
                </a:cubicBezTo>
                <a:cubicBezTo>
                  <a:pt x="5951" y="3494"/>
                  <a:pt x="5868" y="3576"/>
                  <a:pt x="5766" y="3576"/>
                </a:cubicBezTo>
                <a:cubicBezTo>
                  <a:pt x="5665" y="3576"/>
                  <a:pt x="5582" y="3494"/>
                  <a:pt x="5582" y="3392"/>
                </a:cubicBezTo>
                <a:cubicBezTo>
                  <a:pt x="5582" y="3312"/>
                  <a:pt x="5633" y="3244"/>
                  <a:pt x="5705" y="3219"/>
                </a:cubicBezTo>
                <a:cubicBezTo>
                  <a:pt x="5708" y="3218"/>
                  <a:pt x="5717" y="3215"/>
                  <a:pt x="5712" y="3231"/>
                </a:cubicBezTo>
                <a:cubicBezTo>
                  <a:pt x="5697" y="3310"/>
                  <a:pt x="5688" y="3349"/>
                  <a:pt x="5688" y="3351"/>
                </a:cubicBezTo>
                <a:cubicBezTo>
                  <a:pt x="5678" y="3399"/>
                  <a:pt x="5709" y="3446"/>
                  <a:pt x="5757" y="3456"/>
                </a:cubicBezTo>
                <a:cubicBezTo>
                  <a:pt x="5763" y="3458"/>
                  <a:pt x="5770" y="3458"/>
                  <a:pt x="5776" y="3458"/>
                </a:cubicBezTo>
                <a:cubicBezTo>
                  <a:pt x="5817" y="3458"/>
                  <a:pt x="5854" y="3429"/>
                  <a:pt x="5863" y="3387"/>
                </a:cubicBezTo>
                <a:close/>
                <a:moveTo>
                  <a:pt x="4403" y="2172"/>
                </a:moveTo>
                <a:cubicBezTo>
                  <a:pt x="4556" y="2004"/>
                  <a:pt x="4784" y="1904"/>
                  <a:pt x="5013" y="1904"/>
                </a:cubicBezTo>
                <a:cubicBezTo>
                  <a:pt x="5241" y="1904"/>
                  <a:pt x="5469" y="2004"/>
                  <a:pt x="5623" y="2172"/>
                </a:cubicBezTo>
                <a:cubicBezTo>
                  <a:pt x="5757" y="2318"/>
                  <a:pt x="5822" y="2502"/>
                  <a:pt x="5806" y="2689"/>
                </a:cubicBezTo>
                <a:cubicBezTo>
                  <a:pt x="5802" y="2732"/>
                  <a:pt x="5792" y="2797"/>
                  <a:pt x="5780" y="2871"/>
                </a:cubicBezTo>
                <a:cubicBezTo>
                  <a:pt x="5779" y="2875"/>
                  <a:pt x="5778" y="2882"/>
                  <a:pt x="5762" y="2882"/>
                </a:cubicBezTo>
                <a:lnTo>
                  <a:pt x="4267" y="2882"/>
                </a:lnTo>
                <a:cubicBezTo>
                  <a:pt x="4251" y="2882"/>
                  <a:pt x="4247" y="2872"/>
                  <a:pt x="4246" y="2866"/>
                </a:cubicBezTo>
                <a:cubicBezTo>
                  <a:pt x="4234" y="2795"/>
                  <a:pt x="4224" y="2731"/>
                  <a:pt x="4220" y="2689"/>
                </a:cubicBezTo>
                <a:cubicBezTo>
                  <a:pt x="4204" y="2502"/>
                  <a:pt x="4269" y="2318"/>
                  <a:pt x="4403" y="2172"/>
                </a:cubicBezTo>
                <a:close/>
                <a:moveTo>
                  <a:pt x="4126" y="3266"/>
                </a:moveTo>
                <a:cubicBezTo>
                  <a:pt x="4129" y="3262"/>
                  <a:pt x="4138" y="3255"/>
                  <a:pt x="4139" y="3271"/>
                </a:cubicBezTo>
                <a:cubicBezTo>
                  <a:pt x="4154" y="3344"/>
                  <a:pt x="4162" y="3381"/>
                  <a:pt x="4163" y="3387"/>
                </a:cubicBezTo>
                <a:cubicBezTo>
                  <a:pt x="4173" y="3435"/>
                  <a:pt x="4220" y="3466"/>
                  <a:pt x="4269" y="3456"/>
                </a:cubicBezTo>
                <a:cubicBezTo>
                  <a:pt x="4317" y="3446"/>
                  <a:pt x="4348" y="3399"/>
                  <a:pt x="4338" y="3351"/>
                </a:cubicBezTo>
                <a:cubicBezTo>
                  <a:pt x="4338" y="3349"/>
                  <a:pt x="4330" y="3312"/>
                  <a:pt x="4314" y="3233"/>
                </a:cubicBezTo>
                <a:cubicBezTo>
                  <a:pt x="4310" y="3220"/>
                  <a:pt x="4320" y="3219"/>
                  <a:pt x="4325" y="3220"/>
                </a:cubicBezTo>
                <a:cubicBezTo>
                  <a:pt x="4394" y="3247"/>
                  <a:pt x="4444" y="3314"/>
                  <a:pt x="4444" y="3392"/>
                </a:cubicBezTo>
                <a:cubicBezTo>
                  <a:pt x="4444" y="3494"/>
                  <a:pt x="4361" y="3576"/>
                  <a:pt x="4259" y="3576"/>
                </a:cubicBezTo>
                <a:cubicBezTo>
                  <a:pt x="4158" y="3576"/>
                  <a:pt x="4075" y="3494"/>
                  <a:pt x="4075" y="3392"/>
                </a:cubicBezTo>
                <a:cubicBezTo>
                  <a:pt x="4075" y="3343"/>
                  <a:pt x="4094" y="3299"/>
                  <a:pt x="4126" y="3266"/>
                </a:cubicBezTo>
                <a:close/>
                <a:moveTo>
                  <a:pt x="5000" y="5346"/>
                </a:moveTo>
                <a:lnTo>
                  <a:pt x="5027" y="5346"/>
                </a:lnTo>
                <a:cubicBezTo>
                  <a:pt x="5022" y="5347"/>
                  <a:pt x="5018" y="5348"/>
                  <a:pt x="5014" y="5348"/>
                </a:cubicBezTo>
                <a:cubicBezTo>
                  <a:pt x="5010" y="5348"/>
                  <a:pt x="5005" y="5347"/>
                  <a:pt x="5000" y="5346"/>
                </a:cubicBezTo>
                <a:close/>
                <a:moveTo>
                  <a:pt x="1344" y="614"/>
                </a:moveTo>
                <a:cubicBezTo>
                  <a:pt x="1556" y="384"/>
                  <a:pt x="1869" y="246"/>
                  <a:pt x="2184" y="246"/>
                </a:cubicBezTo>
                <a:cubicBezTo>
                  <a:pt x="2499" y="246"/>
                  <a:pt x="2813" y="384"/>
                  <a:pt x="3024" y="614"/>
                </a:cubicBezTo>
                <a:cubicBezTo>
                  <a:pt x="3209" y="816"/>
                  <a:pt x="3298" y="1069"/>
                  <a:pt x="3275" y="1326"/>
                </a:cubicBezTo>
                <a:cubicBezTo>
                  <a:pt x="3270" y="1385"/>
                  <a:pt x="3257" y="1475"/>
                  <a:pt x="3240" y="1576"/>
                </a:cubicBezTo>
                <a:cubicBezTo>
                  <a:pt x="3239" y="1582"/>
                  <a:pt x="3238" y="1593"/>
                  <a:pt x="3215" y="1593"/>
                </a:cubicBezTo>
                <a:lnTo>
                  <a:pt x="1157" y="1593"/>
                </a:lnTo>
                <a:cubicBezTo>
                  <a:pt x="1134" y="1593"/>
                  <a:pt x="1129" y="1578"/>
                  <a:pt x="1128" y="1571"/>
                </a:cubicBezTo>
                <a:cubicBezTo>
                  <a:pt x="1111" y="1472"/>
                  <a:pt x="1098" y="1384"/>
                  <a:pt x="1093" y="1326"/>
                </a:cubicBezTo>
                <a:cubicBezTo>
                  <a:pt x="1070" y="1069"/>
                  <a:pt x="1160" y="816"/>
                  <a:pt x="1344" y="614"/>
                </a:cubicBezTo>
                <a:close/>
                <a:moveTo>
                  <a:pt x="1147" y="2548"/>
                </a:moveTo>
                <a:cubicBezTo>
                  <a:pt x="1007" y="2548"/>
                  <a:pt x="893" y="2435"/>
                  <a:pt x="893" y="2295"/>
                </a:cubicBezTo>
                <a:cubicBezTo>
                  <a:pt x="893" y="2227"/>
                  <a:pt x="920" y="2166"/>
                  <a:pt x="962" y="2121"/>
                </a:cubicBezTo>
                <a:cubicBezTo>
                  <a:pt x="967" y="2116"/>
                  <a:pt x="979" y="2105"/>
                  <a:pt x="981" y="2128"/>
                </a:cubicBezTo>
                <a:cubicBezTo>
                  <a:pt x="1001" y="2229"/>
                  <a:pt x="1012" y="2279"/>
                  <a:pt x="1014" y="2288"/>
                </a:cubicBezTo>
                <a:cubicBezTo>
                  <a:pt x="1028" y="2354"/>
                  <a:pt x="1093" y="2397"/>
                  <a:pt x="1159" y="2383"/>
                </a:cubicBezTo>
                <a:cubicBezTo>
                  <a:pt x="1226" y="2369"/>
                  <a:pt x="1269" y="2304"/>
                  <a:pt x="1255" y="2238"/>
                </a:cubicBezTo>
                <a:cubicBezTo>
                  <a:pt x="1254" y="2235"/>
                  <a:pt x="1243" y="2184"/>
                  <a:pt x="1222" y="2076"/>
                </a:cubicBezTo>
                <a:cubicBezTo>
                  <a:pt x="1217" y="2058"/>
                  <a:pt x="1230" y="2055"/>
                  <a:pt x="1237" y="2058"/>
                </a:cubicBezTo>
                <a:cubicBezTo>
                  <a:pt x="1332" y="2094"/>
                  <a:pt x="1400" y="2187"/>
                  <a:pt x="1400" y="2295"/>
                </a:cubicBezTo>
                <a:cubicBezTo>
                  <a:pt x="1400" y="2435"/>
                  <a:pt x="1287" y="2548"/>
                  <a:pt x="1147" y="2548"/>
                </a:cubicBezTo>
                <a:close/>
                <a:moveTo>
                  <a:pt x="2185" y="4988"/>
                </a:moveTo>
                <a:cubicBezTo>
                  <a:pt x="2180" y="4988"/>
                  <a:pt x="2174" y="4987"/>
                  <a:pt x="2167" y="4985"/>
                </a:cubicBezTo>
                <a:lnTo>
                  <a:pt x="2204" y="4985"/>
                </a:lnTo>
                <a:cubicBezTo>
                  <a:pt x="2197" y="4987"/>
                  <a:pt x="2191" y="4988"/>
                  <a:pt x="2185" y="4988"/>
                </a:cubicBezTo>
                <a:close/>
                <a:moveTo>
                  <a:pt x="2968" y="2295"/>
                </a:moveTo>
                <a:cubicBezTo>
                  <a:pt x="2968" y="2184"/>
                  <a:pt x="3039" y="2091"/>
                  <a:pt x="3137" y="2056"/>
                </a:cubicBezTo>
                <a:cubicBezTo>
                  <a:pt x="3141" y="2054"/>
                  <a:pt x="3154" y="2050"/>
                  <a:pt x="3147" y="2073"/>
                </a:cubicBezTo>
                <a:cubicBezTo>
                  <a:pt x="3125" y="2181"/>
                  <a:pt x="3114" y="2235"/>
                  <a:pt x="3113" y="2238"/>
                </a:cubicBezTo>
                <a:cubicBezTo>
                  <a:pt x="3100" y="2304"/>
                  <a:pt x="3142" y="2369"/>
                  <a:pt x="3209" y="2383"/>
                </a:cubicBezTo>
                <a:cubicBezTo>
                  <a:pt x="3217" y="2385"/>
                  <a:pt x="3226" y="2386"/>
                  <a:pt x="3234" y="2386"/>
                </a:cubicBezTo>
                <a:cubicBezTo>
                  <a:pt x="3291" y="2386"/>
                  <a:pt x="3342" y="2346"/>
                  <a:pt x="3354" y="2288"/>
                </a:cubicBezTo>
                <a:cubicBezTo>
                  <a:pt x="3356" y="2279"/>
                  <a:pt x="3367" y="2226"/>
                  <a:pt x="3387" y="2125"/>
                </a:cubicBezTo>
                <a:cubicBezTo>
                  <a:pt x="3392" y="2108"/>
                  <a:pt x="3402" y="2117"/>
                  <a:pt x="3407" y="2123"/>
                </a:cubicBezTo>
                <a:cubicBezTo>
                  <a:pt x="3449" y="2168"/>
                  <a:pt x="3475" y="2228"/>
                  <a:pt x="3475" y="2295"/>
                </a:cubicBezTo>
                <a:cubicBezTo>
                  <a:pt x="3475" y="2435"/>
                  <a:pt x="3362" y="2548"/>
                  <a:pt x="3222" y="2548"/>
                </a:cubicBezTo>
                <a:cubicBezTo>
                  <a:pt x="3082" y="2548"/>
                  <a:pt x="2968" y="2435"/>
                  <a:pt x="2968" y="2295"/>
                </a:cubicBezTo>
                <a:close/>
              </a:path>
            </a:pathLst>
          </a:custGeom>
          <a:solidFill>
            <a:srgbClr val="4472C4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Rectangle 13">
            <a:extLst>
              <a:ext uri="{FF2B5EF4-FFF2-40B4-BE49-F238E27FC236}">
                <a16:creationId xmlns:a16="http://schemas.microsoft.com/office/drawing/2014/main" id="{C790BD24-18E7-4512-908B-9DFD071A8DD1}"/>
              </a:ext>
            </a:extLst>
          </p:cNvPr>
          <p:cNvSpPr/>
          <p:nvPr/>
        </p:nvSpPr>
        <p:spPr>
          <a:xfrm>
            <a:off x="1114187" y="3857011"/>
            <a:ext cx="1726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Место проживания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5" name="Freeform 27">
            <a:extLst>
              <a:ext uri="{FF2B5EF4-FFF2-40B4-BE49-F238E27FC236}">
                <a16:creationId xmlns:a16="http://schemas.microsoft.com/office/drawing/2014/main" id="{F7B64F7D-B584-4BCF-A9C8-59FB4E410BC8}"/>
              </a:ext>
            </a:extLst>
          </p:cNvPr>
          <p:cNvSpPr>
            <a:spLocks noEditPoints="1"/>
          </p:cNvSpPr>
          <p:nvPr/>
        </p:nvSpPr>
        <p:spPr bwMode="auto">
          <a:xfrm>
            <a:off x="9628626" y="3118107"/>
            <a:ext cx="826125" cy="690858"/>
          </a:xfrm>
          <a:custGeom>
            <a:avLst/>
            <a:gdLst>
              <a:gd name="T0" fmla="*/ 4866 w 15070"/>
              <a:gd name="T1" fmla="*/ 10361 h 12568"/>
              <a:gd name="T2" fmla="*/ 4775 w 15070"/>
              <a:gd name="T3" fmla="*/ 10365 h 12568"/>
              <a:gd name="T4" fmla="*/ 3339 w 15070"/>
              <a:gd name="T5" fmla="*/ 10245 h 12568"/>
              <a:gd name="T6" fmla="*/ 4613 w 15070"/>
              <a:gd name="T7" fmla="*/ 9814 h 12568"/>
              <a:gd name="T8" fmla="*/ 4167 w 15070"/>
              <a:gd name="T9" fmla="*/ 4053 h 12568"/>
              <a:gd name="T10" fmla="*/ 0 w 15070"/>
              <a:gd name="T11" fmla="*/ 4068 h 12568"/>
              <a:gd name="T12" fmla="*/ 4775 w 15070"/>
              <a:gd name="T13" fmla="*/ 11904 h 12568"/>
              <a:gd name="T14" fmla="*/ 5925 w 15070"/>
              <a:gd name="T15" fmla="*/ 11589 h 12568"/>
              <a:gd name="T16" fmla="*/ 4866 w 15070"/>
              <a:gd name="T17" fmla="*/ 10361 h 12568"/>
              <a:gd name="T18" fmla="*/ 2215 w 15070"/>
              <a:gd name="T19" fmla="*/ 6472 h 12568"/>
              <a:gd name="T20" fmla="*/ 1046 w 15070"/>
              <a:gd name="T21" fmla="*/ 5279 h 12568"/>
              <a:gd name="T22" fmla="*/ 2713 w 15070"/>
              <a:gd name="T23" fmla="*/ 5179 h 12568"/>
              <a:gd name="T24" fmla="*/ 3881 w 15070"/>
              <a:gd name="T25" fmla="*/ 6371 h 12568"/>
              <a:gd name="T26" fmla="*/ 2215 w 15070"/>
              <a:gd name="T27" fmla="*/ 6472 h 12568"/>
              <a:gd name="T28" fmla="*/ 9599 w 15070"/>
              <a:gd name="T29" fmla="*/ 4336 h 12568"/>
              <a:gd name="T30" fmla="*/ 5109 w 15070"/>
              <a:gd name="T31" fmla="*/ 2714 h 12568"/>
              <a:gd name="T32" fmla="*/ 7006 w 15070"/>
              <a:gd name="T33" fmla="*/ 11692 h 12568"/>
              <a:gd name="T34" fmla="*/ 14114 w 15070"/>
              <a:gd name="T35" fmla="*/ 5888 h 12568"/>
              <a:gd name="T36" fmla="*/ 9599 w 15070"/>
              <a:gd name="T37" fmla="*/ 4336 h 12568"/>
              <a:gd name="T38" fmla="*/ 5692 w 15070"/>
              <a:gd name="T39" fmla="*/ 4204 h 12568"/>
              <a:gd name="T40" fmla="*/ 7298 w 15070"/>
              <a:gd name="T41" fmla="*/ 4663 h 12568"/>
              <a:gd name="T42" fmla="*/ 8004 w 15070"/>
              <a:gd name="T43" fmla="*/ 6177 h 12568"/>
              <a:gd name="T44" fmla="*/ 6399 w 15070"/>
              <a:gd name="T45" fmla="*/ 5717 h 12568"/>
              <a:gd name="T46" fmla="*/ 5692 w 15070"/>
              <a:gd name="T47" fmla="*/ 4204 h 12568"/>
              <a:gd name="T48" fmla="*/ 9020 w 15070"/>
              <a:gd name="T49" fmla="*/ 10155 h 12568"/>
              <a:gd name="T50" fmla="*/ 7517 w 15070"/>
              <a:gd name="T51" fmla="*/ 10240 h 12568"/>
              <a:gd name="T52" fmla="*/ 6402 w 15070"/>
              <a:gd name="T53" fmla="*/ 9232 h 12568"/>
              <a:gd name="T54" fmla="*/ 7698 w 15070"/>
              <a:gd name="T55" fmla="*/ 9731 h 12568"/>
              <a:gd name="T56" fmla="*/ 9020 w 15070"/>
              <a:gd name="T57" fmla="*/ 10155 h 12568"/>
              <a:gd name="T58" fmla="*/ 11235 w 15070"/>
              <a:gd name="T59" fmla="*/ 7426 h 12568"/>
              <a:gd name="T60" fmla="*/ 9692 w 15070"/>
              <a:gd name="T61" fmla="*/ 6788 h 12568"/>
              <a:gd name="T62" fmla="*/ 11185 w 15070"/>
              <a:gd name="T63" fmla="*/ 6042 h 12568"/>
              <a:gd name="T64" fmla="*/ 12728 w 15070"/>
              <a:gd name="T65" fmla="*/ 6680 h 12568"/>
              <a:gd name="T66" fmla="*/ 11235 w 15070"/>
              <a:gd name="T67" fmla="*/ 7426 h 1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070" h="12568">
                <a:moveTo>
                  <a:pt x="4866" y="10361"/>
                </a:moveTo>
                <a:cubicBezTo>
                  <a:pt x="4835" y="10363"/>
                  <a:pt x="4804" y="10365"/>
                  <a:pt x="4775" y="10365"/>
                </a:cubicBezTo>
                <a:cubicBezTo>
                  <a:pt x="4007" y="10365"/>
                  <a:pt x="3339" y="10566"/>
                  <a:pt x="3339" y="10245"/>
                </a:cubicBezTo>
                <a:cubicBezTo>
                  <a:pt x="3339" y="9948"/>
                  <a:pt x="3923" y="9773"/>
                  <a:pt x="4613" y="9814"/>
                </a:cubicBezTo>
                <a:cubicBezTo>
                  <a:pt x="3953" y="8163"/>
                  <a:pt x="3847" y="5855"/>
                  <a:pt x="4167" y="4053"/>
                </a:cubicBezTo>
                <a:cubicBezTo>
                  <a:pt x="1817" y="3683"/>
                  <a:pt x="0" y="1414"/>
                  <a:pt x="0" y="4068"/>
                </a:cubicBezTo>
                <a:cubicBezTo>
                  <a:pt x="0" y="6946"/>
                  <a:pt x="2137" y="11904"/>
                  <a:pt x="4775" y="11904"/>
                </a:cubicBezTo>
                <a:cubicBezTo>
                  <a:pt x="5172" y="11904"/>
                  <a:pt x="5557" y="11790"/>
                  <a:pt x="5925" y="11589"/>
                </a:cubicBezTo>
                <a:cubicBezTo>
                  <a:pt x="5497" y="11315"/>
                  <a:pt x="5146" y="10887"/>
                  <a:pt x="4866" y="10361"/>
                </a:cubicBezTo>
                <a:close/>
                <a:moveTo>
                  <a:pt x="2215" y="6472"/>
                </a:moveTo>
                <a:cubicBezTo>
                  <a:pt x="1432" y="6170"/>
                  <a:pt x="909" y="5636"/>
                  <a:pt x="1046" y="5279"/>
                </a:cubicBezTo>
                <a:cubicBezTo>
                  <a:pt x="1184" y="4923"/>
                  <a:pt x="1930" y="4878"/>
                  <a:pt x="2713" y="5179"/>
                </a:cubicBezTo>
                <a:cubicBezTo>
                  <a:pt x="3496" y="5481"/>
                  <a:pt x="4019" y="6015"/>
                  <a:pt x="3881" y="6371"/>
                </a:cubicBezTo>
                <a:cubicBezTo>
                  <a:pt x="3744" y="6728"/>
                  <a:pt x="2998" y="6774"/>
                  <a:pt x="2215" y="6472"/>
                </a:cubicBezTo>
                <a:close/>
                <a:moveTo>
                  <a:pt x="9599" y="4336"/>
                </a:moveTo>
                <a:cubicBezTo>
                  <a:pt x="7112" y="3459"/>
                  <a:pt x="6065" y="0"/>
                  <a:pt x="5109" y="2714"/>
                </a:cubicBezTo>
                <a:cubicBezTo>
                  <a:pt x="4151" y="5429"/>
                  <a:pt x="4519" y="10815"/>
                  <a:pt x="7006" y="11692"/>
                </a:cubicBezTo>
                <a:cubicBezTo>
                  <a:pt x="9494" y="12568"/>
                  <a:pt x="13157" y="8603"/>
                  <a:pt x="14114" y="5888"/>
                </a:cubicBezTo>
                <a:cubicBezTo>
                  <a:pt x="15070" y="3173"/>
                  <a:pt x="12086" y="5212"/>
                  <a:pt x="9599" y="4336"/>
                </a:cubicBezTo>
                <a:close/>
                <a:moveTo>
                  <a:pt x="5692" y="4204"/>
                </a:moveTo>
                <a:cubicBezTo>
                  <a:pt x="5942" y="3913"/>
                  <a:pt x="6659" y="4119"/>
                  <a:pt x="7298" y="4663"/>
                </a:cubicBezTo>
                <a:cubicBezTo>
                  <a:pt x="7935" y="5209"/>
                  <a:pt x="8252" y="5886"/>
                  <a:pt x="8004" y="6177"/>
                </a:cubicBezTo>
                <a:cubicBezTo>
                  <a:pt x="7755" y="6467"/>
                  <a:pt x="7036" y="6262"/>
                  <a:pt x="6399" y="5717"/>
                </a:cubicBezTo>
                <a:cubicBezTo>
                  <a:pt x="5760" y="5172"/>
                  <a:pt x="5444" y="4494"/>
                  <a:pt x="5692" y="4204"/>
                </a:cubicBezTo>
                <a:close/>
                <a:moveTo>
                  <a:pt x="9020" y="10155"/>
                </a:moveTo>
                <a:cubicBezTo>
                  <a:pt x="8913" y="10457"/>
                  <a:pt x="8240" y="10496"/>
                  <a:pt x="7517" y="10240"/>
                </a:cubicBezTo>
                <a:cubicBezTo>
                  <a:pt x="6796" y="9985"/>
                  <a:pt x="6295" y="9534"/>
                  <a:pt x="6402" y="9232"/>
                </a:cubicBezTo>
                <a:cubicBezTo>
                  <a:pt x="6508" y="8930"/>
                  <a:pt x="6975" y="9476"/>
                  <a:pt x="7698" y="9731"/>
                </a:cubicBezTo>
                <a:cubicBezTo>
                  <a:pt x="8420" y="9985"/>
                  <a:pt x="9127" y="9853"/>
                  <a:pt x="9020" y="10155"/>
                </a:cubicBezTo>
                <a:close/>
                <a:moveTo>
                  <a:pt x="11235" y="7426"/>
                </a:moveTo>
                <a:cubicBezTo>
                  <a:pt x="10396" y="7456"/>
                  <a:pt x="9705" y="7170"/>
                  <a:pt x="9692" y="6788"/>
                </a:cubicBezTo>
                <a:cubicBezTo>
                  <a:pt x="9678" y="6406"/>
                  <a:pt x="10348" y="6072"/>
                  <a:pt x="11185" y="6042"/>
                </a:cubicBezTo>
                <a:cubicBezTo>
                  <a:pt x="12023" y="6012"/>
                  <a:pt x="12715" y="6297"/>
                  <a:pt x="12728" y="6680"/>
                </a:cubicBezTo>
                <a:cubicBezTo>
                  <a:pt x="12742" y="7062"/>
                  <a:pt x="12074" y="7396"/>
                  <a:pt x="11235" y="7426"/>
                </a:cubicBezTo>
                <a:close/>
              </a:path>
            </a:pathLst>
          </a:custGeom>
          <a:solidFill>
            <a:srgbClr val="4472C4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Freeform 15">
            <a:extLst>
              <a:ext uri="{FF2B5EF4-FFF2-40B4-BE49-F238E27FC236}">
                <a16:creationId xmlns:a16="http://schemas.microsoft.com/office/drawing/2014/main" id="{509615EE-5105-4EA0-8E22-B66D1766E77E}"/>
              </a:ext>
            </a:extLst>
          </p:cNvPr>
          <p:cNvSpPr>
            <a:spLocks/>
          </p:cNvSpPr>
          <p:nvPr/>
        </p:nvSpPr>
        <p:spPr bwMode="auto">
          <a:xfrm>
            <a:off x="3647246" y="1735547"/>
            <a:ext cx="5851525" cy="2146300"/>
          </a:xfrm>
          <a:custGeom>
            <a:avLst/>
            <a:gdLst>
              <a:gd name="T0" fmla="*/ 0 w 16271"/>
              <a:gd name="T1" fmla="*/ 0 h 5938"/>
              <a:gd name="T2" fmla="*/ 14354 w 16271"/>
              <a:gd name="T3" fmla="*/ 0 h 5938"/>
              <a:gd name="T4" fmla="*/ 14654 w 16271"/>
              <a:gd name="T5" fmla="*/ 300 h 5938"/>
              <a:gd name="T6" fmla="*/ 14654 w 16271"/>
              <a:gd name="T7" fmla="*/ 319 h 5938"/>
              <a:gd name="T8" fmla="*/ 14904 w 16271"/>
              <a:gd name="T9" fmla="*/ 569 h 5938"/>
              <a:gd name="T10" fmla="*/ 15356 w 16271"/>
              <a:gd name="T11" fmla="*/ 569 h 5938"/>
              <a:gd name="T12" fmla="*/ 15356 w 16271"/>
              <a:gd name="T13" fmla="*/ 322 h 5938"/>
              <a:gd name="T14" fmla="*/ 15407 w 16271"/>
              <a:gd name="T15" fmla="*/ 240 h 5938"/>
              <a:gd name="T16" fmla="*/ 15502 w 16271"/>
              <a:gd name="T17" fmla="*/ 251 h 5938"/>
              <a:gd name="T18" fmla="*/ 16166 w 16271"/>
              <a:gd name="T19" fmla="*/ 786 h 5938"/>
              <a:gd name="T20" fmla="*/ 16271 w 16271"/>
              <a:gd name="T21" fmla="*/ 1004 h 5938"/>
              <a:gd name="T22" fmla="*/ 16166 w 16271"/>
              <a:gd name="T23" fmla="*/ 1222 h 5938"/>
              <a:gd name="T24" fmla="*/ 15502 w 16271"/>
              <a:gd name="T25" fmla="*/ 1756 h 5938"/>
              <a:gd name="T26" fmla="*/ 15407 w 16271"/>
              <a:gd name="T27" fmla="*/ 1767 h 5938"/>
              <a:gd name="T28" fmla="*/ 15356 w 16271"/>
              <a:gd name="T29" fmla="*/ 1686 h 5938"/>
              <a:gd name="T30" fmla="*/ 15356 w 16271"/>
              <a:gd name="T31" fmla="*/ 1439 h 5938"/>
              <a:gd name="T32" fmla="*/ 14904 w 16271"/>
              <a:gd name="T33" fmla="*/ 1439 h 5938"/>
              <a:gd name="T34" fmla="*/ 14654 w 16271"/>
              <a:gd name="T35" fmla="*/ 1690 h 5938"/>
              <a:gd name="T36" fmla="*/ 14654 w 16271"/>
              <a:gd name="T37" fmla="*/ 2272 h 5938"/>
              <a:gd name="T38" fmla="*/ 14904 w 16271"/>
              <a:gd name="T39" fmla="*/ 2522 h 5938"/>
              <a:gd name="T40" fmla="*/ 15356 w 16271"/>
              <a:gd name="T41" fmla="*/ 2522 h 5938"/>
              <a:gd name="T42" fmla="*/ 15356 w 16271"/>
              <a:gd name="T43" fmla="*/ 2275 h 5938"/>
              <a:gd name="T44" fmla="*/ 15407 w 16271"/>
              <a:gd name="T45" fmla="*/ 2194 h 5938"/>
              <a:gd name="T46" fmla="*/ 15502 w 16271"/>
              <a:gd name="T47" fmla="*/ 2205 h 5938"/>
              <a:gd name="T48" fmla="*/ 16166 w 16271"/>
              <a:gd name="T49" fmla="*/ 2739 h 5938"/>
              <a:gd name="T50" fmla="*/ 16271 w 16271"/>
              <a:gd name="T51" fmla="*/ 2958 h 5938"/>
              <a:gd name="T52" fmla="*/ 16166 w 16271"/>
              <a:gd name="T53" fmla="*/ 3176 h 5938"/>
              <a:gd name="T54" fmla="*/ 15502 w 16271"/>
              <a:gd name="T55" fmla="*/ 3709 h 5938"/>
              <a:gd name="T56" fmla="*/ 15407 w 16271"/>
              <a:gd name="T57" fmla="*/ 3720 h 5938"/>
              <a:gd name="T58" fmla="*/ 15356 w 16271"/>
              <a:gd name="T59" fmla="*/ 3639 h 5938"/>
              <a:gd name="T60" fmla="*/ 15356 w 16271"/>
              <a:gd name="T61" fmla="*/ 3392 h 5938"/>
              <a:gd name="T62" fmla="*/ 14904 w 16271"/>
              <a:gd name="T63" fmla="*/ 3392 h 5938"/>
              <a:gd name="T64" fmla="*/ 14654 w 16271"/>
              <a:gd name="T65" fmla="*/ 3642 h 5938"/>
              <a:gd name="T66" fmla="*/ 14654 w 16271"/>
              <a:gd name="T67" fmla="*/ 4226 h 5938"/>
              <a:gd name="T68" fmla="*/ 14904 w 16271"/>
              <a:gd name="T69" fmla="*/ 4476 h 5938"/>
              <a:gd name="T70" fmla="*/ 15356 w 16271"/>
              <a:gd name="T71" fmla="*/ 4476 h 5938"/>
              <a:gd name="T72" fmla="*/ 15356 w 16271"/>
              <a:gd name="T73" fmla="*/ 4228 h 5938"/>
              <a:gd name="T74" fmla="*/ 15407 w 16271"/>
              <a:gd name="T75" fmla="*/ 4147 h 5938"/>
              <a:gd name="T76" fmla="*/ 15502 w 16271"/>
              <a:gd name="T77" fmla="*/ 4158 h 5938"/>
              <a:gd name="T78" fmla="*/ 16166 w 16271"/>
              <a:gd name="T79" fmla="*/ 4692 h 5938"/>
              <a:gd name="T80" fmla="*/ 16271 w 16271"/>
              <a:gd name="T81" fmla="*/ 4910 h 5938"/>
              <a:gd name="T82" fmla="*/ 16166 w 16271"/>
              <a:gd name="T83" fmla="*/ 5128 h 5938"/>
              <a:gd name="T84" fmla="*/ 15502 w 16271"/>
              <a:gd name="T85" fmla="*/ 5663 h 5938"/>
              <a:gd name="T86" fmla="*/ 15407 w 16271"/>
              <a:gd name="T87" fmla="*/ 5674 h 5938"/>
              <a:gd name="T88" fmla="*/ 15356 w 16271"/>
              <a:gd name="T89" fmla="*/ 5593 h 5938"/>
              <a:gd name="T90" fmla="*/ 15356 w 16271"/>
              <a:gd name="T91" fmla="*/ 5345 h 5938"/>
              <a:gd name="T92" fmla="*/ 14904 w 16271"/>
              <a:gd name="T93" fmla="*/ 5345 h 5938"/>
              <a:gd name="T94" fmla="*/ 14654 w 16271"/>
              <a:gd name="T95" fmla="*/ 5595 h 5938"/>
              <a:gd name="T96" fmla="*/ 14654 w 16271"/>
              <a:gd name="T97" fmla="*/ 5638 h 5938"/>
              <a:gd name="T98" fmla="*/ 14354 w 16271"/>
              <a:gd name="T99" fmla="*/ 5938 h 5938"/>
              <a:gd name="T100" fmla="*/ 0 w 16271"/>
              <a:gd name="T101" fmla="*/ 5938 h 5938"/>
              <a:gd name="T102" fmla="*/ 0 w 16271"/>
              <a:gd name="T103" fmla="*/ 0 h 5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271" h="5938">
                <a:moveTo>
                  <a:pt x="0" y="0"/>
                </a:moveTo>
                <a:lnTo>
                  <a:pt x="14354" y="0"/>
                </a:lnTo>
                <a:cubicBezTo>
                  <a:pt x="14519" y="0"/>
                  <a:pt x="14654" y="135"/>
                  <a:pt x="14654" y="300"/>
                </a:cubicBezTo>
                <a:lnTo>
                  <a:pt x="14654" y="319"/>
                </a:lnTo>
                <a:cubicBezTo>
                  <a:pt x="14654" y="456"/>
                  <a:pt x="14766" y="569"/>
                  <a:pt x="14904" y="569"/>
                </a:cubicBezTo>
                <a:lnTo>
                  <a:pt x="15356" y="569"/>
                </a:lnTo>
                <a:lnTo>
                  <a:pt x="15356" y="322"/>
                </a:lnTo>
                <a:cubicBezTo>
                  <a:pt x="15356" y="286"/>
                  <a:pt x="15375" y="256"/>
                  <a:pt x="15407" y="240"/>
                </a:cubicBezTo>
                <a:cubicBezTo>
                  <a:pt x="15439" y="225"/>
                  <a:pt x="15475" y="229"/>
                  <a:pt x="15502" y="251"/>
                </a:cubicBezTo>
                <a:lnTo>
                  <a:pt x="16166" y="786"/>
                </a:lnTo>
                <a:cubicBezTo>
                  <a:pt x="16234" y="841"/>
                  <a:pt x="16271" y="916"/>
                  <a:pt x="16271" y="1004"/>
                </a:cubicBezTo>
                <a:cubicBezTo>
                  <a:pt x="16271" y="1092"/>
                  <a:pt x="16234" y="1167"/>
                  <a:pt x="16166" y="1222"/>
                </a:cubicBezTo>
                <a:lnTo>
                  <a:pt x="15502" y="1756"/>
                </a:lnTo>
                <a:cubicBezTo>
                  <a:pt x="15475" y="1778"/>
                  <a:pt x="15439" y="1782"/>
                  <a:pt x="15407" y="1767"/>
                </a:cubicBezTo>
                <a:cubicBezTo>
                  <a:pt x="15375" y="1752"/>
                  <a:pt x="15356" y="1721"/>
                  <a:pt x="15356" y="1686"/>
                </a:cubicBezTo>
                <a:lnTo>
                  <a:pt x="15356" y="1439"/>
                </a:lnTo>
                <a:lnTo>
                  <a:pt x="14904" y="1439"/>
                </a:lnTo>
                <a:cubicBezTo>
                  <a:pt x="14766" y="1439"/>
                  <a:pt x="14654" y="1552"/>
                  <a:pt x="14654" y="1690"/>
                </a:cubicBezTo>
                <a:lnTo>
                  <a:pt x="14654" y="2272"/>
                </a:lnTo>
                <a:cubicBezTo>
                  <a:pt x="14654" y="2410"/>
                  <a:pt x="14766" y="2522"/>
                  <a:pt x="14904" y="2522"/>
                </a:cubicBezTo>
                <a:lnTo>
                  <a:pt x="15356" y="2522"/>
                </a:lnTo>
                <a:lnTo>
                  <a:pt x="15356" y="2275"/>
                </a:lnTo>
                <a:cubicBezTo>
                  <a:pt x="15356" y="2239"/>
                  <a:pt x="15375" y="2209"/>
                  <a:pt x="15407" y="2194"/>
                </a:cubicBezTo>
                <a:cubicBezTo>
                  <a:pt x="15439" y="2178"/>
                  <a:pt x="15475" y="2183"/>
                  <a:pt x="15502" y="2205"/>
                </a:cubicBezTo>
                <a:lnTo>
                  <a:pt x="16166" y="2739"/>
                </a:lnTo>
                <a:cubicBezTo>
                  <a:pt x="16234" y="2794"/>
                  <a:pt x="16271" y="2870"/>
                  <a:pt x="16271" y="2958"/>
                </a:cubicBezTo>
                <a:cubicBezTo>
                  <a:pt x="16271" y="3045"/>
                  <a:pt x="16234" y="3121"/>
                  <a:pt x="16166" y="3176"/>
                </a:cubicBezTo>
                <a:lnTo>
                  <a:pt x="15502" y="3709"/>
                </a:lnTo>
                <a:cubicBezTo>
                  <a:pt x="15475" y="3732"/>
                  <a:pt x="15439" y="3736"/>
                  <a:pt x="15407" y="3720"/>
                </a:cubicBezTo>
                <a:cubicBezTo>
                  <a:pt x="15375" y="3705"/>
                  <a:pt x="15356" y="3675"/>
                  <a:pt x="15356" y="3639"/>
                </a:cubicBezTo>
                <a:lnTo>
                  <a:pt x="15356" y="3392"/>
                </a:lnTo>
                <a:lnTo>
                  <a:pt x="14904" y="3392"/>
                </a:lnTo>
                <a:cubicBezTo>
                  <a:pt x="14766" y="3392"/>
                  <a:pt x="14654" y="3504"/>
                  <a:pt x="14654" y="3642"/>
                </a:cubicBezTo>
                <a:lnTo>
                  <a:pt x="14654" y="4226"/>
                </a:lnTo>
                <a:cubicBezTo>
                  <a:pt x="14654" y="4363"/>
                  <a:pt x="14766" y="4476"/>
                  <a:pt x="14904" y="4476"/>
                </a:cubicBezTo>
                <a:lnTo>
                  <a:pt x="15356" y="4476"/>
                </a:lnTo>
                <a:lnTo>
                  <a:pt x="15356" y="4228"/>
                </a:lnTo>
                <a:cubicBezTo>
                  <a:pt x="15356" y="4193"/>
                  <a:pt x="15375" y="4162"/>
                  <a:pt x="15407" y="4147"/>
                </a:cubicBezTo>
                <a:cubicBezTo>
                  <a:pt x="15439" y="4132"/>
                  <a:pt x="15475" y="4136"/>
                  <a:pt x="15502" y="4158"/>
                </a:cubicBezTo>
                <a:lnTo>
                  <a:pt x="16166" y="4692"/>
                </a:lnTo>
                <a:cubicBezTo>
                  <a:pt x="16234" y="4747"/>
                  <a:pt x="16271" y="4822"/>
                  <a:pt x="16271" y="4910"/>
                </a:cubicBezTo>
                <a:cubicBezTo>
                  <a:pt x="16271" y="4998"/>
                  <a:pt x="16234" y="5073"/>
                  <a:pt x="16166" y="5128"/>
                </a:cubicBezTo>
                <a:lnTo>
                  <a:pt x="15502" y="5663"/>
                </a:lnTo>
                <a:cubicBezTo>
                  <a:pt x="15475" y="5685"/>
                  <a:pt x="15439" y="5689"/>
                  <a:pt x="15407" y="5674"/>
                </a:cubicBezTo>
                <a:cubicBezTo>
                  <a:pt x="15375" y="5658"/>
                  <a:pt x="15356" y="5628"/>
                  <a:pt x="15356" y="5593"/>
                </a:cubicBezTo>
                <a:lnTo>
                  <a:pt x="15356" y="5345"/>
                </a:lnTo>
                <a:lnTo>
                  <a:pt x="14904" y="5345"/>
                </a:lnTo>
                <a:cubicBezTo>
                  <a:pt x="14766" y="5345"/>
                  <a:pt x="14654" y="5458"/>
                  <a:pt x="14654" y="5595"/>
                </a:cubicBezTo>
                <a:lnTo>
                  <a:pt x="14654" y="5638"/>
                </a:lnTo>
                <a:cubicBezTo>
                  <a:pt x="14654" y="5803"/>
                  <a:pt x="14519" y="5938"/>
                  <a:pt x="14354" y="5938"/>
                </a:cubicBezTo>
                <a:lnTo>
                  <a:pt x="0" y="59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4000">
                <a:sysClr val="window" lastClr="FFFFFF"/>
              </a:gs>
              <a:gs pos="100000">
                <a:srgbClr val="4472C4">
                  <a:lumMod val="20000"/>
                  <a:lumOff val="80000"/>
                </a:srgbClr>
              </a:gs>
            </a:gsLst>
            <a:lin ang="0" scaled="1"/>
          </a:gradFill>
          <a:ln w="9525">
            <a:gradFill flip="none" rotWithShape="1">
              <a:gsLst>
                <a:gs pos="38000">
                  <a:sysClr val="window" lastClr="FFFFFF"/>
                </a:gs>
                <a:gs pos="100000">
                  <a:srgbClr val="4472C4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Freeform 9">
            <a:extLst>
              <a:ext uri="{FF2B5EF4-FFF2-40B4-BE49-F238E27FC236}">
                <a16:creationId xmlns:a16="http://schemas.microsoft.com/office/drawing/2014/main" id="{FE60207A-6CD9-4CD8-817C-B609FA7FC316}"/>
              </a:ext>
            </a:extLst>
          </p:cNvPr>
          <p:cNvSpPr>
            <a:spLocks noEditPoints="1"/>
          </p:cNvSpPr>
          <p:nvPr/>
        </p:nvSpPr>
        <p:spPr bwMode="auto">
          <a:xfrm>
            <a:off x="5550652" y="3512681"/>
            <a:ext cx="1371600" cy="354013"/>
          </a:xfrm>
          <a:custGeom>
            <a:avLst/>
            <a:gdLst>
              <a:gd name="T0" fmla="*/ 25230 w 27733"/>
              <a:gd name="T1" fmla="*/ 5447 h 7139"/>
              <a:gd name="T2" fmla="*/ 22634 w 27733"/>
              <a:gd name="T3" fmla="*/ 5447 h 7139"/>
              <a:gd name="T4" fmla="*/ 24326 w 27733"/>
              <a:gd name="T5" fmla="*/ 3755 h 7139"/>
              <a:gd name="T6" fmla="*/ 9955 w 27733"/>
              <a:gd name="T7" fmla="*/ 4543 h 7139"/>
              <a:gd name="T8" fmla="*/ 9051 w 27733"/>
              <a:gd name="T9" fmla="*/ 5447 h 7139"/>
              <a:gd name="T10" fmla="*/ 11647 w 27733"/>
              <a:gd name="T11" fmla="*/ 5447 h 7139"/>
              <a:gd name="T12" fmla="*/ 19551 w 27733"/>
              <a:gd name="T13" fmla="*/ 1716 h 7139"/>
              <a:gd name="T14" fmla="*/ 19133 w 27733"/>
              <a:gd name="T15" fmla="*/ 2249 h 7139"/>
              <a:gd name="T16" fmla="*/ 14869 w 27733"/>
              <a:gd name="T17" fmla="*/ 2249 h 7139"/>
              <a:gd name="T18" fmla="*/ 14243 w 27733"/>
              <a:gd name="T19" fmla="*/ 1994 h 7139"/>
              <a:gd name="T20" fmla="*/ 14892 w 27733"/>
              <a:gd name="T21" fmla="*/ 464 h 7139"/>
              <a:gd name="T22" fmla="*/ 13733 w 27733"/>
              <a:gd name="T23" fmla="*/ 1971 h 7139"/>
              <a:gd name="T24" fmla="*/ 11647 w 27733"/>
              <a:gd name="T25" fmla="*/ 2249 h 7139"/>
              <a:gd name="T26" fmla="*/ 11623 w 27733"/>
              <a:gd name="T27" fmla="*/ 812 h 7139"/>
              <a:gd name="T28" fmla="*/ 11763 w 27733"/>
              <a:gd name="T29" fmla="*/ 765 h 7139"/>
              <a:gd name="T30" fmla="*/ 11902 w 27733"/>
              <a:gd name="T31" fmla="*/ 719 h 7139"/>
              <a:gd name="T32" fmla="*/ 13733 w 27733"/>
              <a:gd name="T33" fmla="*/ 1971 h 7139"/>
              <a:gd name="T34" fmla="*/ 2617 w 27733"/>
              <a:gd name="T35" fmla="*/ 4144 h 7139"/>
              <a:gd name="T36" fmla="*/ 609 w 27733"/>
              <a:gd name="T37" fmla="*/ 3848 h 7139"/>
              <a:gd name="T38" fmla="*/ 1477 w 27733"/>
              <a:gd name="T39" fmla="*/ 6049 h 7139"/>
              <a:gd name="T40" fmla="*/ 1640 w 27733"/>
              <a:gd name="T41" fmla="*/ 6041 h 7139"/>
              <a:gd name="T42" fmla="*/ 1570 w 27733"/>
              <a:gd name="T43" fmla="*/ 6259 h 7139"/>
              <a:gd name="T44" fmla="*/ 426 w 27733"/>
              <a:gd name="T45" fmla="*/ 5805 h 7139"/>
              <a:gd name="T46" fmla="*/ 1524 w 27733"/>
              <a:gd name="T47" fmla="*/ 3277 h 7139"/>
              <a:gd name="T48" fmla="*/ 4593 w 27733"/>
              <a:gd name="T49" fmla="*/ 6053 h 7139"/>
              <a:gd name="T50" fmla="*/ 4725 w 27733"/>
              <a:gd name="T51" fmla="*/ 5743 h 7139"/>
              <a:gd name="T52" fmla="*/ 4542 w 27733"/>
              <a:gd name="T53" fmla="*/ 5049 h 7139"/>
              <a:gd name="T54" fmla="*/ 4019 w 27733"/>
              <a:gd name="T55" fmla="*/ 5440 h 7139"/>
              <a:gd name="T56" fmla="*/ 3823 w 27733"/>
              <a:gd name="T57" fmla="*/ 5589 h 7139"/>
              <a:gd name="T58" fmla="*/ 4123 w 27733"/>
              <a:gd name="T59" fmla="*/ 4905 h 7139"/>
              <a:gd name="T60" fmla="*/ 5036 w 27733"/>
              <a:gd name="T61" fmla="*/ 5614 h 7139"/>
              <a:gd name="T62" fmla="*/ 3373 w 27733"/>
              <a:gd name="T63" fmla="*/ 4904 h 7139"/>
              <a:gd name="T64" fmla="*/ 3317 w 27733"/>
              <a:gd name="T65" fmla="*/ 5256 h 7139"/>
              <a:gd name="T66" fmla="*/ 3725 w 27733"/>
              <a:gd name="T67" fmla="*/ 5937 h 7139"/>
              <a:gd name="T68" fmla="*/ 4281 w 27733"/>
              <a:gd name="T69" fmla="*/ 5364 h 7139"/>
              <a:gd name="T70" fmla="*/ 3728 w 27733"/>
              <a:gd name="T71" fmla="*/ 6148 h 7139"/>
              <a:gd name="T72" fmla="*/ 3132 w 27733"/>
              <a:gd name="T73" fmla="*/ 5153 h 7139"/>
              <a:gd name="T74" fmla="*/ 3719 w 27733"/>
              <a:gd name="T75" fmla="*/ 5237 h 7139"/>
              <a:gd name="T76" fmla="*/ 3348 w 27733"/>
              <a:gd name="T77" fmla="*/ 4557 h 7139"/>
              <a:gd name="T78" fmla="*/ 2472 w 27733"/>
              <a:gd name="T79" fmla="*/ 4723 h 7139"/>
              <a:gd name="T80" fmla="*/ 2637 w 27733"/>
              <a:gd name="T81" fmla="*/ 5599 h 7139"/>
              <a:gd name="T82" fmla="*/ 2166 w 27733"/>
              <a:gd name="T83" fmla="*/ 5234 h 7139"/>
              <a:gd name="T84" fmla="*/ 2837 w 27733"/>
              <a:gd name="T85" fmla="*/ 4251 h 7139"/>
              <a:gd name="T86" fmla="*/ 3751 w 27733"/>
              <a:gd name="T87" fmla="*/ 4712 h 7139"/>
              <a:gd name="T88" fmla="*/ 2509 w 27733"/>
              <a:gd name="T89" fmla="*/ 4273 h 7139"/>
              <a:gd name="T90" fmla="*/ 1633 w 27733"/>
              <a:gd name="T91" fmla="*/ 4628 h 7139"/>
              <a:gd name="T92" fmla="*/ 2309 w 27733"/>
              <a:gd name="T93" fmla="*/ 5947 h 7139"/>
              <a:gd name="T94" fmla="*/ 3016 w 27733"/>
              <a:gd name="T95" fmla="*/ 5804 h 7139"/>
              <a:gd name="T96" fmla="*/ 1234 w 27733"/>
              <a:gd name="T97" fmla="*/ 5229 h 7139"/>
              <a:gd name="T98" fmla="*/ 2424 w 27733"/>
              <a:gd name="T99" fmla="*/ 4151 h 7139"/>
              <a:gd name="T100" fmla="*/ 26759 w 27733"/>
              <a:gd name="T101" fmla="*/ 2967 h 7139"/>
              <a:gd name="T102" fmla="*/ 16468 w 27733"/>
              <a:gd name="T103" fmla="*/ 47 h 7139"/>
              <a:gd name="T104" fmla="*/ 15124 w 27733"/>
              <a:gd name="T105" fmla="*/ 24 h 7139"/>
              <a:gd name="T106" fmla="*/ 10210 w 27733"/>
              <a:gd name="T107" fmla="*/ 719 h 7139"/>
              <a:gd name="T108" fmla="*/ 6269 w 27733"/>
              <a:gd name="T109" fmla="*/ 1855 h 7139"/>
              <a:gd name="T110" fmla="*/ 5829 w 27733"/>
              <a:gd name="T111" fmla="*/ 3779 h 7139"/>
              <a:gd name="T112" fmla="*/ 6408 w 27733"/>
              <a:gd name="T113" fmla="*/ 6004 h 7139"/>
              <a:gd name="T114" fmla="*/ 9885 w 27733"/>
              <a:gd name="T115" fmla="*/ 3454 h 7139"/>
              <a:gd name="T116" fmla="*/ 22518 w 27733"/>
              <a:gd name="T117" fmla="*/ 6467 h 7139"/>
              <a:gd name="T118" fmla="*/ 26273 w 27733"/>
              <a:gd name="T119" fmla="*/ 5471 h 7139"/>
              <a:gd name="T120" fmla="*/ 27385 w 27733"/>
              <a:gd name="T121" fmla="*/ 5656 h 7139"/>
              <a:gd name="T122" fmla="*/ 27663 w 27733"/>
              <a:gd name="T123" fmla="*/ 4543 h 7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3" h="7139">
                <a:moveTo>
                  <a:pt x="23422" y="5447"/>
                </a:moveTo>
                <a:cubicBezTo>
                  <a:pt x="23422" y="4937"/>
                  <a:pt x="23839" y="4543"/>
                  <a:pt x="24326" y="4543"/>
                </a:cubicBezTo>
                <a:cubicBezTo>
                  <a:pt x="24812" y="4543"/>
                  <a:pt x="25230" y="4961"/>
                  <a:pt x="25230" y="5447"/>
                </a:cubicBezTo>
                <a:cubicBezTo>
                  <a:pt x="25230" y="5957"/>
                  <a:pt x="24812" y="6351"/>
                  <a:pt x="24326" y="6351"/>
                </a:cubicBezTo>
                <a:cubicBezTo>
                  <a:pt x="23839" y="6351"/>
                  <a:pt x="23422" y="5957"/>
                  <a:pt x="23422" y="5447"/>
                </a:cubicBezTo>
                <a:moveTo>
                  <a:pt x="22634" y="5447"/>
                </a:moveTo>
                <a:cubicBezTo>
                  <a:pt x="22634" y="6375"/>
                  <a:pt x="23398" y="7139"/>
                  <a:pt x="24326" y="7139"/>
                </a:cubicBezTo>
                <a:cubicBezTo>
                  <a:pt x="25253" y="7139"/>
                  <a:pt x="26018" y="6375"/>
                  <a:pt x="26018" y="5447"/>
                </a:cubicBezTo>
                <a:cubicBezTo>
                  <a:pt x="26018" y="4520"/>
                  <a:pt x="25253" y="3755"/>
                  <a:pt x="24326" y="3755"/>
                </a:cubicBezTo>
                <a:cubicBezTo>
                  <a:pt x="23398" y="3755"/>
                  <a:pt x="22634" y="4520"/>
                  <a:pt x="22634" y="5447"/>
                </a:cubicBezTo>
                <a:moveTo>
                  <a:pt x="9051" y="5447"/>
                </a:moveTo>
                <a:cubicBezTo>
                  <a:pt x="9051" y="4937"/>
                  <a:pt x="9468" y="4543"/>
                  <a:pt x="9955" y="4543"/>
                </a:cubicBezTo>
                <a:cubicBezTo>
                  <a:pt x="10465" y="4543"/>
                  <a:pt x="10859" y="4961"/>
                  <a:pt x="10859" y="5447"/>
                </a:cubicBezTo>
                <a:cubicBezTo>
                  <a:pt x="10859" y="5957"/>
                  <a:pt x="10441" y="6351"/>
                  <a:pt x="9955" y="6351"/>
                </a:cubicBezTo>
                <a:cubicBezTo>
                  <a:pt x="9468" y="6375"/>
                  <a:pt x="9051" y="5957"/>
                  <a:pt x="9051" y="5447"/>
                </a:cubicBezTo>
                <a:moveTo>
                  <a:pt x="8263" y="5447"/>
                </a:moveTo>
                <a:cubicBezTo>
                  <a:pt x="8263" y="6375"/>
                  <a:pt x="9027" y="7139"/>
                  <a:pt x="9955" y="7139"/>
                </a:cubicBezTo>
                <a:cubicBezTo>
                  <a:pt x="10882" y="7139"/>
                  <a:pt x="11647" y="6375"/>
                  <a:pt x="11647" y="5447"/>
                </a:cubicBezTo>
                <a:cubicBezTo>
                  <a:pt x="11647" y="4520"/>
                  <a:pt x="10882" y="3755"/>
                  <a:pt x="9955" y="3755"/>
                </a:cubicBezTo>
                <a:cubicBezTo>
                  <a:pt x="9027" y="3755"/>
                  <a:pt x="8263" y="4520"/>
                  <a:pt x="8263" y="5447"/>
                </a:cubicBezTo>
                <a:moveTo>
                  <a:pt x="19551" y="1716"/>
                </a:moveTo>
                <a:lnTo>
                  <a:pt x="19319" y="1692"/>
                </a:lnTo>
                <a:cubicBezTo>
                  <a:pt x="19157" y="1669"/>
                  <a:pt x="18994" y="1808"/>
                  <a:pt x="18994" y="1971"/>
                </a:cubicBezTo>
                <a:cubicBezTo>
                  <a:pt x="18994" y="2086"/>
                  <a:pt x="19041" y="2179"/>
                  <a:pt x="19133" y="2249"/>
                </a:cubicBezTo>
                <a:lnTo>
                  <a:pt x="16445" y="2249"/>
                </a:lnTo>
                <a:lnTo>
                  <a:pt x="15541" y="2249"/>
                </a:lnTo>
                <a:lnTo>
                  <a:pt x="14869" y="2249"/>
                </a:lnTo>
                <a:lnTo>
                  <a:pt x="14614" y="2249"/>
                </a:lnTo>
                <a:lnTo>
                  <a:pt x="14498" y="2249"/>
                </a:lnTo>
                <a:cubicBezTo>
                  <a:pt x="14243" y="2249"/>
                  <a:pt x="14243" y="1994"/>
                  <a:pt x="14243" y="1994"/>
                </a:cubicBezTo>
                <a:lnTo>
                  <a:pt x="14243" y="719"/>
                </a:lnTo>
                <a:cubicBezTo>
                  <a:pt x="14243" y="464"/>
                  <a:pt x="14498" y="464"/>
                  <a:pt x="14498" y="464"/>
                </a:cubicBezTo>
                <a:lnTo>
                  <a:pt x="14892" y="464"/>
                </a:lnTo>
                <a:cubicBezTo>
                  <a:pt x="16004" y="464"/>
                  <a:pt x="17071" y="464"/>
                  <a:pt x="18114" y="927"/>
                </a:cubicBezTo>
                <a:cubicBezTo>
                  <a:pt x="18670" y="1182"/>
                  <a:pt x="19133" y="1414"/>
                  <a:pt x="19551" y="1716"/>
                </a:cubicBezTo>
                <a:moveTo>
                  <a:pt x="13733" y="1971"/>
                </a:moveTo>
                <a:cubicBezTo>
                  <a:pt x="13733" y="2249"/>
                  <a:pt x="13501" y="2249"/>
                  <a:pt x="13501" y="2249"/>
                </a:cubicBezTo>
                <a:lnTo>
                  <a:pt x="11925" y="2249"/>
                </a:lnTo>
                <a:lnTo>
                  <a:pt x="11647" y="2249"/>
                </a:lnTo>
                <a:lnTo>
                  <a:pt x="10279" y="2249"/>
                </a:lnTo>
                <a:cubicBezTo>
                  <a:pt x="9282" y="2249"/>
                  <a:pt x="10094" y="1623"/>
                  <a:pt x="10094" y="1623"/>
                </a:cubicBezTo>
                <a:cubicBezTo>
                  <a:pt x="10094" y="1623"/>
                  <a:pt x="10766" y="1113"/>
                  <a:pt x="11623" y="812"/>
                </a:cubicBezTo>
                <a:lnTo>
                  <a:pt x="11623" y="812"/>
                </a:lnTo>
                <a:cubicBezTo>
                  <a:pt x="11647" y="812"/>
                  <a:pt x="11670" y="788"/>
                  <a:pt x="11670" y="788"/>
                </a:cubicBezTo>
                <a:cubicBezTo>
                  <a:pt x="11693" y="788"/>
                  <a:pt x="11739" y="765"/>
                  <a:pt x="11763" y="765"/>
                </a:cubicBezTo>
                <a:cubicBezTo>
                  <a:pt x="11786" y="765"/>
                  <a:pt x="11832" y="742"/>
                  <a:pt x="11855" y="742"/>
                </a:cubicBezTo>
                <a:cubicBezTo>
                  <a:pt x="11878" y="742"/>
                  <a:pt x="11878" y="742"/>
                  <a:pt x="11902" y="719"/>
                </a:cubicBezTo>
                <a:lnTo>
                  <a:pt x="11902" y="719"/>
                </a:lnTo>
                <a:cubicBezTo>
                  <a:pt x="12365" y="580"/>
                  <a:pt x="12898" y="557"/>
                  <a:pt x="13408" y="510"/>
                </a:cubicBezTo>
                <a:cubicBezTo>
                  <a:pt x="13663" y="487"/>
                  <a:pt x="13663" y="765"/>
                  <a:pt x="13663" y="765"/>
                </a:cubicBezTo>
                <a:lnTo>
                  <a:pt x="13733" y="1971"/>
                </a:lnTo>
                <a:close/>
                <a:moveTo>
                  <a:pt x="2801" y="4041"/>
                </a:moveTo>
                <a:cubicBezTo>
                  <a:pt x="2830" y="4092"/>
                  <a:pt x="2811" y="4157"/>
                  <a:pt x="2761" y="4185"/>
                </a:cubicBezTo>
                <a:cubicBezTo>
                  <a:pt x="2710" y="4213"/>
                  <a:pt x="2645" y="4195"/>
                  <a:pt x="2617" y="4144"/>
                </a:cubicBezTo>
                <a:cubicBezTo>
                  <a:pt x="2506" y="3945"/>
                  <a:pt x="2346" y="3783"/>
                  <a:pt x="2157" y="3670"/>
                </a:cubicBezTo>
                <a:cubicBezTo>
                  <a:pt x="1967" y="3556"/>
                  <a:pt x="1749" y="3492"/>
                  <a:pt x="1521" y="3488"/>
                </a:cubicBezTo>
                <a:cubicBezTo>
                  <a:pt x="1167" y="3482"/>
                  <a:pt x="844" y="3620"/>
                  <a:pt x="609" y="3848"/>
                </a:cubicBezTo>
                <a:cubicBezTo>
                  <a:pt x="373" y="4076"/>
                  <a:pt x="224" y="4393"/>
                  <a:pt x="218" y="4747"/>
                </a:cubicBezTo>
                <a:cubicBezTo>
                  <a:pt x="212" y="5101"/>
                  <a:pt x="350" y="5423"/>
                  <a:pt x="578" y="5659"/>
                </a:cubicBezTo>
                <a:cubicBezTo>
                  <a:pt x="806" y="5895"/>
                  <a:pt x="1124" y="6043"/>
                  <a:pt x="1477" y="6049"/>
                </a:cubicBezTo>
                <a:cubicBezTo>
                  <a:pt x="1503" y="6050"/>
                  <a:pt x="1531" y="6049"/>
                  <a:pt x="1559" y="6048"/>
                </a:cubicBezTo>
                <a:lnTo>
                  <a:pt x="1560" y="6048"/>
                </a:lnTo>
                <a:cubicBezTo>
                  <a:pt x="1586" y="6047"/>
                  <a:pt x="1612" y="6045"/>
                  <a:pt x="1640" y="6041"/>
                </a:cubicBezTo>
                <a:cubicBezTo>
                  <a:pt x="1698" y="6035"/>
                  <a:pt x="1751" y="6077"/>
                  <a:pt x="1757" y="6135"/>
                </a:cubicBezTo>
                <a:cubicBezTo>
                  <a:pt x="1763" y="6193"/>
                  <a:pt x="1721" y="6245"/>
                  <a:pt x="1663" y="6252"/>
                </a:cubicBezTo>
                <a:cubicBezTo>
                  <a:pt x="1634" y="6255"/>
                  <a:pt x="1603" y="6257"/>
                  <a:pt x="1570" y="6259"/>
                </a:cubicBezTo>
                <a:lnTo>
                  <a:pt x="1569" y="6259"/>
                </a:lnTo>
                <a:cubicBezTo>
                  <a:pt x="1538" y="6260"/>
                  <a:pt x="1507" y="6261"/>
                  <a:pt x="1474" y="6260"/>
                </a:cubicBezTo>
                <a:cubicBezTo>
                  <a:pt x="1062" y="6253"/>
                  <a:pt x="692" y="6080"/>
                  <a:pt x="426" y="5805"/>
                </a:cubicBezTo>
                <a:cubicBezTo>
                  <a:pt x="161" y="5531"/>
                  <a:pt x="0" y="5156"/>
                  <a:pt x="7" y="4744"/>
                </a:cubicBezTo>
                <a:cubicBezTo>
                  <a:pt x="14" y="4332"/>
                  <a:pt x="188" y="3961"/>
                  <a:pt x="462" y="3696"/>
                </a:cubicBezTo>
                <a:cubicBezTo>
                  <a:pt x="736" y="3431"/>
                  <a:pt x="1112" y="3270"/>
                  <a:pt x="1524" y="3277"/>
                </a:cubicBezTo>
                <a:cubicBezTo>
                  <a:pt x="1790" y="3282"/>
                  <a:pt x="2044" y="3357"/>
                  <a:pt x="2265" y="3488"/>
                </a:cubicBezTo>
                <a:cubicBezTo>
                  <a:pt x="2485" y="3620"/>
                  <a:pt x="2672" y="3809"/>
                  <a:pt x="2801" y="4041"/>
                </a:cubicBezTo>
                <a:close/>
                <a:moveTo>
                  <a:pt x="4593" y="6053"/>
                </a:moveTo>
                <a:cubicBezTo>
                  <a:pt x="4537" y="6068"/>
                  <a:pt x="4479" y="6035"/>
                  <a:pt x="4464" y="5978"/>
                </a:cubicBezTo>
                <a:cubicBezTo>
                  <a:pt x="4450" y="5922"/>
                  <a:pt x="4483" y="5864"/>
                  <a:pt x="4540" y="5849"/>
                </a:cubicBezTo>
                <a:cubicBezTo>
                  <a:pt x="4611" y="5830"/>
                  <a:pt x="4674" y="5793"/>
                  <a:pt x="4725" y="5743"/>
                </a:cubicBezTo>
                <a:cubicBezTo>
                  <a:pt x="4776" y="5693"/>
                  <a:pt x="4814" y="5629"/>
                  <a:pt x="4833" y="5558"/>
                </a:cubicBezTo>
                <a:cubicBezTo>
                  <a:pt x="4863" y="5448"/>
                  <a:pt x="4846" y="5335"/>
                  <a:pt x="4793" y="5243"/>
                </a:cubicBezTo>
                <a:cubicBezTo>
                  <a:pt x="4740" y="5151"/>
                  <a:pt x="4653" y="5079"/>
                  <a:pt x="4542" y="5049"/>
                </a:cubicBezTo>
                <a:cubicBezTo>
                  <a:pt x="4432" y="5019"/>
                  <a:pt x="4320" y="5036"/>
                  <a:pt x="4227" y="5089"/>
                </a:cubicBezTo>
                <a:cubicBezTo>
                  <a:pt x="4135" y="5142"/>
                  <a:pt x="4063" y="5229"/>
                  <a:pt x="4033" y="5340"/>
                </a:cubicBezTo>
                <a:cubicBezTo>
                  <a:pt x="4024" y="5373"/>
                  <a:pt x="4019" y="5406"/>
                  <a:pt x="4019" y="5440"/>
                </a:cubicBezTo>
                <a:cubicBezTo>
                  <a:pt x="4018" y="5474"/>
                  <a:pt x="4021" y="5508"/>
                  <a:pt x="4029" y="5542"/>
                </a:cubicBezTo>
                <a:cubicBezTo>
                  <a:pt x="4042" y="5599"/>
                  <a:pt x="4007" y="5656"/>
                  <a:pt x="3950" y="5669"/>
                </a:cubicBezTo>
                <a:cubicBezTo>
                  <a:pt x="3893" y="5682"/>
                  <a:pt x="3836" y="5646"/>
                  <a:pt x="3823" y="5589"/>
                </a:cubicBezTo>
                <a:cubicBezTo>
                  <a:pt x="3812" y="5539"/>
                  <a:pt x="3807" y="5488"/>
                  <a:pt x="3808" y="5436"/>
                </a:cubicBezTo>
                <a:cubicBezTo>
                  <a:pt x="3809" y="5385"/>
                  <a:pt x="3816" y="5334"/>
                  <a:pt x="3830" y="5284"/>
                </a:cubicBezTo>
                <a:cubicBezTo>
                  <a:pt x="3875" y="5117"/>
                  <a:pt x="3984" y="4985"/>
                  <a:pt x="4123" y="4905"/>
                </a:cubicBezTo>
                <a:cubicBezTo>
                  <a:pt x="4262" y="4826"/>
                  <a:pt x="4431" y="4800"/>
                  <a:pt x="4598" y="4846"/>
                </a:cubicBezTo>
                <a:cubicBezTo>
                  <a:pt x="4764" y="4891"/>
                  <a:pt x="4897" y="5000"/>
                  <a:pt x="4976" y="5139"/>
                </a:cubicBezTo>
                <a:cubicBezTo>
                  <a:pt x="5056" y="5278"/>
                  <a:pt x="5082" y="5447"/>
                  <a:pt x="5036" y="5614"/>
                </a:cubicBezTo>
                <a:cubicBezTo>
                  <a:pt x="5007" y="5721"/>
                  <a:pt x="4950" y="5817"/>
                  <a:pt x="4874" y="5893"/>
                </a:cubicBezTo>
                <a:cubicBezTo>
                  <a:pt x="4797" y="5969"/>
                  <a:pt x="4701" y="6025"/>
                  <a:pt x="4593" y="6053"/>
                </a:cubicBezTo>
                <a:close/>
                <a:moveTo>
                  <a:pt x="3373" y="4904"/>
                </a:moveTo>
                <a:cubicBezTo>
                  <a:pt x="3423" y="4875"/>
                  <a:pt x="3488" y="4891"/>
                  <a:pt x="3518" y="4941"/>
                </a:cubicBezTo>
                <a:cubicBezTo>
                  <a:pt x="3547" y="4991"/>
                  <a:pt x="3531" y="5056"/>
                  <a:pt x="3481" y="5086"/>
                </a:cubicBezTo>
                <a:cubicBezTo>
                  <a:pt x="3411" y="5128"/>
                  <a:pt x="3355" y="5187"/>
                  <a:pt x="3317" y="5256"/>
                </a:cubicBezTo>
                <a:cubicBezTo>
                  <a:pt x="3278" y="5325"/>
                  <a:pt x="3258" y="5404"/>
                  <a:pt x="3259" y="5486"/>
                </a:cubicBezTo>
                <a:cubicBezTo>
                  <a:pt x="3261" y="5612"/>
                  <a:pt x="3314" y="5726"/>
                  <a:pt x="3399" y="5808"/>
                </a:cubicBezTo>
                <a:cubicBezTo>
                  <a:pt x="3483" y="5889"/>
                  <a:pt x="3598" y="5939"/>
                  <a:pt x="3725" y="5937"/>
                </a:cubicBezTo>
                <a:cubicBezTo>
                  <a:pt x="3851" y="5935"/>
                  <a:pt x="3965" y="5882"/>
                  <a:pt x="4047" y="5798"/>
                </a:cubicBezTo>
                <a:cubicBezTo>
                  <a:pt x="4129" y="5713"/>
                  <a:pt x="4178" y="5598"/>
                  <a:pt x="4176" y="5471"/>
                </a:cubicBezTo>
                <a:cubicBezTo>
                  <a:pt x="4176" y="5413"/>
                  <a:pt x="4222" y="5365"/>
                  <a:pt x="4281" y="5364"/>
                </a:cubicBezTo>
                <a:cubicBezTo>
                  <a:pt x="4339" y="5364"/>
                  <a:pt x="4387" y="5410"/>
                  <a:pt x="4387" y="5469"/>
                </a:cubicBezTo>
                <a:cubicBezTo>
                  <a:pt x="4390" y="5653"/>
                  <a:pt x="4318" y="5822"/>
                  <a:pt x="4198" y="5945"/>
                </a:cubicBezTo>
                <a:cubicBezTo>
                  <a:pt x="4079" y="6068"/>
                  <a:pt x="3913" y="6145"/>
                  <a:pt x="3728" y="6148"/>
                </a:cubicBezTo>
                <a:cubicBezTo>
                  <a:pt x="3543" y="6151"/>
                  <a:pt x="3374" y="6078"/>
                  <a:pt x="3251" y="5959"/>
                </a:cubicBezTo>
                <a:cubicBezTo>
                  <a:pt x="3129" y="5840"/>
                  <a:pt x="3051" y="5674"/>
                  <a:pt x="3048" y="5488"/>
                </a:cubicBezTo>
                <a:cubicBezTo>
                  <a:pt x="3046" y="5369"/>
                  <a:pt x="3076" y="5254"/>
                  <a:pt x="3132" y="5153"/>
                </a:cubicBezTo>
                <a:cubicBezTo>
                  <a:pt x="3188" y="5052"/>
                  <a:pt x="3271" y="4966"/>
                  <a:pt x="3373" y="4904"/>
                </a:cubicBezTo>
                <a:close/>
                <a:moveTo>
                  <a:pt x="3832" y="5139"/>
                </a:moveTo>
                <a:cubicBezTo>
                  <a:pt x="3828" y="5197"/>
                  <a:pt x="3778" y="5241"/>
                  <a:pt x="3719" y="5237"/>
                </a:cubicBezTo>
                <a:cubicBezTo>
                  <a:pt x="3661" y="5233"/>
                  <a:pt x="3617" y="5182"/>
                  <a:pt x="3622" y="5124"/>
                </a:cubicBezTo>
                <a:cubicBezTo>
                  <a:pt x="3630" y="5011"/>
                  <a:pt x="3608" y="4901"/>
                  <a:pt x="3561" y="4804"/>
                </a:cubicBezTo>
                <a:cubicBezTo>
                  <a:pt x="3513" y="4706"/>
                  <a:pt x="3441" y="4620"/>
                  <a:pt x="3348" y="4557"/>
                </a:cubicBezTo>
                <a:lnTo>
                  <a:pt x="3348" y="4557"/>
                </a:lnTo>
                <a:cubicBezTo>
                  <a:pt x="3204" y="4459"/>
                  <a:pt x="3034" y="4428"/>
                  <a:pt x="2876" y="4458"/>
                </a:cubicBezTo>
                <a:cubicBezTo>
                  <a:pt x="2717" y="4488"/>
                  <a:pt x="2570" y="4579"/>
                  <a:pt x="2472" y="4723"/>
                </a:cubicBezTo>
                <a:lnTo>
                  <a:pt x="2472" y="4723"/>
                </a:lnTo>
                <a:cubicBezTo>
                  <a:pt x="2374" y="4866"/>
                  <a:pt x="2343" y="5036"/>
                  <a:pt x="2373" y="5195"/>
                </a:cubicBezTo>
                <a:cubicBezTo>
                  <a:pt x="2403" y="5353"/>
                  <a:pt x="2494" y="5500"/>
                  <a:pt x="2637" y="5599"/>
                </a:cubicBezTo>
                <a:cubicBezTo>
                  <a:pt x="2686" y="5631"/>
                  <a:pt x="2698" y="5697"/>
                  <a:pt x="2665" y="5745"/>
                </a:cubicBezTo>
                <a:cubicBezTo>
                  <a:pt x="2632" y="5794"/>
                  <a:pt x="2567" y="5806"/>
                  <a:pt x="2518" y="5773"/>
                </a:cubicBezTo>
                <a:cubicBezTo>
                  <a:pt x="2326" y="5642"/>
                  <a:pt x="2206" y="5446"/>
                  <a:pt x="2166" y="5234"/>
                </a:cubicBezTo>
                <a:cubicBezTo>
                  <a:pt x="2126" y="5025"/>
                  <a:pt x="2166" y="4800"/>
                  <a:pt x="2293" y="4610"/>
                </a:cubicBezTo>
                <a:cubicBezTo>
                  <a:pt x="2296" y="4606"/>
                  <a:pt x="2299" y="4601"/>
                  <a:pt x="2302" y="4597"/>
                </a:cubicBezTo>
                <a:cubicBezTo>
                  <a:pt x="2433" y="4409"/>
                  <a:pt x="2627" y="4290"/>
                  <a:pt x="2837" y="4251"/>
                </a:cubicBezTo>
                <a:cubicBezTo>
                  <a:pt x="3046" y="4211"/>
                  <a:pt x="3270" y="4251"/>
                  <a:pt x="3461" y="4378"/>
                </a:cubicBezTo>
                <a:cubicBezTo>
                  <a:pt x="3465" y="4381"/>
                  <a:pt x="3469" y="4384"/>
                  <a:pt x="3473" y="4387"/>
                </a:cubicBezTo>
                <a:cubicBezTo>
                  <a:pt x="3594" y="4471"/>
                  <a:pt x="3689" y="4584"/>
                  <a:pt x="3751" y="4712"/>
                </a:cubicBezTo>
                <a:cubicBezTo>
                  <a:pt x="3814" y="4843"/>
                  <a:pt x="3843" y="4989"/>
                  <a:pt x="3832" y="5139"/>
                </a:cubicBezTo>
                <a:close/>
                <a:moveTo>
                  <a:pt x="2424" y="4151"/>
                </a:moveTo>
                <a:cubicBezTo>
                  <a:pt x="2481" y="4161"/>
                  <a:pt x="2519" y="4216"/>
                  <a:pt x="2509" y="4273"/>
                </a:cubicBezTo>
                <a:cubicBezTo>
                  <a:pt x="2499" y="4330"/>
                  <a:pt x="2444" y="4368"/>
                  <a:pt x="2387" y="4358"/>
                </a:cubicBezTo>
                <a:cubicBezTo>
                  <a:pt x="2246" y="4333"/>
                  <a:pt x="2104" y="4346"/>
                  <a:pt x="1974" y="4393"/>
                </a:cubicBezTo>
                <a:cubicBezTo>
                  <a:pt x="1843" y="4439"/>
                  <a:pt x="1725" y="4519"/>
                  <a:pt x="1633" y="4628"/>
                </a:cubicBezTo>
                <a:cubicBezTo>
                  <a:pt x="1489" y="4796"/>
                  <a:pt x="1428" y="5007"/>
                  <a:pt x="1444" y="5212"/>
                </a:cubicBezTo>
                <a:cubicBezTo>
                  <a:pt x="1461" y="5417"/>
                  <a:pt x="1555" y="5616"/>
                  <a:pt x="1724" y="5759"/>
                </a:cubicBezTo>
                <a:cubicBezTo>
                  <a:pt x="1892" y="5902"/>
                  <a:pt x="2103" y="5964"/>
                  <a:pt x="2309" y="5947"/>
                </a:cubicBezTo>
                <a:cubicBezTo>
                  <a:pt x="2514" y="5931"/>
                  <a:pt x="2712" y="5836"/>
                  <a:pt x="2855" y="5668"/>
                </a:cubicBezTo>
                <a:cubicBezTo>
                  <a:pt x="2893" y="5624"/>
                  <a:pt x="2959" y="5618"/>
                  <a:pt x="3004" y="5656"/>
                </a:cubicBezTo>
                <a:cubicBezTo>
                  <a:pt x="3048" y="5694"/>
                  <a:pt x="3053" y="5760"/>
                  <a:pt x="3016" y="5804"/>
                </a:cubicBezTo>
                <a:cubicBezTo>
                  <a:pt x="2834" y="6018"/>
                  <a:pt x="2583" y="6137"/>
                  <a:pt x="2325" y="6158"/>
                </a:cubicBezTo>
                <a:cubicBezTo>
                  <a:pt x="2067" y="6179"/>
                  <a:pt x="1801" y="6101"/>
                  <a:pt x="1587" y="5920"/>
                </a:cubicBezTo>
                <a:cubicBezTo>
                  <a:pt x="1374" y="5738"/>
                  <a:pt x="1254" y="5487"/>
                  <a:pt x="1234" y="5229"/>
                </a:cubicBezTo>
                <a:cubicBezTo>
                  <a:pt x="1213" y="4971"/>
                  <a:pt x="1291" y="4705"/>
                  <a:pt x="1472" y="4491"/>
                </a:cubicBezTo>
                <a:cubicBezTo>
                  <a:pt x="1590" y="4353"/>
                  <a:pt x="1739" y="4252"/>
                  <a:pt x="1903" y="4193"/>
                </a:cubicBezTo>
                <a:cubicBezTo>
                  <a:pt x="2066" y="4135"/>
                  <a:pt x="2246" y="4118"/>
                  <a:pt x="2424" y="4151"/>
                </a:cubicBezTo>
                <a:close/>
                <a:moveTo>
                  <a:pt x="27292" y="4080"/>
                </a:moveTo>
                <a:lnTo>
                  <a:pt x="27292" y="3639"/>
                </a:lnTo>
                <a:cubicBezTo>
                  <a:pt x="27292" y="3431"/>
                  <a:pt x="27339" y="3338"/>
                  <a:pt x="26759" y="2967"/>
                </a:cubicBezTo>
                <a:cubicBezTo>
                  <a:pt x="25763" y="2388"/>
                  <a:pt x="22634" y="2179"/>
                  <a:pt x="21544" y="2133"/>
                </a:cubicBezTo>
                <a:cubicBezTo>
                  <a:pt x="20941" y="1762"/>
                  <a:pt x="18879" y="696"/>
                  <a:pt x="18369" y="487"/>
                </a:cubicBezTo>
                <a:cubicBezTo>
                  <a:pt x="17743" y="209"/>
                  <a:pt x="17117" y="93"/>
                  <a:pt x="16468" y="47"/>
                </a:cubicBezTo>
                <a:cubicBezTo>
                  <a:pt x="16259" y="24"/>
                  <a:pt x="16097" y="24"/>
                  <a:pt x="16004" y="24"/>
                </a:cubicBezTo>
                <a:lnTo>
                  <a:pt x="15193" y="24"/>
                </a:lnTo>
                <a:cubicBezTo>
                  <a:pt x="15170" y="24"/>
                  <a:pt x="15147" y="24"/>
                  <a:pt x="15124" y="24"/>
                </a:cubicBezTo>
                <a:lnTo>
                  <a:pt x="14845" y="24"/>
                </a:lnTo>
                <a:lnTo>
                  <a:pt x="13686" y="24"/>
                </a:lnTo>
                <a:cubicBezTo>
                  <a:pt x="13362" y="24"/>
                  <a:pt x="11484" y="0"/>
                  <a:pt x="10210" y="719"/>
                </a:cubicBezTo>
                <a:cubicBezTo>
                  <a:pt x="8657" y="1576"/>
                  <a:pt x="7034" y="1855"/>
                  <a:pt x="7034" y="1855"/>
                </a:cubicBezTo>
                <a:lnTo>
                  <a:pt x="7034" y="1855"/>
                </a:lnTo>
                <a:lnTo>
                  <a:pt x="6269" y="1855"/>
                </a:lnTo>
                <a:cubicBezTo>
                  <a:pt x="6269" y="1855"/>
                  <a:pt x="5759" y="1855"/>
                  <a:pt x="5782" y="2365"/>
                </a:cubicBezTo>
                <a:lnTo>
                  <a:pt x="5875" y="3779"/>
                </a:lnTo>
                <a:lnTo>
                  <a:pt x="5829" y="3779"/>
                </a:lnTo>
                <a:cubicBezTo>
                  <a:pt x="5829" y="3779"/>
                  <a:pt x="5412" y="3779"/>
                  <a:pt x="5412" y="4196"/>
                </a:cubicBezTo>
                <a:lnTo>
                  <a:pt x="5527" y="5123"/>
                </a:lnTo>
                <a:cubicBezTo>
                  <a:pt x="5551" y="5239"/>
                  <a:pt x="5620" y="6004"/>
                  <a:pt x="6408" y="6004"/>
                </a:cubicBezTo>
                <a:lnTo>
                  <a:pt x="7984" y="6120"/>
                </a:lnTo>
                <a:cubicBezTo>
                  <a:pt x="7915" y="5911"/>
                  <a:pt x="7868" y="5702"/>
                  <a:pt x="7868" y="5471"/>
                </a:cubicBezTo>
                <a:cubicBezTo>
                  <a:pt x="7868" y="4358"/>
                  <a:pt x="8772" y="3454"/>
                  <a:pt x="9885" y="3454"/>
                </a:cubicBezTo>
                <a:cubicBezTo>
                  <a:pt x="10998" y="3454"/>
                  <a:pt x="11902" y="4358"/>
                  <a:pt x="11902" y="5471"/>
                </a:cubicBezTo>
                <a:cubicBezTo>
                  <a:pt x="11902" y="5841"/>
                  <a:pt x="11809" y="6166"/>
                  <a:pt x="11623" y="6467"/>
                </a:cubicBezTo>
                <a:lnTo>
                  <a:pt x="22518" y="6467"/>
                </a:lnTo>
                <a:cubicBezTo>
                  <a:pt x="22355" y="6166"/>
                  <a:pt x="22239" y="5841"/>
                  <a:pt x="22239" y="5471"/>
                </a:cubicBezTo>
                <a:cubicBezTo>
                  <a:pt x="22239" y="4358"/>
                  <a:pt x="23143" y="3454"/>
                  <a:pt x="24256" y="3454"/>
                </a:cubicBezTo>
                <a:cubicBezTo>
                  <a:pt x="25369" y="3454"/>
                  <a:pt x="26273" y="4358"/>
                  <a:pt x="26273" y="5471"/>
                </a:cubicBezTo>
                <a:cubicBezTo>
                  <a:pt x="26273" y="5702"/>
                  <a:pt x="26226" y="5934"/>
                  <a:pt x="26157" y="6143"/>
                </a:cubicBezTo>
                <a:lnTo>
                  <a:pt x="26806" y="6143"/>
                </a:lnTo>
                <a:cubicBezTo>
                  <a:pt x="26806" y="6143"/>
                  <a:pt x="27316" y="6143"/>
                  <a:pt x="27385" y="5656"/>
                </a:cubicBezTo>
                <a:lnTo>
                  <a:pt x="27478" y="4961"/>
                </a:lnTo>
                <a:cubicBezTo>
                  <a:pt x="27478" y="4961"/>
                  <a:pt x="27478" y="4937"/>
                  <a:pt x="27478" y="4891"/>
                </a:cubicBezTo>
                <a:cubicBezTo>
                  <a:pt x="27594" y="4822"/>
                  <a:pt x="27663" y="4682"/>
                  <a:pt x="27663" y="4543"/>
                </a:cubicBezTo>
                <a:cubicBezTo>
                  <a:pt x="27733" y="4265"/>
                  <a:pt x="27547" y="4080"/>
                  <a:pt x="27292" y="4080"/>
                </a:cubicBezTo>
                <a:close/>
              </a:path>
            </a:pathLst>
          </a:custGeom>
          <a:solidFill>
            <a:srgbClr val="4472C4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8" name="Picture 34">
            <a:extLst>
              <a:ext uri="{FF2B5EF4-FFF2-40B4-BE49-F238E27FC236}">
                <a16:creationId xmlns:a16="http://schemas.microsoft.com/office/drawing/2014/main" id="{1749CC9E-DDDF-4DFF-8B46-0A2C2B586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96" y="2966548"/>
            <a:ext cx="658281" cy="530979"/>
          </a:xfrm>
          <a:prstGeom prst="rect">
            <a:avLst/>
          </a:prstGeom>
        </p:spPr>
      </p:pic>
      <p:grpSp>
        <p:nvGrpSpPr>
          <p:cNvPr id="79" name="Group 37">
            <a:extLst>
              <a:ext uri="{FF2B5EF4-FFF2-40B4-BE49-F238E27FC236}">
                <a16:creationId xmlns:a16="http://schemas.microsoft.com/office/drawing/2014/main" id="{5C81D7C6-1817-49D3-82B5-C33621CB256A}"/>
              </a:ext>
            </a:extLst>
          </p:cNvPr>
          <p:cNvGrpSpPr/>
          <p:nvPr/>
        </p:nvGrpSpPr>
        <p:grpSpPr>
          <a:xfrm>
            <a:off x="4066571" y="1742505"/>
            <a:ext cx="4535591" cy="1209183"/>
            <a:chOff x="249238" y="-3349625"/>
            <a:chExt cx="12182475" cy="3074987"/>
          </a:xfrm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6FAC85FD-BB88-491A-8BB1-7CBFA6294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213" y="-3349625"/>
              <a:ext cx="11820525" cy="3048000"/>
            </a:xfrm>
            <a:custGeom>
              <a:avLst/>
              <a:gdLst>
                <a:gd name="T0" fmla="*/ 39888 w 97968"/>
                <a:gd name="T1" fmla="*/ 8515 h 25204"/>
                <a:gd name="T2" fmla="*/ 59047 w 97968"/>
                <a:gd name="T3" fmla="*/ 5729 h 25204"/>
                <a:gd name="T4" fmla="*/ 73524 w 97968"/>
                <a:gd name="T5" fmla="*/ 8409 h 25204"/>
                <a:gd name="T6" fmla="*/ 93353 w 97968"/>
                <a:gd name="T7" fmla="*/ 8097 h 25204"/>
                <a:gd name="T8" fmla="*/ 96553 w 97968"/>
                <a:gd name="T9" fmla="*/ 12675 h 25204"/>
                <a:gd name="T10" fmla="*/ 93110 w 97968"/>
                <a:gd name="T11" fmla="*/ 10746 h 25204"/>
                <a:gd name="T12" fmla="*/ 96031 w 97968"/>
                <a:gd name="T13" fmla="*/ 18072 h 25204"/>
                <a:gd name="T14" fmla="*/ 96031 w 97968"/>
                <a:gd name="T15" fmla="*/ 21427 h 25204"/>
                <a:gd name="T16" fmla="*/ 80366 w 97968"/>
                <a:gd name="T17" fmla="*/ 24256 h 25204"/>
                <a:gd name="T18" fmla="*/ 33388 w 97968"/>
                <a:gd name="T19" fmla="*/ 21922 h 25204"/>
                <a:gd name="T20" fmla="*/ 2836 w 97968"/>
                <a:gd name="T21" fmla="*/ 22230 h 25204"/>
                <a:gd name="T22" fmla="*/ 5603 w 97968"/>
                <a:gd name="T23" fmla="*/ 14598 h 25204"/>
                <a:gd name="T24" fmla="*/ 74184 w 97968"/>
                <a:gd name="T25" fmla="*/ 22072 h 25204"/>
                <a:gd name="T26" fmla="*/ 71677 w 97968"/>
                <a:gd name="T27" fmla="*/ 23597 h 25204"/>
                <a:gd name="T28" fmla="*/ 27468 w 97968"/>
                <a:gd name="T29" fmla="*/ 9688 h 25204"/>
                <a:gd name="T30" fmla="*/ 76815 w 97968"/>
                <a:gd name="T31" fmla="*/ 5609 h 25204"/>
                <a:gd name="T32" fmla="*/ 67744 w 97968"/>
                <a:gd name="T33" fmla="*/ 1390 h 25204"/>
                <a:gd name="T34" fmla="*/ 48408 w 97968"/>
                <a:gd name="T35" fmla="*/ 10086 h 25204"/>
                <a:gd name="T36" fmla="*/ 47815 w 97968"/>
                <a:gd name="T37" fmla="*/ 8401 h 25204"/>
                <a:gd name="T38" fmla="*/ 51303 w 97968"/>
                <a:gd name="T39" fmla="*/ 8085 h 25204"/>
                <a:gd name="T40" fmla="*/ 67191 w 97968"/>
                <a:gd name="T41" fmla="*/ 22072 h 25204"/>
                <a:gd name="T42" fmla="*/ 74007 w 97968"/>
                <a:gd name="T43" fmla="*/ 24055 h 25204"/>
                <a:gd name="T44" fmla="*/ 29211 w 97968"/>
                <a:gd name="T45" fmla="*/ 22319 h 25204"/>
                <a:gd name="T46" fmla="*/ 31930 w 97968"/>
                <a:gd name="T47" fmla="*/ 22072 h 25204"/>
                <a:gd name="T48" fmla="*/ 33400 w 97968"/>
                <a:gd name="T49" fmla="*/ 24716 h 25204"/>
                <a:gd name="T50" fmla="*/ 75514 w 97968"/>
                <a:gd name="T51" fmla="*/ 22072 h 25204"/>
                <a:gd name="T52" fmla="*/ 78932 w 97968"/>
                <a:gd name="T53" fmla="*/ 23551 h 25204"/>
                <a:gd name="T54" fmla="*/ 18394 w 97968"/>
                <a:gd name="T55" fmla="*/ 23551 h 25204"/>
                <a:gd name="T56" fmla="*/ 21731 w 97968"/>
                <a:gd name="T57" fmla="*/ 22072 h 25204"/>
                <a:gd name="T58" fmla="*/ 63764 w 97968"/>
                <a:gd name="T59" fmla="*/ 23088 h 25204"/>
                <a:gd name="T60" fmla="*/ 50928 w 97968"/>
                <a:gd name="T61" fmla="*/ 23388 h 25204"/>
                <a:gd name="T62" fmla="*/ 50743 w 97968"/>
                <a:gd name="T63" fmla="*/ 16837 h 25204"/>
                <a:gd name="T64" fmla="*/ 49759 w 97968"/>
                <a:gd name="T65" fmla="*/ 23825 h 25204"/>
                <a:gd name="T66" fmla="*/ 43842 w 97968"/>
                <a:gd name="T67" fmla="*/ 23140 h 25204"/>
                <a:gd name="T68" fmla="*/ 48310 w 97968"/>
                <a:gd name="T69" fmla="*/ 20802 h 25204"/>
                <a:gd name="T70" fmla="*/ 2112 w 97968"/>
                <a:gd name="T71" fmla="*/ 20802 h 25204"/>
                <a:gd name="T72" fmla="*/ 48310 w 97968"/>
                <a:gd name="T73" fmla="*/ 15695 h 25204"/>
                <a:gd name="T74" fmla="*/ 71184 w 97968"/>
                <a:gd name="T75" fmla="*/ 10697 h 25204"/>
                <a:gd name="T76" fmla="*/ 58577 w 97968"/>
                <a:gd name="T77" fmla="*/ 15227 h 25204"/>
                <a:gd name="T78" fmla="*/ 18394 w 97968"/>
                <a:gd name="T79" fmla="*/ 10697 h 25204"/>
                <a:gd name="T80" fmla="*/ 2812 w 97968"/>
                <a:gd name="T81" fmla="*/ 10866 h 25204"/>
                <a:gd name="T82" fmla="*/ 7535 w 97968"/>
                <a:gd name="T83" fmla="*/ 15426 h 25204"/>
                <a:gd name="T84" fmla="*/ 87604 w 97968"/>
                <a:gd name="T85" fmla="*/ 11297 h 25204"/>
                <a:gd name="T86" fmla="*/ 88404 w 97968"/>
                <a:gd name="T87" fmla="*/ 11297 h 25204"/>
                <a:gd name="T88" fmla="*/ 87604 w 97968"/>
                <a:gd name="T89" fmla="*/ 20950 h 25204"/>
                <a:gd name="T90" fmla="*/ 85039 w 97968"/>
                <a:gd name="T91" fmla="*/ 15426 h 25204"/>
                <a:gd name="T92" fmla="*/ 84186 w 97968"/>
                <a:gd name="T93" fmla="*/ 16351 h 25204"/>
                <a:gd name="T94" fmla="*/ 40546 w 97968"/>
                <a:gd name="T95" fmla="*/ 15896 h 25204"/>
                <a:gd name="T96" fmla="*/ 46972 w 97968"/>
                <a:gd name="T97" fmla="*/ 10827 h 25204"/>
                <a:gd name="T98" fmla="*/ 46972 w 97968"/>
                <a:gd name="T99" fmla="*/ 21420 h 25204"/>
                <a:gd name="T100" fmla="*/ 42668 w 97968"/>
                <a:gd name="T101" fmla="*/ 10827 h 25204"/>
                <a:gd name="T102" fmla="*/ 41815 w 97968"/>
                <a:gd name="T103" fmla="*/ 20950 h 25204"/>
                <a:gd name="T104" fmla="*/ 13545 w 97968"/>
                <a:gd name="T105" fmla="*/ 11297 h 25204"/>
                <a:gd name="T106" fmla="*/ 14344 w 97968"/>
                <a:gd name="T107" fmla="*/ 11297 h 25204"/>
                <a:gd name="T108" fmla="*/ 13545 w 97968"/>
                <a:gd name="T109" fmla="*/ 20950 h 25204"/>
                <a:gd name="T110" fmla="*/ 10127 w 97968"/>
                <a:gd name="T111" fmla="*/ 10827 h 25204"/>
                <a:gd name="T112" fmla="*/ 8388 w 97968"/>
                <a:gd name="T113" fmla="*/ 21420 h 25204"/>
                <a:gd name="T114" fmla="*/ 4349 w 97968"/>
                <a:gd name="T115" fmla="*/ 18682 h 25204"/>
                <a:gd name="T116" fmla="*/ 93298 w 97968"/>
                <a:gd name="T117" fmla="*/ 19445 h 25204"/>
                <a:gd name="T118" fmla="*/ 91075 w 97968"/>
                <a:gd name="T119" fmla="*/ 20493 h 25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968" h="25204">
                  <a:moveTo>
                    <a:pt x="3883" y="8875"/>
                  </a:moveTo>
                  <a:lnTo>
                    <a:pt x="4588" y="8875"/>
                  </a:lnTo>
                  <a:lnTo>
                    <a:pt x="4588" y="8692"/>
                  </a:lnTo>
                  <a:lnTo>
                    <a:pt x="6694" y="8692"/>
                  </a:lnTo>
                  <a:lnTo>
                    <a:pt x="6694" y="8875"/>
                  </a:lnTo>
                  <a:lnTo>
                    <a:pt x="10239" y="8875"/>
                  </a:lnTo>
                  <a:lnTo>
                    <a:pt x="10239" y="8734"/>
                  </a:lnTo>
                  <a:lnTo>
                    <a:pt x="11970" y="8591"/>
                  </a:lnTo>
                  <a:lnTo>
                    <a:pt x="10324" y="6946"/>
                  </a:lnTo>
                  <a:lnTo>
                    <a:pt x="11795" y="7020"/>
                  </a:lnTo>
                  <a:lnTo>
                    <a:pt x="13891" y="8734"/>
                  </a:lnTo>
                  <a:lnTo>
                    <a:pt x="13891" y="8875"/>
                  </a:lnTo>
                  <a:lnTo>
                    <a:pt x="39703" y="8875"/>
                  </a:lnTo>
                  <a:cubicBezTo>
                    <a:pt x="39765" y="8755"/>
                    <a:pt x="39827" y="8635"/>
                    <a:pt x="39888" y="8515"/>
                  </a:cubicBezTo>
                  <a:cubicBezTo>
                    <a:pt x="40290" y="8515"/>
                    <a:pt x="40693" y="8515"/>
                    <a:pt x="41094" y="8515"/>
                  </a:cubicBezTo>
                  <a:cubicBezTo>
                    <a:pt x="41497" y="8515"/>
                    <a:pt x="41899" y="8515"/>
                    <a:pt x="42301" y="8515"/>
                  </a:cubicBezTo>
                  <a:cubicBezTo>
                    <a:pt x="42363" y="8635"/>
                    <a:pt x="42425" y="8755"/>
                    <a:pt x="42487" y="8875"/>
                  </a:cubicBezTo>
                  <a:lnTo>
                    <a:pt x="43275" y="8875"/>
                  </a:lnTo>
                  <a:lnTo>
                    <a:pt x="43275" y="8515"/>
                  </a:lnTo>
                  <a:lnTo>
                    <a:pt x="47382" y="8515"/>
                  </a:lnTo>
                  <a:lnTo>
                    <a:pt x="47382" y="8875"/>
                  </a:lnTo>
                  <a:lnTo>
                    <a:pt x="47702" y="8875"/>
                  </a:lnTo>
                  <a:lnTo>
                    <a:pt x="47702" y="10211"/>
                  </a:lnTo>
                  <a:lnTo>
                    <a:pt x="52295" y="10211"/>
                  </a:lnTo>
                  <a:lnTo>
                    <a:pt x="52295" y="8875"/>
                  </a:lnTo>
                  <a:lnTo>
                    <a:pt x="65562" y="8875"/>
                  </a:lnTo>
                  <a:lnTo>
                    <a:pt x="65731" y="8750"/>
                  </a:lnTo>
                  <a:lnTo>
                    <a:pt x="59047" y="5729"/>
                  </a:lnTo>
                  <a:cubicBezTo>
                    <a:pt x="59012" y="5713"/>
                    <a:pt x="58982" y="5684"/>
                    <a:pt x="58964" y="5646"/>
                  </a:cubicBezTo>
                  <a:cubicBezTo>
                    <a:pt x="58925" y="5561"/>
                    <a:pt x="58962" y="5461"/>
                    <a:pt x="59047" y="5422"/>
                  </a:cubicBezTo>
                  <a:lnTo>
                    <a:pt x="60309" y="4837"/>
                  </a:lnTo>
                  <a:lnTo>
                    <a:pt x="60082" y="4722"/>
                  </a:lnTo>
                  <a:cubicBezTo>
                    <a:pt x="60046" y="4705"/>
                    <a:pt x="60015" y="4676"/>
                    <a:pt x="59998" y="4637"/>
                  </a:cubicBezTo>
                  <a:cubicBezTo>
                    <a:pt x="59959" y="4552"/>
                    <a:pt x="59997" y="4452"/>
                    <a:pt x="60082" y="4413"/>
                  </a:cubicBezTo>
                  <a:lnTo>
                    <a:pt x="69669" y="74"/>
                  </a:lnTo>
                  <a:cubicBezTo>
                    <a:pt x="69727" y="10"/>
                    <a:pt x="69825" y="0"/>
                    <a:pt x="69895" y="53"/>
                  </a:cubicBezTo>
                  <a:lnTo>
                    <a:pt x="70070" y="186"/>
                  </a:lnTo>
                  <a:lnTo>
                    <a:pt x="79735" y="4370"/>
                  </a:lnTo>
                  <a:cubicBezTo>
                    <a:pt x="79774" y="4384"/>
                    <a:pt x="79808" y="4412"/>
                    <a:pt x="79828" y="4451"/>
                  </a:cubicBezTo>
                  <a:cubicBezTo>
                    <a:pt x="79871" y="4534"/>
                    <a:pt x="79838" y="4636"/>
                    <a:pt x="79755" y="4679"/>
                  </a:cubicBezTo>
                  <a:lnTo>
                    <a:pt x="73524" y="7989"/>
                  </a:lnTo>
                  <a:lnTo>
                    <a:pt x="73524" y="8409"/>
                  </a:lnTo>
                  <a:lnTo>
                    <a:pt x="75079" y="8409"/>
                  </a:lnTo>
                  <a:lnTo>
                    <a:pt x="75079" y="8875"/>
                  </a:lnTo>
                  <a:lnTo>
                    <a:pt x="81048" y="8875"/>
                  </a:lnTo>
                  <a:lnTo>
                    <a:pt x="81048" y="8669"/>
                  </a:lnTo>
                  <a:cubicBezTo>
                    <a:pt x="81779" y="8208"/>
                    <a:pt x="84858" y="8166"/>
                    <a:pt x="84858" y="8584"/>
                  </a:cubicBezTo>
                  <a:lnTo>
                    <a:pt x="84858" y="8875"/>
                  </a:lnTo>
                  <a:lnTo>
                    <a:pt x="87797" y="8875"/>
                  </a:lnTo>
                  <a:lnTo>
                    <a:pt x="87797" y="8184"/>
                  </a:lnTo>
                  <a:lnTo>
                    <a:pt x="88135" y="8184"/>
                  </a:lnTo>
                  <a:lnTo>
                    <a:pt x="88135" y="8512"/>
                  </a:lnTo>
                  <a:lnTo>
                    <a:pt x="89460" y="8512"/>
                  </a:lnTo>
                  <a:cubicBezTo>
                    <a:pt x="90014" y="8304"/>
                    <a:pt x="90704" y="8190"/>
                    <a:pt x="91322" y="8115"/>
                  </a:cubicBezTo>
                  <a:cubicBezTo>
                    <a:pt x="92020" y="8031"/>
                    <a:pt x="92729" y="8078"/>
                    <a:pt x="93292" y="8078"/>
                  </a:cubicBezTo>
                  <a:cubicBezTo>
                    <a:pt x="93315" y="8078"/>
                    <a:pt x="93336" y="8085"/>
                    <a:pt x="93353" y="8097"/>
                  </a:cubicBezTo>
                  <a:lnTo>
                    <a:pt x="96774" y="10064"/>
                  </a:lnTo>
                  <a:cubicBezTo>
                    <a:pt x="96807" y="10083"/>
                    <a:pt x="96826" y="10119"/>
                    <a:pt x="96826" y="10155"/>
                  </a:cubicBezTo>
                  <a:lnTo>
                    <a:pt x="96827" y="10155"/>
                  </a:lnTo>
                  <a:lnTo>
                    <a:pt x="96827" y="10764"/>
                  </a:lnTo>
                  <a:cubicBezTo>
                    <a:pt x="96827" y="10793"/>
                    <a:pt x="96815" y="10820"/>
                    <a:pt x="96795" y="10839"/>
                  </a:cubicBezTo>
                  <a:lnTo>
                    <a:pt x="96553" y="11081"/>
                  </a:lnTo>
                  <a:lnTo>
                    <a:pt x="96553" y="11283"/>
                  </a:lnTo>
                  <a:lnTo>
                    <a:pt x="96749" y="11283"/>
                  </a:lnTo>
                  <a:lnTo>
                    <a:pt x="96749" y="11754"/>
                  </a:lnTo>
                  <a:lnTo>
                    <a:pt x="96929" y="11754"/>
                  </a:lnTo>
                  <a:lnTo>
                    <a:pt x="96929" y="12082"/>
                  </a:lnTo>
                  <a:lnTo>
                    <a:pt x="96749" y="12082"/>
                  </a:lnTo>
                  <a:lnTo>
                    <a:pt x="96749" y="12675"/>
                  </a:lnTo>
                  <a:lnTo>
                    <a:pt x="96553" y="12675"/>
                  </a:lnTo>
                  <a:lnTo>
                    <a:pt x="96553" y="13114"/>
                  </a:lnTo>
                  <a:lnTo>
                    <a:pt x="96151" y="13114"/>
                  </a:lnTo>
                  <a:lnTo>
                    <a:pt x="96151" y="10760"/>
                  </a:lnTo>
                  <a:lnTo>
                    <a:pt x="96553" y="10760"/>
                  </a:lnTo>
                  <a:lnTo>
                    <a:pt x="96553" y="10782"/>
                  </a:lnTo>
                  <a:lnTo>
                    <a:pt x="96615" y="10720"/>
                  </a:lnTo>
                  <a:lnTo>
                    <a:pt x="96615" y="10216"/>
                  </a:lnTo>
                  <a:lnTo>
                    <a:pt x="93265" y="8290"/>
                  </a:lnTo>
                  <a:cubicBezTo>
                    <a:pt x="92713" y="8290"/>
                    <a:pt x="92041" y="8365"/>
                    <a:pt x="91365" y="8447"/>
                  </a:cubicBezTo>
                  <a:cubicBezTo>
                    <a:pt x="90787" y="8517"/>
                    <a:pt x="90205" y="8670"/>
                    <a:pt x="89702" y="8870"/>
                  </a:cubicBezTo>
                  <a:lnTo>
                    <a:pt x="89702" y="8875"/>
                  </a:lnTo>
                  <a:lnTo>
                    <a:pt x="91430" y="8875"/>
                  </a:lnTo>
                  <a:cubicBezTo>
                    <a:pt x="92355" y="8875"/>
                    <a:pt x="93110" y="9629"/>
                    <a:pt x="93110" y="10555"/>
                  </a:cubicBezTo>
                  <a:lnTo>
                    <a:pt x="93110" y="10746"/>
                  </a:lnTo>
                  <a:lnTo>
                    <a:pt x="92681" y="10746"/>
                  </a:lnTo>
                  <a:cubicBezTo>
                    <a:pt x="92648" y="10746"/>
                    <a:pt x="92619" y="10761"/>
                    <a:pt x="92599" y="10785"/>
                  </a:cubicBezTo>
                  <a:lnTo>
                    <a:pt x="92032" y="11408"/>
                  </a:lnTo>
                  <a:cubicBezTo>
                    <a:pt x="92013" y="11428"/>
                    <a:pt x="92004" y="11453"/>
                    <a:pt x="92004" y="11479"/>
                  </a:cubicBezTo>
                  <a:lnTo>
                    <a:pt x="92004" y="11479"/>
                  </a:lnTo>
                  <a:lnTo>
                    <a:pt x="92004" y="14373"/>
                  </a:lnTo>
                  <a:cubicBezTo>
                    <a:pt x="92004" y="14406"/>
                    <a:pt x="92019" y="14436"/>
                    <a:pt x="92043" y="14455"/>
                  </a:cubicBezTo>
                  <a:lnTo>
                    <a:pt x="92932" y="15294"/>
                  </a:lnTo>
                  <a:cubicBezTo>
                    <a:pt x="92952" y="15313"/>
                    <a:pt x="92978" y="15323"/>
                    <a:pt x="93004" y="15323"/>
                  </a:cubicBezTo>
                  <a:lnTo>
                    <a:pt x="93004" y="15323"/>
                  </a:lnTo>
                  <a:lnTo>
                    <a:pt x="95571" y="15323"/>
                  </a:lnTo>
                  <a:cubicBezTo>
                    <a:pt x="95600" y="15391"/>
                    <a:pt x="95623" y="15465"/>
                    <a:pt x="95645" y="15541"/>
                  </a:cubicBezTo>
                  <a:cubicBezTo>
                    <a:pt x="95839" y="16223"/>
                    <a:pt x="95790" y="17108"/>
                    <a:pt x="95645" y="18072"/>
                  </a:cubicBezTo>
                  <a:cubicBezTo>
                    <a:pt x="95774" y="18072"/>
                    <a:pt x="95902" y="18072"/>
                    <a:pt x="96031" y="18072"/>
                  </a:cubicBezTo>
                  <a:cubicBezTo>
                    <a:pt x="96325" y="18429"/>
                    <a:pt x="96330" y="18792"/>
                    <a:pt x="96031" y="19162"/>
                  </a:cubicBezTo>
                  <a:cubicBezTo>
                    <a:pt x="95885" y="19162"/>
                    <a:pt x="95739" y="19162"/>
                    <a:pt x="95593" y="19162"/>
                  </a:cubicBezTo>
                  <a:cubicBezTo>
                    <a:pt x="95400" y="19162"/>
                    <a:pt x="95243" y="19320"/>
                    <a:pt x="95243" y="19512"/>
                  </a:cubicBezTo>
                  <a:cubicBezTo>
                    <a:pt x="95243" y="19551"/>
                    <a:pt x="95243" y="19589"/>
                    <a:pt x="95243" y="19627"/>
                  </a:cubicBezTo>
                  <a:cubicBezTo>
                    <a:pt x="95243" y="19820"/>
                    <a:pt x="95400" y="19977"/>
                    <a:pt x="95593" y="19977"/>
                  </a:cubicBezTo>
                  <a:cubicBezTo>
                    <a:pt x="95609" y="19977"/>
                    <a:pt x="95625" y="19977"/>
                    <a:pt x="95641" y="19977"/>
                  </a:cubicBezTo>
                  <a:cubicBezTo>
                    <a:pt x="95856" y="19977"/>
                    <a:pt x="96031" y="20152"/>
                    <a:pt x="96031" y="20367"/>
                  </a:cubicBezTo>
                  <a:cubicBezTo>
                    <a:pt x="96031" y="20418"/>
                    <a:pt x="96031" y="20468"/>
                    <a:pt x="96031" y="20518"/>
                  </a:cubicBezTo>
                  <a:cubicBezTo>
                    <a:pt x="96031" y="20733"/>
                    <a:pt x="95856" y="21029"/>
                    <a:pt x="95641" y="21029"/>
                  </a:cubicBezTo>
                  <a:cubicBezTo>
                    <a:pt x="95490" y="21029"/>
                    <a:pt x="95407" y="21029"/>
                    <a:pt x="95309" y="21029"/>
                  </a:cubicBezTo>
                  <a:cubicBezTo>
                    <a:pt x="95182" y="21029"/>
                    <a:pt x="95079" y="21012"/>
                    <a:pt x="95079" y="21139"/>
                  </a:cubicBezTo>
                  <a:cubicBezTo>
                    <a:pt x="95079" y="21158"/>
                    <a:pt x="95079" y="21178"/>
                    <a:pt x="95079" y="21197"/>
                  </a:cubicBezTo>
                  <a:cubicBezTo>
                    <a:pt x="95079" y="21324"/>
                    <a:pt x="95182" y="21427"/>
                    <a:pt x="95309" y="21427"/>
                  </a:cubicBezTo>
                  <a:cubicBezTo>
                    <a:pt x="95554" y="21427"/>
                    <a:pt x="95736" y="21427"/>
                    <a:pt x="96031" y="21427"/>
                  </a:cubicBezTo>
                  <a:lnTo>
                    <a:pt x="96031" y="21575"/>
                  </a:lnTo>
                  <a:lnTo>
                    <a:pt x="97968" y="21575"/>
                  </a:lnTo>
                  <a:lnTo>
                    <a:pt x="97968" y="22041"/>
                  </a:lnTo>
                  <a:lnTo>
                    <a:pt x="96031" y="22041"/>
                  </a:lnTo>
                  <a:lnTo>
                    <a:pt x="96031" y="22065"/>
                  </a:lnTo>
                  <a:cubicBezTo>
                    <a:pt x="96031" y="22340"/>
                    <a:pt x="95806" y="22565"/>
                    <a:pt x="95531" y="22565"/>
                  </a:cubicBezTo>
                  <a:cubicBezTo>
                    <a:pt x="95151" y="22565"/>
                    <a:pt x="94771" y="22565"/>
                    <a:pt x="94391" y="22565"/>
                  </a:cubicBezTo>
                  <a:cubicBezTo>
                    <a:pt x="94391" y="22573"/>
                    <a:pt x="94391" y="22581"/>
                    <a:pt x="94391" y="22589"/>
                  </a:cubicBezTo>
                  <a:cubicBezTo>
                    <a:pt x="94391" y="22771"/>
                    <a:pt x="94242" y="22919"/>
                    <a:pt x="94061" y="22919"/>
                  </a:cubicBezTo>
                  <a:cubicBezTo>
                    <a:pt x="93409" y="22919"/>
                    <a:pt x="92757" y="22919"/>
                    <a:pt x="92105" y="22919"/>
                  </a:cubicBezTo>
                  <a:cubicBezTo>
                    <a:pt x="92105" y="23080"/>
                    <a:pt x="92105" y="23240"/>
                    <a:pt x="92105" y="23401"/>
                  </a:cubicBezTo>
                  <a:lnTo>
                    <a:pt x="92082" y="23401"/>
                  </a:lnTo>
                  <a:lnTo>
                    <a:pt x="92082" y="24256"/>
                  </a:lnTo>
                  <a:lnTo>
                    <a:pt x="80366" y="24256"/>
                  </a:lnTo>
                  <a:lnTo>
                    <a:pt x="80366" y="23401"/>
                  </a:lnTo>
                  <a:lnTo>
                    <a:pt x="78542" y="23401"/>
                  </a:lnTo>
                  <a:lnTo>
                    <a:pt x="78542" y="23132"/>
                  </a:lnTo>
                  <a:cubicBezTo>
                    <a:pt x="78542" y="22467"/>
                    <a:pt x="77998" y="21922"/>
                    <a:pt x="77332" y="21922"/>
                  </a:cubicBezTo>
                  <a:lnTo>
                    <a:pt x="64438" y="21922"/>
                  </a:lnTo>
                  <a:cubicBezTo>
                    <a:pt x="63773" y="21922"/>
                    <a:pt x="63228" y="22467"/>
                    <a:pt x="63228" y="23132"/>
                  </a:cubicBezTo>
                  <a:lnTo>
                    <a:pt x="63228" y="23401"/>
                  </a:lnTo>
                  <a:lnTo>
                    <a:pt x="59427" y="23401"/>
                  </a:lnTo>
                  <a:lnTo>
                    <a:pt x="59427" y="24134"/>
                  </a:lnTo>
                  <a:lnTo>
                    <a:pt x="37466" y="24134"/>
                  </a:lnTo>
                  <a:lnTo>
                    <a:pt x="37466" y="23401"/>
                  </a:lnTo>
                  <a:lnTo>
                    <a:pt x="34598" y="23401"/>
                  </a:lnTo>
                  <a:lnTo>
                    <a:pt x="34598" y="23132"/>
                  </a:lnTo>
                  <a:cubicBezTo>
                    <a:pt x="34598" y="22467"/>
                    <a:pt x="34054" y="21922"/>
                    <a:pt x="33388" y="21922"/>
                  </a:cubicBezTo>
                  <a:lnTo>
                    <a:pt x="20494" y="21922"/>
                  </a:lnTo>
                  <a:cubicBezTo>
                    <a:pt x="19829" y="21922"/>
                    <a:pt x="19284" y="22467"/>
                    <a:pt x="19284" y="23132"/>
                  </a:cubicBezTo>
                  <a:lnTo>
                    <a:pt x="19284" y="23401"/>
                  </a:lnTo>
                  <a:lnTo>
                    <a:pt x="17612" y="23401"/>
                  </a:lnTo>
                  <a:lnTo>
                    <a:pt x="17612" y="24071"/>
                  </a:lnTo>
                  <a:lnTo>
                    <a:pt x="5388" y="24071"/>
                  </a:lnTo>
                  <a:lnTo>
                    <a:pt x="5388" y="23401"/>
                  </a:lnTo>
                  <a:lnTo>
                    <a:pt x="5388" y="23401"/>
                  </a:lnTo>
                  <a:lnTo>
                    <a:pt x="5388" y="23399"/>
                  </a:lnTo>
                  <a:lnTo>
                    <a:pt x="5388" y="23203"/>
                  </a:lnTo>
                  <a:cubicBezTo>
                    <a:pt x="5386" y="23135"/>
                    <a:pt x="5384" y="23067"/>
                    <a:pt x="5388" y="22999"/>
                  </a:cubicBezTo>
                  <a:cubicBezTo>
                    <a:pt x="4243" y="22997"/>
                    <a:pt x="3404" y="22930"/>
                    <a:pt x="3332" y="22702"/>
                  </a:cubicBezTo>
                  <a:cubicBezTo>
                    <a:pt x="3173" y="22704"/>
                    <a:pt x="3015" y="22705"/>
                    <a:pt x="2856" y="22706"/>
                  </a:cubicBezTo>
                  <a:cubicBezTo>
                    <a:pt x="2850" y="22547"/>
                    <a:pt x="2843" y="22389"/>
                    <a:pt x="2836" y="22230"/>
                  </a:cubicBezTo>
                  <a:cubicBezTo>
                    <a:pt x="1891" y="22225"/>
                    <a:pt x="946" y="22220"/>
                    <a:pt x="0" y="22215"/>
                  </a:cubicBezTo>
                  <a:cubicBezTo>
                    <a:pt x="0" y="22030"/>
                    <a:pt x="0" y="21846"/>
                    <a:pt x="0" y="21662"/>
                  </a:cubicBezTo>
                  <a:cubicBezTo>
                    <a:pt x="820" y="21658"/>
                    <a:pt x="1640" y="21655"/>
                    <a:pt x="2460" y="21651"/>
                  </a:cubicBezTo>
                  <a:cubicBezTo>
                    <a:pt x="2418" y="21587"/>
                    <a:pt x="2507" y="21428"/>
                    <a:pt x="2433" y="21375"/>
                  </a:cubicBezTo>
                  <a:cubicBezTo>
                    <a:pt x="2363" y="21324"/>
                    <a:pt x="2129" y="21379"/>
                    <a:pt x="2089" y="21319"/>
                  </a:cubicBezTo>
                  <a:cubicBezTo>
                    <a:pt x="2034" y="21234"/>
                    <a:pt x="2106" y="21107"/>
                    <a:pt x="2051" y="21022"/>
                  </a:cubicBezTo>
                  <a:cubicBezTo>
                    <a:pt x="1966" y="20945"/>
                    <a:pt x="1882" y="20867"/>
                    <a:pt x="1797" y="20789"/>
                  </a:cubicBezTo>
                  <a:cubicBezTo>
                    <a:pt x="1797" y="20634"/>
                    <a:pt x="1797" y="20484"/>
                    <a:pt x="1797" y="20333"/>
                  </a:cubicBezTo>
                  <a:cubicBezTo>
                    <a:pt x="1797" y="20125"/>
                    <a:pt x="1965" y="19955"/>
                    <a:pt x="2173" y="19953"/>
                  </a:cubicBezTo>
                  <a:cubicBezTo>
                    <a:pt x="2274" y="19952"/>
                    <a:pt x="2374" y="19951"/>
                    <a:pt x="2474" y="19953"/>
                  </a:cubicBezTo>
                  <a:cubicBezTo>
                    <a:pt x="1754" y="18249"/>
                    <a:pt x="1747" y="16785"/>
                    <a:pt x="1786" y="15364"/>
                  </a:cubicBezTo>
                  <a:lnTo>
                    <a:pt x="4837" y="15364"/>
                  </a:lnTo>
                  <a:cubicBezTo>
                    <a:pt x="5048" y="15364"/>
                    <a:pt x="5240" y="15278"/>
                    <a:pt x="5378" y="15139"/>
                  </a:cubicBezTo>
                  <a:cubicBezTo>
                    <a:pt x="5517" y="15001"/>
                    <a:pt x="5603" y="14809"/>
                    <a:pt x="5603" y="14598"/>
                  </a:cubicBezTo>
                  <a:lnTo>
                    <a:pt x="5603" y="11120"/>
                  </a:lnTo>
                  <a:cubicBezTo>
                    <a:pt x="5603" y="10992"/>
                    <a:pt x="5551" y="10876"/>
                    <a:pt x="5466" y="10791"/>
                  </a:cubicBezTo>
                  <a:cubicBezTo>
                    <a:pt x="5382" y="10707"/>
                    <a:pt x="5266" y="10655"/>
                    <a:pt x="5137" y="10655"/>
                  </a:cubicBezTo>
                  <a:lnTo>
                    <a:pt x="2807" y="10655"/>
                  </a:lnTo>
                  <a:cubicBezTo>
                    <a:pt x="2812" y="9918"/>
                    <a:pt x="3097" y="9532"/>
                    <a:pt x="3376" y="9137"/>
                  </a:cubicBezTo>
                  <a:cubicBezTo>
                    <a:pt x="3496" y="8967"/>
                    <a:pt x="3675" y="8875"/>
                    <a:pt x="3883" y="8875"/>
                  </a:cubicBezTo>
                  <a:close/>
                  <a:moveTo>
                    <a:pt x="23102" y="22072"/>
                  </a:moveTo>
                  <a:lnTo>
                    <a:pt x="22485" y="22072"/>
                  </a:lnTo>
                  <a:cubicBezTo>
                    <a:pt x="22643" y="22388"/>
                    <a:pt x="22725" y="22734"/>
                    <a:pt x="22725" y="23088"/>
                  </a:cubicBezTo>
                  <a:cubicBezTo>
                    <a:pt x="22725" y="23263"/>
                    <a:pt x="22705" y="23434"/>
                    <a:pt x="22667" y="23597"/>
                  </a:cubicBezTo>
                  <a:lnTo>
                    <a:pt x="23102" y="23597"/>
                  </a:lnTo>
                  <a:lnTo>
                    <a:pt x="23102" y="22072"/>
                  </a:lnTo>
                  <a:close/>
                  <a:moveTo>
                    <a:pt x="75345" y="22072"/>
                  </a:moveTo>
                  <a:lnTo>
                    <a:pt x="74184" y="22072"/>
                  </a:lnTo>
                  <a:lnTo>
                    <a:pt x="74184" y="23597"/>
                  </a:lnTo>
                  <a:lnTo>
                    <a:pt x="75162" y="23597"/>
                  </a:lnTo>
                  <a:cubicBezTo>
                    <a:pt x="75125" y="23434"/>
                    <a:pt x="75105" y="23263"/>
                    <a:pt x="75105" y="23088"/>
                  </a:cubicBezTo>
                  <a:cubicBezTo>
                    <a:pt x="75105" y="22734"/>
                    <a:pt x="75186" y="22388"/>
                    <a:pt x="75345" y="22072"/>
                  </a:cubicBezTo>
                  <a:close/>
                  <a:moveTo>
                    <a:pt x="31374" y="22072"/>
                  </a:moveTo>
                  <a:lnTo>
                    <a:pt x="30301" y="22072"/>
                  </a:lnTo>
                  <a:lnTo>
                    <a:pt x="30301" y="23597"/>
                  </a:lnTo>
                  <a:lnTo>
                    <a:pt x="31192" y="23597"/>
                  </a:lnTo>
                  <a:cubicBezTo>
                    <a:pt x="31154" y="23434"/>
                    <a:pt x="31134" y="23263"/>
                    <a:pt x="31134" y="23088"/>
                  </a:cubicBezTo>
                  <a:cubicBezTo>
                    <a:pt x="31134" y="22734"/>
                    <a:pt x="31216" y="22388"/>
                    <a:pt x="31374" y="22072"/>
                  </a:cubicBezTo>
                  <a:close/>
                  <a:moveTo>
                    <a:pt x="71677" y="22072"/>
                  </a:moveTo>
                  <a:lnTo>
                    <a:pt x="71384" y="22072"/>
                  </a:lnTo>
                  <a:lnTo>
                    <a:pt x="71384" y="23597"/>
                  </a:lnTo>
                  <a:lnTo>
                    <a:pt x="71677" y="23597"/>
                  </a:lnTo>
                  <a:lnTo>
                    <a:pt x="71677" y="22072"/>
                  </a:lnTo>
                  <a:close/>
                  <a:moveTo>
                    <a:pt x="27802" y="22072"/>
                  </a:moveTo>
                  <a:lnTo>
                    <a:pt x="27509" y="22072"/>
                  </a:lnTo>
                  <a:lnTo>
                    <a:pt x="27509" y="23597"/>
                  </a:lnTo>
                  <a:lnTo>
                    <a:pt x="27802" y="23597"/>
                  </a:lnTo>
                  <a:lnTo>
                    <a:pt x="27802" y="22072"/>
                  </a:lnTo>
                  <a:close/>
                  <a:moveTo>
                    <a:pt x="66985" y="22072"/>
                  </a:moveTo>
                  <a:lnTo>
                    <a:pt x="66455" y="22072"/>
                  </a:lnTo>
                  <a:cubicBezTo>
                    <a:pt x="66614" y="22388"/>
                    <a:pt x="66695" y="22734"/>
                    <a:pt x="66695" y="23088"/>
                  </a:cubicBezTo>
                  <a:cubicBezTo>
                    <a:pt x="66695" y="23263"/>
                    <a:pt x="66675" y="23434"/>
                    <a:pt x="66638" y="23597"/>
                  </a:cubicBezTo>
                  <a:lnTo>
                    <a:pt x="66985" y="23597"/>
                  </a:lnTo>
                  <a:lnTo>
                    <a:pt x="66985" y="22072"/>
                  </a:lnTo>
                  <a:close/>
                  <a:moveTo>
                    <a:pt x="47481" y="9688"/>
                  </a:moveTo>
                  <a:lnTo>
                    <a:pt x="27468" y="9688"/>
                  </a:lnTo>
                  <a:cubicBezTo>
                    <a:pt x="27648" y="9688"/>
                    <a:pt x="27795" y="9834"/>
                    <a:pt x="27795" y="10015"/>
                  </a:cubicBezTo>
                  <a:cubicBezTo>
                    <a:pt x="27795" y="10037"/>
                    <a:pt x="27793" y="10059"/>
                    <a:pt x="27788" y="10080"/>
                  </a:cubicBezTo>
                  <a:lnTo>
                    <a:pt x="47481" y="10080"/>
                  </a:lnTo>
                  <a:lnTo>
                    <a:pt x="47481" y="9688"/>
                  </a:lnTo>
                  <a:close/>
                  <a:moveTo>
                    <a:pt x="70113" y="9688"/>
                  </a:moveTo>
                  <a:lnTo>
                    <a:pt x="52487" y="9688"/>
                  </a:lnTo>
                  <a:lnTo>
                    <a:pt x="52487" y="10080"/>
                  </a:lnTo>
                  <a:lnTo>
                    <a:pt x="69792" y="10080"/>
                  </a:lnTo>
                  <a:cubicBezTo>
                    <a:pt x="69788" y="10059"/>
                    <a:pt x="69786" y="10037"/>
                    <a:pt x="69786" y="10015"/>
                  </a:cubicBezTo>
                  <a:cubicBezTo>
                    <a:pt x="69786" y="9834"/>
                    <a:pt x="69933" y="9688"/>
                    <a:pt x="70113" y="9688"/>
                  </a:cubicBezTo>
                  <a:close/>
                  <a:moveTo>
                    <a:pt x="71205" y="1044"/>
                  </a:moveTo>
                  <a:lnTo>
                    <a:pt x="76851" y="5318"/>
                  </a:lnTo>
                  <a:cubicBezTo>
                    <a:pt x="76926" y="5374"/>
                    <a:pt x="76941" y="5480"/>
                    <a:pt x="76884" y="5555"/>
                  </a:cubicBezTo>
                  <a:cubicBezTo>
                    <a:pt x="76866" y="5580"/>
                    <a:pt x="76842" y="5598"/>
                    <a:pt x="76815" y="5609"/>
                  </a:cubicBezTo>
                  <a:lnTo>
                    <a:pt x="73156" y="7477"/>
                  </a:lnTo>
                  <a:lnTo>
                    <a:pt x="73339" y="7477"/>
                  </a:lnTo>
                  <a:lnTo>
                    <a:pt x="79283" y="4542"/>
                  </a:lnTo>
                  <a:lnTo>
                    <a:pt x="71205" y="1044"/>
                  </a:lnTo>
                  <a:close/>
                  <a:moveTo>
                    <a:pt x="75503" y="4721"/>
                  </a:moveTo>
                  <a:lnTo>
                    <a:pt x="69896" y="478"/>
                  </a:lnTo>
                  <a:lnTo>
                    <a:pt x="69759" y="419"/>
                  </a:lnTo>
                  <a:lnTo>
                    <a:pt x="68174" y="1505"/>
                  </a:lnTo>
                  <a:lnTo>
                    <a:pt x="75503" y="4721"/>
                  </a:lnTo>
                  <a:close/>
                  <a:moveTo>
                    <a:pt x="67744" y="1390"/>
                  </a:moveTo>
                  <a:lnTo>
                    <a:pt x="68061" y="1172"/>
                  </a:lnTo>
                  <a:lnTo>
                    <a:pt x="60546" y="4574"/>
                  </a:lnTo>
                  <a:lnTo>
                    <a:pt x="60708" y="4652"/>
                  </a:lnTo>
                  <a:lnTo>
                    <a:pt x="67744" y="1390"/>
                  </a:lnTo>
                  <a:close/>
                  <a:moveTo>
                    <a:pt x="66171" y="8424"/>
                  </a:moveTo>
                  <a:lnTo>
                    <a:pt x="66659" y="8062"/>
                  </a:lnTo>
                  <a:lnTo>
                    <a:pt x="60692" y="5031"/>
                  </a:lnTo>
                  <a:lnTo>
                    <a:pt x="59521" y="5575"/>
                  </a:lnTo>
                  <a:lnTo>
                    <a:pt x="66171" y="8424"/>
                  </a:lnTo>
                  <a:close/>
                  <a:moveTo>
                    <a:pt x="72169" y="7477"/>
                  </a:moveTo>
                  <a:lnTo>
                    <a:pt x="76356" y="5465"/>
                  </a:lnTo>
                  <a:lnTo>
                    <a:pt x="67830" y="1723"/>
                  </a:lnTo>
                  <a:lnTo>
                    <a:pt x="61105" y="4840"/>
                  </a:lnTo>
                  <a:lnTo>
                    <a:pt x="67141" y="7705"/>
                  </a:lnTo>
                  <a:lnTo>
                    <a:pt x="67449" y="7477"/>
                  </a:lnTo>
                  <a:lnTo>
                    <a:pt x="72169" y="7477"/>
                  </a:lnTo>
                  <a:close/>
                  <a:moveTo>
                    <a:pt x="47815" y="10086"/>
                  </a:moveTo>
                  <a:lnTo>
                    <a:pt x="48408" y="10086"/>
                  </a:lnTo>
                  <a:lnTo>
                    <a:pt x="48408" y="9801"/>
                  </a:lnTo>
                  <a:cubicBezTo>
                    <a:pt x="48408" y="9641"/>
                    <a:pt x="48539" y="9511"/>
                    <a:pt x="48698" y="9511"/>
                  </a:cubicBezTo>
                  <a:lnTo>
                    <a:pt x="51113" y="9511"/>
                  </a:lnTo>
                  <a:cubicBezTo>
                    <a:pt x="51273" y="9511"/>
                    <a:pt x="51403" y="9641"/>
                    <a:pt x="51403" y="9801"/>
                  </a:cubicBezTo>
                  <a:lnTo>
                    <a:pt x="51403" y="10086"/>
                  </a:lnTo>
                  <a:lnTo>
                    <a:pt x="52155" y="10086"/>
                  </a:lnTo>
                  <a:lnTo>
                    <a:pt x="52155" y="8401"/>
                  </a:lnTo>
                  <a:lnTo>
                    <a:pt x="51403" y="8401"/>
                  </a:lnTo>
                  <a:lnTo>
                    <a:pt x="51403" y="8085"/>
                  </a:lnTo>
                  <a:cubicBezTo>
                    <a:pt x="51403" y="7926"/>
                    <a:pt x="51273" y="7795"/>
                    <a:pt x="51113" y="7795"/>
                  </a:cubicBezTo>
                  <a:lnTo>
                    <a:pt x="48698" y="7795"/>
                  </a:lnTo>
                  <a:cubicBezTo>
                    <a:pt x="48539" y="7795"/>
                    <a:pt x="48408" y="7926"/>
                    <a:pt x="48408" y="8085"/>
                  </a:cubicBezTo>
                  <a:lnTo>
                    <a:pt x="48408" y="8401"/>
                  </a:lnTo>
                  <a:lnTo>
                    <a:pt x="47815" y="8401"/>
                  </a:lnTo>
                  <a:lnTo>
                    <a:pt x="47815" y="10086"/>
                  </a:lnTo>
                  <a:close/>
                  <a:moveTo>
                    <a:pt x="48508" y="10086"/>
                  </a:moveTo>
                  <a:lnTo>
                    <a:pt x="51303" y="10086"/>
                  </a:lnTo>
                  <a:lnTo>
                    <a:pt x="51303" y="9801"/>
                  </a:lnTo>
                  <a:cubicBezTo>
                    <a:pt x="51303" y="9696"/>
                    <a:pt x="51218" y="9611"/>
                    <a:pt x="51113" y="9611"/>
                  </a:cubicBezTo>
                  <a:lnTo>
                    <a:pt x="48698" y="9611"/>
                  </a:lnTo>
                  <a:cubicBezTo>
                    <a:pt x="48594" y="9611"/>
                    <a:pt x="48508" y="9696"/>
                    <a:pt x="48508" y="9801"/>
                  </a:cubicBezTo>
                  <a:lnTo>
                    <a:pt x="48508" y="10086"/>
                  </a:lnTo>
                  <a:close/>
                  <a:moveTo>
                    <a:pt x="51303" y="8401"/>
                  </a:moveTo>
                  <a:lnTo>
                    <a:pt x="48508" y="8401"/>
                  </a:lnTo>
                  <a:lnTo>
                    <a:pt x="48508" y="8085"/>
                  </a:lnTo>
                  <a:cubicBezTo>
                    <a:pt x="48508" y="7981"/>
                    <a:pt x="48594" y="7895"/>
                    <a:pt x="48698" y="7895"/>
                  </a:cubicBezTo>
                  <a:lnTo>
                    <a:pt x="51113" y="7895"/>
                  </a:lnTo>
                  <a:cubicBezTo>
                    <a:pt x="51218" y="7895"/>
                    <a:pt x="51303" y="7981"/>
                    <a:pt x="51303" y="8085"/>
                  </a:cubicBezTo>
                  <a:lnTo>
                    <a:pt x="51303" y="8401"/>
                  </a:lnTo>
                  <a:close/>
                  <a:moveTo>
                    <a:pt x="64429" y="25204"/>
                  </a:moveTo>
                  <a:cubicBezTo>
                    <a:pt x="65598" y="25204"/>
                    <a:pt x="66545" y="24257"/>
                    <a:pt x="66545" y="23088"/>
                  </a:cubicBezTo>
                  <a:cubicBezTo>
                    <a:pt x="66545" y="22720"/>
                    <a:pt x="66451" y="22374"/>
                    <a:pt x="66286" y="22072"/>
                  </a:cubicBezTo>
                  <a:lnTo>
                    <a:pt x="65899" y="22072"/>
                  </a:lnTo>
                  <a:cubicBezTo>
                    <a:pt x="66099" y="22361"/>
                    <a:pt x="66216" y="22711"/>
                    <a:pt x="66216" y="23088"/>
                  </a:cubicBezTo>
                  <a:cubicBezTo>
                    <a:pt x="66216" y="24075"/>
                    <a:pt x="65416" y="24875"/>
                    <a:pt x="64429" y="24875"/>
                  </a:cubicBezTo>
                  <a:cubicBezTo>
                    <a:pt x="63602" y="24875"/>
                    <a:pt x="62907" y="24313"/>
                    <a:pt x="62703" y="23551"/>
                  </a:cubicBezTo>
                  <a:lnTo>
                    <a:pt x="62364" y="23551"/>
                  </a:lnTo>
                  <a:cubicBezTo>
                    <a:pt x="62575" y="24497"/>
                    <a:pt x="63420" y="25204"/>
                    <a:pt x="64429" y="25204"/>
                  </a:cubicBezTo>
                  <a:close/>
                  <a:moveTo>
                    <a:pt x="71234" y="22072"/>
                  </a:moveTo>
                  <a:lnTo>
                    <a:pt x="71234" y="23790"/>
                  </a:lnTo>
                  <a:lnTo>
                    <a:pt x="67191" y="23790"/>
                  </a:lnTo>
                  <a:lnTo>
                    <a:pt x="67191" y="22072"/>
                  </a:lnTo>
                  <a:lnTo>
                    <a:pt x="71234" y="22072"/>
                  </a:lnTo>
                  <a:close/>
                  <a:moveTo>
                    <a:pt x="74007" y="22072"/>
                  </a:moveTo>
                  <a:lnTo>
                    <a:pt x="74007" y="23610"/>
                  </a:lnTo>
                  <a:lnTo>
                    <a:pt x="71827" y="23610"/>
                  </a:lnTo>
                  <a:lnTo>
                    <a:pt x="71827" y="22072"/>
                  </a:lnTo>
                  <a:lnTo>
                    <a:pt x="74007" y="22072"/>
                  </a:lnTo>
                  <a:close/>
                  <a:moveTo>
                    <a:pt x="72303" y="22319"/>
                  </a:moveTo>
                  <a:lnTo>
                    <a:pt x="73086" y="22319"/>
                  </a:lnTo>
                  <a:lnTo>
                    <a:pt x="73086" y="22944"/>
                  </a:lnTo>
                  <a:lnTo>
                    <a:pt x="72303" y="22944"/>
                  </a:lnTo>
                  <a:lnTo>
                    <a:pt x="72303" y="22319"/>
                  </a:lnTo>
                  <a:close/>
                  <a:moveTo>
                    <a:pt x="71827" y="23790"/>
                  </a:moveTo>
                  <a:lnTo>
                    <a:pt x="74007" y="23790"/>
                  </a:lnTo>
                  <a:lnTo>
                    <a:pt x="74007" y="24055"/>
                  </a:lnTo>
                  <a:lnTo>
                    <a:pt x="71827" y="24055"/>
                  </a:lnTo>
                  <a:lnTo>
                    <a:pt x="71827" y="23790"/>
                  </a:lnTo>
                  <a:close/>
                  <a:moveTo>
                    <a:pt x="27359" y="22072"/>
                  </a:moveTo>
                  <a:lnTo>
                    <a:pt x="27359" y="23790"/>
                  </a:lnTo>
                  <a:lnTo>
                    <a:pt x="23316" y="23790"/>
                  </a:lnTo>
                  <a:lnTo>
                    <a:pt x="23316" y="22072"/>
                  </a:lnTo>
                  <a:lnTo>
                    <a:pt x="27359" y="22072"/>
                  </a:lnTo>
                  <a:close/>
                  <a:moveTo>
                    <a:pt x="30132" y="22072"/>
                  </a:moveTo>
                  <a:lnTo>
                    <a:pt x="30132" y="23610"/>
                  </a:lnTo>
                  <a:lnTo>
                    <a:pt x="27952" y="23610"/>
                  </a:lnTo>
                  <a:lnTo>
                    <a:pt x="27952" y="22072"/>
                  </a:lnTo>
                  <a:lnTo>
                    <a:pt x="30132" y="22072"/>
                  </a:lnTo>
                  <a:close/>
                  <a:moveTo>
                    <a:pt x="28428" y="22319"/>
                  </a:moveTo>
                  <a:lnTo>
                    <a:pt x="29211" y="22319"/>
                  </a:lnTo>
                  <a:lnTo>
                    <a:pt x="29211" y="22944"/>
                  </a:lnTo>
                  <a:lnTo>
                    <a:pt x="28428" y="22944"/>
                  </a:lnTo>
                  <a:lnTo>
                    <a:pt x="28428" y="22319"/>
                  </a:lnTo>
                  <a:close/>
                  <a:moveTo>
                    <a:pt x="27952" y="23790"/>
                  </a:moveTo>
                  <a:lnTo>
                    <a:pt x="30132" y="23790"/>
                  </a:lnTo>
                  <a:lnTo>
                    <a:pt x="30132" y="24055"/>
                  </a:lnTo>
                  <a:lnTo>
                    <a:pt x="27952" y="24055"/>
                  </a:lnTo>
                  <a:lnTo>
                    <a:pt x="27952" y="23790"/>
                  </a:lnTo>
                  <a:close/>
                  <a:moveTo>
                    <a:pt x="33400" y="25204"/>
                  </a:moveTo>
                  <a:cubicBezTo>
                    <a:pt x="34410" y="25204"/>
                    <a:pt x="35254" y="24497"/>
                    <a:pt x="35465" y="23551"/>
                  </a:cubicBezTo>
                  <a:lnTo>
                    <a:pt x="35127" y="23551"/>
                  </a:lnTo>
                  <a:cubicBezTo>
                    <a:pt x="34923" y="24313"/>
                    <a:pt x="34227" y="24875"/>
                    <a:pt x="33400" y="24875"/>
                  </a:cubicBezTo>
                  <a:cubicBezTo>
                    <a:pt x="32414" y="24875"/>
                    <a:pt x="31614" y="24075"/>
                    <a:pt x="31614" y="23088"/>
                  </a:cubicBezTo>
                  <a:cubicBezTo>
                    <a:pt x="31614" y="22711"/>
                    <a:pt x="31731" y="22361"/>
                    <a:pt x="31930" y="22072"/>
                  </a:cubicBezTo>
                  <a:lnTo>
                    <a:pt x="31544" y="22072"/>
                  </a:lnTo>
                  <a:cubicBezTo>
                    <a:pt x="31378" y="22374"/>
                    <a:pt x="31284" y="22720"/>
                    <a:pt x="31284" y="23088"/>
                  </a:cubicBezTo>
                  <a:cubicBezTo>
                    <a:pt x="31284" y="24257"/>
                    <a:pt x="32232" y="25204"/>
                    <a:pt x="33400" y="25204"/>
                  </a:cubicBezTo>
                  <a:close/>
                  <a:moveTo>
                    <a:pt x="33400" y="23943"/>
                  </a:moveTo>
                  <a:cubicBezTo>
                    <a:pt x="33872" y="23943"/>
                    <a:pt x="34255" y="23560"/>
                    <a:pt x="34255" y="23088"/>
                  </a:cubicBezTo>
                  <a:cubicBezTo>
                    <a:pt x="34255" y="22617"/>
                    <a:pt x="33872" y="22234"/>
                    <a:pt x="33400" y="22234"/>
                  </a:cubicBezTo>
                  <a:cubicBezTo>
                    <a:pt x="32929" y="22234"/>
                    <a:pt x="32546" y="22617"/>
                    <a:pt x="32546" y="23088"/>
                  </a:cubicBezTo>
                  <a:cubicBezTo>
                    <a:pt x="32546" y="23560"/>
                    <a:pt x="32929" y="23943"/>
                    <a:pt x="33400" y="23943"/>
                  </a:cubicBezTo>
                  <a:close/>
                  <a:moveTo>
                    <a:pt x="33400" y="23753"/>
                  </a:moveTo>
                  <a:cubicBezTo>
                    <a:pt x="33768" y="23753"/>
                    <a:pt x="34065" y="23456"/>
                    <a:pt x="34065" y="23088"/>
                  </a:cubicBezTo>
                  <a:cubicBezTo>
                    <a:pt x="34065" y="22721"/>
                    <a:pt x="33768" y="22423"/>
                    <a:pt x="33400" y="22423"/>
                  </a:cubicBezTo>
                  <a:cubicBezTo>
                    <a:pt x="33033" y="22423"/>
                    <a:pt x="32735" y="22721"/>
                    <a:pt x="32735" y="23088"/>
                  </a:cubicBezTo>
                  <a:cubicBezTo>
                    <a:pt x="32735" y="23456"/>
                    <a:pt x="33033" y="23753"/>
                    <a:pt x="33400" y="23753"/>
                  </a:cubicBezTo>
                  <a:close/>
                  <a:moveTo>
                    <a:pt x="33400" y="24716"/>
                  </a:moveTo>
                  <a:cubicBezTo>
                    <a:pt x="34139" y="24716"/>
                    <a:pt x="34762" y="24225"/>
                    <a:pt x="34962" y="23551"/>
                  </a:cubicBezTo>
                  <a:lnTo>
                    <a:pt x="34448" y="23551"/>
                  </a:lnTo>
                  <a:lnTo>
                    <a:pt x="34448" y="23132"/>
                  </a:lnTo>
                  <a:cubicBezTo>
                    <a:pt x="34448" y="22550"/>
                    <a:pt x="33971" y="22072"/>
                    <a:pt x="33388" y="22072"/>
                  </a:cubicBezTo>
                  <a:lnTo>
                    <a:pt x="32128" y="22072"/>
                  </a:lnTo>
                  <a:cubicBezTo>
                    <a:pt x="31906" y="22351"/>
                    <a:pt x="31772" y="22704"/>
                    <a:pt x="31772" y="23088"/>
                  </a:cubicBezTo>
                  <a:cubicBezTo>
                    <a:pt x="31772" y="23988"/>
                    <a:pt x="32501" y="24716"/>
                    <a:pt x="33400" y="24716"/>
                  </a:cubicBezTo>
                  <a:close/>
                  <a:moveTo>
                    <a:pt x="77371" y="25204"/>
                  </a:moveTo>
                  <a:cubicBezTo>
                    <a:pt x="78380" y="25204"/>
                    <a:pt x="79225" y="24497"/>
                    <a:pt x="79436" y="23551"/>
                  </a:cubicBezTo>
                  <a:lnTo>
                    <a:pt x="79097" y="23551"/>
                  </a:lnTo>
                  <a:cubicBezTo>
                    <a:pt x="78893" y="24313"/>
                    <a:pt x="78198" y="24875"/>
                    <a:pt x="77371" y="24875"/>
                  </a:cubicBezTo>
                  <a:cubicBezTo>
                    <a:pt x="76384" y="24875"/>
                    <a:pt x="75584" y="24075"/>
                    <a:pt x="75584" y="23088"/>
                  </a:cubicBezTo>
                  <a:cubicBezTo>
                    <a:pt x="75584" y="22711"/>
                    <a:pt x="75701" y="22361"/>
                    <a:pt x="75901" y="22072"/>
                  </a:cubicBezTo>
                  <a:lnTo>
                    <a:pt x="75514" y="22072"/>
                  </a:lnTo>
                  <a:cubicBezTo>
                    <a:pt x="75349" y="22374"/>
                    <a:pt x="75255" y="22720"/>
                    <a:pt x="75255" y="23088"/>
                  </a:cubicBezTo>
                  <a:cubicBezTo>
                    <a:pt x="75255" y="24257"/>
                    <a:pt x="76202" y="25204"/>
                    <a:pt x="77371" y="25204"/>
                  </a:cubicBezTo>
                  <a:close/>
                  <a:moveTo>
                    <a:pt x="77371" y="23943"/>
                  </a:moveTo>
                  <a:cubicBezTo>
                    <a:pt x="77843" y="23943"/>
                    <a:pt x="78225" y="23560"/>
                    <a:pt x="78225" y="23088"/>
                  </a:cubicBezTo>
                  <a:cubicBezTo>
                    <a:pt x="78225" y="22617"/>
                    <a:pt x="77843" y="22234"/>
                    <a:pt x="77371" y="22234"/>
                  </a:cubicBezTo>
                  <a:cubicBezTo>
                    <a:pt x="76899" y="22234"/>
                    <a:pt x="76517" y="22617"/>
                    <a:pt x="76517" y="23088"/>
                  </a:cubicBezTo>
                  <a:cubicBezTo>
                    <a:pt x="76517" y="23560"/>
                    <a:pt x="76899" y="23943"/>
                    <a:pt x="77371" y="23943"/>
                  </a:cubicBezTo>
                  <a:close/>
                  <a:moveTo>
                    <a:pt x="77371" y="23753"/>
                  </a:moveTo>
                  <a:cubicBezTo>
                    <a:pt x="77738" y="23753"/>
                    <a:pt x="78036" y="23456"/>
                    <a:pt x="78036" y="23088"/>
                  </a:cubicBezTo>
                  <a:cubicBezTo>
                    <a:pt x="78036" y="22721"/>
                    <a:pt x="77738" y="22423"/>
                    <a:pt x="77371" y="22423"/>
                  </a:cubicBezTo>
                  <a:cubicBezTo>
                    <a:pt x="77004" y="22423"/>
                    <a:pt x="76706" y="22721"/>
                    <a:pt x="76706" y="23088"/>
                  </a:cubicBezTo>
                  <a:cubicBezTo>
                    <a:pt x="76706" y="23456"/>
                    <a:pt x="77004" y="23753"/>
                    <a:pt x="77371" y="23753"/>
                  </a:cubicBezTo>
                  <a:close/>
                  <a:moveTo>
                    <a:pt x="77371" y="24716"/>
                  </a:moveTo>
                  <a:cubicBezTo>
                    <a:pt x="78109" y="24716"/>
                    <a:pt x="78733" y="24225"/>
                    <a:pt x="78932" y="23551"/>
                  </a:cubicBezTo>
                  <a:lnTo>
                    <a:pt x="78392" y="23551"/>
                  </a:lnTo>
                  <a:lnTo>
                    <a:pt x="78392" y="23132"/>
                  </a:lnTo>
                  <a:cubicBezTo>
                    <a:pt x="78392" y="22550"/>
                    <a:pt x="77915" y="22072"/>
                    <a:pt x="77332" y="22072"/>
                  </a:cubicBezTo>
                  <a:lnTo>
                    <a:pt x="76099" y="22072"/>
                  </a:lnTo>
                  <a:cubicBezTo>
                    <a:pt x="75876" y="22351"/>
                    <a:pt x="75743" y="22704"/>
                    <a:pt x="75743" y="23088"/>
                  </a:cubicBezTo>
                  <a:cubicBezTo>
                    <a:pt x="75743" y="23988"/>
                    <a:pt x="76472" y="24716"/>
                    <a:pt x="77371" y="24716"/>
                  </a:cubicBezTo>
                  <a:close/>
                  <a:moveTo>
                    <a:pt x="20459" y="25204"/>
                  </a:moveTo>
                  <a:cubicBezTo>
                    <a:pt x="21627" y="25204"/>
                    <a:pt x="22575" y="24257"/>
                    <a:pt x="22575" y="23088"/>
                  </a:cubicBezTo>
                  <a:cubicBezTo>
                    <a:pt x="22575" y="22720"/>
                    <a:pt x="22481" y="22374"/>
                    <a:pt x="22315" y="22072"/>
                  </a:cubicBezTo>
                  <a:lnTo>
                    <a:pt x="21929" y="22072"/>
                  </a:lnTo>
                  <a:cubicBezTo>
                    <a:pt x="22129" y="22361"/>
                    <a:pt x="22246" y="22711"/>
                    <a:pt x="22246" y="23088"/>
                  </a:cubicBezTo>
                  <a:cubicBezTo>
                    <a:pt x="22246" y="24075"/>
                    <a:pt x="21446" y="24875"/>
                    <a:pt x="20459" y="24875"/>
                  </a:cubicBezTo>
                  <a:cubicBezTo>
                    <a:pt x="19632" y="24875"/>
                    <a:pt x="18936" y="24313"/>
                    <a:pt x="18733" y="23551"/>
                  </a:cubicBezTo>
                  <a:lnTo>
                    <a:pt x="18394" y="23551"/>
                  </a:lnTo>
                  <a:cubicBezTo>
                    <a:pt x="18605" y="24497"/>
                    <a:pt x="19449" y="25204"/>
                    <a:pt x="20459" y="25204"/>
                  </a:cubicBezTo>
                  <a:close/>
                  <a:moveTo>
                    <a:pt x="20459" y="23943"/>
                  </a:moveTo>
                  <a:cubicBezTo>
                    <a:pt x="20931" y="23943"/>
                    <a:pt x="21313" y="23560"/>
                    <a:pt x="21313" y="23088"/>
                  </a:cubicBezTo>
                  <a:cubicBezTo>
                    <a:pt x="21313" y="22617"/>
                    <a:pt x="20931" y="22234"/>
                    <a:pt x="20459" y="22234"/>
                  </a:cubicBezTo>
                  <a:cubicBezTo>
                    <a:pt x="19987" y="22234"/>
                    <a:pt x="19605" y="22617"/>
                    <a:pt x="19605" y="23088"/>
                  </a:cubicBezTo>
                  <a:cubicBezTo>
                    <a:pt x="19605" y="23560"/>
                    <a:pt x="19987" y="23943"/>
                    <a:pt x="20459" y="23943"/>
                  </a:cubicBezTo>
                  <a:close/>
                  <a:moveTo>
                    <a:pt x="20459" y="23753"/>
                  </a:moveTo>
                  <a:cubicBezTo>
                    <a:pt x="20826" y="23753"/>
                    <a:pt x="21124" y="23456"/>
                    <a:pt x="21124" y="23088"/>
                  </a:cubicBezTo>
                  <a:cubicBezTo>
                    <a:pt x="21124" y="22721"/>
                    <a:pt x="20826" y="22423"/>
                    <a:pt x="20459" y="22423"/>
                  </a:cubicBezTo>
                  <a:cubicBezTo>
                    <a:pt x="20092" y="22423"/>
                    <a:pt x="19794" y="22721"/>
                    <a:pt x="19794" y="23088"/>
                  </a:cubicBezTo>
                  <a:cubicBezTo>
                    <a:pt x="19794" y="23456"/>
                    <a:pt x="20092" y="23753"/>
                    <a:pt x="20459" y="23753"/>
                  </a:cubicBezTo>
                  <a:close/>
                  <a:moveTo>
                    <a:pt x="20459" y="24716"/>
                  </a:moveTo>
                  <a:cubicBezTo>
                    <a:pt x="21358" y="24716"/>
                    <a:pt x="22087" y="23988"/>
                    <a:pt x="22087" y="23088"/>
                  </a:cubicBezTo>
                  <a:cubicBezTo>
                    <a:pt x="22087" y="22704"/>
                    <a:pt x="21954" y="22351"/>
                    <a:pt x="21731" y="22072"/>
                  </a:cubicBezTo>
                  <a:lnTo>
                    <a:pt x="20494" y="22072"/>
                  </a:lnTo>
                  <a:cubicBezTo>
                    <a:pt x="19911" y="22072"/>
                    <a:pt x="19434" y="22550"/>
                    <a:pt x="19434" y="23132"/>
                  </a:cubicBezTo>
                  <a:lnTo>
                    <a:pt x="19434" y="23551"/>
                  </a:lnTo>
                  <a:lnTo>
                    <a:pt x="18898" y="23551"/>
                  </a:lnTo>
                  <a:cubicBezTo>
                    <a:pt x="19097" y="24225"/>
                    <a:pt x="19720" y="24716"/>
                    <a:pt x="20459" y="24716"/>
                  </a:cubicBezTo>
                  <a:close/>
                  <a:moveTo>
                    <a:pt x="64429" y="23943"/>
                  </a:moveTo>
                  <a:cubicBezTo>
                    <a:pt x="64901" y="23943"/>
                    <a:pt x="65283" y="23560"/>
                    <a:pt x="65283" y="23088"/>
                  </a:cubicBezTo>
                  <a:cubicBezTo>
                    <a:pt x="65283" y="22617"/>
                    <a:pt x="64901" y="22234"/>
                    <a:pt x="64429" y="22234"/>
                  </a:cubicBezTo>
                  <a:cubicBezTo>
                    <a:pt x="63957" y="22234"/>
                    <a:pt x="63575" y="22617"/>
                    <a:pt x="63575" y="23088"/>
                  </a:cubicBezTo>
                  <a:cubicBezTo>
                    <a:pt x="63575" y="23560"/>
                    <a:pt x="63957" y="23943"/>
                    <a:pt x="64429" y="23943"/>
                  </a:cubicBezTo>
                  <a:close/>
                  <a:moveTo>
                    <a:pt x="64429" y="23753"/>
                  </a:moveTo>
                  <a:cubicBezTo>
                    <a:pt x="64797" y="23753"/>
                    <a:pt x="65094" y="23456"/>
                    <a:pt x="65094" y="23088"/>
                  </a:cubicBezTo>
                  <a:cubicBezTo>
                    <a:pt x="65094" y="22721"/>
                    <a:pt x="64797" y="22423"/>
                    <a:pt x="64429" y="22423"/>
                  </a:cubicBezTo>
                  <a:cubicBezTo>
                    <a:pt x="64062" y="22423"/>
                    <a:pt x="63764" y="22721"/>
                    <a:pt x="63764" y="23088"/>
                  </a:cubicBezTo>
                  <a:cubicBezTo>
                    <a:pt x="63764" y="23456"/>
                    <a:pt x="64062" y="23753"/>
                    <a:pt x="64429" y="23753"/>
                  </a:cubicBezTo>
                  <a:close/>
                  <a:moveTo>
                    <a:pt x="64429" y="24716"/>
                  </a:moveTo>
                  <a:cubicBezTo>
                    <a:pt x="65328" y="24716"/>
                    <a:pt x="66057" y="23988"/>
                    <a:pt x="66057" y="23088"/>
                  </a:cubicBezTo>
                  <a:cubicBezTo>
                    <a:pt x="66057" y="22704"/>
                    <a:pt x="65924" y="22351"/>
                    <a:pt x="65701" y="22072"/>
                  </a:cubicBezTo>
                  <a:lnTo>
                    <a:pt x="64438" y="22072"/>
                  </a:lnTo>
                  <a:cubicBezTo>
                    <a:pt x="63856" y="22072"/>
                    <a:pt x="63378" y="22550"/>
                    <a:pt x="63378" y="23132"/>
                  </a:cubicBezTo>
                  <a:lnTo>
                    <a:pt x="63378" y="23551"/>
                  </a:lnTo>
                  <a:lnTo>
                    <a:pt x="62868" y="23551"/>
                  </a:lnTo>
                  <a:cubicBezTo>
                    <a:pt x="63067" y="24225"/>
                    <a:pt x="63691" y="24716"/>
                    <a:pt x="64429" y="24716"/>
                  </a:cubicBezTo>
                  <a:close/>
                  <a:moveTo>
                    <a:pt x="50928" y="23388"/>
                  </a:moveTo>
                  <a:lnTo>
                    <a:pt x="57807" y="23388"/>
                  </a:lnTo>
                  <a:lnTo>
                    <a:pt x="57807" y="23801"/>
                  </a:lnTo>
                  <a:lnTo>
                    <a:pt x="50928" y="23801"/>
                  </a:lnTo>
                  <a:lnTo>
                    <a:pt x="50928" y="23388"/>
                  </a:lnTo>
                  <a:close/>
                  <a:moveTo>
                    <a:pt x="18025" y="16276"/>
                  </a:moveTo>
                  <a:lnTo>
                    <a:pt x="18956" y="16276"/>
                  </a:lnTo>
                  <a:lnTo>
                    <a:pt x="18956" y="16837"/>
                  </a:lnTo>
                  <a:lnTo>
                    <a:pt x="18025" y="16837"/>
                  </a:lnTo>
                  <a:lnTo>
                    <a:pt x="18025" y="16276"/>
                  </a:lnTo>
                  <a:close/>
                  <a:moveTo>
                    <a:pt x="78958" y="16276"/>
                  </a:moveTo>
                  <a:lnTo>
                    <a:pt x="79890" y="16276"/>
                  </a:lnTo>
                  <a:lnTo>
                    <a:pt x="79890" y="16837"/>
                  </a:lnTo>
                  <a:lnTo>
                    <a:pt x="78958" y="16837"/>
                  </a:lnTo>
                  <a:lnTo>
                    <a:pt x="78958" y="16276"/>
                  </a:lnTo>
                  <a:close/>
                  <a:moveTo>
                    <a:pt x="50743" y="16276"/>
                  </a:moveTo>
                  <a:lnTo>
                    <a:pt x="51674" y="16276"/>
                  </a:lnTo>
                  <a:lnTo>
                    <a:pt x="51674" y="16837"/>
                  </a:lnTo>
                  <a:lnTo>
                    <a:pt x="50743" y="16837"/>
                  </a:lnTo>
                  <a:lnTo>
                    <a:pt x="50743" y="16276"/>
                  </a:lnTo>
                  <a:close/>
                  <a:moveTo>
                    <a:pt x="35905" y="16276"/>
                  </a:moveTo>
                  <a:lnTo>
                    <a:pt x="36837" y="16276"/>
                  </a:lnTo>
                  <a:lnTo>
                    <a:pt x="36837" y="16837"/>
                  </a:lnTo>
                  <a:lnTo>
                    <a:pt x="35905" y="16837"/>
                  </a:lnTo>
                  <a:lnTo>
                    <a:pt x="35905" y="16276"/>
                  </a:lnTo>
                  <a:close/>
                  <a:moveTo>
                    <a:pt x="80765" y="23433"/>
                  </a:moveTo>
                  <a:lnTo>
                    <a:pt x="91412" y="23433"/>
                  </a:lnTo>
                  <a:lnTo>
                    <a:pt x="91412" y="23867"/>
                  </a:lnTo>
                  <a:lnTo>
                    <a:pt x="80765" y="23867"/>
                  </a:lnTo>
                  <a:lnTo>
                    <a:pt x="80765" y="23433"/>
                  </a:lnTo>
                  <a:close/>
                  <a:moveTo>
                    <a:pt x="37884" y="23462"/>
                  </a:moveTo>
                  <a:lnTo>
                    <a:pt x="49759" y="23462"/>
                  </a:lnTo>
                  <a:lnTo>
                    <a:pt x="49759" y="23825"/>
                  </a:lnTo>
                  <a:lnTo>
                    <a:pt x="37884" y="23825"/>
                  </a:lnTo>
                  <a:lnTo>
                    <a:pt x="37884" y="23462"/>
                  </a:lnTo>
                  <a:close/>
                  <a:moveTo>
                    <a:pt x="5811" y="23436"/>
                  </a:moveTo>
                  <a:lnTo>
                    <a:pt x="17231" y="23436"/>
                  </a:lnTo>
                  <a:lnTo>
                    <a:pt x="17231" y="23753"/>
                  </a:lnTo>
                  <a:lnTo>
                    <a:pt x="5811" y="23753"/>
                  </a:lnTo>
                  <a:lnTo>
                    <a:pt x="5811" y="23436"/>
                  </a:lnTo>
                  <a:close/>
                  <a:moveTo>
                    <a:pt x="11525" y="23203"/>
                  </a:moveTo>
                  <a:lnTo>
                    <a:pt x="11684" y="23203"/>
                  </a:lnTo>
                  <a:lnTo>
                    <a:pt x="11684" y="10668"/>
                  </a:lnTo>
                  <a:lnTo>
                    <a:pt x="11525" y="10668"/>
                  </a:lnTo>
                  <a:lnTo>
                    <a:pt x="11525" y="23203"/>
                  </a:lnTo>
                  <a:close/>
                  <a:moveTo>
                    <a:pt x="43683" y="23140"/>
                  </a:moveTo>
                  <a:lnTo>
                    <a:pt x="43842" y="23140"/>
                  </a:lnTo>
                  <a:lnTo>
                    <a:pt x="43842" y="10668"/>
                  </a:lnTo>
                  <a:lnTo>
                    <a:pt x="43683" y="10668"/>
                  </a:lnTo>
                  <a:lnTo>
                    <a:pt x="43683" y="23140"/>
                  </a:lnTo>
                  <a:close/>
                  <a:moveTo>
                    <a:pt x="1912" y="15695"/>
                  </a:moveTo>
                  <a:lnTo>
                    <a:pt x="7273" y="15695"/>
                  </a:lnTo>
                  <a:lnTo>
                    <a:pt x="7273" y="15785"/>
                  </a:lnTo>
                  <a:lnTo>
                    <a:pt x="1912" y="15785"/>
                  </a:lnTo>
                  <a:lnTo>
                    <a:pt x="1912" y="15695"/>
                  </a:lnTo>
                  <a:close/>
                  <a:moveTo>
                    <a:pt x="90061" y="20802"/>
                  </a:moveTo>
                  <a:lnTo>
                    <a:pt x="95490" y="20802"/>
                  </a:lnTo>
                  <a:lnTo>
                    <a:pt x="95490" y="20892"/>
                  </a:lnTo>
                  <a:lnTo>
                    <a:pt x="90061" y="20892"/>
                  </a:lnTo>
                  <a:lnTo>
                    <a:pt x="90061" y="20802"/>
                  </a:lnTo>
                  <a:close/>
                  <a:moveTo>
                    <a:pt x="48310" y="20802"/>
                  </a:moveTo>
                  <a:lnTo>
                    <a:pt x="81160" y="20802"/>
                  </a:lnTo>
                  <a:lnTo>
                    <a:pt x="81160" y="20892"/>
                  </a:lnTo>
                  <a:lnTo>
                    <a:pt x="48310" y="20892"/>
                  </a:lnTo>
                  <a:lnTo>
                    <a:pt x="48310" y="20802"/>
                  </a:lnTo>
                  <a:close/>
                  <a:moveTo>
                    <a:pt x="16332" y="20802"/>
                  </a:moveTo>
                  <a:lnTo>
                    <a:pt x="39102" y="20802"/>
                  </a:lnTo>
                  <a:lnTo>
                    <a:pt x="39102" y="20892"/>
                  </a:lnTo>
                  <a:lnTo>
                    <a:pt x="16332" y="20892"/>
                  </a:lnTo>
                  <a:lnTo>
                    <a:pt x="16332" y="20802"/>
                  </a:lnTo>
                  <a:close/>
                  <a:moveTo>
                    <a:pt x="2112" y="20802"/>
                  </a:moveTo>
                  <a:lnTo>
                    <a:pt x="7273" y="20802"/>
                  </a:lnTo>
                  <a:lnTo>
                    <a:pt x="7273" y="20892"/>
                  </a:lnTo>
                  <a:lnTo>
                    <a:pt x="2112" y="20892"/>
                  </a:lnTo>
                  <a:lnTo>
                    <a:pt x="2112" y="20802"/>
                  </a:lnTo>
                  <a:close/>
                  <a:moveTo>
                    <a:pt x="90061" y="15695"/>
                  </a:moveTo>
                  <a:lnTo>
                    <a:pt x="91339" y="15695"/>
                  </a:lnTo>
                  <a:lnTo>
                    <a:pt x="91947" y="16496"/>
                  </a:lnTo>
                  <a:lnTo>
                    <a:pt x="95563" y="16486"/>
                  </a:lnTo>
                  <a:lnTo>
                    <a:pt x="95564" y="16575"/>
                  </a:lnTo>
                  <a:lnTo>
                    <a:pt x="91901" y="16597"/>
                  </a:lnTo>
                  <a:lnTo>
                    <a:pt x="91296" y="15785"/>
                  </a:lnTo>
                  <a:lnTo>
                    <a:pt x="90061" y="15785"/>
                  </a:lnTo>
                  <a:lnTo>
                    <a:pt x="90061" y="15695"/>
                  </a:lnTo>
                  <a:close/>
                  <a:moveTo>
                    <a:pt x="48310" y="15695"/>
                  </a:moveTo>
                  <a:lnTo>
                    <a:pt x="81160" y="15695"/>
                  </a:lnTo>
                  <a:lnTo>
                    <a:pt x="81160" y="15785"/>
                  </a:lnTo>
                  <a:lnTo>
                    <a:pt x="48310" y="15785"/>
                  </a:lnTo>
                  <a:lnTo>
                    <a:pt x="48310" y="15695"/>
                  </a:lnTo>
                  <a:close/>
                  <a:moveTo>
                    <a:pt x="16332" y="15695"/>
                  </a:moveTo>
                  <a:lnTo>
                    <a:pt x="39102" y="15695"/>
                  </a:lnTo>
                  <a:lnTo>
                    <a:pt x="39102" y="15785"/>
                  </a:lnTo>
                  <a:lnTo>
                    <a:pt x="16332" y="15785"/>
                  </a:lnTo>
                  <a:lnTo>
                    <a:pt x="16332" y="15695"/>
                  </a:lnTo>
                  <a:close/>
                  <a:moveTo>
                    <a:pt x="71184" y="10697"/>
                  </a:moveTo>
                  <a:lnTo>
                    <a:pt x="79542" y="10697"/>
                  </a:lnTo>
                  <a:cubicBezTo>
                    <a:pt x="79828" y="10697"/>
                    <a:pt x="80062" y="10931"/>
                    <a:pt x="80062" y="11217"/>
                  </a:cubicBezTo>
                  <a:lnTo>
                    <a:pt x="80062" y="14707"/>
                  </a:lnTo>
                  <a:cubicBezTo>
                    <a:pt x="80062" y="14993"/>
                    <a:pt x="79828" y="15227"/>
                    <a:pt x="79542" y="15227"/>
                  </a:cubicBezTo>
                  <a:lnTo>
                    <a:pt x="71184" y="15227"/>
                  </a:lnTo>
                  <a:cubicBezTo>
                    <a:pt x="70898" y="15227"/>
                    <a:pt x="70664" y="14993"/>
                    <a:pt x="70664" y="14707"/>
                  </a:cubicBezTo>
                  <a:lnTo>
                    <a:pt x="70664" y="11217"/>
                  </a:lnTo>
                  <a:cubicBezTo>
                    <a:pt x="70664" y="10931"/>
                    <a:pt x="70898" y="10697"/>
                    <a:pt x="71184" y="10697"/>
                  </a:cubicBezTo>
                  <a:close/>
                  <a:moveTo>
                    <a:pt x="60701" y="10697"/>
                  </a:moveTo>
                  <a:lnTo>
                    <a:pt x="69059" y="10697"/>
                  </a:lnTo>
                  <a:cubicBezTo>
                    <a:pt x="69345" y="10697"/>
                    <a:pt x="69579" y="10931"/>
                    <a:pt x="69579" y="11217"/>
                  </a:cubicBezTo>
                  <a:lnTo>
                    <a:pt x="69579" y="14707"/>
                  </a:lnTo>
                  <a:cubicBezTo>
                    <a:pt x="69579" y="14993"/>
                    <a:pt x="69345" y="15227"/>
                    <a:pt x="69059" y="15227"/>
                  </a:cubicBezTo>
                  <a:lnTo>
                    <a:pt x="60701" y="15227"/>
                  </a:lnTo>
                  <a:cubicBezTo>
                    <a:pt x="60415" y="15227"/>
                    <a:pt x="60181" y="14993"/>
                    <a:pt x="60181" y="14707"/>
                  </a:cubicBezTo>
                  <a:lnTo>
                    <a:pt x="60181" y="11217"/>
                  </a:lnTo>
                  <a:cubicBezTo>
                    <a:pt x="60181" y="10931"/>
                    <a:pt x="60415" y="10697"/>
                    <a:pt x="60701" y="10697"/>
                  </a:cubicBezTo>
                  <a:close/>
                  <a:moveTo>
                    <a:pt x="50219" y="10697"/>
                  </a:moveTo>
                  <a:lnTo>
                    <a:pt x="58577" y="10697"/>
                  </a:lnTo>
                  <a:cubicBezTo>
                    <a:pt x="58863" y="10697"/>
                    <a:pt x="59097" y="10931"/>
                    <a:pt x="59097" y="11217"/>
                  </a:cubicBezTo>
                  <a:lnTo>
                    <a:pt x="59097" y="14707"/>
                  </a:lnTo>
                  <a:cubicBezTo>
                    <a:pt x="59097" y="14993"/>
                    <a:pt x="58863" y="15227"/>
                    <a:pt x="58577" y="15227"/>
                  </a:cubicBezTo>
                  <a:lnTo>
                    <a:pt x="50219" y="15227"/>
                  </a:lnTo>
                  <a:cubicBezTo>
                    <a:pt x="49933" y="15227"/>
                    <a:pt x="49699" y="14993"/>
                    <a:pt x="49699" y="14707"/>
                  </a:cubicBezTo>
                  <a:lnTo>
                    <a:pt x="49699" y="11217"/>
                  </a:lnTo>
                  <a:cubicBezTo>
                    <a:pt x="49699" y="10931"/>
                    <a:pt x="49933" y="10697"/>
                    <a:pt x="50219" y="10697"/>
                  </a:cubicBezTo>
                  <a:close/>
                  <a:moveTo>
                    <a:pt x="28750" y="10697"/>
                  </a:moveTo>
                  <a:lnTo>
                    <a:pt x="37108" y="10697"/>
                  </a:lnTo>
                  <a:cubicBezTo>
                    <a:pt x="37394" y="10697"/>
                    <a:pt x="37628" y="10931"/>
                    <a:pt x="37628" y="11217"/>
                  </a:cubicBezTo>
                  <a:lnTo>
                    <a:pt x="37628" y="14707"/>
                  </a:lnTo>
                  <a:cubicBezTo>
                    <a:pt x="37628" y="14993"/>
                    <a:pt x="37394" y="15227"/>
                    <a:pt x="37108" y="15227"/>
                  </a:cubicBezTo>
                  <a:lnTo>
                    <a:pt x="28750" y="15227"/>
                  </a:lnTo>
                  <a:cubicBezTo>
                    <a:pt x="28464" y="15227"/>
                    <a:pt x="28230" y="14993"/>
                    <a:pt x="28230" y="14707"/>
                  </a:cubicBezTo>
                  <a:lnTo>
                    <a:pt x="28230" y="11217"/>
                  </a:lnTo>
                  <a:cubicBezTo>
                    <a:pt x="28230" y="10931"/>
                    <a:pt x="28464" y="10697"/>
                    <a:pt x="28750" y="10697"/>
                  </a:cubicBezTo>
                  <a:close/>
                  <a:moveTo>
                    <a:pt x="18394" y="10697"/>
                  </a:moveTo>
                  <a:lnTo>
                    <a:pt x="26752" y="10697"/>
                  </a:lnTo>
                  <a:cubicBezTo>
                    <a:pt x="27038" y="10697"/>
                    <a:pt x="27272" y="10931"/>
                    <a:pt x="27272" y="11217"/>
                  </a:cubicBezTo>
                  <a:lnTo>
                    <a:pt x="27272" y="14707"/>
                  </a:lnTo>
                  <a:cubicBezTo>
                    <a:pt x="27272" y="14993"/>
                    <a:pt x="27038" y="15227"/>
                    <a:pt x="26752" y="15227"/>
                  </a:cubicBezTo>
                  <a:lnTo>
                    <a:pt x="18394" y="15227"/>
                  </a:lnTo>
                  <a:cubicBezTo>
                    <a:pt x="18108" y="15227"/>
                    <a:pt x="17874" y="14993"/>
                    <a:pt x="17874" y="14707"/>
                  </a:cubicBezTo>
                  <a:lnTo>
                    <a:pt x="17874" y="11217"/>
                  </a:lnTo>
                  <a:cubicBezTo>
                    <a:pt x="17874" y="10931"/>
                    <a:pt x="18108" y="10697"/>
                    <a:pt x="18394" y="10697"/>
                  </a:cubicBezTo>
                  <a:close/>
                  <a:moveTo>
                    <a:pt x="1792" y="15152"/>
                  </a:moveTo>
                  <a:lnTo>
                    <a:pt x="1797" y="14985"/>
                  </a:lnTo>
                  <a:lnTo>
                    <a:pt x="2183" y="14979"/>
                  </a:lnTo>
                  <a:cubicBezTo>
                    <a:pt x="2524" y="13721"/>
                    <a:pt x="2913" y="12304"/>
                    <a:pt x="3254" y="11046"/>
                  </a:cubicBezTo>
                  <a:cubicBezTo>
                    <a:pt x="3111" y="11041"/>
                    <a:pt x="2969" y="11037"/>
                    <a:pt x="2826" y="11033"/>
                  </a:cubicBezTo>
                  <a:cubicBezTo>
                    <a:pt x="2820" y="10975"/>
                    <a:pt x="2816" y="10920"/>
                    <a:pt x="2812" y="10866"/>
                  </a:cubicBezTo>
                  <a:lnTo>
                    <a:pt x="5137" y="10866"/>
                  </a:lnTo>
                  <a:cubicBezTo>
                    <a:pt x="5207" y="10866"/>
                    <a:pt x="5271" y="10895"/>
                    <a:pt x="5317" y="10941"/>
                  </a:cubicBezTo>
                  <a:cubicBezTo>
                    <a:pt x="5363" y="10987"/>
                    <a:pt x="5391" y="11051"/>
                    <a:pt x="5391" y="11120"/>
                  </a:cubicBezTo>
                  <a:lnTo>
                    <a:pt x="5391" y="14598"/>
                  </a:lnTo>
                  <a:cubicBezTo>
                    <a:pt x="5391" y="14751"/>
                    <a:pt x="5329" y="14889"/>
                    <a:pt x="5229" y="14990"/>
                  </a:cubicBezTo>
                  <a:cubicBezTo>
                    <a:pt x="5128" y="15090"/>
                    <a:pt x="4990" y="15152"/>
                    <a:pt x="4837" y="15152"/>
                  </a:cubicBezTo>
                  <a:lnTo>
                    <a:pt x="1792" y="15152"/>
                  </a:lnTo>
                  <a:close/>
                  <a:moveTo>
                    <a:pt x="8005" y="10827"/>
                  </a:moveTo>
                  <a:lnTo>
                    <a:pt x="8388" y="10827"/>
                  </a:lnTo>
                  <a:cubicBezTo>
                    <a:pt x="8646" y="10827"/>
                    <a:pt x="8858" y="11038"/>
                    <a:pt x="8858" y="11297"/>
                  </a:cubicBezTo>
                  <a:lnTo>
                    <a:pt x="8858" y="15426"/>
                  </a:lnTo>
                  <a:cubicBezTo>
                    <a:pt x="8858" y="15684"/>
                    <a:pt x="8646" y="15896"/>
                    <a:pt x="8388" y="15896"/>
                  </a:cubicBezTo>
                  <a:lnTo>
                    <a:pt x="8005" y="15896"/>
                  </a:lnTo>
                  <a:cubicBezTo>
                    <a:pt x="7747" y="15896"/>
                    <a:pt x="7535" y="15684"/>
                    <a:pt x="7535" y="15426"/>
                  </a:cubicBezTo>
                  <a:lnTo>
                    <a:pt x="7535" y="11297"/>
                  </a:lnTo>
                  <a:cubicBezTo>
                    <a:pt x="7535" y="11038"/>
                    <a:pt x="7747" y="10827"/>
                    <a:pt x="8005" y="10827"/>
                  </a:cubicBezTo>
                  <a:close/>
                  <a:moveTo>
                    <a:pt x="82064" y="10827"/>
                  </a:moveTo>
                  <a:lnTo>
                    <a:pt x="82447" y="10827"/>
                  </a:lnTo>
                  <a:cubicBezTo>
                    <a:pt x="82706" y="10827"/>
                    <a:pt x="82917" y="11038"/>
                    <a:pt x="82917" y="11297"/>
                  </a:cubicBezTo>
                  <a:lnTo>
                    <a:pt x="82917" y="15426"/>
                  </a:lnTo>
                  <a:cubicBezTo>
                    <a:pt x="82917" y="15684"/>
                    <a:pt x="82706" y="15896"/>
                    <a:pt x="82447" y="15896"/>
                  </a:cubicBezTo>
                  <a:lnTo>
                    <a:pt x="82064" y="15896"/>
                  </a:lnTo>
                  <a:cubicBezTo>
                    <a:pt x="81806" y="15896"/>
                    <a:pt x="81594" y="15684"/>
                    <a:pt x="81594" y="15426"/>
                  </a:cubicBezTo>
                  <a:lnTo>
                    <a:pt x="81594" y="11297"/>
                  </a:lnTo>
                  <a:cubicBezTo>
                    <a:pt x="81594" y="11038"/>
                    <a:pt x="81806" y="10827"/>
                    <a:pt x="82064" y="10827"/>
                  </a:cubicBezTo>
                  <a:close/>
                  <a:moveTo>
                    <a:pt x="86752" y="10827"/>
                  </a:moveTo>
                  <a:lnTo>
                    <a:pt x="87134" y="10827"/>
                  </a:lnTo>
                  <a:cubicBezTo>
                    <a:pt x="87393" y="10827"/>
                    <a:pt x="87604" y="11038"/>
                    <a:pt x="87604" y="11297"/>
                  </a:cubicBezTo>
                  <a:lnTo>
                    <a:pt x="87604" y="15426"/>
                  </a:lnTo>
                  <a:cubicBezTo>
                    <a:pt x="87604" y="15684"/>
                    <a:pt x="87393" y="15896"/>
                    <a:pt x="87134" y="15896"/>
                  </a:cubicBezTo>
                  <a:lnTo>
                    <a:pt x="86752" y="15896"/>
                  </a:lnTo>
                  <a:cubicBezTo>
                    <a:pt x="86493" y="15896"/>
                    <a:pt x="86282" y="15684"/>
                    <a:pt x="86282" y="15426"/>
                  </a:cubicBezTo>
                  <a:lnTo>
                    <a:pt x="86282" y="11297"/>
                  </a:lnTo>
                  <a:cubicBezTo>
                    <a:pt x="86282" y="11038"/>
                    <a:pt x="86493" y="10827"/>
                    <a:pt x="86752" y="10827"/>
                  </a:cubicBezTo>
                  <a:close/>
                  <a:moveTo>
                    <a:pt x="88874" y="10827"/>
                  </a:moveTo>
                  <a:lnTo>
                    <a:pt x="89256" y="10827"/>
                  </a:lnTo>
                  <a:cubicBezTo>
                    <a:pt x="89515" y="10827"/>
                    <a:pt x="89726" y="11038"/>
                    <a:pt x="89726" y="11297"/>
                  </a:cubicBezTo>
                  <a:lnTo>
                    <a:pt x="89726" y="15426"/>
                  </a:lnTo>
                  <a:cubicBezTo>
                    <a:pt x="89726" y="15684"/>
                    <a:pt x="89515" y="15896"/>
                    <a:pt x="89256" y="15896"/>
                  </a:cubicBezTo>
                  <a:lnTo>
                    <a:pt x="88874" y="15896"/>
                  </a:lnTo>
                  <a:cubicBezTo>
                    <a:pt x="88615" y="15896"/>
                    <a:pt x="88404" y="15684"/>
                    <a:pt x="88404" y="15426"/>
                  </a:cubicBezTo>
                  <a:lnTo>
                    <a:pt x="88404" y="11297"/>
                  </a:lnTo>
                  <a:cubicBezTo>
                    <a:pt x="88404" y="11038"/>
                    <a:pt x="88615" y="10827"/>
                    <a:pt x="88874" y="10827"/>
                  </a:cubicBezTo>
                  <a:close/>
                  <a:moveTo>
                    <a:pt x="88874" y="16351"/>
                  </a:moveTo>
                  <a:lnTo>
                    <a:pt x="89256" y="16351"/>
                  </a:lnTo>
                  <a:cubicBezTo>
                    <a:pt x="89515" y="16351"/>
                    <a:pt x="89726" y="16563"/>
                    <a:pt x="89726" y="16821"/>
                  </a:cubicBezTo>
                  <a:lnTo>
                    <a:pt x="89726" y="20950"/>
                  </a:lnTo>
                  <a:cubicBezTo>
                    <a:pt x="89726" y="21209"/>
                    <a:pt x="89515" y="21420"/>
                    <a:pt x="89256" y="21420"/>
                  </a:cubicBezTo>
                  <a:lnTo>
                    <a:pt x="88874" y="21420"/>
                  </a:lnTo>
                  <a:cubicBezTo>
                    <a:pt x="88615" y="21420"/>
                    <a:pt x="88404" y="21209"/>
                    <a:pt x="88404" y="20950"/>
                  </a:cubicBezTo>
                  <a:lnTo>
                    <a:pt x="88404" y="16821"/>
                  </a:lnTo>
                  <a:cubicBezTo>
                    <a:pt x="88404" y="16563"/>
                    <a:pt x="88615" y="16351"/>
                    <a:pt x="88874" y="16351"/>
                  </a:cubicBezTo>
                  <a:close/>
                  <a:moveTo>
                    <a:pt x="86752" y="16351"/>
                  </a:moveTo>
                  <a:lnTo>
                    <a:pt x="87134" y="16351"/>
                  </a:lnTo>
                  <a:cubicBezTo>
                    <a:pt x="87393" y="16351"/>
                    <a:pt x="87604" y="16563"/>
                    <a:pt x="87604" y="16821"/>
                  </a:cubicBezTo>
                  <a:lnTo>
                    <a:pt x="87604" y="20950"/>
                  </a:lnTo>
                  <a:cubicBezTo>
                    <a:pt x="87604" y="21209"/>
                    <a:pt x="87393" y="21420"/>
                    <a:pt x="87134" y="21420"/>
                  </a:cubicBezTo>
                  <a:lnTo>
                    <a:pt x="86752" y="21420"/>
                  </a:lnTo>
                  <a:cubicBezTo>
                    <a:pt x="86493" y="21420"/>
                    <a:pt x="86282" y="21209"/>
                    <a:pt x="86282" y="20950"/>
                  </a:cubicBezTo>
                  <a:lnTo>
                    <a:pt x="86282" y="16821"/>
                  </a:lnTo>
                  <a:cubicBezTo>
                    <a:pt x="86282" y="16563"/>
                    <a:pt x="86493" y="16351"/>
                    <a:pt x="86752" y="16351"/>
                  </a:cubicBezTo>
                  <a:close/>
                  <a:moveTo>
                    <a:pt x="85584" y="10668"/>
                  </a:moveTo>
                  <a:lnTo>
                    <a:pt x="85743" y="10668"/>
                  </a:lnTo>
                  <a:lnTo>
                    <a:pt x="85743" y="23241"/>
                  </a:lnTo>
                  <a:lnTo>
                    <a:pt x="85584" y="23241"/>
                  </a:lnTo>
                  <a:lnTo>
                    <a:pt x="85584" y="10668"/>
                  </a:lnTo>
                  <a:close/>
                  <a:moveTo>
                    <a:pt x="84186" y="10827"/>
                  </a:moveTo>
                  <a:lnTo>
                    <a:pt x="84569" y="10827"/>
                  </a:lnTo>
                  <a:cubicBezTo>
                    <a:pt x="84827" y="10827"/>
                    <a:pt x="85039" y="11038"/>
                    <a:pt x="85039" y="11297"/>
                  </a:cubicBezTo>
                  <a:lnTo>
                    <a:pt x="85039" y="15426"/>
                  </a:lnTo>
                  <a:cubicBezTo>
                    <a:pt x="85039" y="15684"/>
                    <a:pt x="84827" y="15896"/>
                    <a:pt x="84569" y="15896"/>
                  </a:cubicBezTo>
                  <a:lnTo>
                    <a:pt x="84186" y="15896"/>
                  </a:lnTo>
                  <a:cubicBezTo>
                    <a:pt x="83928" y="15896"/>
                    <a:pt x="83716" y="15684"/>
                    <a:pt x="83716" y="15426"/>
                  </a:cubicBezTo>
                  <a:lnTo>
                    <a:pt x="83716" y="11297"/>
                  </a:lnTo>
                  <a:cubicBezTo>
                    <a:pt x="83716" y="11038"/>
                    <a:pt x="83928" y="10827"/>
                    <a:pt x="84186" y="10827"/>
                  </a:cubicBezTo>
                  <a:close/>
                  <a:moveTo>
                    <a:pt x="84186" y="16351"/>
                  </a:moveTo>
                  <a:lnTo>
                    <a:pt x="84569" y="16351"/>
                  </a:lnTo>
                  <a:cubicBezTo>
                    <a:pt x="84827" y="16351"/>
                    <a:pt x="85039" y="16563"/>
                    <a:pt x="85039" y="16821"/>
                  </a:cubicBezTo>
                  <a:lnTo>
                    <a:pt x="85039" y="20950"/>
                  </a:lnTo>
                  <a:cubicBezTo>
                    <a:pt x="85039" y="21209"/>
                    <a:pt x="84827" y="21420"/>
                    <a:pt x="84569" y="21420"/>
                  </a:cubicBezTo>
                  <a:lnTo>
                    <a:pt x="84186" y="21420"/>
                  </a:lnTo>
                  <a:cubicBezTo>
                    <a:pt x="83928" y="21420"/>
                    <a:pt x="83716" y="21209"/>
                    <a:pt x="83716" y="20950"/>
                  </a:cubicBezTo>
                  <a:lnTo>
                    <a:pt x="83716" y="16821"/>
                  </a:lnTo>
                  <a:cubicBezTo>
                    <a:pt x="83716" y="16563"/>
                    <a:pt x="83928" y="16351"/>
                    <a:pt x="84186" y="16351"/>
                  </a:cubicBezTo>
                  <a:close/>
                  <a:moveTo>
                    <a:pt x="82064" y="16351"/>
                  </a:moveTo>
                  <a:lnTo>
                    <a:pt x="82447" y="16351"/>
                  </a:lnTo>
                  <a:cubicBezTo>
                    <a:pt x="82706" y="16351"/>
                    <a:pt x="82917" y="16563"/>
                    <a:pt x="82917" y="16821"/>
                  </a:cubicBezTo>
                  <a:lnTo>
                    <a:pt x="82917" y="20950"/>
                  </a:lnTo>
                  <a:cubicBezTo>
                    <a:pt x="82917" y="21209"/>
                    <a:pt x="82706" y="21420"/>
                    <a:pt x="82447" y="21420"/>
                  </a:cubicBezTo>
                  <a:lnTo>
                    <a:pt x="82064" y="21420"/>
                  </a:lnTo>
                  <a:cubicBezTo>
                    <a:pt x="81806" y="21420"/>
                    <a:pt x="81594" y="21209"/>
                    <a:pt x="81594" y="20950"/>
                  </a:cubicBezTo>
                  <a:lnTo>
                    <a:pt x="81594" y="16821"/>
                  </a:lnTo>
                  <a:cubicBezTo>
                    <a:pt x="81594" y="16563"/>
                    <a:pt x="81806" y="16351"/>
                    <a:pt x="82064" y="16351"/>
                  </a:cubicBezTo>
                  <a:close/>
                  <a:moveTo>
                    <a:pt x="40163" y="10827"/>
                  </a:moveTo>
                  <a:lnTo>
                    <a:pt x="40546" y="10827"/>
                  </a:lnTo>
                  <a:cubicBezTo>
                    <a:pt x="40804" y="10827"/>
                    <a:pt x="41016" y="11038"/>
                    <a:pt x="41016" y="11297"/>
                  </a:cubicBezTo>
                  <a:lnTo>
                    <a:pt x="41016" y="15426"/>
                  </a:lnTo>
                  <a:cubicBezTo>
                    <a:pt x="41016" y="15684"/>
                    <a:pt x="40804" y="15896"/>
                    <a:pt x="40546" y="15896"/>
                  </a:cubicBezTo>
                  <a:lnTo>
                    <a:pt x="40163" y="15896"/>
                  </a:lnTo>
                  <a:cubicBezTo>
                    <a:pt x="39905" y="15896"/>
                    <a:pt x="39693" y="15684"/>
                    <a:pt x="39693" y="15426"/>
                  </a:cubicBezTo>
                  <a:lnTo>
                    <a:pt x="39693" y="11297"/>
                  </a:lnTo>
                  <a:cubicBezTo>
                    <a:pt x="39693" y="11038"/>
                    <a:pt x="39905" y="10827"/>
                    <a:pt x="40163" y="10827"/>
                  </a:cubicBezTo>
                  <a:close/>
                  <a:moveTo>
                    <a:pt x="44850" y="10827"/>
                  </a:moveTo>
                  <a:lnTo>
                    <a:pt x="45233" y="10827"/>
                  </a:lnTo>
                  <a:cubicBezTo>
                    <a:pt x="45492" y="10827"/>
                    <a:pt x="45703" y="11038"/>
                    <a:pt x="45703" y="11297"/>
                  </a:cubicBezTo>
                  <a:lnTo>
                    <a:pt x="45703" y="15426"/>
                  </a:lnTo>
                  <a:cubicBezTo>
                    <a:pt x="45703" y="15684"/>
                    <a:pt x="45492" y="15896"/>
                    <a:pt x="45233" y="15896"/>
                  </a:cubicBezTo>
                  <a:lnTo>
                    <a:pt x="44850" y="15896"/>
                  </a:lnTo>
                  <a:cubicBezTo>
                    <a:pt x="44592" y="15896"/>
                    <a:pt x="44380" y="15684"/>
                    <a:pt x="44380" y="15426"/>
                  </a:cubicBezTo>
                  <a:lnTo>
                    <a:pt x="44380" y="11297"/>
                  </a:lnTo>
                  <a:cubicBezTo>
                    <a:pt x="44380" y="11038"/>
                    <a:pt x="44592" y="10827"/>
                    <a:pt x="44850" y="10827"/>
                  </a:cubicBezTo>
                  <a:close/>
                  <a:moveTo>
                    <a:pt x="46972" y="10827"/>
                  </a:moveTo>
                  <a:lnTo>
                    <a:pt x="47355" y="10827"/>
                  </a:lnTo>
                  <a:cubicBezTo>
                    <a:pt x="47614" y="10827"/>
                    <a:pt x="47825" y="11038"/>
                    <a:pt x="47825" y="11297"/>
                  </a:cubicBezTo>
                  <a:lnTo>
                    <a:pt x="47825" y="15426"/>
                  </a:lnTo>
                  <a:cubicBezTo>
                    <a:pt x="47825" y="15684"/>
                    <a:pt x="47614" y="15896"/>
                    <a:pt x="47355" y="15896"/>
                  </a:cubicBezTo>
                  <a:lnTo>
                    <a:pt x="46972" y="15896"/>
                  </a:lnTo>
                  <a:cubicBezTo>
                    <a:pt x="46714" y="15896"/>
                    <a:pt x="46502" y="15684"/>
                    <a:pt x="46502" y="15426"/>
                  </a:cubicBezTo>
                  <a:lnTo>
                    <a:pt x="46502" y="11297"/>
                  </a:lnTo>
                  <a:cubicBezTo>
                    <a:pt x="46502" y="11038"/>
                    <a:pt x="46714" y="10827"/>
                    <a:pt x="46972" y="10827"/>
                  </a:cubicBezTo>
                  <a:close/>
                  <a:moveTo>
                    <a:pt x="46972" y="16351"/>
                  </a:moveTo>
                  <a:lnTo>
                    <a:pt x="47355" y="16351"/>
                  </a:lnTo>
                  <a:cubicBezTo>
                    <a:pt x="47614" y="16351"/>
                    <a:pt x="47825" y="16563"/>
                    <a:pt x="47825" y="16821"/>
                  </a:cubicBezTo>
                  <a:lnTo>
                    <a:pt x="47825" y="20950"/>
                  </a:lnTo>
                  <a:cubicBezTo>
                    <a:pt x="47825" y="21209"/>
                    <a:pt x="47614" y="21420"/>
                    <a:pt x="47355" y="21420"/>
                  </a:cubicBezTo>
                  <a:lnTo>
                    <a:pt x="46972" y="21420"/>
                  </a:lnTo>
                  <a:cubicBezTo>
                    <a:pt x="46714" y="21420"/>
                    <a:pt x="46502" y="21209"/>
                    <a:pt x="46502" y="20950"/>
                  </a:cubicBezTo>
                  <a:lnTo>
                    <a:pt x="46502" y="16821"/>
                  </a:lnTo>
                  <a:cubicBezTo>
                    <a:pt x="46502" y="16563"/>
                    <a:pt x="46714" y="16351"/>
                    <a:pt x="46972" y="16351"/>
                  </a:cubicBezTo>
                  <a:close/>
                  <a:moveTo>
                    <a:pt x="44850" y="16351"/>
                  </a:moveTo>
                  <a:lnTo>
                    <a:pt x="45233" y="16351"/>
                  </a:lnTo>
                  <a:cubicBezTo>
                    <a:pt x="45492" y="16351"/>
                    <a:pt x="45703" y="16563"/>
                    <a:pt x="45703" y="16821"/>
                  </a:cubicBezTo>
                  <a:lnTo>
                    <a:pt x="45703" y="20950"/>
                  </a:lnTo>
                  <a:cubicBezTo>
                    <a:pt x="45703" y="21209"/>
                    <a:pt x="45492" y="21420"/>
                    <a:pt x="45233" y="21420"/>
                  </a:cubicBezTo>
                  <a:lnTo>
                    <a:pt x="44850" y="21420"/>
                  </a:lnTo>
                  <a:cubicBezTo>
                    <a:pt x="44592" y="21420"/>
                    <a:pt x="44380" y="21209"/>
                    <a:pt x="44380" y="20950"/>
                  </a:cubicBezTo>
                  <a:lnTo>
                    <a:pt x="44380" y="16821"/>
                  </a:lnTo>
                  <a:cubicBezTo>
                    <a:pt x="44380" y="16563"/>
                    <a:pt x="44592" y="16351"/>
                    <a:pt x="44850" y="16351"/>
                  </a:cubicBezTo>
                  <a:close/>
                  <a:moveTo>
                    <a:pt x="42285" y="10827"/>
                  </a:moveTo>
                  <a:lnTo>
                    <a:pt x="42668" y="10827"/>
                  </a:lnTo>
                  <a:cubicBezTo>
                    <a:pt x="42926" y="10827"/>
                    <a:pt x="43138" y="11038"/>
                    <a:pt x="43138" y="11297"/>
                  </a:cubicBezTo>
                  <a:lnTo>
                    <a:pt x="43138" y="15426"/>
                  </a:lnTo>
                  <a:cubicBezTo>
                    <a:pt x="43138" y="15684"/>
                    <a:pt x="42926" y="15896"/>
                    <a:pt x="42668" y="15896"/>
                  </a:cubicBezTo>
                  <a:lnTo>
                    <a:pt x="42285" y="15896"/>
                  </a:lnTo>
                  <a:cubicBezTo>
                    <a:pt x="42026" y="15896"/>
                    <a:pt x="41815" y="15684"/>
                    <a:pt x="41815" y="15426"/>
                  </a:cubicBezTo>
                  <a:lnTo>
                    <a:pt x="41815" y="11297"/>
                  </a:lnTo>
                  <a:cubicBezTo>
                    <a:pt x="41815" y="11038"/>
                    <a:pt x="42026" y="10827"/>
                    <a:pt x="42285" y="10827"/>
                  </a:cubicBezTo>
                  <a:close/>
                  <a:moveTo>
                    <a:pt x="42285" y="16351"/>
                  </a:moveTo>
                  <a:lnTo>
                    <a:pt x="42668" y="16351"/>
                  </a:lnTo>
                  <a:cubicBezTo>
                    <a:pt x="42926" y="16351"/>
                    <a:pt x="43138" y="16563"/>
                    <a:pt x="43138" y="16821"/>
                  </a:cubicBezTo>
                  <a:lnTo>
                    <a:pt x="43138" y="20950"/>
                  </a:lnTo>
                  <a:cubicBezTo>
                    <a:pt x="43138" y="21209"/>
                    <a:pt x="42926" y="21420"/>
                    <a:pt x="42668" y="21420"/>
                  </a:cubicBezTo>
                  <a:lnTo>
                    <a:pt x="42285" y="21420"/>
                  </a:lnTo>
                  <a:cubicBezTo>
                    <a:pt x="42026" y="21420"/>
                    <a:pt x="41815" y="21209"/>
                    <a:pt x="41815" y="20950"/>
                  </a:cubicBezTo>
                  <a:lnTo>
                    <a:pt x="41815" y="16821"/>
                  </a:lnTo>
                  <a:cubicBezTo>
                    <a:pt x="41815" y="16563"/>
                    <a:pt x="42026" y="16351"/>
                    <a:pt x="42285" y="16351"/>
                  </a:cubicBezTo>
                  <a:close/>
                  <a:moveTo>
                    <a:pt x="40163" y="16351"/>
                  </a:moveTo>
                  <a:lnTo>
                    <a:pt x="40546" y="16351"/>
                  </a:lnTo>
                  <a:cubicBezTo>
                    <a:pt x="40804" y="16351"/>
                    <a:pt x="41016" y="16563"/>
                    <a:pt x="41016" y="16821"/>
                  </a:cubicBezTo>
                  <a:lnTo>
                    <a:pt x="41016" y="20950"/>
                  </a:lnTo>
                  <a:cubicBezTo>
                    <a:pt x="41016" y="21209"/>
                    <a:pt x="40804" y="21420"/>
                    <a:pt x="40546" y="21420"/>
                  </a:cubicBezTo>
                  <a:lnTo>
                    <a:pt x="40163" y="21420"/>
                  </a:lnTo>
                  <a:cubicBezTo>
                    <a:pt x="39905" y="21420"/>
                    <a:pt x="39693" y="21209"/>
                    <a:pt x="39693" y="20950"/>
                  </a:cubicBezTo>
                  <a:lnTo>
                    <a:pt x="39693" y="16821"/>
                  </a:lnTo>
                  <a:cubicBezTo>
                    <a:pt x="39693" y="16563"/>
                    <a:pt x="39905" y="16351"/>
                    <a:pt x="40163" y="16351"/>
                  </a:cubicBezTo>
                  <a:close/>
                  <a:moveTo>
                    <a:pt x="12693" y="10827"/>
                  </a:moveTo>
                  <a:lnTo>
                    <a:pt x="13075" y="10827"/>
                  </a:lnTo>
                  <a:cubicBezTo>
                    <a:pt x="13334" y="10827"/>
                    <a:pt x="13545" y="11038"/>
                    <a:pt x="13545" y="11297"/>
                  </a:cubicBezTo>
                  <a:lnTo>
                    <a:pt x="13545" y="15426"/>
                  </a:lnTo>
                  <a:cubicBezTo>
                    <a:pt x="13545" y="15684"/>
                    <a:pt x="13334" y="15896"/>
                    <a:pt x="13075" y="15896"/>
                  </a:cubicBezTo>
                  <a:lnTo>
                    <a:pt x="12693" y="15896"/>
                  </a:lnTo>
                  <a:cubicBezTo>
                    <a:pt x="12434" y="15896"/>
                    <a:pt x="12223" y="15684"/>
                    <a:pt x="12223" y="15426"/>
                  </a:cubicBezTo>
                  <a:lnTo>
                    <a:pt x="12223" y="11297"/>
                  </a:lnTo>
                  <a:cubicBezTo>
                    <a:pt x="12223" y="11038"/>
                    <a:pt x="12434" y="10827"/>
                    <a:pt x="12693" y="10827"/>
                  </a:cubicBezTo>
                  <a:close/>
                  <a:moveTo>
                    <a:pt x="14814" y="10827"/>
                  </a:moveTo>
                  <a:lnTo>
                    <a:pt x="15197" y="10827"/>
                  </a:lnTo>
                  <a:cubicBezTo>
                    <a:pt x="15456" y="10827"/>
                    <a:pt x="15667" y="11038"/>
                    <a:pt x="15667" y="11297"/>
                  </a:cubicBezTo>
                  <a:lnTo>
                    <a:pt x="15667" y="15426"/>
                  </a:lnTo>
                  <a:cubicBezTo>
                    <a:pt x="15667" y="15684"/>
                    <a:pt x="15456" y="15896"/>
                    <a:pt x="15197" y="15896"/>
                  </a:cubicBezTo>
                  <a:lnTo>
                    <a:pt x="14814" y="15896"/>
                  </a:lnTo>
                  <a:cubicBezTo>
                    <a:pt x="14556" y="15896"/>
                    <a:pt x="14344" y="15684"/>
                    <a:pt x="14344" y="15426"/>
                  </a:cubicBezTo>
                  <a:lnTo>
                    <a:pt x="14344" y="11297"/>
                  </a:lnTo>
                  <a:cubicBezTo>
                    <a:pt x="14344" y="11038"/>
                    <a:pt x="14556" y="10827"/>
                    <a:pt x="14814" y="10827"/>
                  </a:cubicBezTo>
                  <a:close/>
                  <a:moveTo>
                    <a:pt x="14814" y="16351"/>
                  </a:moveTo>
                  <a:lnTo>
                    <a:pt x="15197" y="16351"/>
                  </a:lnTo>
                  <a:cubicBezTo>
                    <a:pt x="15456" y="16351"/>
                    <a:pt x="15667" y="16563"/>
                    <a:pt x="15667" y="16821"/>
                  </a:cubicBezTo>
                  <a:lnTo>
                    <a:pt x="15667" y="20950"/>
                  </a:lnTo>
                  <a:cubicBezTo>
                    <a:pt x="15667" y="21209"/>
                    <a:pt x="15456" y="21420"/>
                    <a:pt x="15197" y="21420"/>
                  </a:cubicBezTo>
                  <a:lnTo>
                    <a:pt x="14814" y="21420"/>
                  </a:lnTo>
                  <a:cubicBezTo>
                    <a:pt x="14556" y="21420"/>
                    <a:pt x="14344" y="21209"/>
                    <a:pt x="14344" y="20950"/>
                  </a:cubicBezTo>
                  <a:lnTo>
                    <a:pt x="14344" y="16821"/>
                  </a:lnTo>
                  <a:cubicBezTo>
                    <a:pt x="14344" y="16563"/>
                    <a:pt x="14556" y="16351"/>
                    <a:pt x="14814" y="16351"/>
                  </a:cubicBezTo>
                  <a:close/>
                  <a:moveTo>
                    <a:pt x="12693" y="16351"/>
                  </a:moveTo>
                  <a:lnTo>
                    <a:pt x="13075" y="16351"/>
                  </a:lnTo>
                  <a:cubicBezTo>
                    <a:pt x="13334" y="16351"/>
                    <a:pt x="13545" y="16563"/>
                    <a:pt x="13545" y="16821"/>
                  </a:cubicBezTo>
                  <a:lnTo>
                    <a:pt x="13545" y="20950"/>
                  </a:lnTo>
                  <a:cubicBezTo>
                    <a:pt x="13545" y="21209"/>
                    <a:pt x="13334" y="21420"/>
                    <a:pt x="13075" y="21420"/>
                  </a:cubicBezTo>
                  <a:lnTo>
                    <a:pt x="12693" y="21420"/>
                  </a:lnTo>
                  <a:cubicBezTo>
                    <a:pt x="12434" y="21420"/>
                    <a:pt x="12223" y="21209"/>
                    <a:pt x="12223" y="20950"/>
                  </a:cubicBezTo>
                  <a:lnTo>
                    <a:pt x="12223" y="16821"/>
                  </a:lnTo>
                  <a:cubicBezTo>
                    <a:pt x="12223" y="16563"/>
                    <a:pt x="12434" y="16351"/>
                    <a:pt x="12693" y="16351"/>
                  </a:cubicBezTo>
                  <a:close/>
                  <a:moveTo>
                    <a:pt x="10127" y="10827"/>
                  </a:moveTo>
                  <a:lnTo>
                    <a:pt x="10510" y="10827"/>
                  </a:lnTo>
                  <a:cubicBezTo>
                    <a:pt x="10768" y="10827"/>
                    <a:pt x="10980" y="11038"/>
                    <a:pt x="10980" y="11297"/>
                  </a:cubicBezTo>
                  <a:lnTo>
                    <a:pt x="10980" y="15426"/>
                  </a:lnTo>
                  <a:cubicBezTo>
                    <a:pt x="10980" y="15684"/>
                    <a:pt x="10768" y="15896"/>
                    <a:pt x="10510" y="15896"/>
                  </a:cubicBezTo>
                  <a:lnTo>
                    <a:pt x="10127" y="15896"/>
                  </a:lnTo>
                  <a:cubicBezTo>
                    <a:pt x="9869" y="15896"/>
                    <a:pt x="9657" y="15684"/>
                    <a:pt x="9657" y="15426"/>
                  </a:cubicBezTo>
                  <a:lnTo>
                    <a:pt x="9657" y="11297"/>
                  </a:lnTo>
                  <a:cubicBezTo>
                    <a:pt x="9657" y="11038"/>
                    <a:pt x="9869" y="10827"/>
                    <a:pt x="10127" y="10827"/>
                  </a:cubicBezTo>
                  <a:close/>
                  <a:moveTo>
                    <a:pt x="10127" y="16351"/>
                  </a:moveTo>
                  <a:lnTo>
                    <a:pt x="10510" y="16351"/>
                  </a:lnTo>
                  <a:cubicBezTo>
                    <a:pt x="10768" y="16351"/>
                    <a:pt x="10980" y="16563"/>
                    <a:pt x="10980" y="16821"/>
                  </a:cubicBezTo>
                  <a:lnTo>
                    <a:pt x="10980" y="20950"/>
                  </a:lnTo>
                  <a:cubicBezTo>
                    <a:pt x="10980" y="21209"/>
                    <a:pt x="10768" y="21420"/>
                    <a:pt x="10510" y="21420"/>
                  </a:cubicBezTo>
                  <a:lnTo>
                    <a:pt x="10127" y="21420"/>
                  </a:lnTo>
                  <a:cubicBezTo>
                    <a:pt x="9869" y="21420"/>
                    <a:pt x="9657" y="21209"/>
                    <a:pt x="9657" y="20950"/>
                  </a:cubicBezTo>
                  <a:lnTo>
                    <a:pt x="9657" y="16821"/>
                  </a:lnTo>
                  <a:cubicBezTo>
                    <a:pt x="9657" y="16563"/>
                    <a:pt x="9869" y="16351"/>
                    <a:pt x="10127" y="16351"/>
                  </a:cubicBezTo>
                  <a:close/>
                  <a:moveTo>
                    <a:pt x="8005" y="16351"/>
                  </a:moveTo>
                  <a:lnTo>
                    <a:pt x="8388" y="16351"/>
                  </a:lnTo>
                  <a:cubicBezTo>
                    <a:pt x="8646" y="16351"/>
                    <a:pt x="8858" y="16563"/>
                    <a:pt x="8858" y="16821"/>
                  </a:cubicBezTo>
                  <a:lnTo>
                    <a:pt x="8858" y="20950"/>
                  </a:lnTo>
                  <a:cubicBezTo>
                    <a:pt x="8858" y="21209"/>
                    <a:pt x="8646" y="21420"/>
                    <a:pt x="8388" y="21420"/>
                  </a:cubicBezTo>
                  <a:lnTo>
                    <a:pt x="8005" y="21420"/>
                  </a:lnTo>
                  <a:cubicBezTo>
                    <a:pt x="7747" y="21420"/>
                    <a:pt x="7535" y="21209"/>
                    <a:pt x="7535" y="20950"/>
                  </a:cubicBezTo>
                  <a:lnTo>
                    <a:pt x="7535" y="16821"/>
                  </a:lnTo>
                  <a:cubicBezTo>
                    <a:pt x="7535" y="16563"/>
                    <a:pt x="7747" y="16351"/>
                    <a:pt x="8005" y="16351"/>
                  </a:cubicBezTo>
                  <a:close/>
                  <a:moveTo>
                    <a:pt x="2240" y="20324"/>
                  </a:moveTo>
                  <a:lnTo>
                    <a:pt x="6378" y="20324"/>
                  </a:lnTo>
                  <a:cubicBezTo>
                    <a:pt x="6471" y="20324"/>
                    <a:pt x="6548" y="20400"/>
                    <a:pt x="6548" y="20493"/>
                  </a:cubicBezTo>
                  <a:lnTo>
                    <a:pt x="6548" y="20493"/>
                  </a:lnTo>
                  <a:cubicBezTo>
                    <a:pt x="6548" y="20586"/>
                    <a:pt x="6471" y="20662"/>
                    <a:pt x="6378" y="20662"/>
                  </a:cubicBezTo>
                  <a:lnTo>
                    <a:pt x="2240" y="20662"/>
                  </a:lnTo>
                  <a:cubicBezTo>
                    <a:pt x="2147" y="20662"/>
                    <a:pt x="2071" y="20586"/>
                    <a:pt x="2071" y="20493"/>
                  </a:cubicBezTo>
                  <a:lnTo>
                    <a:pt x="2071" y="20493"/>
                  </a:lnTo>
                  <a:cubicBezTo>
                    <a:pt x="2071" y="20400"/>
                    <a:pt x="2147" y="20324"/>
                    <a:pt x="2240" y="20324"/>
                  </a:cubicBezTo>
                  <a:close/>
                  <a:moveTo>
                    <a:pt x="4349" y="18682"/>
                  </a:moveTo>
                  <a:lnTo>
                    <a:pt x="3746" y="18682"/>
                  </a:lnTo>
                  <a:lnTo>
                    <a:pt x="3746" y="19381"/>
                  </a:lnTo>
                  <a:lnTo>
                    <a:pt x="4349" y="19381"/>
                  </a:lnTo>
                  <a:lnTo>
                    <a:pt x="4349" y="18682"/>
                  </a:lnTo>
                  <a:close/>
                  <a:moveTo>
                    <a:pt x="3919" y="17984"/>
                  </a:moveTo>
                  <a:lnTo>
                    <a:pt x="3746" y="17984"/>
                  </a:lnTo>
                  <a:lnTo>
                    <a:pt x="3746" y="18546"/>
                  </a:lnTo>
                  <a:lnTo>
                    <a:pt x="4349" y="18546"/>
                  </a:lnTo>
                  <a:lnTo>
                    <a:pt x="4349" y="18414"/>
                  </a:lnTo>
                  <a:cubicBezTo>
                    <a:pt x="4349" y="18177"/>
                    <a:pt x="4156" y="17984"/>
                    <a:pt x="3919" y="17984"/>
                  </a:cubicBezTo>
                  <a:close/>
                  <a:moveTo>
                    <a:pt x="93298" y="18747"/>
                  </a:moveTo>
                  <a:lnTo>
                    <a:pt x="93901" y="18747"/>
                  </a:lnTo>
                  <a:lnTo>
                    <a:pt x="93901" y="19445"/>
                  </a:lnTo>
                  <a:lnTo>
                    <a:pt x="93298" y="19445"/>
                  </a:lnTo>
                  <a:lnTo>
                    <a:pt x="93298" y="18747"/>
                  </a:lnTo>
                  <a:close/>
                  <a:moveTo>
                    <a:pt x="93728" y="18048"/>
                  </a:moveTo>
                  <a:lnTo>
                    <a:pt x="93901" y="18048"/>
                  </a:lnTo>
                  <a:lnTo>
                    <a:pt x="93901" y="18611"/>
                  </a:lnTo>
                  <a:lnTo>
                    <a:pt x="93298" y="18611"/>
                  </a:lnTo>
                  <a:lnTo>
                    <a:pt x="93298" y="18478"/>
                  </a:lnTo>
                  <a:cubicBezTo>
                    <a:pt x="93298" y="18242"/>
                    <a:pt x="93491" y="18048"/>
                    <a:pt x="93728" y="18048"/>
                  </a:cubicBezTo>
                  <a:close/>
                  <a:moveTo>
                    <a:pt x="91245" y="20324"/>
                  </a:moveTo>
                  <a:lnTo>
                    <a:pt x="95383" y="20324"/>
                  </a:lnTo>
                  <a:cubicBezTo>
                    <a:pt x="95476" y="20324"/>
                    <a:pt x="95552" y="20400"/>
                    <a:pt x="95552" y="20493"/>
                  </a:cubicBezTo>
                  <a:lnTo>
                    <a:pt x="95552" y="20493"/>
                  </a:lnTo>
                  <a:cubicBezTo>
                    <a:pt x="95552" y="20586"/>
                    <a:pt x="95476" y="20662"/>
                    <a:pt x="95383" y="20662"/>
                  </a:cubicBezTo>
                  <a:lnTo>
                    <a:pt x="91245" y="20662"/>
                  </a:lnTo>
                  <a:cubicBezTo>
                    <a:pt x="91152" y="20662"/>
                    <a:pt x="91075" y="20586"/>
                    <a:pt x="91075" y="20493"/>
                  </a:cubicBezTo>
                  <a:lnTo>
                    <a:pt x="91075" y="20493"/>
                  </a:lnTo>
                  <a:cubicBezTo>
                    <a:pt x="91075" y="20400"/>
                    <a:pt x="91152" y="20324"/>
                    <a:pt x="91245" y="20324"/>
                  </a:cubicBezTo>
                  <a:close/>
                  <a:moveTo>
                    <a:pt x="93092" y="10957"/>
                  </a:moveTo>
                  <a:lnTo>
                    <a:pt x="92977" y="11107"/>
                  </a:lnTo>
                  <a:lnTo>
                    <a:pt x="95020" y="14934"/>
                  </a:lnTo>
                  <a:lnTo>
                    <a:pt x="95292" y="15034"/>
                  </a:lnTo>
                  <a:cubicBezTo>
                    <a:pt x="95343" y="15053"/>
                    <a:pt x="95387" y="15079"/>
                    <a:pt x="95424" y="15111"/>
                  </a:cubicBezTo>
                  <a:lnTo>
                    <a:pt x="93046" y="15111"/>
                  </a:lnTo>
                  <a:lnTo>
                    <a:pt x="92216" y="14328"/>
                  </a:lnTo>
                  <a:lnTo>
                    <a:pt x="92216" y="11519"/>
                  </a:lnTo>
                  <a:lnTo>
                    <a:pt x="92728" y="10957"/>
                  </a:lnTo>
                  <a:lnTo>
                    <a:pt x="93092" y="10957"/>
                  </a:lnTo>
                  <a:close/>
                </a:path>
              </a:pathLst>
            </a:custGeom>
            <a:solidFill>
              <a:srgbClr val="4472C4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">
              <a:extLst>
                <a:ext uri="{FF2B5EF4-FFF2-40B4-BE49-F238E27FC236}">
                  <a16:creationId xmlns:a16="http://schemas.microsoft.com/office/drawing/2014/main" id="{68F29405-EB3A-4329-BA0B-254DEF825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8" y="-334963"/>
              <a:ext cx="12182475" cy="60325"/>
            </a:xfrm>
            <a:prstGeom prst="rect">
              <a:avLst/>
            </a:prstGeom>
            <a:solidFill>
              <a:srgbClr val="4472C4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2" name="Freeform 14">
            <a:extLst>
              <a:ext uri="{FF2B5EF4-FFF2-40B4-BE49-F238E27FC236}">
                <a16:creationId xmlns:a16="http://schemas.microsoft.com/office/drawing/2014/main" id="{E13C40BA-7E05-442A-BC96-6CD08A75DB2B}"/>
              </a:ext>
            </a:extLst>
          </p:cNvPr>
          <p:cNvSpPr>
            <a:spLocks/>
          </p:cNvSpPr>
          <p:nvPr/>
        </p:nvSpPr>
        <p:spPr bwMode="auto">
          <a:xfrm>
            <a:off x="871535" y="1735547"/>
            <a:ext cx="2824163" cy="2146300"/>
          </a:xfrm>
          <a:custGeom>
            <a:avLst/>
            <a:gdLst>
              <a:gd name="T0" fmla="*/ 0 w 7857"/>
              <a:gd name="T1" fmla="*/ 0 h 5938"/>
              <a:gd name="T2" fmla="*/ 5886 w 7857"/>
              <a:gd name="T3" fmla="*/ 0 h 5938"/>
              <a:gd name="T4" fmla="*/ 6186 w 7857"/>
              <a:gd name="T5" fmla="*/ 300 h 5938"/>
              <a:gd name="T6" fmla="*/ 6186 w 7857"/>
              <a:gd name="T7" fmla="*/ 1279 h 5938"/>
              <a:gd name="T8" fmla="*/ 6436 w 7857"/>
              <a:gd name="T9" fmla="*/ 1529 h 5938"/>
              <a:gd name="T10" fmla="*/ 6820 w 7857"/>
              <a:gd name="T11" fmla="*/ 1529 h 5938"/>
              <a:gd name="T12" fmla="*/ 6820 w 7857"/>
              <a:gd name="T13" fmla="*/ 1092 h 5938"/>
              <a:gd name="T14" fmla="*/ 6882 w 7857"/>
              <a:gd name="T15" fmla="*/ 1014 h 5938"/>
              <a:gd name="T16" fmla="*/ 6972 w 7857"/>
              <a:gd name="T17" fmla="*/ 1057 h 5938"/>
              <a:gd name="T18" fmla="*/ 7743 w 7857"/>
              <a:gd name="T19" fmla="*/ 2614 h 5938"/>
              <a:gd name="T20" fmla="*/ 7743 w 7857"/>
              <a:gd name="T21" fmla="*/ 3324 h 5938"/>
              <a:gd name="T22" fmla="*/ 6972 w 7857"/>
              <a:gd name="T23" fmla="*/ 4882 h 5938"/>
              <a:gd name="T24" fmla="*/ 6882 w 7857"/>
              <a:gd name="T25" fmla="*/ 4924 h 5938"/>
              <a:gd name="T26" fmla="*/ 6820 w 7857"/>
              <a:gd name="T27" fmla="*/ 4846 h 5938"/>
              <a:gd name="T28" fmla="*/ 6820 w 7857"/>
              <a:gd name="T29" fmla="*/ 4410 h 5938"/>
              <a:gd name="T30" fmla="*/ 6436 w 7857"/>
              <a:gd name="T31" fmla="*/ 4410 h 5938"/>
              <a:gd name="T32" fmla="*/ 6186 w 7857"/>
              <a:gd name="T33" fmla="*/ 4660 h 5938"/>
              <a:gd name="T34" fmla="*/ 6186 w 7857"/>
              <a:gd name="T35" fmla="*/ 5638 h 5938"/>
              <a:gd name="T36" fmla="*/ 5886 w 7857"/>
              <a:gd name="T37" fmla="*/ 5938 h 5938"/>
              <a:gd name="T38" fmla="*/ 0 w 7857"/>
              <a:gd name="T39" fmla="*/ 5938 h 5938"/>
              <a:gd name="T40" fmla="*/ 0 w 7857"/>
              <a:gd name="T41" fmla="*/ 0 h 5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857" h="5938">
                <a:moveTo>
                  <a:pt x="0" y="0"/>
                </a:moveTo>
                <a:lnTo>
                  <a:pt x="5886" y="0"/>
                </a:lnTo>
                <a:cubicBezTo>
                  <a:pt x="6051" y="0"/>
                  <a:pt x="6186" y="135"/>
                  <a:pt x="6186" y="300"/>
                </a:cubicBezTo>
                <a:lnTo>
                  <a:pt x="6186" y="1279"/>
                </a:lnTo>
                <a:cubicBezTo>
                  <a:pt x="6186" y="1416"/>
                  <a:pt x="6299" y="1529"/>
                  <a:pt x="6436" y="1529"/>
                </a:cubicBezTo>
                <a:lnTo>
                  <a:pt x="6820" y="1529"/>
                </a:lnTo>
                <a:lnTo>
                  <a:pt x="6820" y="1092"/>
                </a:lnTo>
                <a:cubicBezTo>
                  <a:pt x="6820" y="1055"/>
                  <a:pt x="6845" y="1023"/>
                  <a:pt x="6882" y="1014"/>
                </a:cubicBezTo>
                <a:cubicBezTo>
                  <a:pt x="6918" y="1006"/>
                  <a:pt x="6955" y="1023"/>
                  <a:pt x="6972" y="1057"/>
                </a:cubicBezTo>
                <a:lnTo>
                  <a:pt x="7743" y="2614"/>
                </a:lnTo>
                <a:cubicBezTo>
                  <a:pt x="7857" y="2845"/>
                  <a:pt x="7857" y="3093"/>
                  <a:pt x="7743" y="3324"/>
                </a:cubicBezTo>
                <a:lnTo>
                  <a:pt x="6972" y="4882"/>
                </a:lnTo>
                <a:cubicBezTo>
                  <a:pt x="6955" y="4915"/>
                  <a:pt x="6918" y="4933"/>
                  <a:pt x="6882" y="4924"/>
                </a:cubicBezTo>
                <a:cubicBezTo>
                  <a:pt x="6845" y="4915"/>
                  <a:pt x="6820" y="4884"/>
                  <a:pt x="6820" y="4846"/>
                </a:cubicBezTo>
                <a:lnTo>
                  <a:pt x="6820" y="4410"/>
                </a:lnTo>
                <a:lnTo>
                  <a:pt x="6436" y="4410"/>
                </a:lnTo>
                <a:cubicBezTo>
                  <a:pt x="6299" y="4410"/>
                  <a:pt x="6186" y="4522"/>
                  <a:pt x="6186" y="4660"/>
                </a:cubicBezTo>
                <a:lnTo>
                  <a:pt x="6186" y="5638"/>
                </a:lnTo>
                <a:cubicBezTo>
                  <a:pt x="6186" y="5803"/>
                  <a:pt x="6051" y="5938"/>
                  <a:pt x="5886" y="5938"/>
                </a:cubicBezTo>
                <a:lnTo>
                  <a:pt x="0" y="59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4000">
                <a:sysClr val="window" lastClr="FFFFFF"/>
              </a:gs>
              <a:gs pos="100000">
                <a:srgbClr val="4472C4">
                  <a:lumMod val="20000"/>
                  <a:lumOff val="80000"/>
                </a:srgbClr>
              </a:gs>
            </a:gsLst>
            <a:lin ang="0" scaled="1"/>
          </a:gradFill>
          <a:ln w="9525">
            <a:gradFill flip="none" rotWithShape="1">
              <a:gsLst>
                <a:gs pos="38000">
                  <a:sysClr val="window" lastClr="FFFFFF"/>
                </a:gs>
                <a:gs pos="100000">
                  <a:srgbClr val="4472C4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Freeform 5">
            <a:extLst>
              <a:ext uri="{FF2B5EF4-FFF2-40B4-BE49-F238E27FC236}">
                <a16:creationId xmlns:a16="http://schemas.microsoft.com/office/drawing/2014/main" id="{64D6D71D-3E96-4E4D-B609-AAA50EF4E805}"/>
              </a:ext>
            </a:extLst>
          </p:cNvPr>
          <p:cNvSpPr>
            <a:spLocks noEditPoints="1"/>
          </p:cNvSpPr>
          <p:nvPr/>
        </p:nvSpPr>
        <p:spPr bwMode="auto">
          <a:xfrm>
            <a:off x="873957" y="1768365"/>
            <a:ext cx="2223809" cy="2066561"/>
          </a:xfrm>
          <a:custGeom>
            <a:avLst/>
            <a:gdLst>
              <a:gd name="T0" fmla="*/ 5793 w 10541"/>
              <a:gd name="T1" fmla="*/ 3900 h 9785"/>
              <a:gd name="T2" fmla="*/ 6930 w 10541"/>
              <a:gd name="T3" fmla="*/ 4333 h 9785"/>
              <a:gd name="T4" fmla="*/ 9892 w 10541"/>
              <a:gd name="T5" fmla="*/ 3426 h 9785"/>
              <a:gd name="T6" fmla="*/ 4352 w 10541"/>
              <a:gd name="T7" fmla="*/ 4234 h 9785"/>
              <a:gd name="T8" fmla="*/ 4525 w 10541"/>
              <a:gd name="T9" fmla="*/ 3165 h 9785"/>
              <a:gd name="T10" fmla="*/ 3361 w 10541"/>
              <a:gd name="T11" fmla="*/ 3799 h 9785"/>
              <a:gd name="T12" fmla="*/ 2642 w 10541"/>
              <a:gd name="T13" fmla="*/ 4877 h 9785"/>
              <a:gd name="T14" fmla="*/ 1923 w 10541"/>
              <a:gd name="T15" fmla="*/ 4635 h 9785"/>
              <a:gd name="T16" fmla="*/ 1206 w 10541"/>
              <a:gd name="T17" fmla="*/ 4481 h 9785"/>
              <a:gd name="T18" fmla="*/ 4181 w 10541"/>
              <a:gd name="T19" fmla="*/ 5648 h 9785"/>
              <a:gd name="T20" fmla="*/ 4153 w 10541"/>
              <a:gd name="T21" fmla="*/ 2964 h 9785"/>
              <a:gd name="T22" fmla="*/ 2612 w 10541"/>
              <a:gd name="T23" fmla="*/ 2691 h 9785"/>
              <a:gd name="T24" fmla="*/ 3218 w 10541"/>
              <a:gd name="T25" fmla="*/ 2562 h 9785"/>
              <a:gd name="T26" fmla="*/ 1969 w 10541"/>
              <a:gd name="T27" fmla="*/ 2566 h 9785"/>
              <a:gd name="T28" fmla="*/ 4872 w 10541"/>
              <a:gd name="T29" fmla="*/ 3052 h 9785"/>
              <a:gd name="T30" fmla="*/ 1908 w 10541"/>
              <a:gd name="T31" fmla="*/ 2955 h 9785"/>
              <a:gd name="T32" fmla="*/ 1098 w 10541"/>
              <a:gd name="T33" fmla="*/ 3170 h 9785"/>
              <a:gd name="T34" fmla="*/ 3368 w 10541"/>
              <a:gd name="T35" fmla="*/ 3288 h 9785"/>
              <a:gd name="T36" fmla="*/ 4572 w 10541"/>
              <a:gd name="T37" fmla="*/ 3038 h 9785"/>
              <a:gd name="T38" fmla="*/ 3540 w 10541"/>
              <a:gd name="T39" fmla="*/ 3269 h 9785"/>
              <a:gd name="T40" fmla="*/ 2210 w 10541"/>
              <a:gd name="T41" fmla="*/ 4476 h 9785"/>
              <a:gd name="T42" fmla="*/ 2415 w 10541"/>
              <a:gd name="T43" fmla="*/ 3490 h 9785"/>
              <a:gd name="T44" fmla="*/ 2047 w 10541"/>
              <a:gd name="T45" fmla="*/ 4311 h 9785"/>
              <a:gd name="T46" fmla="*/ 2474 w 10541"/>
              <a:gd name="T47" fmla="*/ 3746 h 9785"/>
              <a:gd name="T48" fmla="*/ 2841 w 10541"/>
              <a:gd name="T49" fmla="*/ 3929 h 9785"/>
              <a:gd name="T50" fmla="*/ 2537 w 10541"/>
              <a:gd name="T51" fmla="*/ 5124 h 9785"/>
              <a:gd name="T52" fmla="*/ 2564 w 10541"/>
              <a:gd name="T53" fmla="*/ 4470 h 9785"/>
              <a:gd name="T54" fmla="*/ 696 w 10541"/>
              <a:gd name="T55" fmla="*/ 3437 h 9785"/>
              <a:gd name="T56" fmla="*/ 458 w 10541"/>
              <a:gd name="T57" fmla="*/ 5261 h 9785"/>
              <a:gd name="T58" fmla="*/ 849 w 10541"/>
              <a:gd name="T59" fmla="*/ 3803 h 9785"/>
              <a:gd name="T60" fmla="*/ 0 w 10541"/>
              <a:gd name="T61" fmla="*/ 3811 h 9785"/>
              <a:gd name="T62" fmla="*/ 3745 w 10541"/>
              <a:gd name="T63" fmla="*/ 6004 h 9785"/>
              <a:gd name="T64" fmla="*/ 1366 w 10541"/>
              <a:gd name="T65" fmla="*/ 3571 h 9785"/>
              <a:gd name="T66" fmla="*/ 1126 w 10541"/>
              <a:gd name="T67" fmla="*/ 4100 h 9785"/>
              <a:gd name="T68" fmla="*/ 1288 w 10541"/>
              <a:gd name="T69" fmla="*/ 5357 h 9785"/>
              <a:gd name="T70" fmla="*/ 2960 w 10541"/>
              <a:gd name="T71" fmla="*/ 4250 h 9785"/>
              <a:gd name="T72" fmla="*/ 4815 w 10541"/>
              <a:gd name="T73" fmla="*/ 5742 h 9785"/>
              <a:gd name="T74" fmla="*/ 4035 w 10541"/>
              <a:gd name="T75" fmla="*/ 4660 h 9785"/>
              <a:gd name="T76" fmla="*/ 5051 w 10541"/>
              <a:gd name="T77" fmla="*/ 4519 h 9785"/>
              <a:gd name="T78" fmla="*/ 1435 w 10541"/>
              <a:gd name="T79" fmla="*/ 2985 h 9785"/>
              <a:gd name="T80" fmla="*/ 1868 w 10541"/>
              <a:gd name="T81" fmla="*/ 3520 h 9785"/>
              <a:gd name="T82" fmla="*/ 5220 w 10541"/>
              <a:gd name="T83" fmla="*/ 4050 h 9785"/>
              <a:gd name="T84" fmla="*/ 4756 w 10541"/>
              <a:gd name="T85" fmla="*/ 6212 h 9785"/>
              <a:gd name="T86" fmla="*/ 4872 w 10541"/>
              <a:gd name="T87" fmla="*/ 5167 h 9785"/>
              <a:gd name="T88" fmla="*/ 4370 w 10541"/>
              <a:gd name="T89" fmla="*/ 5093 h 9785"/>
              <a:gd name="T90" fmla="*/ 4419 w 10541"/>
              <a:gd name="T91" fmla="*/ 4680 h 9785"/>
              <a:gd name="T92" fmla="*/ 4544 w 10541"/>
              <a:gd name="T93" fmla="*/ 6414 h 9785"/>
              <a:gd name="T94" fmla="*/ 3852 w 10541"/>
              <a:gd name="T95" fmla="*/ 6317 h 9785"/>
              <a:gd name="T96" fmla="*/ 185 w 10541"/>
              <a:gd name="T97" fmla="*/ 4426 h 9785"/>
              <a:gd name="T98" fmla="*/ 792 w 10541"/>
              <a:gd name="T99" fmla="*/ 5559 h 9785"/>
              <a:gd name="T100" fmla="*/ 1387 w 10541"/>
              <a:gd name="T101" fmla="*/ 5360 h 9785"/>
              <a:gd name="T102" fmla="*/ 1652 w 10541"/>
              <a:gd name="T103" fmla="*/ 5396 h 9785"/>
              <a:gd name="T104" fmla="*/ 4425 w 10541"/>
              <a:gd name="T105" fmla="*/ 3646 h 9785"/>
              <a:gd name="T106" fmla="*/ 10190 w 10541"/>
              <a:gd name="T107" fmla="*/ 8541 h 9785"/>
              <a:gd name="T108" fmla="*/ 8834 w 10541"/>
              <a:gd name="T109" fmla="*/ 5288 h 9785"/>
              <a:gd name="T110" fmla="*/ 6480 w 10541"/>
              <a:gd name="T111" fmla="*/ 9046 h 9785"/>
              <a:gd name="T112" fmla="*/ 6364 w 10541"/>
              <a:gd name="T113" fmla="*/ 7234 h 9785"/>
              <a:gd name="T114" fmla="*/ 7393 w 10541"/>
              <a:gd name="T115" fmla="*/ 8229 h 9785"/>
              <a:gd name="T116" fmla="*/ 7700 w 10541"/>
              <a:gd name="T117" fmla="*/ 5086 h 9785"/>
              <a:gd name="T118" fmla="*/ 4599 w 10541"/>
              <a:gd name="T119" fmla="*/ 6642 h 9785"/>
              <a:gd name="T120" fmla="*/ 6244 w 10541"/>
              <a:gd name="T121" fmla="*/ 6716 h 9785"/>
              <a:gd name="T122" fmla="*/ 6931 w 10541"/>
              <a:gd name="T123" fmla="*/ 3977 h 9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541" h="9785">
                <a:moveTo>
                  <a:pt x="10197" y="3263"/>
                </a:moveTo>
                <a:cubicBezTo>
                  <a:pt x="10197" y="3263"/>
                  <a:pt x="9119" y="1385"/>
                  <a:pt x="9118" y="1385"/>
                </a:cubicBezTo>
                <a:cubicBezTo>
                  <a:pt x="9093" y="1347"/>
                  <a:pt x="9050" y="1322"/>
                  <a:pt x="9002" y="1322"/>
                </a:cubicBezTo>
                <a:cubicBezTo>
                  <a:pt x="8998" y="1322"/>
                  <a:pt x="6769" y="1645"/>
                  <a:pt x="6769" y="1645"/>
                </a:cubicBezTo>
                <a:lnTo>
                  <a:pt x="5913" y="73"/>
                </a:lnTo>
                <a:cubicBezTo>
                  <a:pt x="5892" y="30"/>
                  <a:pt x="5848" y="0"/>
                  <a:pt x="5797" y="0"/>
                </a:cubicBezTo>
                <a:cubicBezTo>
                  <a:pt x="5769" y="0"/>
                  <a:pt x="5743" y="9"/>
                  <a:pt x="5721" y="24"/>
                </a:cubicBezTo>
                <a:cubicBezTo>
                  <a:pt x="5721" y="24"/>
                  <a:pt x="2559" y="2327"/>
                  <a:pt x="2559" y="2327"/>
                </a:cubicBezTo>
                <a:cubicBezTo>
                  <a:pt x="2546" y="2336"/>
                  <a:pt x="2535" y="2348"/>
                  <a:pt x="2526" y="2361"/>
                </a:cubicBezTo>
                <a:cubicBezTo>
                  <a:pt x="2597" y="2357"/>
                  <a:pt x="2669" y="2388"/>
                  <a:pt x="2714" y="2450"/>
                </a:cubicBezTo>
                <a:cubicBezTo>
                  <a:pt x="2725" y="2465"/>
                  <a:pt x="2737" y="2485"/>
                  <a:pt x="2748" y="2507"/>
                </a:cubicBezTo>
                <a:lnTo>
                  <a:pt x="5397" y="578"/>
                </a:lnTo>
                <a:lnTo>
                  <a:pt x="5299" y="754"/>
                </a:lnTo>
                <a:lnTo>
                  <a:pt x="4533" y="2119"/>
                </a:lnTo>
                <a:lnTo>
                  <a:pt x="3627" y="2521"/>
                </a:lnTo>
                <a:cubicBezTo>
                  <a:pt x="3647" y="2536"/>
                  <a:pt x="3669" y="2556"/>
                  <a:pt x="3691" y="2579"/>
                </a:cubicBezTo>
                <a:cubicBezTo>
                  <a:pt x="3701" y="2583"/>
                  <a:pt x="3711" y="2587"/>
                  <a:pt x="3721" y="2593"/>
                </a:cubicBezTo>
                <a:cubicBezTo>
                  <a:pt x="3761" y="2545"/>
                  <a:pt x="3822" y="2514"/>
                  <a:pt x="3889" y="2516"/>
                </a:cubicBezTo>
                <a:cubicBezTo>
                  <a:pt x="3906" y="2517"/>
                  <a:pt x="3924" y="2519"/>
                  <a:pt x="3944" y="2523"/>
                </a:cubicBezTo>
                <a:cubicBezTo>
                  <a:pt x="3961" y="2520"/>
                  <a:pt x="3980" y="2520"/>
                  <a:pt x="3999" y="2522"/>
                </a:cubicBezTo>
                <a:cubicBezTo>
                  <a:pt x="4003" y="2523"/>
                  <a:pt x="4007" y="2524"/>
                  <a:pt x="4011" y="2524"/>
                </a:cubicBezTo>
                <a:cubicBezTo>
                  <a:pt x="4026" y="2527"/>
                  <a:pt x="4042" y="2532"/>
                  <a:pt x="4058" y="2538"/>
                </a:cubicBezTo>
                <a:cubicBezTo>
                  <a:pt x="4083" y="2539"/>
                  <a:pt x="4108" y="2545"/>
                  <a:pt x="4132" y="2555"/>
                </a:cubicBezTo>
                <a:cubicBezTo>
                  <a:pt x="4157" y="2566"/>
                  <a:pt x="4181" y="2581"/>
                  <a:pt x="4202" y="2599"/>
                </a:cubicBezTo>
                <a:cubicBezTo>
                  <a:pt x="4228" y="2608"/>
                  <a:pt x="4253" y="2624"/>
                  <a:pt x="4275" y="2646"/>
                </a:cubicBezTo>
                <a:cubicBezTo>
                  <a:pt x="4277" y="2647"/>
                  <a:pt x="4278" y="2648"/>
                  <a:pt x="4279" y="2650"/>
                </a:cubicBezTo>
                <a:cubicBezTo>
                  <a:pt x="4282" y="2653"/>
                  <a:pt x="4285" y="2655"/>
                  <a:pt x="4287" y="2658"/>
                </a:cubicBezTo>
                <a:cubicBezTo>
                  <a:pt x="4301" y="2646"/>
                  <a:pt x="4318" y="2634"/>
                  <a:pt x="4336" y="2624"/>
                </a:cubicBezTo>
                <a:cubicBezTo>
                  <a:pt x="4365" y="2608"/>
                  <a:pt x="4395" y="2599"/>
                  <a:pt x="4425" y="2597"/>
                </a:cubicBezTo>
                <a:cubicBezTo>
                  <a:pt x="4450" y="2587"/>
                  <a:pt x="4475" y="2580"/>
                  <a:pt x="4502" y="2576"/>
                </a:cubicBezTo>
                <a:cubicBezTo>
                  <a:pt x="4530" y="2572"/>
                  <a:pt x="4556" y="2574"/>
                  <a:pt x="4580" y="2580"/>
                </a:cubicBezTo>
                <a:cubicBezTo>
                  <a:pt x="4598" y="2579"/>
                  <a:pt x="4615" y="2579"/>
                  <a:pt x="4631" y="2581"/>
                </a:cubicBezTo>
                <a:cubicBezTo>
                  <a:pt x="4653" y="2584"/>
                  <a:pt x="4675" y="2590"/>
                  <a:pt x="4694" y="2599"/>
                </a:cubicBezTo>
                <a:cubicBezTo>
                  <a:pt x="4715" y="2601"/>
                  <a:pt x="4735" y="2604"/>
                  <a:pt x="4751" y="2609"/>
                </a:cubicBezTo>
                <a:cubicBezTo>
                  <a:pt x="4820" y="2629"/>
                  <a:pt x="4871" y="2681"/>
                  <a:pt x="4893" y="2745"/>
                </a:cubicBezTo>
                <a:cubicBezTo>
                  <a:pt x="4902" y="2740"/>
                  <a:pt x="4912" y="2738"/>
                  <a:pt x="4922" y="2739"/>
                </a:cubicBezTo>
                <a:lnTo>
                  <a:pt x="5804" y="2883"/>
                </a:lnTo>
                <a:cubicBezTo>
                  <a:pt x="5824" y="2886"/>
                  <a:pt x="5840" y="2904"/>
                  <a:pt x="5840" y="2925"/>
                </a:cubicBezTo>
                <a:lnTo>
                  <a:pt x="5840" y="3466"/>
                </a:lnTo>
                <a:cubicBezTo>
                  <a:pt x="5869" y="3525"/>
                  <a:pt x="5869" y="3596"/>
                  <a:pt x="5840" y="3655"/>
                </a:cubicBezTo>
                <a:lnTo>
                  <a:pt x="5840" y="3857"/>
                </a:lnTo>
                <a:cubicBezTo>
                  <a:pt x="5840" y="3869"/>
                  <a:pt x="5835" y="3881"/>
                  <a:pt x="5826" y="3889"/>
                </a:cubicBezTo>
                <a:cubicBezTo>
                  <a:pt x="5818" y="3896"/>
                  <a:pt x="5807" y="3900"/>
                  <a:pt x="5797" y="3900"/>
                </a:cubicBezTo>
                <a:cubicBezTo>
                  <a:pt x="5795" y="3900"/>
                  <a:pt x="5794" y="3900"/>
                  <a:pt x="5793" y="3900"/>
                </a:cubicBezTo>
                <a:lnTo>
                  <a:pt x="5511" y="3878"/>
                </a:lnTo>
                <a:cubicBezTo>
                  <a:pt x="5509" y="3879"/>
                  <a:pt x="5506" y="3879"/>
                  <a:pt x="5504" y="3880"/>
                </a:cubicBezTo>
                <a:cubicBezTo>
                  <a:pt x="5547" y="3903"/>
                  <a:pt x="5584" y="3936"/>
                  <a:pt x="5613" y="3989"/>
                </a:cubicBezTo>
                <a:cubicBezTo>
                  <a:pt x="5629" y="4018"/>
                  <a:pt x="5638" y="4048"/>
                  <a:pt x="5640" y="4077"/>
                </a:cubicBezTo>
                <a:cubicBezTo>
                  <a:pt x="5650" y="4103"/>
                  <a:pt x="5658" y="4129"/>
                  <a:pt x="5661" y="4157"/>
                </a:cubicBezTo>
                <a:cubicBezTo>
                  <a:pt x="5664" y="4183"/>
                  <a:pt x="5662" y="4209"/>
                  <a:pt x="5657" y="4232"/>
                </a:cubicBezTo>
                <a:cubicBezTo>
                  <a:pt x="5657" y="4247"/>
                  <a:pt x="5657" y="4261"/>
                  <a:pt x="5656" y="4275"/>
                </a:cubicBezTo>
                <a:lnTo>
                  <a:pt x="5798" y="4281"/>
                </a:lnTo>
                <a:cubicBezTo>
                  <a:pt x="5821" y="4281"/>
                  <a:pt x="5840" y="4300"/>
                  <a:pt x="5840" y="4323"/>
                </a:cubicBezTo>
                <a:lnTo>
                  <a:pt x="5840" y="5256"/>
                </a:lnTo>
                <a:lnTo>
                  <a:pt x="5840" y="5256"/>
                </a:lnTo>
                <a:cubicBezTo>
                  <a:pt x="5840" y="5279"/>
                  <a:pt x="5821" y="5298"/>
                  <a:pt x="5799" y="5299"/>
                </a:cubicBezTo>
                <a:lnTo>
                  <a:pt x="5032" y="5333"/>
                </a:lnTo>
                <a:lnTo>
                  <a:pt x="5032" y="5333"/>
                </a:lnTo>
                <a:cubicBezTo>
                  <a:pt x="5055" y="5347"/>
                  <a:pt x="5074" y="5364"/>
                  <a:pt x="5090" y="5383"/>
                </a:cubicBezTo>
                <a:cubicBezTo>
                  <a:pt x="5112" y="5398"/>
                  <a:pt x="5133" y="5415"/>
                  <a:pt x="5152" y="5436"/>
                </a:cubicBezTo>
                <a:cubicBezTo>
                  <a:pt x="5153" y="5437"/>
                  <a:pt x="5153" y="5438"/>
                  <a:pt x="5154" y="5438"/>
                </a:cubicBezTo>
                <a:cubicBezTo>
                  <a:pt x="5171" y="5458"/>
                  <a:pt x="5183" y="5478"/>
                  <a:pt x="5191" y="5500"/>
                </a:cubicBezTo>
                <a:cubicBezTo>
                  <a:pt x="5202" y="5514"/>
                  <a:pt x="5211" y="5528"/>
                  <a:pt x="5219" y="5542"/>
                </a:cubicBezTo>
                <a:cubicBezTo>
                  <a:pt x="5220" y="5544"/>
                  <a:pt x="5222" y="5546"/>
                  <a:pt x="5223" y="5549"/>
                </a:cubicBezTo>
                <a:cubicBezTo>
                  <a:pt x="5232" y="5567"/>
                  <a:pt x="5238" y="5586"/>
                  <a:pt x="5241" y="5604"/>
                </a:cubicBezTo>
                <a:cubicBezTo>
                  <a:pt x="5251" y="5622"/>
                  <a:pt x="5260" y="5640"/>
                  <a:pt x="5265" y="5656"/>
                </a:cubicBezTo>
                <a:cubicBezTo>
                  <a:pt x="5273" y="5679"/>
                  <a:pt x="5277" y="5701"/>
                  <a:pt x="5277" y="5724"/>
                </a:cubicBezTo>
                <a:lnTo>
                  <a:pt x="5793" y="5679"/>
                </a:lnTo>
                <a:cubicBezTo>
                  <a:pt x="5805" y="5678"/>
                  <a:pt x="5817" y="5682"/>
                  <a:pt x="5826" y="5690"/>
                </a:cubicBezTo>
                <a:cubicBezTo>
                  <a:pt x="5835" y="5698"/>
                  <a:pt x="5840" y="5710"/>
                  <a:pt x="5840" y="5722"/>
                </a:cubicBezTo>
                <a:lnTo>
                  <a:pt x="5840" y="6293"/>
                </a:lnTo>
                <a:cubicBezTo>
                  <a:pt x="5977" y="6324"/>
                  <a:pt x="6077" y="6400"/>
                  <a:pt x="6148" y="6505"/>
                </a:cubicBezTo>
                <a:lnTo>
                  <a:pt x="6148" y="5688"/>
                </a:lnTo>
                <a:cubicBezTo>
                  <a:pt x="6148" y="5665"/>
                  <a:pt x="6165" y="5647"/>
                  <a:pt x="6188" y="5645"/>
                </a:cubicBezTo>
                <a:lnTo>
                  <a:pt x="6528" y="5616"/>
                </a:lnTo>
                <a:cubicBezTo>
                  <a:pt x="6543" y="5583"/>
                  <a:pt x="6559" y="5551"/>
                  <a:pt x="6575" y="5520"/>
                </a:cubicBezTo>
                <a:cubicBezTo>
                  <a:pt x="6615" y="5440"/>
                  <a:pt x="6654" y="5358"/>
                  <a:pt x="6725" y="5304"/>
                </a:cubicBezTo>
                <a:cubicBezTo>
                  <a:pt x="6725" y="5293"/>
                  <a:pt x="6727" y="5282"/>
                  <a:pt x="6729" y="5270"/>
                </a:cubicBezTo>
                <a:cubicBezTo>
                  <a:pt x="6730" y="5266"/>
                  <a:pt x="6731" y="5261"/>
                  <a:pt x="6732" y="5257"/>
                </a:cubicBezTo>
                <a:lnTo>
                  <a:pt x="6193" y="5281"/>
                </a:lnTo>
                <a:cubicBezTo>
                  <a:pt x="6192" y="5281"/>
                  <a:pt x="6192" y="5281"/>
                  <a:pt x="6191" y="5281"/>
                </a:cubicBezTo>
                <a:cubicBezTo>
                  <a:pt x="6180" y="5281"/>
                  <a:pt x="6169" y="5277"/>
                  <a:pt x="6161" y="5269"/>
                </a:cubicBezTo>
                <a:cubicBezTo>
                  <a:pt x="6153" y="5261"/>
                  <a:pt x="6148" y="5250"/>
                  <a:pt x="6148" y="5238"/>
                </a:cubicBezTo>
                <a:lnTo>
                  <a:pt x="6148" y="4339"/>
                </a:lnTo>
                <a:cubicBezTo>
                  <a:pt x="6148" y="4327"/>
                  <a:pt x="6153" y="4316"/>
                  <a:pt x="6161" y="4308"/>
                </a:cubicBezTo>
                <a:cubicBezTo>
                  <a:pt x="6170" y="4299"/>
                  <a:pt x="6181" y="4295"/>
                  <a:pt x="6193" y="4296"/>
                </a:cubicBezTo>
                <a:lnTo>
                  <a:pt x="6904" y="4323"/>
                </a:lnTo>
                <a:cubicBezTo>
                  <a:pt x="6914" y="4323"/>
                  <a:pt x="6923" y="4327"/>
                  <a:pt x="6930" y="4333"/>
                </a:cubicBezTo>
                <a:cubicBezTo>
                  <a:pt x="6936" y="4186"/>
                  <a:pt x="7035" y="4097"/>
                  <a:pt x="7158" y="4030"/>
                </a:cubicBezTo>
                <a:cubicBezTo>
                  <a:pt x="7322" y="3939"/>
                  <a:pt x="7515" y="3982"/>
                  <a:pt x="7643" y="4114"/>
                </a:cubicBezTo>
                <a:cubicBezTo>
                  <a:pt x="7721" y="4195"/>
                  <a:pt x="7758" y="4263"/>
                  <a:pt x="7755" y="4378"/>
                </a:cubicBezTo>
                <a:cubicBezTo>
                  <a:pt x="7755" y="4403"/>
                  <a:pt x="7754" y="4431"/>
                  <a:pt x="7755" y="4456"/>
                </a:cubicBezTo>
                <a:cubicBezTo>
                  <a:pt x="7759" y="4480"/>
                  <a:pt x="7760" y="4504"/>
                  <a:pt x="7756" y="4529"/>
                </a:cubicBezTo>
                <a:cubicBezTo>
                  <a:pt x="7755" y="4534"/>
                  <a:pt x="7754" y="4539"/>
                  <a:pt x="7753" y="4544"/>
                </a:cubicBezTo>
                <a:cubicBezTo>
                  <a:pt x="7839" y="4616"/>
                  <a:pt x="7891" y="4737"/>
                  <a:pt x="7930" y="4841"/>
                </a:cubicBezTo>
                <a:cubicBezTo>
                  <a:pt x="7952" y="4901"/>
                  <a:pt x="7959" y="4962"/>
                  <a:pt x="7947" y="5022"/>
                </a:cubicBezTo>
                <a:cubicBezTo>
                  <a:pt x="8005" y="5079"/>
                  <a:pt x="8059" y="5145"/>
                  <a:pt x="8064" y="5230"/>
                </a:cubicBezTo>
                <a:cubicBezTo>
                  <a:pt x="8064" y="5239"/>
                  <a:pt x="8065" y="5249"/>
                  <a:pt x="8065" y="5259"/>
                </a:cubicBezTo>
                <a:cubicBezTo>
                  <a:pt x="8122" y="5279"/>
                  <a:pt x="8172" y="5303"/>
                  <a:pt x="8221" y="5340"/>
                </a:cubicBezTo>
                <a:cubicBezTo>
                  <a:pt x="8267" y="5375"/>
                  <a:pt x="8302" y="5425"/>
                  <a:pt x="8333" y="5473"/>
                </a:cubicBezTo>
                <a:cubicBezTo>
                  <a:pt x="8357" y="5512"/>
                  <a:pt x="8363" y="5537"/>
                  <a:pt x="8373" y="5569"/>
                </a:cubicBezTo>
                <a:cubicBezTo>
                  <a:pt x="8402" y="5595"/>
                  <a:pt x="8424" y="5618"/>
                  <a:pt x="8443" y="5660"/>
                </a:cubicBezTo>
                <a:cubicBezTo>
                  <a:pt x="8446" y="5666"/>
                  <a:pt x="8448" y="5671"/>
                  <a:pt x="8451" y="5678"/>
                </a:cubicBezTo>
                <a:cubicBezTo>
                  <a:pt x="8453" y="5685"/>
                  <a:pt x="8456" y="5692"/>
                  <a:pt x="8457" y="5699"/>
                </a:cubicBezTo>
                <a:cubicBezTo>
                  <a:pt x="8471" y="5719"/>
                  <a:pt x="8482" y="5742"/>
                  <a:pt x="8489" y="5767"/>
                </a:cubicBezTo>
                <a:cubicBezTo>
                  <a:pt x="8496" y="5790"/>
                  <a:pt x="8498" y="5809"/>
                  <a:pt x="8500" y="5830"/>
                </a:cubicBezTo>
                <a:cubicBezTo>
                  <a:pt x="8509" y="5843"/>
                  <a:pt x="8517" y="5856"/>
                  <a:pt x="8525" y="5868"/>
                </a:cubicBezTo>
                <a:lnTo>
                  <a:pt x="8525" y="5482"/>
                </a:lnTo>
                <a:cubicBezTo>
                  <a:pt x="8525" y="5460"/>
                  <a:pt x="8542" y="5441"/>
                  <a:pt x="8564" y="5440"/>
                </a:cubicBezTo>
                <a:lnTo>
                  <a:pt x="8624" y="5434"/>
                </a:lnTo>
                <a:cubicBezTo>
                  <a:pt x="8632" y="5415"/>
                  <a:pt x="8641" y="5396"/>
                  <a:pt x="8650" y="5378"/>
                </a:cubicBezTo>
                <a:cubicBezTo>
                  <a:pt x="8648" y="5373"/>
                  <a:pt x="8647" y="5368"/>
                  <a:pt x="8646" y="5364"/>
                </a:cubicBezTo>
                <a:cubicBezTo>
                  <a:pt x="8624" y="5308"/>
                  <a:pt x="8627" y="5247"/>
                  <a:pt x="8654" y="5196"/>
                </a:cubicBezTo>
                <a:cubicBezTo>
                  <a:pt x="8651" y="5187"/>
                  <a:pt x="8648" y="5179"/>
                  <a:pt x="8646" y="5170"/>
                </a:cubicBezTo>
                <a:lnTo>
                  <a:pt x="8570" y="5174"/>
                </a:lnTo>
                <a:cubicBezTo>
                  <a:pt x="8569" y="5174"/>
                  <a:pt x="8568" y="5174"/>
                  <a:pt x="8568" y="5174"/>
                </a:cubicBezTo>
                <a:cubicBezTo>
                  <a:pt x="8557" y="5174"/>
                  <a:pt x="8546" y="5170"/>
                  <a:pt x="8538" y="5162"/>
                </a:cubicBezTo>
                <a:cubicBezTo>
                  <a:pt x="8530" y="5154"/>
                  <a:pt x="8525" y="5143"/>
                  <a:pt x="8525" y="5131"/>
                </a:cubicBezTo>
                <a:lnTo>
                  <a:pt x="8525" y="4429"/>
                </a:lnTo>
                <a:cubicBezTo>
                  <a:pt x="8525" y="4417"/>
                  <a:pt x="8530" y="4406"/>
                  <a:pt x="8538" y="4398"/>
                </a:cubicBezTo>
                <a:cubicBezTo>
                  <a:pt x="8546" y="4390"/>
                  <a:pt x="8558" y="4385"/>
                  <a:pt x="8569" y="4386"/>
                </a:cubicBezTo>
                <a:lnTo>
                  <a:pt x="9009" y="4403"/>
                </a:lnTo>
                <a:cubicBezTo>
                  <a:pt x="9032" y="4404"/>
                  <a:pt x="9051" y="4423"/>
                  <a:pt x="9051" y="4446"/>
                </a:cubicBezTo>
                <a:lnTo>
                  <a:pt x="9051" y="4481"/>
                </a:lnTo>
                <a:cubicBezTo>
                  <a:pt x="9089" y="4476"/>
                  <a:pt x="9129" y="4476"/>
                  <a:pt x="9168" y="4480"/>
                </a:cubicBezTo>
                <a:lnTo>
                  <a:pt x="9168" y="4453"/>
                </a:lnTo>
                <a:cubicBezTo>
                  <a:pt x="9168" y="4441"/>
                  <a:pt x="9173" y="4430"/>
                  <a:pt x="9181" y="4422"/>
                </a:cubicBezTo>
                <a:cubicBezTo>
                  <a:pt x="9189" y="4414"/>
                  <a:pt x="9201" y="4410"/>
                  <a:pt x="9212" y="4410"/>
                </a:cubicBezTo>
                <a:lnTo>
                  <a:pt x="9589" y="4425"/>
                </a:lnTo>
                <a:cubicBezTo>
                  <a:pt x="9603" y="4425"/>
                  <a:pt x="9615" y="4432"/>
                  <a:pt x="9622" y="4442"/>
                </a:cubicBezTo>
                <a:cubicBezTo>
                  <a:pt x="9702" y="4397"/>
                  <a:pt x="9793" y="4374"/>
                  <a:pt x="9892" y="4375"/>
                </a:cubicBezTo>
                <a:lnTo>
                  <a:pt x="9892" y="3426"/>
                </a:lnTo>
                <a:lnTo>
                  <a:pt x="10064" y="3461"/>
                </a:lnTo>
                <a:cubicBezTo>
                  <a:pt x="10073" y="3462"/>
                  <a:pt x="10082" y="3463"/>
                  <a:pt x="10090" y="3463"/>
                </a:cubicBezTo>
                <a:cubicBezTo>
                  <a:pt x="10091" y="3463"/>
                  <a:pt x="10091" y="3463"/>
                  <a:pt x="10092" y="3463"/>
                </a:cubicBezTo>
                <a:cubicBezTo>
                  <a:pt x="10162" y="3462"/>
                  <a:pt x="10219" y="3405"/>
                  <a:pt x="10219" y="3335"/>
                </a:cubicBezTo>
                <a:cubicBezTo>
                  <a:pt x="10218" y="3308"/>
                  <a:pt x="10210" y="3283"/>
                  <a:pt x="10197" y="3263"/>
                </a:cubicBezTo>
                <a:close/>
                <a:moveTo>
                  <a:pt x="4653" y="5887"/>
                </a:moveTo>
                <a:cubicBezTo>
                  <a:pt x="4645" y="5756"/>
                  <a:pt x="4530" y="5694"/>
                  <a:pt x="4473" y="5588"/>
                </a:cubicBezTo>
                <a:cubicBezTo>
                  <a:pt x="4571" y="5539"/>
                  <a:pt x="4640" y="5540"/>
                  <a:pt x="4749" y="5540"/>
                </a:cubicBezTo>
                <a:cubicBezTo>
                  <a:pt x="4749" y="5493"/>
                  <a:pt x="4578" y="5493"/>
                  <a:pt x="4545" y="5504"/>
                </a:cubicBezTo>
                <a:cubicBezTo>
                  <a:pt x="4545" y="5530"/>
                  <a:pt x="4425" y="5535"/>
                  <a:pt x="4425" y="5564"/>
                </a:cubicBezTo>
                <a:cubicBezTo>
                  <a:pt x="4346" y="5590"/>
                  <a:pt x="4185" y="5512"/>
                  <a:pt x="4185" y="5432"/>
                </a:cubicBezTo>
                <a:cubicBezTo>
                  <a:pt x="4152" y="5432"/>
                  <a:pt x="4157" y="5288"/>
                  <a:pt x="4113" y="5288"/>
                </a:cubicBezTo>
                <a:cubicBezTo>
                  <a:pt x="4113" y="5207"/>
                  <a:pt x="4041" y="5146"/>
                  <a:pt x="4018" y="5072"/>
                </a:cubicBezTo>
                <a:cubicBezTo>
                  <a:pt x="3998" y="5062"/>
                  <a:pt x="3850" y="4871"/>
                  <a:pt x="3850" y="4845"/>
                </a:cubicBezTo>
                <a:cubicBezTo>
                  <a:pt x="3876" y="4857"/>
                  <a:pt x="3883" y="4866"/>
                  <a:pt x="3922" y="4869"/>
                </a:cubicBezTo>
                <a:cubicBezTo>
                  <a:pt x="3922" y="4858"/>
                  <a:pt x="3786" y="4725"/>
                  <a:pt x="3802" y="4725"/>
                </a:cubicBezTo>
                <a:cubicBezTo>
                  <a:pt x="3802" y="4690"/>
                  <a:pt x="3766" y="4652"/>
                  <a:pt x="3766" y="4617"/>
                </a:cubicBezTo>
                <a:cubicBezTo>
                  <a:pt x="3616" y="4542"/>
                  <a:pt x="3744" y="4454"/>
                  <a:pt x="3766" y="4353"/>
                </a:cubicBezTo>
                <a:cubicBezTo>
                  <a:pt x="3892" y="4379"/>
                  <a:pt x="3948" y="4665"/>
                  <a:pt x="3993" y="4665"/>
                </a:cubicBezTo>
                <a:cubicBezTo>
                  <a:pt x="3993" y="4630"/>
                  <a:pt x="3982" y="4473"/>
                  <a:pt x="3934" y="4473"/>
                </a:cubicBezTo>
                <a:cubicBezTo>
                  <a:pt x="3923" y="4430"/>
                  <a:pt x="3859" y="4317"/>
                  <a:pt x="3802" y="4317"/>
                </a:cubicBezTo>
                <a:cubicBezTo>
                  <a:pt x="3802" y="4223"/>
                  <a:pt x="4041" y="4210"/>
                  <a:pt x="4041" y="4161"/>
                </a:cubicBezTo>
                <a:cubicBezTo>
                  <a:pt x="4062" y="4161"/>
                  <a:pt x="4082" y="4158"/>
                  <a:pt x="4101" y="4154"/>
                </a:cubicBezTo>
                <a:cubicBezTo>
                  <a:pt x="4086" y="4201"/>
                  <a:pt x="4078" y="4241"/>
                  <a:pt x="4097" y="4274"/>
                </a:cubicBezTo>
                <a:cubicBezTo>
                  <a:pt x="4098" y="4277"/>
                  <a:pt x="4102" y="4277"/>
                  <a:pt x="4104" y="4274"/>
                </a:cubicBezTo>
                <a:cubicBezTo>
                  <a:pt x="4105" y="4271"/>
                  <a:pt x="4107" y="4269"/>
                  <a:pt x="4108" y="4265"/>
                </a:cubicBezTo>
                <a:cubicBezTo>
                  <a:pt x="4109" y="4262"/>
                  <a:pt x="4111" y="4262"/>
                  <a:pt x="4113" y="4265"/>
                </a:cubicBezTo>
                <a:cubicBezTo>
                  <a:pt x="4121" y="4283"/>
                  <a:pt x="4141" y="4323"/>
                  <a:pt x="4165" y="4341"/>
                </a:cubicBezTo>
                <a:cubicBezTo>
                  <a:pt x="4168" y="4343"/>
                  <a:pt x="4171" y="4342"/>
                  <a:pt x="4171" y="4338"/>
                </a:cubicBezTo>
                <a:cubicBezTo>
                  <a:pt x="4171" y="4336"/>
                  <a:pt x="4172" y="4333"/>
                  <a:pt x="4172" y="4330"/>
                </a:cubicBezTo>
                <a:cubicBezTo>
                  <a:pt x="4172" y="4326"/>
                  <a:pt x="4174" y="4325"/>
                  <a:pt x="4176" y="4328"/>
                </a:cubicBezTo>
                <a:cubicBezTo>
                  <a:pt x="4192" y="4347"/>
                  <a:pt x="4219" y="4369"/>
                  <a:pt x="4236" y="4377"/>
                </a:cubicBezTo>
                <a:cubicBezTo>
                  <a:pt x="4239" y="4378"/>
                  <a:pt x="4243" y="4376"/>
                  <a:pt x="4243" y="4372"/>
                </a:cubicBezTo>
                <a:cubicBezTo>
                  <a:pt x="4244" y="4371"/>
                  <a:pt x="4244" y="4370"/>
                  <a:pt x="4244" y="4368"/>
                </a:cubicBezTo>
                <a:cubicBezTo>
                  <a:pt x="4244" y="4364"/>
                  <a:pt x="4246" y="4363"/>
                  <a:pt x="4249" y="4365"/>
                </a:cubicBezTo>
                <a:cubicBezTo>
                  <a:pt x="4266" y="4377"/>
                  <a:pt x="4304" y="4398"/>
                  <a:pt x="4322" y="4403"/>
                </a:cubicBezTo>
                <a:cubicBezTo>
                  <a:pt x="4326" y="4403"/>
                  <a:pt x="4330" y="4401"/>
                  <a:pt x="4331" y="4397"/>
                </a:cubicBezTo>
                <a:cubicBezTo>
                  <a:pt x="4336" y="4380"/>
                  <a:pt x="4338" y="4336"/>
                  <a:pt x="4336" y="4316"/>
                </a:cubicBezTo>
                <a:cubicBezTo>
                  <a:pt x="4336" y="4312"/>
                  <a:pt x="4338" y="4311"/>
                  <a:pt x="4341" y="4313"/>
                </a:cubicBezTo>
                <a:cubicBezTo>
                  <a:pt x="4343" y="4313"/>
                  <a:pt x="4344" y="4314"/>
                  <a:pt x="4345" y="4314"/>
                </a:cubicBezTo>
                <a:cubicBezTo>
                  <a:pt x="4348" y="4316"/>
                  <a:pt x="4352" y="4314"/>
                  <a:pt x="4353" y="4310"/>
                </a:cubicBezTo>
                <a:cubicBezTo>
                  <a:pt x="4354" y="4292"/>
                  <a:pt x="4349" y="4257"/>
                  <a:pt x="4341" y="4234"/>
                </a:cubicBezTo>
                <a:cubicBezTo>
                  <a:pt x="4340" y="4231"/>
                  <a:pt x="4341" y="4229"/>
                  <a:pt x="4345" y="4231"/>
                </a:cubicBezTo>
                <a:cubicBezTo>
                  <a:pt x="4348" y="4233"/>
                  <a:pt x="4350" y="4234"/>
                  <a:pt x="4352" y="4234"/>
                </a:cubicBezTo>
                <a:cubicBezTo>
                  <a:pt x="4356" y="4236"/>
                  <a:pt x="4359" y="4234"/>
                  <a:pt x="4358" y="4231"/>
                </a:cubicBezTo>
                <a:cubicBezTo>
                  <a:pt x="4354" y="4201"/>
                  <a:pt x="4330" y="4163"/>
                  <a:pt x="4319" y="4147"/>
                </a:cubicBezTo>
                <a:cubicBezTo>
                  <a:pt x="4317" y="4144"/>
                  <a:pt x="4319" y="4142"/>
                  <a:pt x="4322" y="4143"/>
                </a:cubicBezTo>
                <a:cubicBezTo>
                  <a:pt x="4325" y="4144"/>
                  <a:pt x="4328" y="4144"/>
                  <a:pt x="4331" y="4144"/>
                </a:cubicBezTo>
                <a:cubicBezTo>
                  <a:pt x="4335" y="4144"/>
                  <a:pt x="4337" y="4141"/>
                  <a:pt x="4335" y="4138"/>
                </a:cubicBezTo>
                <a:cubicBezTo>
                  <a:pt x="4324" y="4118"/>
                  <a:pt x="4305" y="4106"/>
                  <a:pt x="4282" y="4097"/>
                </a:cubicBezTo>
                <a:cubicBezTo>
                  <a:pt x="4301" y="4093"/>
                  <a:pt x="4320" y="4090"/>
                  <a:pt x="4341" y="4090"/>
                </a:cubicBezTo>
                <a:cubicBezTo>
                  <a:pt x="4341" y="4075"/>
                  <a:pt x="4547" y="4054"/>
                  <a:pt x="4581" y="4054"/>
                </a:cubicBezTo>
                <a:cubicBezTo>
                  <a:pt x="4608" y="4069"/>
                  <a:pt x="4629" y="4152"/>
                  <a:pt x="4629" y="4174"/>
                </a:cubicBezTo>
                <a:cubicBezTo>
                  <a:pt x="4665" y="4174"/>
                  <a:pt x="4645" y="4305"/>
                  <a:pt x="4677" y="4305"/>
                </a:cubicBezTo>
                <a:cubicBezTo>
                  <a:pt x="4689" y="4344"/>
                  <a:pt x="4672" y="4392"/>
                  <a:pt x="4701" y="4425"/>
                </a:cubicBezTo>
                <a:cubicBezTo>
                  <a:pt x="4683" y="4455"/>
                  <a:pt x="4660" y="4473"/>
                  <a:pt x="4653" y="4509"/>
                </a:cubicBezTo>
                <a:cubicBezTo>
                  <a:pt x="4691" y="4504"/>
                  <a:pt x="4688" y="4498"/>
                  <a:pt x="4713" y="4485"/>
                </a:cubicBezTo>
                <a:cubicBezTo>
                  <a:pt x="4731" y="4529"/>
                  <a:pt x="4725" y="4575"/>
                  <a:pt x="4769" y="4600"/>
                </a:cubicBezTo>
                <a:cubicBezTo>
                  <a:pt x="4764" y="4562"/>
                  <a:pt x="4673" y="4038"/>
                  <a:pt x="4653" y="4042"/>
                </a:cubicBezTo>
                <a:cubicBezTo>
                  <a:pt x="4714" y="4031"/>
                  <a:pt x="4735" y="4018"/>
                  <a:pt x="4796" y="4018"/>
                </a:cubicBezTo>
                <a:cubicBezTo>
                  <a:pt x="4819" y="4083"/>
                  <a:pt x="4872" y="4100"/>
                  <a:pt x="4892" y="4161"/>
                </a:cubicBezTo>
                <a:cubicBezTo>
                  <a:pt x="4899" y="4182"/>
                  <a:pt x="4977" y="4341"/>
                  <a:pt x="4976" y="4341"/>
                </a:cubicBezTo>
                <a:cubicBezTo>
                  <a:pt x="4975" y="4398"/>
                  <a:pt x="4961" y="4417"/>
                  <a:pt x="4952" y="4461"/>
                </a:cubicBezTo>
                <a:cubicBezTo>
                  <a:pt x="4988" y="4452"/>
                  <a:pt x="4987" y="4434"/>
                  <a:pt x="5012" y="4413"/>
                </a:cubicBezTo>
                <a:cubicBezTo>
                  <a:pt x="5029" y="4444"/>
                  <a:pt x="5045" y="4485"/>
                  <a:pt x="5072" y="4485"/>
                </a:cubicBezTo>
                <a:cubicBezTo>
                  <a:pt x="5059" y="4407"/>
                  <a:pt x="5004" y="4359"/>
                  <a:pt x="4994" y="4287"/>
                </a:cubicBezTo>
                <a:cubicBezTo>
                  <a:pt x="4991" y="4266"/>
                  <a:pt x="4964" y="4185"/>
                  <a:pt x="4952" y="4185"/>
                </a:cubicBezTo>
                <a:cubicBezTo>
                  <a:pt x="4925" y="4078"/>
                  <a:pt x="4886" y="4020"/>
                  <a:pt x="4856" y="3934"/>
                </a:cubicBezTo>
                <a:cubicBezTo>
                  <a:pt x="4896" y="3899"/>
                  <a:pt x="4950" y="3810"/>
                  <a:pt x="4964" y="3766"/>
                </a:cubicBezTo>
                <a:cubicBezTo>
                  <a:pt x="4995" y="3766"/>
                  <a:pt x="5013" y="3717"/>
                  <a:pt x="5036" y="3694"/>
                </a:cubicBezTo>
                <a:cubicBezTo>
                  <a:pt x="5173" y="3694"/>
                  <a:pt x="5177" y="3994"/>
                  <a:pt x="5240" y="3994"/>
                </a:cubicBezTo>
                <a:cubicBezTo>
                  <a:pt x="5237" y="3845"/>
                  <a:pt x="5174" y="3758"/>
                  <a:pt x="5108" y="3658"/>
                </a:cubicBezTo>
                <a:cubicBezTo>
                  <a:pt x="5257" y="3591"/>
                  <a:pt x="5208" y="3709"/>
                  <a:pt x="5324" y="3742"/>
                </a:cubicBezTo>
                <a:cubicBezTo>
                  <a:pt x="5312" y="3678"/>
                  <a:pt x="5273" y="3618"/>
                  <a:pt x="5216" y="3586"/>
                </a:cubicBezTo>
                <a:cubicBezTo>
                  <a:pt x="5226" y="3544"/>
                  <a:pt x="5250" y="3511"/>
                  <a:pt x="5252" y="3466"/>
                </a:cubicBezTo>
                <a:cubicBezTo>
                  <a:pt x="5209" y="3478"/>
                  <a:pt x="5206" y="3512"/>
                  <a:pt x="5180" y="3538"/>
                </a:cubicBezTo>
                <a:cubicBezTo>
                  <a:pt x="5180" y="3474"/>
                  <a:pt x="5058" y="3528"/>
                  <a:pt x="5012" y="3514"/>
                </a:cubicBezTo>
                <a:cubicBezTo>
                  <a:pt x="5012" y="3474"/>
                  <a:pt x="4757" y="3478"/>
                  <a:pt x="4708" y="3479"/>
                </a:cubicBezTo>
                <a:cubicBezTo>
                  <a:pt x="4665" y="3479"/>
                  <a:pt x="4623" y="3482"/>
                  <a:pt x="4580" y="3486"/>
                </a:cubicBezTo>
                <a:cubicBezTo>
                  <a:pt x="4620" y="3434"/>
                  <a:pt x="4651" y="3389"/>
                  <a:pt x="4642" y="3341"/>
                </a:cubicBezTo>
                <a:cubicBezTo>
                  <a:pt x="4642" y="3336"/>
                  <a:pt x="4637" y="3335"/>
                  <a:pt x="4634" y="3338"/>
                </a:cubicBezTo>
                <a:cubicBezTo>
                  <a:pt x="4631" y="3340"/>
                  <a:pt x="4629" y="3343"/>
                  <a:pt x="4626" y="3346"/>
                </a:cubicBezTo>
                <a:cubicBezTo>
                  <a:pt x="4623" y="3349"/>
                  <a:pt x="4621" y="3349"/>
                  <a:pt x="4620" y="3344"/>
                </a:cubicBezTo>
                <a:cubicBezTo>
                  <a:pt x="4618" y="3320"/>
                  <a:pt x="4611" y="3266"/>
                  <a:pt x="4592" y="3236"/>
                </a:cubicBezTo>
                <a:cubicBezTo>
                  <a:pt x="4590" y="3232"/>
                  <a:pt x="4586" y="3232"/>
                  <a:pt x="4584" y="3236"/>
                </a:cubicBezTo>
                <a:cubicBezTo>
                  <a:pt x="4582" y="3239"/>
                  <a:pt x="4581" y="3242"/>
                  <a:pt x="4579" y="3245"/>
                </a:cubicBezTo>
                <a:cubicBezTo>
                  <a:pt x="4577" y="3250"/>
                  <a:pt x="4575" y="3250"/>
                  <a:pt x="4573" y="3245"/>
                </a:cubicBezTo>
                <a:cubicBezTo>
                  <a:pt x="4563" y="3217"/>
                  <a:pt x="4541" y="3181"/>
                  <a:pt x="4525" y="3165"/>
                </a:cubicBezTo>
                <a:cubicBezTo>
                  <a:pt x="4522" y="3162"/>
                  <a:pt x="4517" y="3163"/>
                  <a:pt x="4515" y="3167"/>
                </a:cubicBezTo>
                <a:cubicBezTo>
                  <a:pt x="4514" y="3168"/>
                  <a:pt x="4513" y="3170"/>
                  <a:pt x="4513" y="3172"/>
                </a:cubicBezTo>
                <a:cubicBezTo>
                  <a:pt x="4511" y="3176"/>
                  <a:pt x="4508" y="3176"/>
                  <a:pt x="4506" y="3172"/>
                </a:cubicBezTo>
                <a:cubicBezTo>
                  <a:pt x="4492" y="3152"/>
                  <a:pt x="4456" y="3112"/>
                  <a:pt x="4438" y="3100"/>
                </a:cubicBezTo>
                <a:cubicBezTo>
                  <a:pt x="4434" y="3097"/>
                  <a:pt x="4428" y="3098"/>
                  <a:pt x="4425" y="3102"/>
                </a:cubicBezTo>
                <a:cubicBezTo>
                  <a:pt x="4412" y="3120"/>
                  <a:pt x="4392" y="3169"/>
                  <a:pt x="4385" y="3193"/>
                </a:cubicBezTo>
                <a:cubicBezTo>
                  <a:pt x="4384" y="3197"/>
                  <a:pt x="4381" y="3198"/>
                  <a:pt x="4378" y="3195"/>
                </a:cubicBezTo>
                <a:cubicBezTo>
                  <a:pt x="4377" y="3193"/>
                  <a:pt x="4376" y="3192"/>
                  <a:pt x="4375" y="3191"/>
                </a:cubicBezTo>
                <a:cubicBezTo>
                  <a:pt x="4371" y="3188"/>
                  <a:pt x="4366" y="3189"/>
                  <a:pt x="4364" y="3193"/>
                </a:cubicBezTo>
                <a:cubicBezTo>
                  <a:pt x="4354" y="3213"/>
                  <a:pt x="4346" y="3255"/>
                  <a:pt x="4346" y="3284"/>
                </a:cubicBezTo>
                <a:cubicBezTo>
                  <a:pt x="4346" y="3289"/>
                  <a:pt x="4343" y="3290"/>
                  <a:pt x="4340" y="3286"/>
                </a:cubicBezTo>
                <a:cubicBezTo>
                  <a:pt x="4338" y="3283"/>
                  <a:pt x="4335" y="3281"/>
                  <a:pt x="4333" y="3279"/>
                </a:cubicBezTo>
                <a:cubicBezTo>
                  <a:pt x="4330" y="3276"/>
                  <a:pt x="4326" y="3277"/>
                  <a:pt x="4325" y="3281"/>
                </a:cubicBezTo>
                <a:cubicBezTo>
                  <a:pt x="4317" y="3317"/>
                  <a:pt x="4329" y="3370"/>
                  <a:pt x="4335" y="3394"/>
                </a:cubicBezTo>
                <a:cubicBezTo>
                  <a:pt x="4336" y="3398"/>
                  <a:pt x="4333" y="3399"/>
                  <a:pt x="4330" y="3397"/>
                </a:cubicBezTo>
                <a:cubicBezTo>
                  <a:pt x="4326" y="3395"/>
                  <a:pt x="4323" y="3393"/>
                  <a:pt x="4319" y="3392"/>
                </a:cubicBezTo>
                <a:cubicBezTo>
                  <a:pt x="4315" y="3390"/>
                  <a:pt x="4312" y="3393"/>
                  <a:pt x="4313" y="3397"/>
                </a:cubicBezTo>
                <a:cubicBezTo>
                  <a:pt x="4321" y="3445"/>
                  <a:pt x="4364" y="3477"/>
                  <a:pt x="4418" y="3512"/>
                </a:cubicBezTo>
                <a:cubicBezTo>
                  <a:pt x="4401" y="3516"/>
                  <a:pt x="4383" y="3521"/>
                  <a:pt x="4365" y="3526"/>
                </a:cubicBezTo>
                <a:cubicBezTo>
                  <a:pt x="4306" y="3526"/>
                  <a:pt x="4176" y="3535"/>
                  <a:pt x="4149" y="3586"/>
                </a:cubicBezTo>
                <a:cubicBezTo>
                  <a:pt x="4073" y="3612"/>
                  <a:pt x="4004" y="3706"/>
                  <a:pt x="3934" y="3706"/>
                </a:cubicBezTo>
                <a:cubicBezTo>
                  <a:pt x="3905" y="3742"/>
                  <a:pt x="3807" y="3886"/>
                  <a:pt x="3790" y="3886"/>
                </a:cubicBezTo>
                <a:cubicBezTo>
                  <a:pt x="3790" y="3906"/>
                  <a:pt x="3758" y="3982"/>
                  <a:pt x="3742" y="3982"/>
                </a:cubicBezTo>
                <a:cubicBezTo>
                  <a:pt x="3719" y="4071"/>
                  <a:pt x="3651" y="4102"/>
                  <a:pt x="3622" y="4185"/>
                </a:cubicBezTo>
                <a:cubicBezTo>
                  <a:pt x="3602" y="4185"/>
                  <a:pt x="3554" y="4283"/>
                  <a:pt x="3517" y="4326"/>
                </a:cubicBezTo>
                <a:cubicBezTo>
                  <a:pt x="3520" y="4313"/>
                  <a:pt x="3522" y="4301"/>
                  <a:pt x="3522" y="4292"/>
                </a:cubicBezTo>
                <a:cubicBezTo>
                  <a:pt x="3522" y="4287"/>
                  <a:pt x="3518" y="4285"/>
                  <a:pt x="3514" y="4286"/>
                </a:cubicBezTo>
                <a:cubicBezTo>
                  <a:pt x="3513" y="4287"/>
                  <a:pt x="3511" y="4287"/>
                  <a:pt x="3510" y="4288"/>
                </a:cubicBezTo>
                <a:cubicBezTo>
                  <a:pt x="3506" y="4289"/>
                  <a:pt x="3504" y="4288"/>
                  <a:pt x="3505" y="4283"/>
                </a:cubicBezTo>
                <a:cubicBezTo>
                  <a:pt x="3509" y="4261"/>
                  <a:pt x="3511" y="4210"/>
                  <a:pt x="3508" y="4190"/>
                </a:cubicBezTo>
                <a:cubicBezTo>
                  <a:pt x="3507" y="4186"/>
                  <a:pt x="3502" y="4182"/>
                  <a:pt x="3498" y="4183"/>
                </a:cubicBezTo>
                <a:cubicBezTo>
                  <a:pt x="3493" y="4184"/>
                  <a:pt x="3487" y="4185"/>
                  <a:pt x="3479" y="4188"/>
                </a:cubicBezTo>
                <a:cubicBezTo>
                  <a:pt x="3522" y="4130"/>
                  <a:pt x="3552" y="4078"/>
                  <a:pt x="3542" y="4022"/>
                </a:cubicBezTo>
                <a:cubicBezTo>
                  <a:pt x="3541" y="4016"/>
                  <a:pt x="3535" y="4014"/>
                  <a:pt x="3531" y="4018"/>
                </a:cubicBezTo>
                <a:cubicBezTo>
                  <a:pt x="3527" y="4021"/>
                  <a:pt x="3523" y="4024"/>
                  <a:pt x="3520" y="4029"/>
                </a:cubicBezTo>
                <a:cubicBezTo>
                  <a:pt x="3517" y="4033"/>
                  <a:pt x="3513" y="4033"/>
                  <a:pt x="3513" y="4027"/>
                </a:cubicBezTo>
                <a:cubicBezTo>
                  <a:pt x="3509" y="3995"/>
                  <a:pt x="3501" y="3923"/>
                  <a:pt x="3475" y="3882"/>
                </a:cubicBezTo>
                <a:cubicBezTo>
                  <a:pt x="3472" y="3877"/>
                  <a:pt x="3467" y="3878"/>
                  <a:pt x="3464" y="3883"/>
                </a:cubicBezTo>
                <a:cubicBezTo>
                  <a:pt x="3462" y="3887"/>
                  <a:pt x="3460" y="3890"/>
                  <a:pt x="3458" y="3896"/>
                </a:cubicBezTo>
                <a:cubicBezTo>
                  <a:pt x="3456" y="3901"/>
                  <a:pt x="3453" y="3901"/>
                  <a:pt x="3451" y="3895"/>
                </a:cubicBezTo>
                <a:cubicBezTo>
                  <a:pt x="3437" y="3858"/>
                  <a:pt x="3408" y="3810"/>
                  <a:pt x="3387" y="3789"/>
                </a:cubicBezTo>
                <a:cubicBezTo>
                  <a:pt x="3383" y="3785"/>
                  <a:pt x="3376" y="3786"/>
                  <a:pt x="3373" y="3792"/>
                </a:cubicBezTo>
                <a:cubicBezTo>
                  <a:pt x="3372" y="3793"/>
                  <a:pt x="3371" y="3795"/>
                  <a:pt x="3370" y="3797"/>
                </a:cubicBezTo>
                <a:cubicBezTo>
                  <a:pt x="3368" y="3803"/>
                  <a:pt x="3364" y="3804"/>
                  <a:pt x="3361" y="3799"/>
                </a:cubicBezTo>
                <a:cubicBezTo>
                  <a:pt x="3342" y="3772"/>
                  <a:pt x="3295" y="3719"/>
                  <a:pt x="3271" y="3702"/>
                </a:cubicBezTo>
                <a:cubicBezTo>
                  <a:pt x="3266" y="3699"/>
                  <a:pt x="3257" y="3700"/>
                  <a:pt x="3254" y="3705"/>
                </a:cubicBezTo>
                <a:cubicBezTo>
                  <a:pt x="3237" y="3729"/>
                  <a:pt x="3210" y="3794"/>
                  <a:pt x="3201" y="3826"/>
                </a:cubicBezTo>
                <a:cubicBezTo>
                  <a:pt x="3199" y="3832"/>
                  <a:pt x="3196" y="3833"/>
                  <a:pt x="3192" y="3828"/>
                </a:cubicBezTo>
                <a:cubicBezTo>
                  <a:pt x="3190" y="3826"/>
                  <a:pt x="3189" y="3825"/>
                  <a:pt x="3187" y="3823"/>
                </a:cubicBezTo>
                <a:cubicBezTo>
                  <a:pt x="3183" y="3819"/>
                  <a:pt x="3176" y="3820"/>
                  <a:pt x="3173" y="3826"/>
                </a:cubicBezTo>
                <a:cubicBezTo>
                  <a:pt x="3160" y="3852"/>
                  <a:pt x="3149" y="3907"/>
                  <a:pt x="3149" y="3947"/>
                </a:cubicBezTo>
                <a:cubicBezTo>
                  <a:pt x="3149" y="3953"/>
                  <a:pt x="3146" y="3954"/>
                  <a:pt x="3142" y="3950"/>
                </a:cubicBezTo>
                <a:cubicBezTo>
                  <a:pt x="3138" y="3946"/>
                  <a:pt x="3135" y="3943"/>
                  <a:pt x="3132" y="3940"/>
                </a:cubicBezTo>
                <a:cubicBezTo>
                  <a:pt x="3128" y="3936"/>
                  <a:pt x="3122" y="3937"/>
                  <a:pt x="3121" y="3943"/>
                </a:cubicBezTo>
                <a:cubicBezTo>
                  <a:pt x="3110" y="3990"/>
                  <a:pt x="3126" y="4060"/>
                  <a:pt x="3134" y="4092"/>
                </a:cubicBezTo>
                <a:cubicBezTo>
                  <a:pt x="3135" y="4097"/>
                  <a:pt x="3132" y="4099"/>
                  <a:pt x="3127" y="4096"/>
                </a:cubicBezTo>
                <a:cubicBezTo>
                  <a:pt x="3123" y="4093"/>
                  <a:pt x="3118" y="4091"/>
                  <a:pt x="3114" y="4089"/>
                </a:cubicBezTo>
                <a:cubicBezTo>
                  <a:pt x="3108" y="4087"/>
                  <a:pt x="3104" y="4091"/>
                  <a:pt x="3105" y="4097"/>
                </a:cubicBezTo>
                <a:cubicBezTo>
                  <a:pt x="3117" y="4169"/>
                  <a:pt x="3190" y="4213"/>
                  <a:pt x="3277" y="4269"/>
                </a:cubicBezTo>
                <a:cubicBezTo>
                  <a:pt x="3262" y="4287"/>
                  <a:pt x="3251" y="4305"/>
                  <a:pt x="3244" y="4316"/>
                </a:cubicBezTo>
                <a:cubicBezTo>
                  <a:pt x="3242" y="4320"/>
                  <a:pt x="3239" y="4320"/>
                  <a:pt x="3238" y="4315"/>
                </a:cubicBezTo>
                <a:cubicBezTo>
                  <a:pt x="3238" y="4312"/>
                  <a:pt x="3237" y="4308"/>
                  <a:pt x="3235" y="4305"/>
                </a:cubicBezTo>
                <a:cubicBezTo>
                  <a:pt x="3233" y="4301"/>
                  <a:pt x="3229" y="4301"/>
                  <a:pt x="3227" y="4305"/>
                </a:cubicBezTo>
                <a:cubicBezTo>
                  <a:pt x="3204" y="4336"/>
                  <a:pt x="3207" y="4376"/>
                  <a:pt x="3215" y="4424"/>
                </a:cubicBezTo>
                <a:cubicBezTo>
                  <a:pt x="3184" y="4481"/>
                  <a:pt x="3161" y="4546"/>
                  <a:pt x="3134" y="4606"/>
                </a:cubicBezTo>
                <a:cubicBezTo>
                  <a:pt x="3109" y="4657"/>
                  <a:pt x="3085" y="4708"/>
                  <a:pt x="3059" y="4759"/>
                </a:cubicBezTo>
                <a:cubicBezTo>
                  <a:pt x="3031" y="4671"/>
                  <a:pt x="3004" y="4600"/>
                  <a:pt x="2942" y="4572"/>
                </a:cubicBezTo>
                <a:cubicBezTo>
                  <a:pt x="2937" y="4570"/>
                  <a:pt x="2932" y="4573"/>
                  <a:pt x="2933" y="4579"/>
                </a:cubicBezTo>
                <a:cubicBezTo>
                  <a:pt x="2933" y="4584"/>
                  <a:pt x="2934" y="4589"/>
                  <a:pt x="2936" y="4594"/>
                </a:cubicBezTo>
                <a:cubicBezTo>
                  <a:pt x="2938" y="4599"/>
                  <a:pt x="2935" y="4602"/>
                  <a:pt x="2930" y="4599"/>
                </a:cubicBezTo>
                <a:cubicBezTo>
                  <a:pt x="2902" y="4584"/>
                  <a:pt x="2837" y="4550"/>
                  <a:pt x="2790" y="4549"/>
                </a:cubicBezTo>
                <a:cubicBezTo>
                  <a:pt x="2784" y="4549"/>
                  <a:pt x="2781" y="4554"/>
                  <a:pt x="2784" y="4559"/>
                </a:cubicBezTo>
                <a:cubicBezTo>
                  <a:pt x="2786" y="4562"/>
                  <a:pt x="2788" y="4566"/>
                  <a:pt x="2791" y="4571"/>
                </a:cubicBezTo>
                <a:cubicBezTo>
                  <a:pt x="2794" y="4576"/>
                  <a:pt x="2792" y="4578"/>
                  <a:pt x="2787" y="4577"/>
                </a:cubicBezTo>
                <a:cubicBezTo>
                  <a:pt x="2748" y="4568"/>
                  <a:pt x="2692" y="4565"/>
                  <a:pt x="2663" y="4571"/>
                </a:cubicBezTo>
                <a:cubicBezTo>
                  <a:pt x="2657" y="4572"/>
                  <a:pt x="2654" y="4578"/>
                  <a:pt x="2657" y="4583"/>
                </a:cubicBezTo>
                <a:cubicBezTo>
                  <a:pt x="2658" y="4585"/>
                  <a:pt x="2659" y="4587"/>
                  <a:pt x="2660" y="4589"/>
                </a:cubicBezTo>
                <a:cubicBezTo>
                  <a:pt x="2664" y="4594"/>
                  <a:pt x="2662" y="4597"/>
                  <a:pt x="2656" y="4597"/>
                </a:cubicBezTo>
                <a:cubicBezTo>
                  <a:pt x="2623" y="4598"/>
                  <a:pt x="2553" y="4608"/>
                  <a:pt x="2526" y="4618"/>
                </a:cubicBezTo>
                <a:cubicBezTo>
                  <a:pt x="2520" y="4620"/>
                  <a:pt x="2517" y="4628"/>
                  <a:pt x="2519" y="4634"/>
                </a:cubicBezTo>
                <a:cubicBezTo>
                  <a:pt x="2529" y="4661"/>
                  <a:pt x="2568" y="4721"/>
                  <a:pt x="2590" y="4745"/>
                </a:cubicBezTo>
                <a:cubicBezTo>
                  <a:pt x="2593" y="4750"/>
                  <a:pt x="2592" y="4753"/>
                  <a:pt x="2586" y="4754"/>
                </a:cubicBezTo>
                <a:cubicBezTo>
                  <a:pt x="2584" y="4754"/>
                  <a:pt x="2582" y="4755"/>
                  <a:pt x="2580" y="4755"/>
                </a:cubicBezTo>
                <a:cubicBezTo>
                  <a:pt x="2574" y="4756"/>
                  <a:pt x="2571" y="4763"/>
                  <a:pt x="2574" y="4768"/>
                </a:cubicBezTo>
                <a:cubicBezTo>
                  <a:pt x="2588" y="4794"/>
                  <a:pt x="2628" y="4834"/>
                  <a:pt x="2661" y="4856"/>
                </a:cubicBezTo>
                <a:cubicBezTo>
                  <a:pt x="2666" y="4860"/>
                  <a:pt x="2665" y="4863"/>
                  <a:pt x="2659" y="4864"/>
                </a:cubicBezTo>
                <a:cubicBezTo>
                  <a:pt x="2653" y="4865"/>
                  <a:pt x="2649" y="4865"/>
                  <a:pt x="2645" y="4866"/>
                </a:cubicBezTo>
                <a:cubicBezTo>
                  <a:pt x="2640" y="4868"/>
                  <a:pt x="2638" y="4873"/>
                  <a:pt x="2642" y="4877"/>
                </a:cubicBezTo>
                <a:cubicBezTo>
                  <a:pt x="2674" y="4912"/>
                  <a:pt x="2742" y="4938"/>
                  <a:pt x="2772" y="4949"/>
                </a:cubicBezTo>
                <a:cubicBezTo>
                  <a:pt x="2778" y="4951"/>
                  <a:pt x="2778" y="4955"/>
                  <a:pt x="2772" y="4957"/>
                </a:cubicBezTo>
                <a:cubicBezTo>
                  <a:pt x="2767" y="4959"/>
                  <a:pt x="2763" y="4962"/>
                  <a:pt x="2759" y="4965"/>
                </a:cubicBezTo>
                <a:cubicBezTo>
                  <a:pt x="2754" y="4968"/>
                  <a:pt x="2755" y="4974"/>
                  <a:pt x="2760" y="4976"/>
                </a:cubicBezTo>
                <a:cubicBezTo>
                  <a:pt x="2818" y="5003"/>
                  <a:pt x="2884" y="4979"/>
                  <a:pt x="2963" y="4946"/>
                </a:cubicBezTo>
                <a:cubicBezTo>
                  <a:pt x="2937" y="4994"/>
                  <a:pt x="2910" y="5043"/>
                  <a:pt x="2883" y="5091"/>
                </a:cubicBezTo>
                <a:cubicBezTo>
                  <a:pt x="2844" y="5161"/>
                  <a:pt x="2807" y="5234"/>
                  <a:pt x="2764" y="5301"/>
                </a:cubicBezTo>
                <a:cubicBezTo>
                  <a:pt x="2752" y="5319"/>
                  <a:pt x="2672" y="5404"/>
                  <a:pt x="2675" y="5420"/>
                </a:cubicBezTo>
                <a:cubicBezTo>
                  <a:pt x="2682" y="5455"/>
                  <a:pt x="2503" y="5318"/>
                  <a:pt x="2488" y="5304"/>
                </a:cubicBezTo>
                <a:cubicBezTo>
                  <a:pt x="2418" y="5237"/>
                  <a:pt x="2330" y="5181"/>
                  <a:pt x="2247" y="5126"/>
                </a:cubicBezTo>
                <a:cubicBezTo>
                  <a:pt x="2293" y="5129"/>
                  <a:pt x="2332" y="5125"/>
                  <a:pt x="2359" y="5100"/>
                </a:cubicBezTo>
                <a:cubicBezTo>
                  <a:pt x="2362" y="5098"/>
                  <a:pt x="2362" y="5093"/>
                  <a:pt x="2358" y="5092"/>
                </a:cubicBezTo>
                <a:cubicBezTo>
                  <a:pt x="2354" y="5091"/>
                  <a:pt x="2351" y="5091"/>
                  <a:pt x="2347" y="5090"/>
                </a:cubicBezTo>
                <a:cubicBezTo>
                  <a:pt x="2343" y="5090"/>
                  <a:pt x="2342" y="5088"/>
                  <a:pt x="2345" y="5085"/>
                </a:cubicBezTo>
                <a:cubicBezTo>
                  <a:pt x="2363" y="5071"/>
                  <a:pt x="2402" y="5040"/>
                  <a:pt x="2416" y="5010"/>
                </a:cubicBezTo>
                <a:cubicBezTo>
                  <a:pt x="2418" y="5006"/>
                  <a:pt x="2415" y="5003"/>
                  <a:pt x="2411" y="5004"/>
                </a:cubicBezTo>
                <a:cubicBezTo>
                  <a:pt x="2408" y="5004"/>
                  <a:pt x="2405" y="5004"/>
                  <a:pt x="2402" y="5005"/>
                </a:cubicBezTo>
                <a:cubicBezTo>
                  <a:pt x="2397" y="5005"/>
                  <a:pt x="2396" y="5004"/>
                  <a:pt x="2399" y="5000"/>
                </a:cubicBezTo>
                <a:cubicBezTo>
                  <a:pt x="2415" y="4978"/>
                  <a:pt x="2433" y="4944"/>
                  <a:pt x="2437" y="4924"/>
                </a:cubicBezTo>
                <a:cubicBezTo>
                  <a:pt x="2438" y="4919"/>
                  <a:pt x="2434" y="4916"/>
                  <a:pt x="2430" y="4916"/>
                </a:cubicBezTo>
                <a:cubicBezTo>
                  <a:pt x="2429" y="4917"/>
                  <a:pt x="2427" y="4917"/>
                  <a:pt x="2425" y="4917"/>
                </a:cubicBezTo>
                <a:cubicBezTo>
                  <a:pt x="2421" y="4918"/>
                  <a:pt x="2420" y="4916"/>
                  <a:pt x="2421" y="4912"/>
                </a:cubicBezTo>
                <a:cubicBezTo>
                  <a:pt x="2430" y="4891"/>
                  <a:pt x="2443" y="4844"/>
                  <a:pt x="2443" y="4824"/>
                </a:cubicBezTo>
                <a:cubicBezTo>
                  <a:pt x="2443" y="4819"/>
                  <a:pt x="2439" y="4815"/>
                  <a:pt x="2435" y="4815"/>
                </a:cubicBezTo>
                <a:cubicBezTo>
                  <a:pt x="2414" y="4814"/>
                  <a:pt x="2365" y="4822"/>
                  <a:pt x="2343" y="4829"/>
                </a:cubicBezTo>
                <a:cubicBezTo>
                  <a:pt x="2339" y="4830"/>
                  <a:pt x="2337" y="4828"/>
                  <a:pt x="2338" y="4824"/>
                </a:cubicBezTo>
                <a:cubicBezTo>
                  <a:pt x="2339" y="4823"/>
                  <a:pt x="2339" y="4821"/>
                  <a:pt x="2339" y="4820"/>
                </a:cubicBezTo>
                <a:cubicBezTo>
                  <a:pt x="2340" y="4816"/>
                  <a:pt x="2337" y="4812"/>
                  <a:pt x="2333" y="4812"/>
                </a:cubicBezTo>
                <a:cubicBezTo>
                  <a:pt x="2312" y="4815"/>
                  <a:pt x="2275" y="4829"/>
                  <a:pt x="2251" y="4843"/>
                </a:cubicBezTo>
                <a:cubicBezTo>
                  <a:pt x="2248" y="4845"/>
                  <a:pt x="2246" y="4844"/>
                  <a:pt x="2247" y="4840"/>
                </a:cubicBezTo>
                <a:cubicBezTo>
                  <a:pt x="2248" y="4836"/>
                  <a:pt x="2248" y="4833"/>
                  <a:pt x="2249" y="4831"/>
                </a:cubicBezTo>
                <a:cubicBezTo>
                  <a:pt x="2249" y="4827"/>
                  <a:pt x="2247" y="4824"/>
                  <a:pt x="2243" y="4826"/>
                </a:cubicBezTo>
                <a:cubicBezTo>
                  <a:pt x="2211" y="4836"/>
                  <a:pt x="2175" y="4872"/>
                  <a:pt x="2160" y="4888"/>
                </a:cubicBezTo>
                <a:cubicBezTo>
                  <a:pt x="2157" y="4891"/>
                  <a:pt x="2155" y="4890"/>
                  <a:pt x="2155" y="4886"/>
                </a:cubicBezTo>
                <a:cubicBezTo>
                  <a:pt x="2155" y="4882"/>
                  <a:pt x="2154" y="4879"/>
                  <a:pt x="2154" y="4875"/>
                </a:cubicBezTo>
                <a:cubicBezTo>
                  <a:pt x="2153" y="4871"/>
                  <a:pt x="2149" y="4870"/>
                  <a:pt x="2146" y="4873"/>
                </a:cubicBezTo>
                <a:cubicBezTo>
                  <a:pt x="2108" y="4906"/>
                  <a:pt x="2110" y="4963"/>
                  <a:pt x="2110" y="5031"/>
                </a:cubicBezTo>
                <a:cubicBezTo>
                  <a:pt x="2000" y="4953"/>
                  <a:pt x="1889" y="4874"/>
                  <a:pt x="1779" y="4795"/>
                </a:cubicBezTo>
                <a:cubicBezTo>
                  <a:pt x="1829" y="4787"/>
                  <a:pt x="1869" y="4776"/>
                  <a:pt x="1892" y="4743"/>
                </a:cubicBezTo>
                <a:cubicBezTo>
                  <a:pt x="1894" y="4740"/>
                  <a:pt x="1893" y="4736"/>
                  <a:pt x="1889" y="4736"/>
                </a:cubicBezTo>
                <a:cubicBezTo>
                  <a:pt x="1885" y="4735"/>
                  <a:pt x="1881" y="4735"/>
                  <a:pt x="1878" y="4736"/>
                </a:cubicBezTo>
                <a:cubicBezTo>
                  <a:pt x="1874" y="4736"/>
                  <a:pt x="1872" y="4734"/>
                  <a:pt x="1875" y="4731"/>
                </a:cubicBezTo>
                <a:cubicBezTo>
                  <a:pt x="1889" y="4713"/>
                  <a:pt x="1921" y="4673"/>
                  <a:pt x="1929" y="4640"/>
                </a:cubicBezTo>
                <a:cubicBezTo>
                  <a:pt x="1930" y="4636"/>
                  <a:pt x="1926" y="4633"/>
                  <a:pt x="1923" y="4635"/>
                </a:cubicBezTo>
                <a:cubicBezTo>
                  <a:pt x="1920" y="4636"/>
                  <a:pt x="1917" y="4637"/>
                  <a:pt x="1913" y="4638"/>
                </a:cubicBezTo>
                <a:cubicBezTo>
                  <a:pt x="1909" y="4640"/>
                  <a:pt x="1908" y="4638"/>
                  <a:pt x="1910" y="4634"/>
                </a:cubicBezTo>
                <a:cubicBezTo>
                  <a:pt x="1922" y="4609"/>
                  <a:pt x="1931" y="4570"/>
                  <a:pt x="1931" y="4549"/>
                </a:cubicBezTo>
                <a:cubicBezTo>
                  <a:pt x="1931" y="4545"/>
                  <a:pt x="1927" y="4542"/>
                  <a:pt x="1923" y="4543"/>
                </a:cubicBezTo>
                <a:cubicBezTo>
                  <a:pt x="1922" y="4544"/>
                  <a:pt x="1920" y="4544"/>
                  <a:pt x="1919" y="4545"/>
                </a:cubicBezTo>
                <a:cubicBezTo>
                  <a:pt x="1915" y="4546"/>
                  <a:pt x="1913" y="4545"/>
                  <a:pt x="1913" y="4541"/>
                </a:cubicBezTo>
                <a:cubicBezTo>
                  <a:pt x="1917" y="4518"/>
                  <a:pt x="1920" y="4468"/>
                  <a:pt x="1916" y="4447"/>
                </a:cubicBezTo>
                <a:cubicBezTo>
                  <a:pt x="1916" y="4443"/>
                  <a:pt x="1911" y="4439"/>
                  <a:pt x="1907" y="4440"/>
                </a:cubicBezTo>
                <a:cubicBezTo>
                  <a:pt x="1886" y="4444"/>
                  <a:pt x="1839" y="4463"/>
                  <a:pt x="1819" y="4474"/>
                </a:cubicBezTo>
                <a:cubicBezTo>
                  <a:pt x="1816" y="4476"/>
                  <a:pt x="1813" y="4475"/>
                  <a:pt x="1814" y="4471"/>
                </a:cubicBezTo>
                <a:cubicBezTo>
                  <a:pt x="1814" y="4469"/>
                  <a:pt x="1814" y="4468"/>
                  <a:pt x="1814" y="4466"/>
                </a:cubicBezTo>
                <a:cubicBezTo>
                  <a:pt x="1814" y="4462"/>
                  <a:pt x="1810" y="4459"/>
                  <a:pt x="1806" y="4460"/>
                </a:cubicBezTo>
                <a:cubicBezTo>
                  <a:pt x="1786" y="4467"/>
                  <a:pt x="1753" y="4489"/>
                  <a:pt x="1732" y="4509"/>
                </a:cubicBezTo>
                <a:cubicBezTo>
                  <a:pt x="1729" y="4512"/>
                  <a:pt x="1727" y="4511"/>
                  <a:pt x="1727" y="4507"/>
                </a:cubicBezTo>
                <a:cubicBezTo>
                  <a:pt x="1728" y="4503"/>
                  <a:pt x="1728" y="4500"/>
                  <a:pt x="1727" y="4497"/>
                </a:cubicBezTo>
                <a:cubicBezTo>
                  <a:pt x="1727" y="4493"/>
                  <a:pt x="1724" y="4491"/>
                  <a:pt x="1721" y="4493"/>
                </a:cubicBezTo>
                <a:cubicBezTo>
                  <a:pt x="1692" y="4511"/>
                  <a:pt x="1664" y="4555"/>
                  <a:pt x="1653" y="4574"/>
                </a:cubicBezTo>
                <a:cubicBezTo>
                  <a:pt x="1650" y="4577"/>
                  <a:pt x="1648" y="4577"/>
                  <a:pt x="1647" y="4573"/>
                </a:cubicBezTo>
                <a:cubicBezTo>
                  <a:pt x="1646" y="4569"/>
                  <a:pt x="1645" y="4566"/>
                  <a:pt x="1644" y="4562"/>
                </a:cubicBezTo>
                <a:cubicBezTo>
                  <a:pt x="1642" y="4559"/>
                  <a:pt x="1638" y="4558"/>
                  <a:pt x="1635" y="4562"/>
                </a:cubicBezTo>
                <a:cubicBezTo>
                  <a:pt x="1612" y="4594"/>
                  <a:pt x="1616" y="4636"/>
                  <a:pt x="1625" y="4685"/>
                </a:cubicBezTo>
                <a:cubicBezTo>
                  <a:pt x="1584" y="4656"/>
                  <a:pt x="1542" y="4626"/>
                  <a:pt x="1501" y="4596"/>
                </a:cubicBezTo>
                <a:cubicBezTo>
                  <a:pt x="1285" y="4442"/>
                  <a:pt x="1056" y="4257"/>
                  <a:pt x="1069" y="3970"/>
                </a:cubicBezTo>
                <a:cubicBezTo>
                  <a:pt x="1072" y="3864"/>
                  <a:pt x="1076" y="3758"/>
                  <a:pt x="1079" y="3651"/>
                </a:cubicBezTo>
                <a:cubicBezTo>
                  <a:pt x="1082" y="3571"/>
                  <a:pt x="1136" y="3562"/>
                  <a:pt x="1153" y="3490"/>
                </a:cubicBezTo>
                <a:cubicBezTo>
                  <a:pt x="1131" y="3497"/>
                  <a:pt x="1093" y="3512"/>
                  <a:pt x="1093" y="3538"/>
                </a:cubicBezTo>
                <a:cubicBezTo>
                  <a:pt x="1057" y="3561"/>
                  <a:pt x="1000" y="3551"/>
                  <a:pt x="961" y="3550"/>
                </a:cubicBezTo>
                <a:cubicBezTo>
                  <a:pt x="965" y="3564"/>
                  <a:pt x="973" y="3573"/>
                  <a:pt x="973" y="3586"/>
                </a:cubicBezTo>
                <a:cubicBezTo>
                  <a:pt x="1006" y="3570"/>
                  <a:pt x="1023" y="3581"/>
                  <a:pt x="1057" y="3586"/>
                </a:cubicBezTo>
                <a:cubicBezTo>
                  <a:pt x="1041" y="3723"/>
                  <a:pt x="1026" y="3860"/>
                  <a:pt x="1010" y="3996"/>
                </a:cubicBezTo>
                <a:cubicBezTo>
                  <a:pt x="1003" y="4064"/>
                  <a:pt x="1028" y="4115"/>
                  <a:pt x="948" y="4112"/>
                </a:cubicBezTo>
                <a:cubicBezTo>
                  <a:pt x="905" y="4111"/>
                  <a:pt x="861" y="4108"/>
                  <a:pt x="819" y="4099"/>
                </a:cubicBezTo>
                <a:cubicBezTo>
                  <a:pt x="747" y="4084"/>
                  <a:pt x="696" y="4066"/>
                  <a:pt x="637" y="4066"/>
                </a:cubicBezTo>
                <a:cubicBezTo>
                  <a:pt x="582" y="4048"/>
                  <a:pt x="503" y="4026"/>
                  <a:pt x="446" y="4042"/>
                </a:cubicBezTo>
                <a:cubicBezTo>
                  <a:pt x="446" y="4063"/>
                  <a:pt x="242" y="4055"/>
                  <a:pt x="242" y="4114"/>
                </a:cubicBezTo>
                <a:cubicBezTo>
                  <a:pt x="380" y="4108"/>
                  <a:pt x="583" y="4024"/>
                  <a:pt x="697" y="4138"/>
                </a:cubicBezTo>
                <a:cubicBezTo>
                  <a:pt x="608" y="4179"/>
                  <a:pt x="469" y="4304"/>
                  <a:pt x="469" y="4389"/>
                </a:cubicBezTo>
                <a:cubicBezTo>
                  <a:pt x="529" y="4389"/>
                  <a:pt x="541" y="4282"/>
                  <a:pt x="577" y="4282"/>
                </a:cubicBezTo>
                <a:cubicBezTo>
                  <a:pt x="573" y="4317"/>
                  <a:pt x="570" y="4353"/>
                  <a:pt x="565" y="4389"/>
                </a:cubicBezTo>
                <a:cubicBezTo>
                  <a:pt x="650" y="4389"/>
                  <a:pt x="594" y="4246"/>
                  <a:pt x="649" y="4246"/>
                </a:cubicBezTo>
                <a:cubicBezTo>
                  <a:pt x="663" y="4218"/>
                  <a:pt x="745" y="4187"/>
                  <a:pt x="745" y="4162"/>
                </a:cubicBezTo>
                <a:cubicBezTo>
                  <a:pt x="828" y="4162"/>
                  <a:pt x="905" y="4198"/>
                  <a:pt x="985" y="4198"/>
                </a:cubicBezTo>
                <a:cubicBezTo>
                  <a:pt x="1035" y="4258"/>
                  <a:pt x="1071" y="4327"/>
                  <a:pt x="1129" y="4365"/>
                </a:cubicBezTo>
                <a:cubicBezTo>
                  <a:pt x="1129" y="4395"/>
                  <a:pt x="1184" y="4452"/>
                  <a:pt x="1206" y="4481"/>
                </a:cubicBezTo>
                <a:cubicBezTo>
                  <a:pt x="1239" y="4525"/>
                  <a:pt x="1236" y="4524"/>
                  <a:pt x="1236" y="4581"/>
                </a:cubicBezTo>
                <a:cubicBezTo>
                  <a:pt x="1168" y="4595"/>
                  <a:pt x="1069" y="4689"/>
                  <a:pt x="1021" y="4689"/>
                </a:cubicBezTo>
                <a:cubicBezTo>
                  <a:pt x="977" y="4755"/>
                  <a:pt x="817" y="4832"/>
                  <a:pt x="817" y="4917"/>
                </a:cubicBezTo>
                <a:cubicBezTo>
                  <a:pt x="762" y="4961"/>
                  <a:pt x="728" y="5045"/>
                  <a:pt x="673" y="5072"/>
                </a:cubicBezTo>
                <a:cubicBezTo>
                  <a:pt x="673" y="5132"/>
                  <a:pt x="564" y="5245"/>
                  <a:pt x="637" y="5300"/>
                </a:cubicBezTo>
                <a:cubicBezTo>
                  <a:pt x="660" y="5228"/>
                  <a:pt x="669" y="5127"/>
                  <a:pt x="733" y="5084"/>
                </a:cubicBezTo>
                <a:cubicBezTo>
                  <a:pt x="733" y="5064"/>
                  <a:pt x="753" y="5025"/>
                  <a:pt x="781" y="5025"/>
                </a:cubicBezTo>
                <a:cubicBezTo>
                  <a:pt x="785" y="5084"/>
                  <a:pt x="789" y="5145"/>
                  <a:pt x="793" y="5204"/>
                </a:cubicBezTo>
                <a:cubicBezTo>
                  <a:pt x="765" y="5204"/>
                  <a:pt x="750" y="5254"/>
                  <a:pt x="745" y="5276"/>
                </a:cubicBezTo>
                <a:cubicBezTo>
                  <a:pt x="779" y="5273"/>
                  <a:pt x="794" y="5240"/>
                  <a:pt x="817" y="5240"/>
                </a:cubicBezTo>
                <a:cubicBezTo>
                  <a:pt x="827" y="5281"/>
                  <a:pt x="831" y="5384"/>
                  <a:pt x="877" y="5384"/>
                </a:cubicBezTo>
                <a:cubicBezTo>
                  <a:pt x="877" y="5328"/>
                  <a:pt x="870" y="5224"/>
                  <a:pt x="829" y="5180"/>
                </a:cubicBezTo>
                <a:lnTo>
                  <a:pt x="829" y="5018"/>
                </a:lnTo>
                <a:cubicBezTo>
                  <a:pt x="829" y="4945"/>
                  <a:pt x="859" y="4939"/>
                  <a:pt x="913" y="4893"/>
                </a:cubicBezTo>
                <a:cubicBezTo>
                  <a:pt x="994" y="4759"/>
                  <a:pt x="1143" y="4716"/>
                  <a:pt x="1285" y="4653"/>
                </a:cubicBezTo>
                <a:cubicBezTo>
                  <a:pt x="1299" y="4696"/>
                  <a:pt x="1359" y="4893"/>
                  <a:pt x="1308" y="4893"/>
                </a:cubicBezTo>
                <a:cubicBezTo>
                  <a:pt x="1308" y="4958"/>
                  <a:pt x="1261" y="5048"/>
                  <a:pt x="1261" y="5145"/>
                </a:cubicBezTo>
                <a:cubicBezTo>
                  <a:pt x="1279" y="5145"/>
                  <a:pt x="1356" y="4931"/>
                  <a:pt x="1356" y="4893"/>
                </a:cubicBezTo>
                <a:cubicBezTo>
                  <a:pt x="1402" y="4908"/>
                  <a:pt x="1431" y="4953"/>
                  <a:pt x="1476" y="4953"/>
                </a:cubicBezTo>
                <a:cubicBezTo>
                  <a:pt x="1537" y="4988"/>
                  <a:pt x="1540" y="5068"/>
                  <a:pt x="1596" y="5084"/>
                </a:cubicBezTo>
                <a:cubicBezTo>
                  <a:pt x="1584" y="5044"/>
                  <a:pt x="1560" y="4998"/>
                  <a:pt x="1560" y="4965"/>
                </a:cubicBezTo>
                <a:cubicBezTo>
                  <a:pt x="1535" y="4965"/>
                  <a:pt x="1445" y="4894"/>
                  <a:pt x="1429" y="4869"/>
                </a:cubicBezTo>
                <a:cubicBezTo>
                  <a:pt x="1365" y="4869"/>
                  <a:pt x="1357" y="4729"/>
                  <a:pt x="1356" y="4677"/>
                </a:cubicBezTo>
                <a:cubicBezTo>
                  <a:pt x="1446" y="4702"/>
                  <a:pt x="1546" y="4797"/>
                  <a:pt x="1621" y="4850"/>
                </a:cubicBezTo>
                <a:cubicBezTo>
                  <a:pt x="1729" y="4927"/>
                  <a:pt x="1835" y="5007"/>
                  <a:pt x="1936" y="5093"/>
                </a:cubicBezTo>
                <a:cubicBezTo>
                  <a:pt x="2049" y="5187"/>
                  <a:pt x="2157" y="5286"/>
                  <a:pt x="2260" y="5390"/>
                </a:cubicBezTo>
                <a:cubicBezTo>
                  <a:pt x="2306" y="5437"/>
                  <a:pt x="2519" y="5608"/>
                  <a:pt x="2519" y="5672"/>
                </a:cubicBezTo>
                <a:cubicBezTo>
                  <a:pt x="2519" y="5692"/>
                  <a:pt x="2570" y="5804"/>
                  <a:pt x="2579" y="5804"/>
                </a:cubicBezTo>
                <a:cubicBezTo>
                  <a:pt x="2531" y="6141"/>
                  <a:pt x="2510" y="8667"/>
                  <a:pt x="2510" y="9008"/>
                </a:cubicBezTo>
                <a:cubicBezTo>
                  <a:pt x="2510" y="9013"/>
                  <a:pt x="2510" y="9018"/>
                  <a:pt x="2510" y="9024"/>
                </a:cubicBezTo>
                <a:lnTo>
                  <a:pt x="2928" y="8967"/>
                </a:lnTo>
                <a:cubicBezTo>
                  <a:pt x="2922" y="8853"/>
                  <a:pt x="2938" y="6566"/>
                  <a:pt x="2935" y="6476"/>
                </a:cubicBezTo>
                <a:cubicBezTo>
                  <a:pt x="2928" y="6260"/>
                  <a:pt x="2922" y="6044"/>
                  <a:pt x="2915" y="5827"/>
                </a:cubicBezTo>
                <a:cubicBezTo>
                  <a:pt x="2952" y="5714"/>
                  <a:pt x="2990" y="5601"/>
                  <a:pt x="3028" y="5488"/>
                </a:cubicBezTo>
                <a:cubicBezTo>
                  <a:pt x="3108" y="5249"/>
                  <a:pt x="3278" y="5011"/>
                  <a:pt x="3449" y="4828"/>
                </a:cubicBezTo>
                <a:cubicBezTo>
                  <a:pt x="3435" y="4843"/>
                  <a:pt x="3466" y="4881"/>
                  <a:pt x="3476" y="4888"/>
                </a:cubicBezTo>
                <a:cubicBezTo>
                  <a:pt x="3519" y="4727"/>
                  <a:pt x="3650" y="4837"/>
                  <a:pt x="3739" y="4915"/>
                </a:cubicBezTo>
                <a:cubicBezTo>
                  <a:pt x="3825" y="4992"/>
                  <a:pt x="3891" y="5089"/>
                  <a:pt x="3955" y="5185"/>
                </a:cubicBezTo>
                <a:cubicBezTo>
                  <a:pt x="4028" y="5294"/>
                  <a:pt x="4109" y="5414"/>
                  <a:pt x="4130" y="5547"/>
                </a:cubicBezTo>
                <a:cubicBezTo>
                  <a:pt x="4148" y="5661"/>
                  <a:pt x="4089" y="5769"/>
                  <a:pt x="4089" y="5887"/>
                </a:cubicBezTo>
                <a:cubicBezTo>
                  <a:pt x="4061" y="5887"/>
                  <a:pt x="4075" y="6199"/>
                  <a:pt x="4041" y="6199"/>
                </a:cubicBezTo>
                <a:cubicBezTo>
                  <a:pt x="4051" y="6232"/>
                  <a:pt x="4044" y="6226"/>
                  <a:pt x="4077" y="6235"/>
                </a:cubicBezTo>
                <a:cubicBezTo>
                  <a:pt x="4077" y="6198"/>
                  <a:pt x="4119" y="5935"/>
                  <a:pt x="4125" y="5935"/>
                </a:cubicBezTo>
                <a:cubicBezTo>
                  <a:pt x="4125" y="5839"/>
                  <a:pt x="4146" y="5753"/>
                  <a:pt x="4181" y="5648"/>
                </a:cubicBezTo>
                <a:cubicBezTo>
                  <a:pt x="4234" y="5489"/>
                  <a:pt x="4325" y="5712"/>
                  <a:pt x="4365" y="5732"/>
                </a:cubicBezTo>
                <a:cubicBezTo>
                  <a:pt x="4391" y="5851"/>
                  <a:pt x="4429" y="5935"/>
                  <a:pt x="4461" y="6067"/>
                </a:cubicBezTo>
                <a:cubicBezTo>
                  <a:pt x="4422" y="6067"/>
                  <a:pt x="4463" y="6127"/>
                  <a:pt x="4425" y="6127"/>
                </a:cubicBezTo>
                <a:cubicBezTo>
                  <a:pt x="4429" y="6141"/>
                  <a:pt x="4437" y="6150"/>
                  <a:pt x="4437" y="6163"/>
                </a:cubicBezTo>
                <a:cubicBezTo>
                  <a:pt x="4470" y="6163"/>
                  <a:pt x="4473" y="6128"/>
                  <a:pt x="4473" y="6103"/>
                </a:cubicBezTo>
                <a:cubicBezTo>
                  <a:pt x="4503" y="6135"/>
                  <a:pt x="4479" y="6187"/>
                  <a:pt x="4533" y="6187"/>
                </a:cubicBezTo>
                <a:cubicBezTo>
                  <a:pt x="4518" y="6057"/>
                  <a:pt x="4461" y="5938"/>
                  <a:pt x="4437" y="5815"/>
                </a:cubicBezTo>
                <a:cubicBezTo>
                  <a:pt x="4420" y="5733"/>
                  <a:pt x="4390" y="5708"/>
                  <a:pt x="4365" y="5636"/>
                </a:cubicBezTo>
                <a:cubicBezTo>
                  <a:pt x="4377" y="5640"/>
                  <a:pt x="4381" y="5636"/>
                  <a:pt x="4377" y="5624"/>
                </a:cubicBezTo>
                <a:cubicBezTo>
                  <a:pt x="4460" y="5629"/>
                  <a:pt x="4482" y="5706"/>
                  <a:pt x="4545" y="5744"/>
                </a:cubicBezTo>
                <a:cubicBezTo>
                  <a:pt x="4559" y="5815"/>
                  <a:pt x="4605" y="6032"/>
                  <a:pt x="4605" y="5840"/>
                </a:cubicBezTo>
                <a:cubicBezTo>
                  <a:pt x="4629" y="5840"/>
                  <a:pt x="4618" y="5878"/>
                  <a:pt x="4653" y="5887"/>
                </a:cubicBezTo>
                <a:close/>
                <a:moveTo>
                  <a:pt x="4133" y="2790"/>
                </a:moveTo>
                <a:cubicBezTo>
                  <a:pt x="4130" y="2787"/>
                  <a:pt x="4127" y="2788"/>
                  <a:pt x="4126" y="2791"/>
                </a:cubicBezTo>
                <a:cubicBezTo>
                  <a:pt x="4125" y="2794"/>
                  <a:pt x="4124" y="2797"/>
                  <a:pt x="4124" y="2801"/>
                </a:cubicBezTo>
                <a:cubicBezTo>
                  <a:pt x="4124" y="2804"/>
                  <a:pt x="4122" y="2805"/>
                  <a:pt x="4119" y="2802"/>
                </a:cubicBezTo>
                <a:cubicBezTo>
                  <a:pt x="4107" y="2787"/>
                  <a:pt x="4078" y="2753"/>
                  <a:pt x="4051" y="2741"/>
                </a:cubicBezTo>
                <a:cubicBezTo>
                  <a:pt x="4047" y="2739"/>
                  <a:pt x="4045" y="2741"/>
                  <a:pt x="4045" y="2745"/>
                </a:cubicBezTo>
                <a:cubicBezTo>
                  <a:pt x="4045" y="2747"/>
                  <a:pt x="4046" y="2750"/>
                  <a:pt x="4046" y="2754"/>
                </a:cubicBezTo>
                <a:cubicBezTo>
                  <a:pt x="4047" y="2757"/>
                  <a:pt x="4045" y="2758"/>
                  <a:pt x="4042" y="2756"/>
                </a:cubicBezTo>
                <a:cubicBezTo>
                  <a:pt x="4022" y="2742"/>
                  <a:pt x="3991" y="2727"/>
                  <a:pt x="3973" y="2723"/>
                </a:cubicBezTo>
                <a:cubicBezTo>
                  <a:pt x="3969" y="2723"/>
                  <a:pt x="3966" y="2726"/>
                  <a:pt x="3967" y="2729"/>
                </a:cubicBezTo>
                <a:cubicBezTo>
                  <a:pt x="3967" y="2731"/>
                  <a:pt x="3967" y="2732"/>
                  <a:pt x="3967" y="2733"/>
                </a:cubicBezTo>
                <a:cubicBezTo>
                  <a:pt x="3968" y="2737"/>
                  <a:pt x="3966" y="2738"/>
                  <a:pt x="3963" y="2737"/>
                </a:cubicBezTo>
                <a:cubicBezTo>
                  <a:pt x="3944" y="2730"/>
                  <a:pt x="3901" y="2719"/>
                  <a:pt x="3883" y="2719"/>
                </a:cubicBezTo>
                <a:cubicBezTo>
                  <a:pt x="3879" y="2718"/>
                  <a:pt x="3876" y="2722"/>
                  <a:pt x="3875" y="2726"/>
                </a:cubicBezTo>
                <a:cubicBezTo>
                  <a:pt x="3875" y="2744"/>
                  <a:pt x="3883" y="2787"/>
                  <a:pt x="3890" y="2806"/>
                </a:cubicBezTo>
                <a:cubicBezTo>
                  <a:pt x="3891" y="2810"/>
                  <a:pt x="3889" y="2812"/>
                  <a:pt x="3886" y="2811"/>
                </a:cubicBezTo>
                <a:cubicBezTo>
                  <a:pt x="3885" y="2810"/>
                  <a:pt x="3883" y="2810"/>
                  <a:pt x="3882" y="2810"/>
                </a:cubicBezTo>
                <a:cubicBezTo>
                  <a:pt x="3878" y="2809"/>
                  <a:pt x="3875" y="2812"/>
                  <a:pt x="3876" y="2816"/>
                </a:cubicBezTo>
                <a:cubicBezTo>
                  <a:pt x="3878" y="2834"/>
                  <a:pt x="3891" y="2866"/>
                  <a:pt x="3905" y="2887"/>
                </a:cubicBezTo>
                <a:cubicBezTo>
                  <a:pt x="3907" y="2890"/>
                  <a:pt x="3906" y="2891"/>
                  <a:pt x="3902" y="2891"/>
                </a:cubicBezTo>
                <a:cubicBezTo>
                  <a:pt x="3899" y="2890"/>
                  <a:pt x="3896" y="2889"/>
                  <a:pt x="3894" y="2889"/>
                </a:cubicBezTo>
                <a:cubicBezTo>
                  <a:pt x="3890" y="2888"/>
                  <a:pt x="3888" y="2891"/>
                  <a:pt x="3889" y="2894"/>
                </a:cubicBezTo>
                <a:cubicBezTo>
                  <a:pt x="3900" y="2922"/>
                  <a:pt x="3932" y="2953"/>
                  <a:pt x="3947" y="2966"/>
                </a:cubicBezTo>
                <a:cubicBezTo>
                  <a:pt x="3950" y="2969"/>
                  <a:pt x="3949" y="2971"/>
                  <a:pt x="3945" y="2971"/>
                </a:cubicBezTo>
                <a:cubicBezTo>
                  <a:pt x="3942" y="2971"/>
                  <a:pt x="3939" y="2971"/>
                  <a:pt x="3936" y="2972"/>
                </a:cubicBezTo>
                <a:cubicBezTo>
                  <a:pt x="3932" y="2973"/>
                  <a:pt x="3931" y="2976"/>
                  <a:pt x="3934" y="2979"/>
                </a:cubicBezTo>
                <a:cubicBezTo>
                  <a:pt x="3969" y="3016"/>
                  <a:pt x="4030" y="3008"/>
                  <a:pt x="4103" y="3008"/>
                </a:cubicBezTo>
                <a:cubicBezTo>
                  <a:pt x="4107" y="3008"/>
                  <a:pt x="4109" y="3005"/>
                  <a:pt x="4108" y="3002"/>
                </a:cubicBezTo>
                <a:lnTo>
                  <a:pt x="4059" y="2915"/>
                </a:lnTo>
                <a:cubicBezTo>
                  <a:pt x="4058" y="2912"/>
                  <a:pt x="4060" y="2910"/>
                  <a:pt x="4063" y="2912"/>
                </a:cubicBezTo>
                <a:lnTo>
                  <a:pt x="4147" y="2968"/>
                </a:lnTo>
                <a:cubicBezTo>
                  <a:pt x="4150" y="2969"/>
                  <a:pt x="4153" y="2968"/>
                  <a:pt x="4153" y="2964"/>
                </a:cubicBezTo>
                <a:cubicBezTo>
                  <a:pt x="4158" y="2889"/>
                  <a:pt x="4168" y="2827"/>
                  <a:pt x="4133" y="2790"/>
                </a:cubicBezTo>
                <a:close/>
                <a:moveTo>
                  <a:pt x="4063" y="3414"/>
                </a:moveTo>
                <a:lnTo>
                  <a:pt x="4147" y="3469"/>
                </a:lnTo>
                <a:cubicBezTo>
                  <a:pt x="4150" y="3471"/>
                  <a:pt x="4153" y="3469"/>
                  <a:pt x="4153" y="3466"/>
                </a:cubicBezTo>
                <a:cubicBezTo>
                  <a:pt x="4158" y="3391"/>
                  <a:pt x="4168" y="3328"/>
                  <a:pt x="4133" y="3291"/>
                </a:cubicBezTo>
                <a:cubicBezTo>
                  <a:pt x="4130" y="3289"/>
                  <a:pt x="4127" y="3289"/>
                  <a:pt x="4126" y="3293"/>
                </a:cubicBezTo>
                <a:cubicBezTo>
                  <a:pt x="4125" y="3296"/>
                  <a:pt x="4124" y="3299"/>
                  <a:pt x="4124" y="3302"/>
                </a:cubicBezTo>
                <a:cubicBezTo>
                  <a:pt x="4124" y="3306"/>
                  <a:pt x="4122" y="3307"/>
                  <a:pt x="4119" y="3304"/>
                </a:cubicBezTo>
                <a:cubicBezTo>
                  <a:pt x="4107" y="3289"/>
                  <a:pt x="4078" y="3254"/>
                  <a:pt x="4051" y="3242"/>
                </a:cubicBezTo>
                <a:cubicBezTo>
                  <a:pt x="4047" y="3241"/>
                  <a:pt x="4045" y="3243"/>
                  <a:pt x="4045" y="3247"/>
                </a:cubicBezTo>
                <a:cubicBezTo>
                  <a:pt x="4045" y="3249"/>
                  <a:pt x="4046" y="3252"/>
                  <a:pt x="4046" y="3255"/>
                </a:cubicBezTo>
                <a:cubicBezTo>
                  <a:pt x="4047" y="3259"/>
                  <a:pt x="4045" y="3260"/>
                  <a:pt x="4042" y="3258"/>
                </a:cubicBezTo>
                <a:cubicBezTo>
                  <a:pt x="4022" y="3243"/>
                  <a:pt x="3991" y="3228"/>
                  <a:pt x="3973" y="3225"/>
                </a:cubicBezTo>
                <a:cubicBezTo>
                  <a:pt x="3969" y="3224"/>
                  <a:pt x="3966" y="3227"/>
                  <a:pt x="3967" y="3231"/>
                </a:cubicBezTo>
                <a:cubicBezTo>
                  <a:pt x="3967" y="3232"/>
                  <a:pt x="3967" y="3234"/>
                  <a:pt x="3967" y="3235"/>
                </a:cubicBezTo>
                <a:cubicBezTo>
                  <a:pt x="3968" y="3239"/>
                  <a:pt x="3966" y="3240"/>
                  <a:pt x="3963" y="3239"/>
                </a:cubicBezTo>
                <a:cubicBezTo>
                  <a:pt x="3944" y="3231"/>
                  <a:pt x="3901" y="3221"/>
                  <a:pt x="3883" y="3220"/>
                </a:cubicBezTo>
                <a:cubicBezTo>
                  <a:pt x="3879" y="3220"/>
                  <a:pt x="3876" y="3224"/>
                  <a:pt x="3876" y="3228"/>
                </a:cubicBezTo>
                <a:cubicBezTo>
                  <a:pt x="3875" y="3246"/>
                  <a:pt x="3883" y="3289"/>
                  <a:pt x="3890" y="3308"/>
                </a:cubicBezTo>
                <a:cubicBezTo>
                  <a:pt x="3891" y="3312"/>
                  <a:pt x="3890" y="3313"/>
                  <a:pt x="3886" y="3312"/>
                </a:cubicBezTo>
                <a:cubicBezTo>
                  <a:pt x="3885" y="3312"/>
                  <a:pt x="3883" y="3312"/>
                  <a:pt x="3882" y="3312"/>
                </a:cubicBezTo>
                <a:cubicBezTo>
                  <a:pt x="3878" y="3311"/>
                  <a:pt x="3875" y="3314"/>
                  <a:pt x="3876" y="3317"/>
                </a:cubicBezTo>
                <a:cubicBezTo>
                  <a:pt x="3878" y="3336"/>
                  <a:pt x="3891" y="3368"/>
                  <a:pt x="3905" y="3389"/>
                </a:cubicBezTo>
                <a:cubicBezTo>
                  <a:pt x="3907" y="3392"/>
                  <a:pt x="3906" y="3393"/>
                  <a:pt x="3902" y="3392"/>
                </a:cubicBezTo>
                <a:cubicBezTo>
                  <a:pt x="3899" y="3392"/>
                  <a:pt x="3896" y="3391"/>
                  <a:pt x="3894" y="3391"/>
                </a:cubicBezTo>
                <a:cubicBezTo>
                  <a:pt x="3890" y="3390"/>
                  <a:pt x="3888" y="3392"/>
                  <a:pt x="3889" y="3396"/>
                </a:cubicBezTo>
                <a:cubicBezTo>
                  <a:pt x="3900" y="3424"/>
                  <a:pt x="3932" y="3454"/>
                  <a:pt x="3947" y="3468"/>
                </a:cubicBezTo>
                <a:cubicBezTo>
                  <a:pt x="3950" y="3470"/>
                  <a:pt x="3949" y="3472"/>
                  <a:pt x="3945" y="3472"/>
                </a:cubicBezTo>
                <a:cubicBezTo>
                  <a:pt x="3942" y="3472"/>
                  <a:pt x="3939" y="3473"/>
                  <a:pt x="3936" y="3474"/>
                </a:cubicBezTo>
                <a:cubicBezTo>
                  <a:pt x="3932" y="3474"/>
                  <a:pt x="3931" y="3478"/>
                  <a:pt x="3934" y="3481"/>
                </a:cubicBezTo>
                <a:cubicBezTo>
                  <a:pt x="3969" y="3518"/>
                  <a:pt x="4030" y="3510"/>
                  <a:pt x="4104" y="3510"/>
                </a:cubicBezTo>
                <a:cubicBezTo>
                  <a:pt x="4107" y="3510"/>
                  <a:pt x="4109" y="3507"/>
                  <a:pt x="4108" y="3504"/>
                </a:cubicBezTo>
                <a:lnTo>
                  <a:pt x="4059" y="3417"/>
                </a:lnTo>
                <a:cubicBezTo>
                  <a:pt x="4058" y="3413"/>
                  <a:pt x="4059" y="3412"/>
                  <a:pt x="4063" y="3414"/>
                </a:cubicBezTo>
                <a:close/>
                <a:moveTo>
                  <a:pt x="2690" y="2952"/>
                </a:moveTo>
                <a:cubicBezTo>
                  <a:pt x="2685" y="2954"/>
                  <a:pt x="2681" y="2956"/>
                  <a:pt x="2676" y="2959"/>
                </a:cubicBezTo>
                <a:cubicBezTo>
                  <a:pt x="2671" y="2962"/>
                  <a:pt x="2668" y="2961"/>
                  <a:pt x="2670" y="2955"/>
                </a:cubicBezTo>
                <a:cubicBezTo>
                  <a:pt x="2677" y="2924"/>
                  <a:pt x="2693" y="2853"/>
                  <a:pt x="2683" y="2806"/>
                </a:cubicBezTo>
                <a:cubicBezTo>
                  <a:pt x="2681" y="2800"/>
                  <a:pt x="2676" y="2799"/>
                  <a:pt x="2672" y="2803"/>
                </a:cubicBezTo>
                <a:cubicBezTo>
                  <a:pt x="2669" y="2806"/>
                  <a:pt x="2666" y="2809"/>
                  <a:pt x="2662" y="2813"/>
                </a:cubicBezTo>
                <a:cubicBezTo>
                  <a:pt x="2658" y="2817"/>
                  <a:pt x="2655" y="2816"/>
                  <a:pt x="2655" y="2810"/>
                </a:cubicBezTo>
                <a:cubicBezTo>
                  <a:pt x="2655" y="2771"/>
                  <a:pt x="2643" y="2715"/>
                  <a:pt x="2630" y="2689"/>
                </a:cubicBezTo>
                <a:cubicBezTo>
                  <a:pt x="2627" y="2683"/>
                  <a:pt x="2621" y="2682"/>
                  <a:pt x="2616" y="2687"/>
                </a:cubicBezTo>
                <a:cubicBezTo>
                  <a:pt x="2615" y="2688"/>
                  <a:pt x="2613" y="2690"/>
                  <a:pt x="2612" y="2691"/>
                </a:cubicBezTo>
                <a:cubicBezTo>
                  <a:pt x="2608" y="2696"/>
                  <a:pt x="2604" y="2695"/>
                  <a:pt x="2603" y="2689"/>
                </a:cubicBezTo>
                <a:cubicBezTo>
                  <a:pt x="2594" y="2658"/>
                  <a:pt x="2567" y="2592"/>
                  <a:pt x="2550" y="2568"/>
                </a:cubicBezTo>
                <a:cubicBezTo>
                  <a:pt x="2546" y="2563"/>
                  <a:pt x="2538" y="2562"/>
                  <a:pt x="2533" y="2565"/>
                </a:cubicBezTo>
                <a:cubicBezTo>
                  <a:pt x="2509" y="2582"/>
                  <a:pt x="2461" y="2635"/>
                  <a:pt x="2443" y="2662"/>
                </a:cubicBezTo>
                <a:cubicBezTo>
                  <a:pt x="2439" y="2667"/>
                  <a:pt x="2436" y="2666"/>
                  <a:pt x="2433" y="2661"/>
                </a:cubicBezTo>
                <a:cubicBezTo>
                  <a:pt x="2433" y="2659"/>
                  <a:pt x="2432" y="2657"/>
                  <a:pt x="2431" y="2655"/>
                </a:cubicBezTo>
                <a:cubicBezTo>
                  <a:pt x="2428" y="2649"/>
                  <a:pt x="2421" y="2648"/>
                  <a:pt x="2417" y="2652"/>
                </a:cubicBezTo>
                <a:cubicBezTo>
                  <a:pt x="2395" y="2673"/>
                  <a:pt x="2367" y="2721"/>
                  <a:pt x="2353" y="2759"/>
                </a:cubicBezTo>
                <a:cubicBezTo>
                  <a:pt x="2351" y="2764"/>
                  <a:pt x="2348" y="2764"/>
                  <a:pt x="2346" y="2759"/>
                </a:cubicBezTo>
                <a:cubicBezTo>
                  <a:pt x="2343" y="2754"/>
                  <a:pt x="2341" y="2750"/>
                  <a:pt x="2340" y="2746"/>
                </a:cubicBezTo>
                <a:cubicBezTo>
                  <a:pt x="2337" y="2741"/>
                  <a:pt x="2331" y="2741"/>
                  <a:pt x="2328" y="2746"/>
                </a:cubicBezTo>
                <a:cubicBezTo>
                  <a:pt x="2303" y="2786"/>
                  <a:pt x="2294" y="2858"/>
                  <a:pt x="2291" y="2890"/>
                </a:cubicBezTo>
                <a:cubicBezTo>
                  <a:pt x="2290" y="2896"/>
                  <a:pt x="2287" y="2896"/>
                  <a:pt x="2283" y="2892"/>
                </a:cubicBezTo>
                <a:cubicBezTo>
                  <a:pt x="2280" y="2888"/>
                  <a:pt x="2277" y="2884"/>
                  <a:pt x="2273" y="2881"/>
                </a:cubicBezTo>
                <a:cubicBezTo>
                  <a:pt x="2268" y="2877"/>
                  <a:pt x="2263" y="2879"/>
                  <a:pt x="2262" y="2885"/>
                </a:cubicBezTo>
                <a:cubicBezTo>
                  <a:pt x="2247" y="2967"/>
                  <a:pt x="2317" y="3041"/>
                  <a:pt x="2391" y="3137"/>
                </a:cubicBezTo>
                <a:cubicBezTo>
                  <a:pt x="2394" y="3142"/>
                  <a:pt x="2400" y="3142"/>
                  <a:pt x="2403" y="3136"/>
                </a:cubicBezTo>
                <a:lnTo>
                  <a:pt x="2465" y="2986"/>
                </a:lnTo>
                <a:cubicBezTo>
                  <a:pt x="2469" y="2981"/>
                  <a:pt x="2472" y="2982"/>
                  <a:pt x="2473" y="2987"/>
                </a:cubicBezTo>
                <a:lnTo>
                  <a:pt x="2486" y="3147"/>
                </a:lnTo>
                <a:cubicBezTo>
                  <a:pt x="2487" y="3153"/>
                  <a:pt x="2492" y="3155"/>
                  <a:pt x="2497" y="3152"/>
                </a:cubicBezTo>
                <a:cubicBezTo>
                  <a:pt x="2596" y="3086"/>
                  <a:pt x="2685" y="3041"/>
                  <a:pt x="2699" y="2960"/>
                </a:cubicBezTo>
                <a:cubicBezTo>
                  <a:pt x="2700" y="2954"/>
                  <a:pt x="2696" y="2950"/>
                  <a:pt x="2690" y="2952"/>
                </a:cubicBezTo>
                <a:close/>
                <a:moveTo>
                  <a:pt x="3329" y="2796"/>
                </a:moveTo>
                <a:cubicBezTo>
                  <a:pt x="3332" y="2793"/>
                  <a:pt x="3331" y="2790"/>
                  <a:pt x="3327" y="2789"/>
                </a:cubicBezTo>
                <a:cubicBezTo>
                  <a:pt x="3324" y="2788"/>
                  <a:pt x="3321" y="2788"/>
                  <a:pt x="3318" y="2788"/>
                </a:cubicBezTo>
                <a:cubicBezTo>
                  <a:pt x="3314" y="2788"/>
                  <a:pt x="3314" y="2786"/>
                  <a:pt x="3316" y="2783"/>
                </a:cubicBezTo>
                <a:cubicBezTo>
                  <a:pt x="3331" y="2770"/>
                  <a:pt x="3363" y="2739"/>
                  <a:pt x="3374" y="2711"/>
                </a:cubicBezTo>
                <a:cubicBezTo>
                  <a:pt x="3375" y="2708"/>
                  <a:pt x="3373" y="2705"/>
                  <a:pt x="3369" y="2706"/>
                </a:cubicBezTo>
                <a:cubicBezTo>
                  <a:pt x="3367" y="2706"/>
                  <a:pt x="3364" y="2707"/>
                  <a:pt x="3361" y="2708"/>
                </a:cubicBezTo>
                <a:cubicBezTo>
                  <a:pt x="3357" y="2708"/>
                  <a:pt x="3356" y="2707"/>
                  <a:pt x="3358" y="2704"/>
                </a:cubicBezTo>
                <a:cubicBezTo>
                  <a:pt x="3372" y="2683"/>
                  <a:pt x="3385" y="2651"/>
                  <a:pt x="3388" y="2633"/>
                </a:cubicBezTo>
                <a:cubicBezTo>
                  <a:pt x="3388" y="2629"/>
                  <a:pt x="3385" y="2626"/>
                  <a:pt x="3381" y="2627"/>
                </a:cubicBezTo>
                <a:cubicBezTo>
                  <a:pt x="3380" y="2627"/>
                  <a:pt x="3379" y="2627"/>
                  <a:pt x="3377" y="2628"/>
                </a:cubicBezTo>
                <a:cubicBezTo>
                  <a:pt x="3374" y="2629"/>
                  <a:pt x="3372" y="2627"/>
                  <a:pt x="3373" y="2623"/>
                </a:cubicBezTo>
                <a:cubicBezTo>
                  <a:pt x="3380" y="2604"/>
                  <a:pt x="3388" y="2561"/>
                  <a:pt x="3388" y="2543"/>
                </a:cubicBezTo>
                <a:cubicBezTo>
                  <a:pt x="3388" y="2539"/>
                  <a:pt x="3384" y="2536"/>
                  <a:pt x="3380" y="2536"/>
                </a:cubicBezTo>
                <a:cubicBezTo>
                  <a:pt x="3362" y="2536"/>
                  <a:pt x="3319" y="2547"/>
                  <a:pt x="3300" y="2554"/>
                </a:cubicBezTo>
                <a:cubicBezTo>
                  <a:pt x="3297" y="2556"/>
                  <a:pt x="3295" y="2554"/>
                  <a:pt x="3296" y="2550"/>
                </a:cubicBezTo>
                <a:cubicBezTo>
                  <a:pt x="3296" y="2549"/>
                  <a:pt x="3297" y="2548"/>
                  <a:pt x="3297" y="2546"/>
                </a:cubicBezTo>
                <a:cubicBezTo>
                  <a:pt x="3297" y="2543"/>
                  <a:pt x="3294" y="2540"/>
                  <a:pt x="3290" y="2540"/>
                </a:cubicBezTo>
                <a:cubicBezTo>
                  <a:pt x="3272" y="2544"/>
                  <a:pt x="3241" y="2559"/>
                  <a:pt x="3221" y="2573"/>
                </a:cubicBezTo>
                <a:cubicBezTo>
                  <a:pt x="3218" y="2575"/>
                  <a:pt x="3216" y="2574"/>
                  <a:pt x="3217" y="2571"/>
                </a:cubicBezTo>
                <a:cubicBezTo>
                  <a:pt x="3218" y="2567"/>
                  <a:pt x="3218" y="2565"/>
                  <a:pt x="3218" y="2562"/>
                </a:cubicBezTo>
                <a:cubicBezTo>
                  <a:pt x="3219" y="2558"/>
                  <a:pt x="3216" y="2556"/>
                  <a:pt x="3213" y="2558"/>
                </a:cubicBezTo>
                <a:cubicBezTo>
                  <a:pt x="3186" y="2570"/>
                  <a:pt x="3156" y="2604"/>
                  <a:pt x="3144" y="2619"/>
                </a:cubicBezTo>
                <a:cubicBezTo>
                  <a:pt x="3141" y="2622"/>
                  <a:pt x="3140" y="2621"/>
                  <a:pt x="3139" y="2618"/>
                </a:cubicBezTo>
                <a:cubicBezTo>
                  <a:pt x="3139" y="2614"/>
                  <a:pt x="3138" y="2611"/>
                  <a:pt x="3138" y="2608"/>
                </a:cubicBezTo>
                <a:cubicBezTo>
                  <a:pt x="3136" y="2605"/>
                  <a:pt x="3133" y="2604"/>
                  <a:pt x="3130" y="2607"/>
                </a:cubicBezTo>
                <a:cubicBezTo>
                  <a:pt x="3095" y="2644"/>
                  <a:pt x="3105" y="2706"/>
                  <a:pt x="3110" y="2781"/>
                </a:cubicBezTo>
                <a:cubicBezTo>
                  <a:pt x="3110" y="2785"/>
                  <a:pt x="3113" y="2786"/>
                  <a:pt x="3117" y="2785"/>
                </a:cubicBezTo>
                <a:lnTo>
                  <a:pt x="3200" y="2729"/>
                </a:lnTo>
                <a:cubicBezTo>
                  <a:pt x="3204" y="2727"/>
                  <a:pt x="3205" y="2729"/>
                  <a:pt x="3204" y="2732"/>
                </a:cubicBezTo>
                <a:lnTo>
                  <a:pt x="3155" y="2819"/>
                </a:lnTo>
                <a:cubicBezTo>
                  <a:pt x="3154" y="2822"/>
                  <a:pt x="3156" y="2825"/>
                  <a:pt x="3160" y="2825"/>
                </a:cubicBezTo>
                <a:cubicBezTo>
                  <a:pt x="3233" y="2826"/>
                  <a:pt x="3295" y="2833"/>
                  <a:pt x="3329" y="2796"/>
                </a:cubicBezTo>
                <a:close/>
                <a:moveTo>
                  <a:pt x="1887" y="2572"/>
                </a:moveTo>
                <a:cubicBezTo>
                  <a:pt x="1884" y="2573"/>
                  <a:pt x="1881" y="2577"/>
                  <a:pt x="1882" y="2581"/>
                </a:cubicBezTo>
                <a:cubicBezTo>
                  <a:pt x="1887" y="2598"/>
                  <a:pt x="1907" y="2637"/>
                  <a:pt x="1919" y="2654"/>
                </a:cubicBezTo>
                <a:cubicBezTo>
                  <a:pt x="1921" y="2657"/>
                  <a:pt x="1920" y="2659"/>
                  <a:pt x="1917" y="2659"/>
                </a:cubicBezTo>
                <a:cubicBezTo>
                  <a:pt x="1915" y="2659"/>
                  <a:pt x="1914" y="2659"/>
                  <a:pt x="1912" y="2659"/>
                </a:cubicBezTo>
                <a:cubicBezTo>
                  <a:pt x="1909" y="2660"/>
                  <a:pt x="1907" y="2663"/>
                  <a:pt x="1908" y="2667"/>
                </a:cubicBezTo>
                <a:cubicBezTo>
                  <a:pt x="1916" y="2684"/>
                  <a:pt x="1938" y="2710"/>
                  <a:pt x="1956" y="2726"/>
                </a:cubicBezTo>
                <a:cubicBezTo>
                  <a:pt x="1959" y="2729"/>
                  <a:pt x="1959" y="2731"/>
                  <a:pt x="1955" y="2731"/>
                </a:cubicBezTo>
                <a:cubicBezTo>
                  <a:pt x="1951" y="2731"/>
                  <a:pt x="1949" y="2731"/>
                  <a:pt x="1946" y="2732"/>
                </a:cubicBezTo>
                <a:cubicBezTo>
                  <a:pt x="1943" y="2732"/>
                  <a:pt x="1941" y="2735"/>
                  <a:pt x="1944" y="2738"/>
                </a:cubicBezTo>
                <a:cubicBezTo>
                  <a:pt x="1962" y="2761"/>
                  <a:pt x="2002" y="2782"/>
                  <a:pt x="2020" y="2790"/>
                </a:cubicBezTo>
                <a:cubicBezTo>
                  <a:pt x="2023" y="2792"/>
                  <a:pt x="2023" y="2794"/>
                  <a:pt x="2019" y="2795"/>
                </a:cubicBezTo>
                <a:cubicBezTo>
                  <a:pt x="2016" y="2796"/>
                  <a:pt x="2013" y="2797"/>
                  <a:pt x="2011" y="2799"/>
                </a:cubicBezTo>
                <a:cubicBezTo>
                  <a:pt x="2007" y="2801"/>
                  <a:pt x="2008" y="2804"/>
                  <a:pt x="2011" y="2806"/>
                </a:cubicBezTo>
                <a:cubicBezTo>
                  <a:pt x="2055" y="2832"/>
                  <a:pt x="2113" y="2807"/>
                  <a:pt x="2185" y="2785"/>
                </a:cubicBezTo>
                <a:cubicBezTo>
                  <a:pt x="2188" y="2783"/>
                  <a:pt x="2189" y="2780"/>
                  <a:pt x="2187" y="2777"/>
                </a:cubicBezTo>
                <a:lnTo>
                  <a:pt x="2113" y="2709"/>
                </a:lnTo>
                <a:cubicBezTo>
                  <a:pt x="2110" y="2706"/>
                  <a:pt x="2111" y="2704"/>
                  <a:pt x="2115" y="2705"/>
                </a:cubicBezTo>
                <a:lnTo>
                  <a:pt x="2211" y="2731"/>
                </a:lnTo>
                <a:cubicBezTo>
                  <a:pt x="2214" y="2732"/>
                  <a:pt x="2217" y="2729"/>
                  <a:pt x="2216" y="2726"/>
                </a:cubicBezTo>
                <a:cubicBezTo>
                  <a:pt x="2199" y="2654"/>
                  <a:pt x="2191" y="2593"/>
                  <a:pt x="2147" y="2568"/>
                </a:cubicBezTo>
                <a:cubicBezTo>
                  <a:pt x="2144" y="2566"/>
                  <a:pt x="2141" y="2568"/>
                  <a:pt x="2141" y="2571"/>
                </a:cubicBezTo>
                <a:cubicBezTo>
                  <a:pt x="2141" y="2574"/>
                  <a:pt x="2141" y="2577"/>
                  <a:pt x="2142" y="2581"/>
                </a:cubicBezTo>
                <a:cubicBezTo>
                  <a:pt x="2142" y="2584"/>
                  <a:pt x="2141" y="2586"/>
                  <a:pt x="2138" y="2584"/>
                </a:cubicBezTo>
                <a:cubicBezTo>
                  <a:pt x="2121" y="2573"/>
                  <a:pt x="2083" y="2548"/>
                  <a:pt x="2054" y="2545"/>
                </a:cubicBezTo>
                <a:cubicBezTo>
                  <a:pt x="2050" y="2544"/>
                  <a:pt x="2049" y="2547"/>
                  <a:pt x="2050" y="2550"/>
                </a:cubicBezTo>
                <a:cubicBezTo>
                  <a:pt x="2051" y="2553"/>
                  <a:pt x="2052" y="2555"/>
                  <a:pt x="2054" y="2558"/>
                </a:cubicBezTo>
                <a:cubicBezTo>
                  <a:pt x="2055" y="2561"/>
                  <a:pt x="2054" y="2563"/>
                  <a:pt x="2051" y="2562"/>
                </a:cubicBezTo>
                <a:cubicBezTo>
                  <a:pt x="2027" y="2553"/>
                  <a:pt x="1993" y="2548"/>
                  <a:pt x="1975" y="2550"/>
                </a:cubicBezTo>
                <a:cubicBezTo>
                  <a:pt x="1971" y="2551"/>
                  <a:pt x="1969" y="2554"/>
                  <a:pt x="1970" y="2558"/>
                </a:cubicBezTo>
                <a:cubicBezTo>
                  <a:pt x="1971" y="2559"/>
                  <a:pt x="1971" y="2560"/>
                  <a:pt x="1972" y="2561"/>
                </a:cubicBezTo>
                <a:cubicBezTo>
                  <a:pt x="1974" y="2565"/>
                  <a:pt x="1973" y="2567"/>
                  <a:pt x="1969" y="2566"/>
                </a:cubicBezTo>
                <a:cubicBezTo>
                  <a:pt x="1949" y="2565"/>
                  <a:pt x="1905" y="2566"/>
                  <a:pt x="1887" y="2572"/>
                </a:cubicBezTo>
                <a:close/>
                <a:moveTo>
                  <a:pt x="3191" y="3049"/>
                </a:moveTo>
                <a:cubicBezTo>
                  <a:pt x="3190" y="3043"/>
                  <a:pt x="3184" y="3041"/>
                  <a:pt x="3180" y="3045"/>
                </a:cubicBezTo>
                <a:cubicBezTo>
                  <a:pt x="3176" y="3048"/>
                  <a:pt x="3173" y="3052"/>
                  <a:pt x="3169" y="3056"/>
                </a:cubicBezTo>
                <a:cubicBezTo>
                  <a:pt x="3166" y="3061"/>
                  <a:pt x="3162" y="3060"/>
                  <a:pt x="3162" y="3054"/>
                </a:cubicBezTo>
                <a:cubicBezTo>
                  <a:pt x="3158" y="3022"/>
                  <a:pt x="3150" y="2950"/>
                  <a:pt x="3124" y="2910"/>
                </a:cubicBezTo>
                <a:cubicBezTo>
                  <a:pt x="3121" y="2905"/>
                  <a:pt x="3116" y="2905"/>
                  <a:pt x="3113" y="2911"/>
                </a:cubicBezTo>
                <a:cubicBezTo>
                  <a:pt x="3111" y="2914"/>
                  <a:pt x="3109" y="2918"/>
                  <a:pt x="3107" y="2923"/>
                </a:cubicBezTo>
                <a:cubicBezTo>
                  <a:pt x="3105" y="2928"/>
                  <a:pt x="3102" y="2928"/>
                  <a:pt x="3100" y="2923"/>
                </a:cubicBezTo>
                <a:cubicBezTo>
                  <a:pt x="3086" y="2886"/>
                  <a:pt x="3057" y="2837"/>
                  <a:pt x="3036" y="2816"/>
                </a:cubicBezTo>
                <a:cubicBezTo>
                  <a:pt x="3031" y="2812"/>
                  <a:pt x="3025" y="2814"/>
                  <a:pt x="3022" y="2819"/>
                </a:cubicBezTo>
                <a:cubicBezTo>
                  <a:pt x="3021" y="2821"/>
                  <a:pt x="3020" y="2823"/>
                  <a:pt x="3019" y="2825"/>
                </a:cubicBezTo>
                <a:cubicBezTo>
                  <a:pt x="3017" y="2830"/>
                  <a:pt x="3013" y="2831"/>
                  <a:pt x="3010" y="2826"/>
                </a:cubicBezTo>
                <a:cubicBezTo>
                  <a:pt x="2991" y="2799"/>
                  <a:pt x="2944" y="2746"/>
                  <a:pt x="2920" y="2729"/>
                </a:cubicBezTo>
                <a:cubicBezTo>
                  <a:pt x="2915" y="2726"/>
                  <a:pt x="2906" y="2728"/>
                  <a:pt x="2903" y="2732"/>
                </a:cubicBezTo>
                <a:cubicBezTo>
                  <a:pt x="2886" y="2756"/>
                  <a:pt x="2858" y="2822"/>
                  <a:pt x="2850" y="2853"/>
                </a:cubicBezTo>
                <a:cubicBezTo>
                  <a:pt x="2848" y="2859"/>
                  <a:pt x="2845" y="2860"/>
                  <a:pt x="2841" y="2855"/>
                </a:cubicBezTo>
                <a:cubicBezTo>
                  <a:pt x="2839" y="2854"/>
                  <a:pt x="2838" y="2852"/>
                  <a:pt x="2836" y="2851"/>
                </a:cubicBezTo>
                <a:cubicBezTo>
                  <a:pt x="2832" y="2847"/>
                  <a:pt x="2825" y="2848"/>
                  <a:pt x="2822" y="2853"/>
                </a:cubicBezTo>
                <a:cubicBezTo>
                  <a:pt x="2809" y="2880"/>
                  <a:pt x="2798" y="2935"/>
                  <a:pt x="2798" y="2974"/>
                </a:cubicBezTo>
                <a:cubicBezTo>
                  <a:pt x="2798" y="2980"/>
                  <a:pt x="2795" y="2981"/>
                  <a:pt x="2791" y="2977"/>
                </a:cubicBezTo>
                <a:cubicBezTo>
                  <a:pt x="2787" y="2973"/>
                  <a:pt x="2784" y="2970"/>
                  <a:pt x="2781" y="2967"/>
                </a:cubicBezTo>
                <a:cubicBezTo>
                  <a:pt x="2776" y="2963"/>
                  <a:pt x="2771" y="2964"/>
                  <a:pt x="2770" y="2970"/>
                </a:cubicBezTo>
                <a:cubicBezTo>
                  <a:pt x="2759" y="3017"/>
                  <a:pt x="2775" y="3088"/>
                  <a:pt x="2783" y="3119"/>
                </a:cubicBezTo>
                <a:cubicBezTo>
                  <a:pt x="2784" y="3125"/>
                  <a:pt x="2781" y="3126"/>
                  <a:pt x="2776" y="3123"/>
                </a:cubicBezTo>
                <a:cubicBezTo>
                  <a:pt x="2772" y="3120"/>
                  <a:pt x="2767" y="3118"/>
                  <a:pt x="2763" y="3116"/>
                </a:cubicBezTo>
                <a:cubicBezTo>
                  <a:pt x="2757" y="3114"/>
                  <a:pt x="2753" y="3118"/>
                  <a:pt x="2754" y="3124"/>
                </a:cubicBezTo>
                <a:cubicBezTo>
                  <a:pt x="2767" y="3205"/>
                  <a:pt x="2856" y="3250"/>
                  <a:pt x="2955" y="3316"/>
                </a:cubicBezTo>
                <a:cubicBezTo>
                  <a:pt x="2960" y="3319"/>
                  <a:pt x="2965" y="3317"/>
                  <a:pt x="2967" y="3311"/>
                </a:cubicBezTo>
                <a:lnTo>
                  <a:pt x="2979" y="3152"/>
                </a:lnTo>
                <a:cubicBezTo>
                  <a:pt x="2981" y="3146"/>
                  <a:pt x="2984" y="3145"/>
                  <a:pt x="2987" y="3150"/>
                </a:cubicBezTo>
                <a:lnTo>
                  <a:pt x="3050" y="3301"/>
                </a:lnTo>
                <a:cubicBezTo>
                  <a:pt x="3053" y="3306"/>
                  <a:pt x="3058" y="3306"/>
                  <a:pt x="3062" y="3301"/>
                </a:cubicBezTo>
                <a:cubicBezTo>
                  <a:pt x="3136" y="3205"/>
                  <a:pt x="3205" y="3131"/>
                  <a:pt x="3191" y="3049"/>
                </a:cubicBezTo>
                <a:close/>
                <a:moveTo>
                  <a:pt x="4990" y="3183"/>
                </a:moveTo>
                <a:cubicBezTo>
                  <a:pt x="4988" y="3179"/>
                  <a:pt x="4985" y="3179"/>
                  <a:pt x="4983" y="3182"/>
                </a:cubicBezTo>
                <a:cubicBezTo>
                  <a:pt x="4981" y="3184"/>
                  <a:pt x="4980" y="3186"/>
                  <a:pt x="4978" y="3189"/>
                </a:cubicBezTo>
                <a:cubicBezTo>
                  <a:pt x="4976" y="3192"/>
                  <a:pt x="4974" y="3192"/>
                  <a:pt x="4973" y="3188"/>
                </a:cubicBezTo>
                <a:cubicBezTo>
                  <a:pt x="4969" y="3164"/>
                  <a:pt x="4956" y="3131"/>
                  <a:pt x="4945" y="3117"/>
                </a:cubicBezTo>
                <a:cubicBezTo>
                  <a:pt x="4943" y="3114"/>
                  <a:pt x="4939" y="3114"/>
                  <a:pt x="4936" y="3117"/>
                </a:cubicBezTo>
                <a:cubicBezTo>
                  <a:pt x="4936" y="3118"/>
                  <a:pt x="4935" y="3119"/>
                  <a:pt x="4934" y="3120"/>
                </a:cubicBezTo>
                <a:cubicBezTo>
                  <a:pt x="4932" y="3123"/>
                  <a:pt x="4930" y="3123"/>
                  <a:pt x="4928" y="3120"/>
                </a:cubicBezTo>
                <a:cubicBezTo>
                  <a:pt x="4920" y="3101"/>
                  <a:pt x="4896" y="3064"/>
                  <a:pt x="4883" y="3052"/>
                </a:cubicBezTo>
                <a:cubicBezTo>
                  <a:pt x="4880" y="3049"/>
                  <a:pt x="4875" y="3049"/>
                  <a:pt x="4872" y="3052"/>
                </a:cubicBezTo>
                <a:cubicBezTo>
                  <a:pt x="4859" y="3064"/>
                  <a:pt x="4836" y="3102"/>
                  <a:pt x="4828" y="3120"/>
                </a:cubicBezTo>
                <a:cubicBezTo>
                  <a:pt x="4826" y="3124"/>
                  <a:pt x="4824" y="3124"/>
                  <a:pt x="4822" y="3121"/>
                </a:cubicBezTo>
                <a:cubicBezTo>
                  <a:pt x="4821" y="3119"/>
                  <a:pt x="4820" y="3118"/>
                  <a:pt x="4820" y="3117"/>
                </a:cubicBezTo>
                <a:cubicBezTo>
                  <a:pt x="4817" y="3114"/>
                  <a:pt x="4813" y="3114"/>
                  <a:pt x="4811" y="3117"/>
                </a:cubicBezTo>
                <a:cubicBezTo>
                  <a:pt x="4800" y="3132"/>
                  <a:pt x="4788" y="3165"/>
                  <a:pt x="4784" y="3189"/>
                </a:cubicBezTo>
                <a:cubicBezTo>
                  <a:pt x="4783" y="3193"/>
                  <a:pt x="4781" y="3193"/>
                  <a:pt x="4779" y="3190"/>
                </a:cubicBezTo>
                <a:cubicBezTo>
                  <a:pt x="4777" y="3187"/>
                  <a:pt x="4775" y="3185"/>
                  <a:pt x="4774" y="3183"/>
                </a:cubicBezTo>
                <a:cubicBezTo>
                  <a:pt x="4772" y="3180"/>
                  <a:pt x="4768" y="3180"/>
                  <a:pt x="4767" y="3184"/>
                </a:cubicBezTo>
                <a:cubicBezTo>
                  <a:pt x="4756" y="3211"/>
                  <a:pt x="4758" y="3256"/>
                  <a:pt x="4760" y="3276"/>
                </a:cubicBezTo>
                <a:cubicBezTo>
                  <a:pt x="4760" y="3279"/>
                  <a:pt x="4758" y="3280"/>
                  <a:pt x="4755" y="3278"/>
                </a:cubicBezTo>
                <a:cubicBezTo>
                  <a:pt x="4753" y="3275"/>
                  <a:pt x="4750" y="3274"/>
                  <a:pt x="4748" y="3272"/>
                </a:cubicBezTo>
                <a:cubicBezTo>
                  <a:pt x="4745" y="3270"/>
                  <a:pt x="4741" y="3272"/>
                  <a:pt x="4741" y="3276"/>
                </a:cubicBezTo>
                <a:cubicBezTo>
                  <a:pt x="4741" y="3327"/>
                  <a:pt x="4791" y="3363"/>
                  <a:pt x="4845" y="3414"/>
                </a:cubicBezTo>
                <a:cubicBezTo>
                  <a:pt x="4847" y="3416"/>
                  <a:pt x="4851" y="3415"/>
                  <a:pt x="4852" y="3412"/>
                </a:cubicBezTo>
                <a:lnTo>
                  <a:pt x="4876" y="3316"/>
                </a:lnTo>
                <a:cubicBezTo>
                  <a:pt x="4878" y="3312"/>
                  <a:pt x="4880" y="3312"/>
                  <a:pt x="4881" y="3316"/>
                </a:cubicBezTo>
                <a:lnTo>
                  <a:pt x="4904" y="3414"/>
                </a:lnTo>
                <a:cubicBezTo>
                  <a:pt x="4905" y="3417"/>
                  <a:pt x="4909" y="3418"/>
                  <a:pt x="4911" y="3416"/>
                </a:cubicBezTo>
                <a:cubicBezTo>
                  <a:pt x="4966" y="3364"/>
                  <a:pt x="5017" y="3326"/>
                  <a:pt x="5016" y="3275"/>
                </a:cubicBezTo>
                <a:cubicBezTo>
                  <a:pt x="5016" y="3271"/>
                  <a:pt x="5013" y="3269"/>
                  <a:pt x="5010" y="3271"/>
                </a:cubicBezTo>
                <a:cubicBezTo>
                  <a:pt x="5007" y="3273"/>
                  <a:pt x="5004" y="3274"/>
                  <a:pt x="5002" y="3276"/>
                </a:cubicBezTo>
                <a:cubicBezTo>
                  <a:pt x="4999" y="3279"/>
                  <a:pt x="4997" y="3278"/>
                  <a:pt x="4998" y="3274"/>
                </a:cubicBezTo>
                <a:cubicBezTo>
                  <a:pt x="4999" y="3255"/>
                  <a:pt x="5001" y="3210"/>
                  <a:pt x="4990" y="3183"/>
                </a:cubicBezTo>
                <a:close/>
                <a:moveTo>
                  <a:pt x="2095" y="3052"/>
                </a:moveTo>
                <a:lnTo>
                  <a:pt x="2179" y="3108"/>
                </a:lnTo>
                <a:cubicBezTo>
                  <a:pt x="2182" y="3109"/>
                  <a:pt x="2185" y="3107"/>
                  <a:pt x="2185" y="3104"/>
                </a:cubicBezTo>
                <a:cubicBezTo>
                  <a:pt x="2190" y="3029"/>
                  <a:pt x="2200" y="2967"/>
                  <a:pt x="2165" y="2930"/>
                </a:cubicBezTo>
                <a:cubicBezTo>
                  <a:pt x="2162" y="2927"/>
                  <a:pt x="2159" y="2927"/>
                  <a:pt x="2158" y="2931"/>
                </a:cubicBezTo>
                <a:cubicBezTo>
                  <a:pt x="2157" y="2934"/>
                  <a:pt x="2156" y="2937"/>
                  <a:pt x="2156" y="2940"/>
                </a:cubicBezTo>
                <a:cubicBezTo>
                  <a:pt x="2156" y="2944"/>
                  <a:pt x="2154" y="2945"/>
                  <a:pt x="2152" y="2942"/>
                </a:cubicBezTo>
                <a:cubicBezTo>
                  <a:pt x="2139" y="2927"/>
                  <a:pt x="2109" y="2892"/>
                  <a:pt x="2083" y="2881"/>
                </a:cubicBezTo>
                <a:cubicBezTo>
                  <a:pt x="2079" y="2879"/>
                  <a:pt x="2077" y="2881"/>
                  <a:pt x="2077" y="2885"/>
                </a:cubicBezTo>
                <a:cubicBezTo>
                  <a:pt x="2077" y="2887"/>
                  <a:pt x="2078" y="2890"/>
                  <a:pt x="2078" y="2893"/>
                </a:cubicBezTo>
                <a:cubicBezTo>
                  <a:pt x="2079" y="2897"/>
                  <a:pt x="2077" y="2898"/>
                  <a:pt x="2074" y="2896"/>
                </a:cubicBezTo>
                <a:cubicBezTo>
                  <a:pt x="2054" y="2881"/>
                  <a:pt x="2023" y="2866"/>
                  <a:pt x="2005" y="2863"/>
                </a:cubicBezTo>
                <a:cubicBezTo>
                  <a:pt x="2001" y="2862"/>
                  <a:pt x="1998" y="2865"/>
                  <a:pt x="1998" y="2869"/>
                </a:cubicBezTo>
                <a:cubicBezTo>
                  <a:pt x="1999" y="2870"/>
                  <a:pt x="1999" y="2872"/>
                  <a:pt x="1999" y="2873"/>
                </a:cubicBezTo>
                <a:cubicBezTo>
                  <a:pt x="2000" y="2877"/>
                  <a:pt x="1998" y="2878"/>
                  <a:pt x="1995" y="2877"/>
                </a:cubicBezTo>
                <a:cubicBezTo>
                  <a:pt x="1976" y="2870"/>
                  <a:pt x="1933" y="2859"/>
                  <a:pt x="1915" y="2858"/>
                </a:cubicBezTo>
                <a:cubicBezTo>
                  <a:pt x="1911" y="2858"/>
                  <a:pt x="1908" y="2862"/>
                  <a:pt x="1907" y="2866"/>
                </a:cubicBezTo>
                <a:cubicBezTo>
                  <a:pt x="1907" y="2884"/>
                  <a:pt x="1915" y="2927"/>
                  <a:pt x="1922" y="2946"/>
                </a:cubicBezTo>
                <a:cubicBezTo>
                  <a:pt x="1923" y="2950"/>
                  <a:pt x="1922" y="2951"/>
                  <a:pt x="1918" y="2950"/>
                </a:cubicBezTo>
                <a:cubicBezTo>
                  <a:pt x="1917" y="2950"/>
                  <a:pt x="1915" y="2950"/>
                  <a:pt x="1914" y="2950"/>
                </a:cubicBezTo>
                <a:cubicBezTo>
                  <a:pt x="1910" y="2949"/>
                  <a:pt x="1907" y="2952"/>
                  <a:pt x="1908" y="2955"/>
                </a:cubicBezTo>
                <a:cubicBezTo>
                  <a:pt x="1910" y="2974"/>
                  <a:pt x="1923" y="3006"/>
                  <a:pt x="1937" y="3027"/>
                </a:cubicBezTo>
                <a:cubicBezTo>
                  <a:pt x="1939" y="3030"/>
                  <a:pt x="1938" y="3031"/>
                  <a:pt x="1934" y="3030"/>
                </a:cubicBezTo>
                <a:cubicBezTo>
                  <a:pt x="1931" y="3030"/>
                  <a:pt x="1928" y="3029"/>
                  <a:pt x="1926" y="3029"/>
                </a:cubicBezTo>
                <a:cubicBezTo>
                  <a:pt x="1922" y="3028"/>
                  <a:pt x="1920" y="3031"/>
                  <a:pt x="1921" y="3034"/>
                </a:cubicBezTo>
                <a:cubicBezTo>
                  <a:pt x="1932" y="3062"/>
                  <a:pt x="1964" y="3093"/>
                  <a:pt x="1979" y="3106"/>
                </a:cubicBezTo>
                <a:cubicBezTo>
                  <a:pt x="1982" y="3109"/>
                  <a:pt x="1981" y="3110"/>
                  <a:pt x="1977" y="3110"/>
                </a:cubicBezTo>
                <a:cubicBezTo>
                  <a:pt x="1974" y="3111"/>
                  <a:pt x="1971" y="3111"/>
                  <a:pt x="1968" y="3112"/>
                </a:cubicBezTo>
                <a:cubicBezTo>
                  <a:pt x="1964" y="3113"/>
                  <a:pt x="1963" y="3116"/>
                  <a:pt x="1966" y="3119"/>
                </a:cubicBezTo>
                <a:cubicBezTo>
                  <a:pt x="2000" y="3156"/>
                  <a:pt x="2062" y="3148"/>
                  <a:pt x="2135" y="3148"/>
                </a:cubicBezTo>
                <a:cubicBezTo>
                  <a:pt x="2139" y="3148"/>
                  <a:pt x="2141" y="3145"/>
                  <a:pt x="2140" y="3142"/>
                </a:cubicBezTo>
                <a:lnTo>
                  <a:pt x="2091" y="3055"/>
                </a:lnTo>
                <a:cubicBezTo>
                  <a:pt x="2090" y="3052"/>
                  <a:pt x="2092" y="3050"/>
                  <a:pt x="2095" y="3052"/>
                </a:cubicBezTo>
                <a:close/>
                <a:moveTo>
                  <a:pt x="1089" y="3171"/>
                </a:moveTo>
                <a:cubicBezTo>
                  <a:pt x="1085" y="3172"/>
                  <a:pt x="1084" y="3175"/>
                  <a:pt x="1087" y="3178"/>
                </a:cubicBezTo>
                <a:cubicBezTo>
                  <a:pt x="1121" y="3215"/>
                  <a:pt x="1183" y="3208"/>
                  <a:pt x="1256" y="3207"/>
                </a:cubicBezTo>
                <a:cubicBezTo>
                  <a:pt x="1260" y="3207"/>
                  <a:pt x="1262" y="3204"/>
                  <a:pt x="1261" y="3201"/>
                </a:cubicBezTo>
                <a:lnTo>
                  <a:pt x="1212" y="3115"/>
                </a:lnTo>
                <a:cubicBezTo>
                  <a:pt x="1211" y="3111"/>
                  <a:pt x="1212" y="3110"/>
                  <a:pt x="1216" y="3111"/>
                </a:cubicBezTo>
                <a:lnTo>
                  <a:pt x="1300" y="3167"/>
                </a:lnTo>
                <a:cubicBezTo>
                  <a:pt x="1303" y="3168"/>
                  <a:pt x="1306" y="3167"/>
                  <a:pt x="1306" y="3163"/>
                </a:cubicBezTo>
                <a:cubicBezTo>
                  <a:pt x="1311" y="3088"/>
                  <a:pt x="1321" y="3026"/>
                  <a:pt x="1286" y="2989"/>
                </a:cubicBezTo>
                <a:cubicBezTo>
                  <a:pt x="1283" y="2986"/>
                  <a:pt x="1280" y="2987"/>
                  <a:pt x="1279" y="2991"/>
                </a:cubicBezTo>
                <a:cubicBezTo>
                  <a:pt x="1278" y="2994"/>
                  <a:pt x="1277" y="2997"/>
                  <a:pt x="1277" y="3000"/>
                </a:cubicBezTo>
                <a:cubicBezTo>
                  <a:pt x="1277" y="3004"/>
                  <a:pt x="1275" y="3004"/>
                  <a:pt x="1272" y="3001"/>
                </a:cubicBezTo>
                <a:cubicBezTo>
                  <a:pt x="1260" y="2986"/>
                  <a:pt x="1230" y="2952"/>
                  <a:pt x="1203" y="2940"/>
                </a:cubicBezTo>
                <a:cubicBezTo>
                  <a:pt x="1200" y="2938"/>
                  <a:pt x="1198" y="2941"/>
                  <a:pt x="1198" y="2944"/>
                </a:cubicBezTo>
                <a:cubicBezTo>
                  <a:pt x="1198" y="2947"/>
                  <a:pt x="1198" y="2949"/>
                  <a:pt x="1199" y="2953"/>
                </a:cubicBezTo>
                <a:cubicBezTo>
                  <a:pt x="1200" y="2956"/>
                  <a:pt x="1198" y="2957"/>
                  <a:pt x="1195" y="2955"/>
                </a:cubicBezTo>
                <a:cubicBezTo>
                  <a:pt x="1175" y="2941"/>
                  <a:pt x="1144" y="2926"/>
                  <a:pt x="1126" y="2923"/>
                </a:cubicBezTo>
                <a:cubicBezTo>
                  <a:pt x="1122" y="2922"/>
                  <a:pt x="1119" y="2925"/>
                  <a:pt x="1119" y="2928"/>
                </a:cubicBezTo>
                <a:cubicBezTo>
                  <a:pt x="1120" y="2930"/>
                  <a:pt x="1120" y="2931"/>
                  <a:pt x="1120" y="2933"/>
                </a:cubicBezTo>
                <a:cubicBezTo>
                  <a:pt x="1121" y="2936"/>
                  <a:pt x="1119" y="2938"/>
                  <a:pt x="1116" y="2936"/>
                </a:cubicBezTo>
                <a:cubicBezTo>
                  <a:pt x="1097" y="2929"/>
                  <a:pt x="1054" y="2918"/>
                  <a:pt x="1036" y="2918"/>
                </a:cubicBezTo>
                <a:cubicBezTo>
                  <a:pt x="1032" y="2918"/>
                  <a:pt x="1029" y="2921"/>
                  <a:pt x="1028" y="2925"/>
                </a:cubicBezTo>
                <a:cubicBezTo>
                  <a:pt x="1028" y="2943"/>
                  <a:pt x="1036" y="2986"/>
                  <a:pt x="1043" y="3006"/>
                </a:cubicBezTo>
                <a:cubicBezTo>
                  <a:pt x="1044" y="3009"/>
                  <a:pt x="1042" y="3011"/>
                  <a:pt x="1039" y="3010"/>
                </a:cubicBezTo>
                <a:cubicBezTo>
                  <a:pt x="1037" y="3010"/>
                  <a:pt x="1036" y="3009"/>
                  <a:pt x="1035" y="3009"/>
                </a:cubicBezTo>
                <a:cubicBezTo>
                  <a:pt x="1031" y="3008"/>
                  <a:pt x="1028" y="3011"/>
                  <a:pt x="1029" y="3015"/>
                </a:cubicBezTo>
                <a:cubicBezTo>
                  <a:pt x="1031" y="3033"/>
                  <a:pt x="1044" y="3065"/>
                  <a:pt x="1058" y="3086"/>
                </a:cubicBezTo>
                <a:cubicBezTo>
                  <a:pt x="1060" y="3089"/>
                  <a:pt x="1059" y="3091"/>
                  <a:pt x="1055" y="3090"/>
                </a:cubicBezTo>
                <a:cubicBezTo>
                  <a:pt x="1052" y="3089"/>
                  <a:pt x="1049" y="3088"/>
                  <a:pt x="1047" y="3088"/>
                </a:cubicBezTo>
                <a:cubicBezTo>
                  <a:pt x="1043" y="3088"/>
                  <a:pt x="1041" y="3090"/>
                  <a:pt x="1042" y="3094"/>
                </a:cubicBezTo>
                <a:cubicBezTo>
                  <a:pt x="1053" y="3121"/>
                  <a:pt x="1085" y="3152"/>
                  <a:pt x="1100" y="3165"/>
                </a:cubicBezTo>
                <a:cubicBezTo>
                  <a:pt x="1102" y="3168"/>
                  <a:pt x="1102" y="3170"/>
                  <a:pt x="1098" y="3170"/>
                </a:cubicBezTo>
                <a:cubicBezTo>
                  <a:pt x="1095" y="3170"/>
                  <a:pt x="1092" y="3170"/>
                  <a:pt x="1089" y="3171"/>
                </a:cubicBezTo>
                <a:close/>
                <a:moveTo>
                  <a:pt x="250" y="3665"/>
                </a:moveTo>
                <a:cubicBezTo>
                  <a:pt x="245" y="3662"/>
                  <a:pt x="241" y="3660"/>
                  <a:pt x="236" y="3658"/>
                </a:cubicBezTo>
                <a:cubicBezTo>
                  <a:pt x="231" y="3656"/>
                  <a:pt x="226" y="3660"/>
                  <a:pt x="227" y="3666"/>
                </a:cubicBezTo>
                <a:cubicBezTo>
                  <a:pt x="241" y="3746"/>
                  <a:pt x="330" y="3791"/>
                  <a:pt x="429" y="3857"/>
                </a:cubicBezTo>
                <a:cubicBezTo>
                  <a:pt x="434" y="3861"/>
                  <a:pt x="439" y="3859"/>
                  <a:pt x="440" y="3853"/>
                </a:cubicBezTo>
                <a:lnTo>
                  <a:pt x="449" y="3742"/>
                </a:lnTo>
                <a:cubicBezTo>
                  <a:pt x="459" y="3743"/>
                  <a:pt x="470" y="3743"/>
                  <a:pt x="482" y="3743"/>
                </a:cubicBezTo>
                <a:lnTo>
                  <a:pt x="523" y="3842"/>
                </a:lnTo>
                <a:cubicBezTo>
                  <a:pt x="526" y="3847"/>
                  <a:pt x="532" y="3848"/>
                  <a:pt x="535" y="3843"/>
                </a:cubicBezTo>
                <a:cubicBezTo>
                  <a:pt x="609" y="3747"/>
                  <a:pt x="679" y="3672"/>
                  <a:pt x="664" y="3591"/>
                </a:cubicBezTo>
                <a:cubicBezTo>
                  <a:pt x="663" y="3585"/>
                  <a:pt x="658" y="3582"/>
                  <a:pt x="653" y="3586"/>
                </a:cubicBezTo>
                <a:cubicBezTo>
                  <a:pt x="650" y="3590"/>
                  <a:pt x="646" y="3593"/>
                  <a:pt x="643" y="3597"/>
                </a:cubicBezTo>
                <a:cubicBezTo>
                  <a:pt x="639" y="3602"/>
                  <a:pt x="636" y="3601"/>
                  <a:pt x="635" y="3595"/>
                </a:cubicBezTo>
                <a:cubicBezTo>
                  <a:pt x="632" y="3563"/>
                  <a:pt x="624" y="3491"/>
                  <a:pt x="598" y="3451"/>
                </a:cubicBezTo>
                <a:cubicBezTo>
                  <a:pt x="595" y="3446"/>
                  <a:pt x="589" y="3446"/>
                  <a:pt x="587" y="3452"/>
                </a:cubicBezTo>
                <a:cubicBezTo>
                  <a:pt x="585" y="3455"/>
                  <a:pt x="583" y="3459"/>
                  <a:pt x="581" y="3464"/>
                </a:cubicBezTo>
                <a:cubicBezTo>
                  <a:pt x="578" y="3470"/>
                  <a:pt x="575" y="3470"/>
                  <a:pt x="573" y="3464"/>
                </a:cubicBezTo>
                <a:cubicBezTo>
                  <a:pt x="559" y="3427"/>
                  <a:pt x="531" y="3378"/>
                  <a:pt x="509" y="3358"/>
                </a:cubicBezTo>
                <a:cubicBezTo>
                  <a:pt x="505" y="3354"/>
                  <a:pt x="498" y="3355"/>
                  <a:pt x="496" y="3360"/>
                </a:cubicBezTo>
                <a:cubicBezTo>
                  <a:pt x="495" y="3362"/>
                  <a:pt x="494" y="3364"/>
                  <a:pt x="493" y="3366"/>
                </a:cubicBezTo>
                <a:cubicBezTo>
                  <a:pt x="490" y="3372"/>
                  <a:pt x="487" y="3372"/>
                  <a:pt x="483" y="3367"/>
                </a:cubicBezTo>
                <a:cubicBezTo>
                  <a:pt x="465" y="3340"/>
                  <a:pt x="417" y="3288"/>
                  <a:pt x="393" y="3271"/>
                </a:cubicBezTo>
                <a:cubicBezTo>
                  <a:pt x="388" y="3267"/>
                  <a:pt x="380" y="3269"/>
                  <a:pt x="376" y="3274"/>
                </a:cubicBezTo>
                <a:cubicBezTo>
                  <a:pt x="359" y="3297"/>
                  <a:pt x="332" y="3363"/>
                  <a:pt x="323" y="3395"/>
                </a:cubicBezTo>
                <a:cubicBezTo>
                  <a:pt x="322" y="3400"/>
                  <a:pt x="318" y="3401"/>
                  <a:pt x="314" y="3397"/>
                </a:cubicBezTo>
                <a:cubicBezTo>
                  <a:pt x="313" y="3395"/>
                  <a:pt x="311" y="3393"/>
                  <a:pt x="310" y="3392"/>
                </a:cubicBezTo>
                <a:cubicBezTo>
                  <a:pt x="305" y="3388"/>
                  <a:pt x="299" y="3389"/>
                  <a:pt x="296" y="3394"/>
                </a:cubicBezTo>
                <a:cubicBezTo>
                  <a:pt x="283" y="3421"/>
                  <a:pt x="272" y="3476"/>
                  <a:pt x="271" y="3516"/>
                </a:cubicBezTo>
                <a:cubicBezTo>
                  <a:pt x="271" y="3522"/>
                  <a:pt x="268" y="3523"/>
                  <a:pt x="264" y="3518"/>
                </a:cubicBezTo>
                <a:cubicBezTo>
                  <a:pt x="260" y="3514"/>
                  <a:pt x="257" y="3511"/>
                  <a:pt x="254" y="3509"/>
                </a:cubicBezTo>
                <a:cubicBezTo>
                  <a:pt x="250" y="3505"/>
                  <a:pt x="245" y="3506"/>
                  <a:pt x="243" y="3512"/>
                </a:cubicBezTo>
                <a:cubicBezTo>
                  <a:pt x="233" y="3558"/>
                  <a:pt x="249" y="3629"/>
                  <a:pt x="256" y="3660"/>
                </a:cubicBezTo>
                <a:cubicBezTo>
                  <a:pt x="258" y="3666"/>
                  <a:pt x="255" y="3668"/>
                  <a:pt x="250" y="3665"/>
                </a:cubicBezTo>
                <a:close/>
                <a:moveTo>
                  <a:pt x="3385" y="3446"/>
                </a:moveTo>
                <a:lnTo>
                  <a:pt x="3469" y="3502"/>
                </a:lnTo>
                <a:cubicBezTo>
                  <a:pt x="3472" y="3503"/>
                  <a:pt x="3475" y="3502"/>
                  <a:pt x="3475" y="3498"/>
                </a:cubicBezTo>
                <a:cubicBezTo>
                  <a:pt x="3480" y="3423"/>
                  <a:pt x="3490" y="3361"/>
                  <a:pt x="3455" y="3324"/>
                </a:cubicBezTo>
                <a:cubicBezTo>
                  <a:pt x="3452" y="3321"/>
                  <a:pt x="3449" y="3322"/>
                  <a:pt x="3448" y="3325"/>
                </a:cubicBezTo>
                <a:cubicBezTo>
                  <a:pt x="3447" y="3328"/>
                  <a:pt x="3446" y="3331"/>
                  <a:pt x="3446" y="3334"/>
                </a:cubicBezTo>
                <a:cubicBezTo>
                  <a:pt x="3446" y="3338"/>
                  <a:pt x="3444" y="3339"/>
                  <a:pt x="3441" y="3336"/>
                </a:cubicBezTo>
                <a:cubicBezTo>
                  <a:pt x="3429" y="3321"/>
                  <a:pt x="3399" y="3286"/>
                  <a:pt x="3372" y="3275"/>
                </a:cubicBezTo>
                <a:cubicBezTo>
                  <a:pt x="3369" y="3273"/>
                  <a:pt x="3367" y="3275"/>
                  <a:pt x="3367" y="3279"/>
                </a:cubicBezTo>
                <a:cubicBezTo>
                  <a:pt x="3367" y="3281"/>
                  <a:pt x="3367" y="3284"/>
                  <a:pt x="3368" y="3288"/>
                </a:cubicBezTo>
                <a:cubicBezTo>
                  <a:pt x="3369" y="3291"/>
                  <a:pt x="3367" y="3292"/>
                  <a:pt x="3364" y="3290"/>
                </a:cubicBezTo>
                <a:cubicBezTo>
                  <a:pt x="3344" y="3276"/>
                  <a:pt x="3313" y="3261"/>
                  <a:pt x="3295" y="3257"/>
                </a:cubicBezTo>
                <a:cubicBezTo>
                  <a:pt x="3291" y="3257"/>
                  <a:pt x="3288" y="3260"/>
                  <a:pt x="3288" y="3263"/>
                </a:cubicBezTo>
                <a:cubicBezTo>
                  <a:pt x="3289" y="3265"/>
                  <a:pt x="3289" y="3266"/>
                  <a:pt x="3289" y="3267"/>
                </a:cubicBezTo>
                <a:cubicBezTo>
                  <a:pt x="3290" y="3271"/>
                  <a:pt x="3288" y="3272"/>
                  <a:pt x="3285" y="3271"/>
                </a:cubicBezTo>
                <a:cubicBezTo>
                  <a:pt x="3266" y="3263"/>
                  <a:pt x="3223" y="3253"/>
                  <a:pt x="3205" y="3252"/>
                </a:cubicBezTo>
                <a:cubicBezTo>
                  <a:pt x="3201" y="3252"/>
                  <a:pt x="3197" y="3256"/>
                  <a:pt x="3197" y="3260"/>
                </a:cubicBezTo>
                <a:cubicBezTo>
                  <a:pt x="3197" y="3278"/>
                  <a:pt x="3205" y="3321"/>
                  <a:pt x="3212" y="3340"/>
                </a:cubicBezTo>
                <a:cubicBezTo>
                  <a:pt x="3213" y="3344"/>
                  <a:pt x="3211" y="3345"/>
                  <a:pt x="3208" y="3345"/>
                </a:cubicBezTo>
                <a:cubicBezTo>
                  <a:pt x="3207" y="3344"/>
                  <a:pt x="3205" y="3344"/>
                  <a:pt x="3204" y="3344"/>
                </a:cubicBezTo>
                <a:cubicBezTo>
                  <a:pt x="3200" y="3343"/>
                  <a:pt x="3197" y="3346"/>
                  <a:pt x="3198" y="3350"/>
                </a:cubicBezTo>
                <a:cubicBezTo>
                  <a:pt x="3200" y="3368"/>
                  <a:pt x="3213" y="3400"/>
                  <a:pt x="3227" y="3421"/>
                </a:cubicBezTo>
                <a:cubicBezTo>
                  <a:pt x="3229" y="3424"/>
                  <a:pt x="3228" y="3425"/>
                  <a:pt x="3224" y="3425"/>
                </a:cubicBezTo>
                <a:cubicBezTo>
                  <a:pt x="3221" y="3424"/>
                  <a:pt x="3218" y="3423"/>
                  <a:pt x="3216" y="3423"/>
                </a:cubicBezTo>
                <a:cubicBezTo>
                  <a:pt x="3212" y="3422"/>
                  <a:pt x="3210" y="3425"/>
                  <a:pt x="3211" y="3428"/>
                </a:cubicBezTo>
                <a:cubicBezTo>
                  <a:pt x="3221" y="3456"/>
                  <a:pt x="3254" y="3487"/>
                  <a:pt x="3269" y="3500"/>
                </a:cubicBezTo>
                <a:cubicBezTo>
                  <a:pt x="3272" y="3503"/>
                  <a:pt x="3271" y="3505"/>
                  <a:pt x="3267" y="3505"/>
                </a:cubicBezTo>
                <a:cubicBezTo>
                  <a:pt x="3264" y="3505"/>
                  <a:pt x="3261" y="3505"/>
                  <a:pt x="3258" y="3506"/>
                </a:cubicBezTo>
                <a:cubicBezTo>
                  <a:pt x="3254" y="3507"/>
                  <a:pt x="3253" y="3510"/>
                  <a:pt x="3256" y="3513"/>
                </a:cubicBezTo>
                <a:cubicBezTo>
                  <a:pt x="3290" y="3550"/>
                  <a:pt x="3352" y="3542"/>
                  <a:pt x="3426" y="3542"/>
                </a:cubicBezTo>
                <a:cubicBezTo>
                  <a:pt x="3429" y="3542"/>
                  <a:pt x="3431" y="3539"/>
                  <a:pt x="3430" y="3536"/>
                </a:cubicBezTo>
                <a:lnTo>
                  <a:pt x="3381" y="3449"/>
                </a:lnTo>
                <a:cubicBezTo>
                  <a:pt x="3380" y="3446"/>
                  <a:pt x="3381" y="3444"/>
                  <a:pt x="3385" y="3446"/>
                </a:cubicBezTo>
                <a:close/>
                <a:moveTo>
                  <a:pt x="4701" y="2813"/>
                </a:moveTo>
                <a:cubicBezTo>
                  <a:pt x="4702" y="2809"/>
                  <a:pt x="4699" y="2805"/>
                  <a:pt x="4696" y="2804"/>
                </a:cubicBezTo>
                <a:cubicBezTo>
                  <a:pt x="4678" y="2799"/>
                  <a:pt x="4634" y="2797"/>
                  <a:pt x="4614" y="2799"/>
                </a:cubicBezTo>
                <a:cubicBezTo>
                  <a:pt x="4611" y="2799"/>
                  <a:pt x="4609" y="2797"/>
                  <a:pt x="4611" y="2794"/>
                </a:cubicBezTo>
                <a:cubicBezTo>
                  <a:pt x="4612" y="2793"/>
                  <a:pt x="4612" y="2791"/>
                  <a:pt x="4613" y="2790"/>
                </a:cubicBezTo>
                <a:cubicBezTo>
                  <a:pt x="4614" y="2787"/>
                  <a:pt x="4612" y="2783"/>
                  <a:pt x="4609" y="2783"/>
                </a:cubicBezTo>
                <a:cubicBezTo>
                  <a:pt x="4590" y="2780"/>
                  <a:pt x="4556" y="2786"/>
                  <a:pt x="4533" y="2794"/>
                </a:cubicBezTo>
                <a:cubicBezTo>
                  <a:pt x="4529" y="2795"/>
                  <a:pt x="4528" y="2794"/>
                  <a:pt x="4529" y="2790"/>
                </a:cubicBezTo>
                <a:cubicBezTo>
                  <a:pt x="4531" y="2787"/>
                  <a:pt x="4532" y="2785"/>
                  <a:pt x="4533" y="2783"/>
                </a:cubicBezTo>
                <a:cubicBezTo>
                  <a:pt x="4534" y="2779"/>
                  <a:pt x="4533" y="2776"/>
                  <a:pt x="4529" y="2777"/>
                </a:cubicBezTo>
                <a:cubicBezTo>
                  <a:pt x="4500" y="2780"/>
                  <a:pt x="4462" y="2805"/>
                  <a:pt x="4445" y="2816"/>
                </a:cubicBezTo>
                <a:cubicBezTo>
                  <a:pt x="4442" y="2818"/>
                  <a:pt x="4441" y="2817"/>
                  <a:pt x="4441" y="2813"/>
                </a:cubicBezTo>
                <a:cubicBezTo>
                  <a:pt x="4442" y="2810"/>
                  <a:pt x="4443" y="2807"/>
                  <a:pt x="4443" y="2804"/>
                </a:cubicBezTo>
                <a:cubicBezTo>
                  <a:pt x="4443" y="2800"/>
                  <a:pt x="4439" y="2798"/>
                  <a:pt x="4436" y="2800"/>
                </a:cubicBezTo>
                <a:cubicBezTo>
                  <a:pt x="4392" y="2825"/>
                  <a:pt x="4385" y="2886"/>
                  <a:pt x="4367" y="2958"/>
                </a:cubicBezTo>
                <a:cubicBezTo>
                  <a:pt x="4366" y="2961"/>
                  <a:pt x="4369" y="2964"/>
                  <a:pt x="4372" y="2963"/>
                </a:cubicBezTo>
                <a:lnTo>
                  <a:pt x="4468" y="2937"/>
                </a:lnTo>
                <a:cubicBezTo>
                  <a:pt x="4472" y="2937"/>
                  <a:pt x="4473" y="2938"/>
                  <a:pt x="4470" y="2941"/>
                </a:cubicBezTo>
                <a:lnTo>
                  <a:pt x="4396" y="3009"/>
                </a:lnTo>
                <a:cubicBezTo>
                  <a:pt x="4394" y="3012"/>
                  <a:pt x="4395" y="3016"/>
                  <a:pt x="4398" y="3017"/>
                </a:cubicBezTo>
                <a:cubicBezTo>
                  <a:pt x="4470" y="3039"/>
                  <a:pt x="4528" y="3064"/>
                  <a:pt x="4572" y="3038"/>
                </a:cubicBezTo>
                <a:cubicBezTo>
                  <a:pt x="4575" y="3037"/>
                  <a:pt x="4576" y="3033"/>
                  <a:pt x="4573" y="3031"/>
                </a:cubicBezTo>
                <a:cubicBezTo>
                  <a:pt x="4570" y="3030"/>
                  <a:pt x="4567" y="3028"/>
                  <a:pt x="4564" y="3027"/>
                </a:cubicBezTo>
                <a:cubicBezTo>
                  <a:pt x="4560" y="3026"/>
                  <a:pt x="4560" y="3024"/>
                  <a:pt x="4563" y="3023"/>
                </a:cubicBezTo>
                <a:cubicBezTo>
                  <a:pt x="4581" y="3014"/>
                  <a:pt x="4622" y="2994"/>
                  <a:pt x="4640" y="2970"/>
                </a:cubicBezTo>
                <a:cubicBezTo>
                  <a:pt x="4642" y="2967"/>
                  <a:pt x="4640" y="2964"/>
                  <a:pt x="4637" y="2964"/>
                </a:cubicBezTo>
                <a:cubicBezTo>
                  <a:pt x="4634" y="2964"/>
                  <a:pt x="4632" y="2963"/>
                  <a:pt x="4628" y="2963"/>
                </a:cubicBezTo>
                <a:cubicBezTo>
                  <a:pt x="4624" y="2963"/>
                  <a:pt x="4624" y="2961"/>
                  <a:pt x="4627" y="2959"/>
                </a:cubicBezTo>
                <a:cubicBezTo>
                  <a:pt x="4645" y="2943"/>
                  <a:pt x="4668" y="2916"/>
                  <a:pt x="4675" y="2899"/>
                </a:cubicBezTo>
                <a:cubicBezTo>
                  <a:pt x="4677" y="2896"/>
                  <a:pt x="4674" y="2892"/>
                  <a:pt x="4671" y="2891"/>
                </a:cubicBezTo>
                <a:cubicBezTo>
                  <a:pt x="4669" y="2891"/>
                  <a:pt x="4668" y="2891"/>
                  <a:pt x="4667" y="2891"/>
                </a:cubicBezTo>
                <a:cubicBezTo>
                  <a:pt x="4663" y="2891"/>
                  <a:pt x="4662" y="2889"/>
                  <a:pt x="4664" y="2886"/>
                </a:cubicBezTo>
                <a:cubicBezTo>
                  <a:pt x="4676" y="2869"/>
                  <a:pt x="4696" y="2831"/>
                  <a:pt x="4701" y="2813"/>
                </a:cubicBezTo>
                <a:close/>
                <a:moveTo>
                  <a:pt x="3552" y="3265"/>
                </a:moveTo>
                <a:lnTo>
                  <a:pt x="3564" y="3105"/>
                </a:lnTo>
                <a:cubicBezTo>
                  <a:pt x="3566" y="3099"/>
                  <a:pt x="3569" y="3098"/>
                  <a:pt x="3572" y="3104"/>
                </a:cubicBezTo>
                <a:lnTo>
                  <a:pt x="3635" y="3254"/>
                </a:lnTo>
                <a:cubicBezTo>
                  <a:pt x="3638" y="3259"/>
                  <a:pt x="3643" y="3259"/>
                  <a:pt x="3647" y="3255"/>
                </a:cubicBezTo>
                <a:cubicBezTo>
                  <a:pt x="3721" y="3159"/>
                  <a:pt x="3790" y="3084"/>
                  <a:pt x="3776" y="3003"/>
                </a:cubicBezTo>
                <a:cubicBezTo>
                  <a:pt x="3775" y="2997"/>
                  <a:pt x="3770" y="2994"/>
                  <a:pt x="3765" y="2998"/>
                </a:cubicBezTo>
                <a:cubicBezTo>
                  <a:pt x="3761" y="3001"/>
                  <a:pt x="3758" y="3005"/>
                  <a:pt x="3754" y="3009"/>
                </a:cubicBezTo>
                <a:cubicBezTo>
                  <a:pt x="3751" y="3014"/>
                  <a:pt x="3747" y="3013"/>
                  <a:pt x="3747" y="3007"/>
                </a:cubicBezTo>
                <a:cubicBezTo>
                  <a:pt x="3743" y="2975"/>
                  <a:pt x="3735" y="2903"/>
                  <a:pt x="3709" y="2863"/>
                </a:cubicBezTo>
                <a:cubicBezTo>
                  <a:pt x="3706" y="2858"/>
                  <a:pt x="3701" y="2858"/>
                  <a:pt x="3698" y="2864"/>
                </a:cubicBezTo>
                <a:cubicBezTo>
                  <a:pt x="3696" y="2867"/>
                  <a:pt x="3694" y="2871"/>
                  <a:pt x="3692" y="2876"/>
                </a:cubicBezTo>
                <a:cubicBezTo>
                  <a:pt x="3690" y="2882"/>
                  <a:pt x="3687" y="2882"/>
                  <a:pt x="3685" y="2876"/>
                </a:cubicBezTo>
                <a:cubicBezTo>
                  <a:pt x="3671" y="2839"/>
                  <a:pt x="3642" y="2790"/>
                  <a:pt x="3621" y="2770"/>
                </a:cubicBezTo>
                <a:cubicBezTo>
                  <a:pt x="3616" y="2765"/>
                  <a:pt x="3610" y="2767"/>
                  <a:pt x="3607" y="2772"/>
                </a:cubicBezTo>
                <a:cubicBezTo>
                  <a:pt x="3606" y="2774"/>
                  <a:pt x="3605" y="2776"/>
                  <a:pt x="3604" y="2778"/>
                </a:cubicBezTo>
                <a:cubicBezTo>
                  <a:pt x="3602" y="2784"/>
                  <a:pt x="3598" y="2784"/>
                  <a:pt x="3595" y="2779"/>
                </a:cubicBezTo>
                <a:cubicBezTo>
                  <a:pt x="3576" y="2752"/>
                  <a:pt x="3529" y="2700"/>
                  <a:pt x="3505" y="2683"/>
                </a:cubicBezTo>
                <a:cubicBezTo>
                  <a:pt x="3500" y="2679"/>
                  <a:pt x="3491" y="2681"/>
                  <a:pt x="3488" y="2686"/>
                </a:cubicBezTo>
                <a:cubicBezTo>
                  <a:pt x="3471" y="2709"/>
                  <a:pt x="3443" y="2775"/>
                  <a:pt x="3435" y="2807"/>
                </a:cubicBezTo>
                <a:cubicBezTo>
                  <a:pt x="3433" y="2812"/>
                  <a:pt x="3430" y="2813"/>
                  <a:pt x="3426" y="2809"/>
                </a:cubicBezTo>
                <a:cubicBezTo>
                  <a:pt x="3424" y="2807"/>
                  <a:pt x="3423" y="2805"/>
                  <a:pt x="3421" y="2804"/>
                </a:cubicBezTo>
                <a:cubicBezTo>
                  <a:pt x="3417" y="2800"/>
                  <a:pt x="3410" y="2801"/>
                  <a:pt x="3407" y="2806"/>
                </a:cubicBezTo>
                <a:cubicBezTo>
                  <a:pt x="3394" y="2833"/>
                  <a:pt x="3383" y="2888"/>
                  <a:pt x="3383" y="2928"/>
                </a:cubicBezTo>
                <a:cubicBezTo>
                  <a:pt x="3383" y="2934"/>
                  <a:pt x="3380" y="2935"/>
                  <a:pt x="3376" y="2930"/>
                </a:cubicBezTo>
                <a:cubicBezTo>
                  <a:pt x="3372" y="2926"/>
                  <a:pt x="3369" y="2923"/>
                  <a:pt x="3366" y="2921"/>
                </a:cubicBezTo>
                <a:cubicBezTo>
                  <a:pt x="3362" y="2917"/>
                  <a:pt x="3356" y="2918"/>
                  <a:pt x="3355" y="2924"/>
                </a:cubicBezTo>
                <a:cubicBezTo>
                  <a:pt x="3344" y="2970"/>
                  <a:pt x="3360" y="3041"/>
                  <a:pt x="3368" y="3072"/>
                </a:cubicBezTo>
                <a:cubicBezTo>
                  <a:pt x="3369" y="3078"/>
                  <a:pt x="3367" y="3080"/>
                  <a:pt x="3362" y="3077"/>
                </a:cubicBezTo>
                <a:cubicBezTo>
                  <a:pt x="3357" y="3074"/>
                  <a:pt x="3352" y="3071"/>
                  <a:pt x="3348" y="3070"/>
                </a:cubicBezTo>
                <a:cubicBezTo>
                  <a:pt x="3342" y="3068"/>
                  <a:pt x="3338" y="3072"/>
                  <a:pt x="3339" y="3077"/>
                </a:cubicBezTo>
                <a:cubicBezTo>
                  <a:pt x="3352" y="3158"/>
                  <a:pt x="3441" y="3203"/>
                  <a:pt x="3540" y="3269"/>
                </a:cubicBezTo>
                <a:cubicBezTo>
                  <a:pt x="3545" y="3273"/>
                  <a:pt x="3550" y="3270"/>
                  <a:pt x="3552" y="3265"/>
                </a:cubicBezTo>
                <a:close/>
                <a:moveTo>
                  <a:pt x="3049" y="3540"/>
                </a:moveTo>
                <a:cubicBezTo>
                  <a:pt x="3048" y="3543"/>
                  <a:pt x="3048" y="3546"/>
                  <a:pt x="3048" y="3549"/>
                </a:cubicBezTo>
                <a:cubicBezTo>
                  <a:pt x="3047" y="3553"/>
                  <a:pt x="3045" y="3554"/>
                  <a:pt x="3043" y="3551"/>
                </a:cubicBezTo>
                <a:cubicBezTo>
                  <a:pt x="3030" y="3536"/>
                  <a:pt x="3001" y="3501"/>
                  <a:pt x="2974" y="3489"/>
                </a:cubicBezTo>
                <a:cubicBezTo>
                  <a:pt x="2971" y="3488"/>
                  <a:pt x="2968" y="3490"/>
                  <a:pt x="2968" y="3494"/>
                </a:cubicBezTo>
                <a:cubicBezTo>
                  <a:pt x="2969" y="3496"/>
                  <a:pt x="2969" y="3499"/>
                  <a:pt x="2970" y="3502"/>
                </a:cubicBezTo>
                <a:cubicBezTo>
                  <a:pt x="2970" y="3506"/>
                  <a:pt x="2969" y="3507"/>
                  <a:pt x="2966" y="3505"/>
                </a:cubicBezTo>
                <a:cubicBezTo>
                  <a:pt x="2946" y="3490"/>
                  <a:pt x="2915" y="3475"/>
                  <a:pt x="2896" y="3472"/>
                </a:cubicBezTo>
                <a:cubicBezTo>
                  <a:pt x="2893" y="3471"/>
                  <a:pt x="2890" y="3474"/>
                  <a:pt x="2890" y="3478"/>
                </a:cubicBezTo>
                <a:cubicBezTo>
                  <a:pt x="2890" y="3479"/>
                  <a:pt x="2890" y="3480"/>
                  <a:pt x="2891" y="3482"/>
                </a:cubicBezTo>
                <a:cubicBezTo>
                  <a:pt x="2892" y="3485"/>
                  <a:pt x="2890" y="3487"/>
                  <a:pt x="2886" y="3486"/>
                </a:cubicBezTo>
                <a:cubicBezTo>
                  <a:pt x="2867" y="3478"/>
                  <a:pt x="2825" y="3467"/>
                  <a:pt x="2807" y="3467"/>
                </a:cubicBezTo>
                <a:cubicBezTo>
                  <a:pt x="2803" y="3467"/>
                  <a:pt x="2799" y="3471"/>
                  <a:pt x="2799" y="3474"/>
                </a:cubicBezTo>
                <a:cubicBezTo>
                  <a:pt x="2798" y="3493"/>
                  <a:pt x="2807" y="3536"/>
                  <a:pt x="2813" y="3555"/>
                </a:cubicBezTo>
                <a:cubicBezTo>
                  <a:pt x="2815" y="3559"/>
                  <a:pt x="2813" y="3560"/>
                  <a:pt x="2810" y="3559"/>
                </a:cubicBezTo>
                <a:cubicBezTo>
                  <a:pt x="2808" y="3559"/>
                  <a:pt x="2807" y="3559"/>
                  <a:pt x="2805" y="3558"/>
                </a:cubicBezTo>
                <a:cubicBezTo>
                  <a:pt x="2802" y="3558"/>
                  <a:pt x="2799" y="3560"/>
                  <a:pt x="2799" y="3564"/>
                </a:cubicBezTo>
                <a:cubicBezTo>
                  <a:pt x="2802" y="3583"/>
                  <a:pt x="2815" y="3615"/>
                  <a:pt x="2828" y="3635"/>
                </a:cubicBezTo>
                <a:cubicBezTo>
                  <a:pt x="2830" y="3638"/>
                  <a:pt x="2829" y="3640"/>
                  <a:pt x="2826" y="3639"/>
                </a:cubicBezTo>
                <a:cubicBezTo>
                  <a:pt x="2822" y="3638"/>
                  <a:pt x="2819" y="3638"/>
                  <a:pt x="2817" y="3637"/>
                </a:cubicBezTo>
                <a:cubicBezTo>
                  <a:pt x="2814" y="3637"/>
                  <a:pt x="2811" y="3639"/>
                  <a:pt x="2813" y="3643"/>
                </a:cubicBezTo>
                <a:cubicBezTo>
                  <a:pt x="2823" y="3670"/>
                  <a:pt x="2856" y="3701"/>
                  <a:pt x="2870" y="3715"/>
                </a:cubicBezTo>
                <a:cubicBezTo>
                  <a:pt x="2873" y="3717"/>
                  <a:pt x="2872" y="3719"/>
                  <a:pt x="2869" y="3719"/>
                </a:cubicBezTo>
                <a:cubicBezTo>
                  <a:pt x="2865" y="3719"/>
                  <a:pt x="2862" y="3720"/>
                  <a:pt x="2859" y="3720"/>
                </a:cubicBezTo>
                <a:cubicBezTo>
                  <a:pt x="2856" y="3721"/>
                  <a:pt x="2855" y="3725"/>
                  <a:pt x="2857" y="3727"/>
                </a:cubicBezTo>
                <a:cubicBezTo>
                  <a:pt x="2892" y="3764"/>
                  <a:pt x="2954" y="3757"/>
                  <a:pt x="3027" y="3757"/>
                </a:cubicBezTo>
                <a:cubicBezTo>
                  <a:pt x="3031" y="3757"/>
                  <a:pt x="3033" y="3754"/>
                  <a:pt x="3031" y="3750"/>
                </a:cubicBezTo>
                <a:lnTo>
                  <a:pt x="2983" y="3664"/>
                </a:lnTo>
                <a:cubicBezTo>
                  <a:pt x="2981" y="3660"/>
                  <a:pt x="2983" y="3659"/>
                  <a:pt x="2986" y="3660"/>
                </a:cubicBezTo>
                <a:lnTo>
                  <a:pt x="3070" y="3716"/>
                </a:lnTo>
                <a:cubicBezTo>
                  <a:pt x="3074" y="3718"/>
                  <a:pt x="3077" y="3716"/>
                  <a:pt x="3077" y="3712"/>
                </a:cubicBezTo>
                <a:cubicBezTo>
                  <a:pt x="3082" y="3638"/>
                  <a:pt x="3092" y="3575"/>
                  <a:pt x="3056" y="3538"/>
                </a:cubicBezTo>
                <a:cubicBezTo>
                  <a:pt x="3054" y="3536"/>
                  <a:pt x="3050" y="3536"/>
                  <a:pt x="3049" y="3540"/>
                </a:cubicBezTo>
                <a:close/>
                <a:moveTo>
                  <a:pt x="2227" y="4635"/>
                </a:moveTo>
                <a:lnTo>
                  <a:pt x="2311" y="4690"/>
                </a:lnTo>
                <a:cubicBezTo>
                  <a:pt x="2314" y="4692"/>
                  <a:pt x="2317" y="4690"/>
                  <a:pt x="2317" y="4687"/>
                </a:cubicBezTo>
                <a:cubicBezTo>
                  <a:pt x="2322" y="4612"/>
                  <a:pt x="2333" y="4549"/>
                  <a:pt x="2297" y="4512"/>
                </a:cubicBezTo>
                <a:cubicBezTo>
                  <a:pt x="2294" y="4510"/>
                  <a:pt x="2291" y="4510"/>
                  <a:pt x="2290" y="4514"/>
                </a:cubicBezTo>
                <a:cubicBezTo>
                  <a:pt x="2289" y="4517"/>
                  <a:pt x="2288" y="4520"/>
                  <a:pt x="2288" y="4523"/>
                </a:cubicBezTo>
                <a:cubicBezTo>
                  <a:pt x="2288" y="4527"/>
                  <a:pt x="2286" y="4528"/>
                  <a:pt x="2284" y="4525"/>
                </a:cubicBezTo>
                <a:cubicBezTo>
                  <a:pt x="2271" y="4510"/>
                  <a:pt x="2242" y="4475"/>
                  <a:pt x="2215" y="4463"/>
                </a:cubicBezTo>
                <a:cubicBezTo>
                  <a:pt x="2211" y="4462"/>
                  <a:pt x="2209" y="4464"/>
                  <a:pt x="2209" y="4468"/>
                </a:cubicBezTo>
                <a:cubicBezTo>
                  <a:pt x="2209" y="4470"/>
                  <a:pt x="2210" y="4473"/>
                  <a:pt x="2210" y="4476"/>
                </a:cubicBezTo>
                <a:cubicBezTo>
                  <a:pt x="2211" y="4480"/>
                  <a:pt x="2209" y="4481"/>
                  <a:pt x="2206" y="4479"/>
                </a:cubicBezTo>
                <a:cubicBezTo>
                  <a:pt x="2186" y="4464"/>
                  <a:pt x="2155" y="4449"/>
                  <a:pt x="2137" y="4446"/>
                </a:cubicBezTo>
                <a:cubicBezTo>
                  <a:pt x="2133" y="4445"/>
                  <a:pt x="2130" y="4448"/>
                  <a:pt x="2131" y="4452"/>
                </a:cubicBezTo>
                <a:cubicBezTo>
                  <a:pt x="2131" y="4453"/>
                  <a:pt x="2131" y="4455"/>
                  <a:pt x="2131" y="4456"/>
                </a:cubicBezTo>
                <a:cubicBezTo>
                  <a:pt x="2132" y="4460"/>
                  <a:pt x="2130" y="4461"/>
                  <a:pt x="2127" y="4460"/>
                </a:cubicBezTo>
                <a:cubicBezTo>
                  <a:pt x="2108" y="4452"/>
                  <a:pt x="2065" y="4442"/>
                  <a:pt x="2047" y="4441"/>
                </a:cubicBezTo>
                <a:cubicBezTo>
                  <a:pt x="2044" y="4441"/>
                  <a:pt x="2040" y="4445"/>
                  <a:pt x="2040" y="4449"/>
                </a:cubicBezTo>
                <a:cubicBezTo>
                  <a:pt x="2039" y="4467"/>
                  <a:pt x="2048" y="4510"/>
                  <a:pt x="2054" y="4529"/>
                </a:cubicBezTo>
                <a:cubicBezTo>
                  <a:pt x="2055" y="4533"/>
                  <a:pt x="2054" y="4534"/>
                  <a:pt x="2050" y="4533"/>
                </a:cubicBezTo>
                <a:cubicBezTo>
                  <a:pt x="2049" y="4533"/>
                  <a:pt x="2047" y="4533"/>
                  <a:pt x="2046" y="4532"/>
                </a:cubicBezTo>
                <a:cubicBezTo>
                  <a:pt x="2042" y="4532"/>
                  <a:pt x="2039" y="4535"/>
                  <a:pt x="2040" y="4538"/>
                </a:cubicBezTo>
                <a:cubicBezTo>
                  <a:pt x="2042" y="4557"/>
                  <a:pt x="2055" y="4589"/>
                  <a:pt x="2069" y="4609"/>
                </a:cubicBezTo>
                <a:cubicBezTo>
                  <a:pt x="2071" y="4612"/>
                  <a:pt x="2070" y="4614"/>
                  <a:pt x="2066" y="4613"/>
                </a:cubicBezTo>
                <a:cubicBezTo>
                  <a:pt x="2063" y="4612"/>
                  <a:pt x="2060" y="4612"/>
                  <a:pt x="2058" y="4612"/>
                </a:cubicBezTo>
                <a:cubicBezTo>
                  <a:pt x="2054" y="4611"/>
                  <a:pt x="2052" y="4613"/>
                  <a:pt x="2053" y="4617"/>
                </a:cubicBezTo>
                <a:cubicBezTo>
                  <a:pt x="2064" y="4645"/>
                  <a:pt x="2096" y="4675"/>
                  <a:pt x="2111" y="4689"/>
                </a:cubicBezTo>
                <a:cubicBezTo>
                  <a:pt x="2114" y="4691"/>
                  <a:pt x="2113" y="4693"/>
                  <a:pt x="2109" y="4693"/>
                </a:cubicBezTo>
                <a:cubicBezTo>
                  <a:pt x="2106" y="4693"/>
                  <a:pt x="2103" y="4694"/>
                  <a:pt x="2100" y="4695"/>
                </a:cubicBezTo>
                <a:cubicBezTo>
                  <a:pt x="2096" y="4695"/>
                  <a:pt x="2095" y="4699"/>
                  <a:pt x="2098" y="4702"/>
                </a:cubicBezTo>
                <a:cubicBezTo>
                  <a:pt x="2133" y="4739"/>
                  <a:pt x="2194" y="4731"/>
                  <a:pt x="2268" y="4731"/>
                </a:cubicBezTo>
                <a:cubicBezTo>
                  <a:pt x="2271" y="4731"/>
                  <a:pt x="2273" y="4728"/>
                  <a:pt x="2272" y="4724"/>
                </a:cubicBezTo>
                <a:lnTo>
                  <a:pt x="2223" y="4638"/>
                </a:lnTo>
                <a:cubicBezTo>
                  <a:pt x="2222" y="4635"/>
                  <a:pt x="2224" y="4633"/>
                  <a:pt x="2227" y="4635"/>
                </a:cubicBezTo>
                <a:close/>
                <a:moveTo>
                  <a:pt x="2666" y="3564"/>
                </a:moveTo>
                <a:cubicBezTo>
                  <a:pt x="2671" y="3489"/>
                  <a:pt x="2681" y="3426"/>
                  <a:pt x="2646" y="3390"/>
                </a:cubicBezTo>
                <a:cubicBezTo>
                  <a:pt x="2643" y="3387"/>
                  <a:pt x="2640" y="3387"/>
                  <a:pt x="2639" y="3391"/>
                </a:cubicBezTo>
                <a:cubicBezTo>
                  <a:pt x="2638" y="3394"/>
                  <a:pt x="2637" y="3397"/>
                  <a:pt x="2637" y="3400"/>
                </a:cubicBezTo>
                <a:cubicBezTo>
                  <a:pt x="2636" y="3404"/>
                  <a:pt x="2635" y="3405"/>
                  <a:pt x="2632" y="3402"/>
                </a:cubicBezTo>
                <a:cubicBezTo>
                  <a:pt x="2620" y="3387"/>
                  <a:pt x="2590" y="3352"/>
                  <a:pt x="2563" y="3341"/>
                </a:cubicBezTo>
                <a:cubicBezTo>
                  <a:pt x="2560" y="3339"/>
                  <a:pt x="2557" y="3341"/>
                  <a:pt x="2558" y="3345"/>
                </a:cubicBezTo>
                <a:cubicBezTo>
                  <a:pt x="2558" y="3347"/>
                  <a:pt x="2558" y="3350"/>
                  <a:pt x="2559" y="3353"/>
                </a:cubicBezTo>
                <a:cubicBezTo>
                  <a:pt x="2560" y="3357"/>
                  <a:pt x="2558" y="3358"/>
                  <a:pt x="2555" y="3356"/>
                </a:cubicBezTo>
                <a:cubicBezTo>
                  <a:pt x="2535" y="3341"/>
                  <a:pt x="2504" y="3326"/>
                  <a:pt x="2485" y="3323"/>
                </a:cubicBezTo>
                <a:cubicBezTo>
                  <a:pt x="2482" y="3322"/>
                  <a:pt x="2479" y="3325"/>
                  <a:pt x="2479" y="3329"/>
                </a:cubicBezTo>
                <a:cubicBezTo>
                  <a:pt x="2479" y="3330"/>
                  <a:pt x="2480" y="3332"/>
                  <a:pt x="2480" y="3333"/>
                </a:cubicBezTo>
                <a:cubicBezTo>
                  <a:pt x="2481" y="3337"/>
                  <a:pt x="2479" y="3338"/>
                  <a:pt x="2475" y="3337"/>
                </a:cubicBezTo>
                <a:cubicBezTo>
                  <a:pt x="2457" y="3329"/>
                  <a:pt x="2414" y="3319"/>
                  <a:pt x="2396" y="3318"/>
                </a:cubicBezTo>
                <a:cubicBezTo>
                  <a:pt x="2392" y="3318"/>
                  <a:pt x="2388" y="3322"/>
                  <a:pt x="2388" y="3326"/>
                </a:cubicBezTo>
                <a:cubicBezTo>
                  <a:pt x="2387" y="3344"/>
                  <a:pt x="2396" y="3387"/>
                  <a:pt x="2403" y="3406"/>
                </a:cubicBezTo>
                <a:cubicBezTo>
                  <a:pt x="2404" y="3410"/>
                  <a:pt x="2402" y="3411"/>
                  <a:pt x="2399" y="3410"/>
                </a:cubicBezTo>
                <a:cubicBezTo>
                  <a:pt x="2397" y="3410"/>
                  <a:pt x="2396" y="3410"/>
                  <a:pt x="2395" y="3410"/>
                </a:cubicBezTo>
                <a:cubicBezTo>
                  <a:pt x="2391" y="3409"/>
                  <a:pt x="2388" y="3412"/>
                  <a:pt x="2388" y="3415"/>
                </a:cubicBezTo>
                <a:cubicBezTo>
                  <a:pt x="2391" y="3434"/>
                  <a:pt x="2404" y="3466"/>
                  <a:pt x="2418" y="3487"/>
                </a:cubicBezTo>
                <a:cubicBezTo>
                  <a:pt x="2420" y="3490"/>
                  <a:pt x="2418" y="3491"/>
                  <a:pt x="2415" y="3490"/>
                </a:cubicBezTo>
                <a:cubicBezTo>
                  <a:pt x="2412" y="3490"/>
                  <a:pt x="2409" y="3489"/>
                  <a:pt x="2407" y="3489"/>
                </a:cubicBezTo>
                <a:cubicBezTo>
                  <a:pt x="2403" y="3488"/>
                  <a:pt x="2401" y="3491"/>
                  <a:pt x="2402" y="3494"/>
                </a:cubicBezTo>
                <a:cubicBezTo>
                  <a:pt x="2412" y="3522"/>
                  <a:pt x="2445" y="3553"/>
                  <a:pt x="2460" y="3566"/>
                </a:cubicBezTo>
                <a:cubicBezTo>
                  <a:pt x="2462" y="3569"/>
                  <a:pt x="2462" y="3570"/>
                  <a:pt x="2458" y="3570"/>
                </a:cubicBezTo>
                <a:cubicBezTo>
                  <a:pt x="2454" y="3570"/>
                  <a:pt x="2451" y="3571"/>
                  <a:pt x="2448" y="3572"/>
                </a:cubicBezTo>
                <a:cubicBezTo>
                  <a:pt x="2445" y="3573"/>
                  <a:pt x="2444" y="3576"/>
                  <a:pt x="2447" y="3579"/>
                </a:cubicBezTo>
                <a:cubicBezTo>
                  <a:pt x="2481" y="3616"/>
                  <a:pt x="2543" y="3608"/>
                  <a:pt x="2616" y="3608"/>
                </a:cubicBezTo>
                <a:cubicBezTo>
                  <a:pt x="2620" y="3608"/>
                  <a:pt x="2622" y="3605"/>
                  <a:pt x="2620" y="3602"/>
                </a:cubicBezTo>
                <a:lnTo>
                  <a:pt x="2572" y="3515"/>
                </a:lnTo>
                <a:cubicBezTo>
                  <a:pt x="2571" y="3512"/>
                  <a:pt x="2572" y="3510"/>
                  <a:pt x="2576" y="3512"/>
                </a:cubicBezTo>
                <a:lnTo>
                  <a:pt x="2660" y="3568"/>
                </a:lnTo>
                <a:cubicBezTo>
                  <a:pt x="2663" y="3569"/>
                  <a:pt x="2666" y="3567"/>
                  <a:pt x="2666" y="3564"/>
                </a:cubicBezTo>
                <a:close/>
                <a:moveTo>
                  <a:pt x="2038" y="4312"/>
                </a:moveTo>
                <a:cubicBezTo>
                  <a:pt x="2034" y="4313"/>
                  <a:pt x="2033" y="4316"/>
                  <a:pt x="2036" y="4319"/>
                </a:cubicBezTo>
                <a:cubicBezTo>
                  <a:pt x="2070" y="4356"/>
                  <a:pt x="2132" y="4348"/>
                  <a:pt x="2205" y="4348"/>
                </a:cubicBezTo>
                <a:cubicBezTo>
                  <a:pt x="2209" y="4348"/>
                  <a:pt x="2211" y="4345"/>
                  <a:pt x="2210" y="4342"/>
                </a:cubicBezTo>
                <a:lnTo>
                  <a:pt x="2161" y="4255"/>
                </a:lnTo>
                <a:cubicBezTo>
                  <a:pt x="2160" y="4252"/>
                  <a:pt x="2162" y="4250"/>
                  <a:pt x="2165" y="4252"/>
                </a:cubicBezTo>
                <a:lnTo>
                  <a:pt x="2249" y="4308"/>
                </a:lnTo>
                <a:cubicBezTo>
                  <a:pt x="2252" y="4309"/>
                  <a:pt x="2255" y="4308"/>
                  <a:pt x="2255" y="4304"/>
                </a:cubicBezTo>
                <a:cubicBezTo>
                  <a:pt x="2260" y="4229"/>
                  <a:pt x="2270" y="4167"/>
                  <a:pt x="2235" y="4130"/>
                </a:cubicBezTo>
                <a:cubicBezTo>
                  <a:pt x="2232" y="4127"/>
                  <a:pt x="2229" y="4128"/>
                  <a:pt x="2228" y="4131"/>
                </a:cubicBezTo>
                <a:cubicBezTo>
                  <a:pt x="2227" y="4134"/>
                  <a:pt x="2226" y="4137"/>
                  <a:pt x="2226" y="4140"/>
                </a:cubicBezTo>
                <a:cubicBezTo>
                  <a:pt x="2226" y="4144"/>
                  <a:pt x="2224" y="4145"/>
                  <a:pt x="2222" y="4142"/>
                </a:cubicBezTo>
                <a:cubicBezTo>
                  <a:pt x="2209" y="4127"/>
                  <a:pt x="2180" y="4093"/>
                  <a:pt x="2153" y="4081"/>
                </a:cubicBezTo>
                <a:cubicBezTo>
                  <a:pt x="2149" y="4079"/>
                  <a:pt x="2147" y="4081"/>
                  <a:pt x="2147" y="4085"/>
                </a:cubicBezTo>
                <a:cubicBezTo>
                  <a:pt x="2147" y="4087"/>
                  <a:pt x="2148" y="4090"/>
                  <a:pt x="2148" y="4093"/>
                </a:cubicBezTo>
                <a:cubicBezTo>
                  <a:pt x="2149" y="4097"/>
                  <a:pt x="2147" y="4098"/>
                  <a:pt x="2144" y="4096"/>
                </a:cubicBezTo>
                <a:cubicBezTo>
                  <a:pt x="2124" y="4081"/>
                  <a:pt x="2093" y="4067"/>
                  <a:pt x="2075" y="4063"/>
                </a:cubicBezTo>
                <a:cubicBezTo>
                  <a:pt x="2071" y="4063"/>
                  <a:pt x="2068" y="4066"/>
                  <a:pt x="2069" y="4069"/>
                </a:cubicBezTo>
                <a:cubicBezTo>
                  <a:pt x="2069" y="4070"/>
                  <a:pt x="2069" y="4072"/>
                  <a:pt x="2069" y="4073"/>
                </a:cubicBezTo>
                <a:cubicBezTo>
                  <a:pt x="2070" y="4077"/>
                  <a:pt x="2068" y="4078"/>
                  <a:pt x="2065" y="4077"/>
                </a:cubicBezTo>
                <a:cubicBezTo>
                  <a:pt x="2046" y="4070"/>
                  <a:pt x="2003" y="4059"/>
                  <a:pt x="1985" y="4058"/>
                </a:cubicBezTo>
                <a:cubicBezTo>
                  <a:pt x="1981" y="4058"/>
                  <a:pt x="1977" y="4062"/>
                  <a:pt x="1977" y="4066"/>
                </a:cubicBezTo>
                <a:cubicBezTo>
                  <a:pt x="1977" y="4084"/>
                  <a:pt x="1985" y="4127"/>
                  <a:pt x="1992" y="4146"/>
                </a:cubicBezTo>
                <a:cubicBezTo>
                  <a:pt x="1993" y="4150"/>
                  <a:pt x="1992" y="4151"/>
                  <a:pt x="1988" y="4151"/>
                </a:cubicBezTo>
                <a:cubicBezTo>
                  <a:pt x="1987" y="4150"/>
                  <a:pt x="1985" y="4150"/>
                  <a:pt x="1984" y="4150"/>
                </a:cubicBezTo>
                <a:cubicBezTo>
                  <a:pt x="1980" y="4149"/>
                  <a:pt x="1977" y="4152"/>
                  <a:pt x="1978" y="4156"/>
                </a:cubicBezTo>
                <a:cubicBezTo>
                  <a:pt x="1980" y="4174"/>
                  <a:pt x="1993" y="4206"/>
                  <a:pt x="2007" y="4227"/>
                </a:cubicBezTo>
                <a:cubicBezTo>
                  <a:pt x="2009" y="4230"/>
                  <a:pt x="2008" y="4231"/>
                  <a:pt x="2004" y="4230"/>
                </a:cubicBezTo>
                <a:cubicBezTo>
                  <a:pt x="2001" y="4230"/>
                  <a:pt x="1998" y="4229"/>
                  <a:pt x="1996" y="4229"/>
                </a:cubicBezTo>
                <a:cubicBezTo>
                  <a:pt x="1992" y="4228"/>
                  <a:pt x="1990" y="4231"/>
                  <a:pt x="1991" y="4234"/>
                </a:cubicBezTo>
                <a:cubicBezTo>
                  <a:pt x="2002" y="4262"/>
                  <a:pt x="2034" y="4293"/>
                  <a:pt x="2049" y="4306"/>
                </a:cubicBezTo>
                <a:cubicBezTo>
                  <a:pt x="2052" y="4309"/>
                  <a:pt x="2051" y="4310"/>
                  <a:pt x="2047" y="4311"/>
                </a:cubicBezTo>
                <a:cubicBezTo>
                  <a:pt x="2044" y="4311"/>
                  <a:pt x="2041" y="4311"/>
                  <a:pt x="2038" y="4312"/>
                </a:cubicBezTo>
                <a:close/>
                <a:moveTo>
                  <a:pt x="1760" y="3862"/>
                </a:moveTo>
                <a:cubicBezTo>
                  <a:pt x="1764" y="3787"/>
                  <a:pt x="1775" y="3725"/>
                  <a:pt x="1739" y="3688"/>
                </a:cubicBezTo>
                <a:cubicBezTo>
                  <a:pt x="1737" y="3685"/>
                  <a:pt x="1733" y="3685"/>
                  <a:pt x="1732" y="3689"/>
                </a:cubicBezTo>
                <a:cubicBezTo>
                  <a:pt x="1731" y="3692"/>
                  <a:pt x="1731" y="3695"/>
                  <a:pt x="1730" y="3698"/>
                </a:cubicBezTo>
                <a:cubicBezTo>
                  <a:pt x="1730" y="3702"/>
                  <a:pt x="1728" y="3703"/>
                  <a:pt x="1726" y="3700"/>
                </a:cubicBezTo>
                <a:cubicBezTo>
                  <a:pt x="1713" y="3685"/>
                  <a:pt x="1684" y="3650"/>
                  <a:pt x="1657" y="3639"/>
                </a:cubicBezTo>
                <a:cubicBezTo>
                  <a:pt x="1653" y="3637"/>
                  <a:pt x="1651" y="3639"/>
                  <a:pt x="1651" y="3643"/>
                </a:cubicBezTo>
                <a:cubicBezTo>
                  <a:pt x="1652" y="3645"/>
                  <a:pt x="1652" y="3648"/>
                  <a:pt x="1653" y="3651"/>
                </a:cubicBezTo>
                <a:cubicBezTo>
                  <a:pt x="1653" y="3655"/>
                  <a:pt x="1652" y="3656"/>
                  <a:pt x="1649" y="3654"/>
                </a:cubicBezTo>
                <a:cubicBezTo>
                  <a:pt x="1629" y="3639"/>
                  <a:pt x="1597" y="3624"/>
                  <a:pt x="1579" y="3621"/>
                </a:cubicBezTo>
                <a:cubicBezTo>
                  <a:pt x="1575" y="3620"/>
                  <a:pt x="1572" y="3623"/>
                  <a:pt x="1573" y="3627"/>
                </a:cubicBezTo>
                <a:cubicBezTo>
                  <a:pt x="1573" y="3628"/>
                  <a:pt x="1573" y="3630"/>
                  <a:pt x="1574" y="3631"/>
                </a:cubicBezTo>
                <a:cubicBezTo>
                  <a:pt x="1574" y="3635"/>
                  <a:pt x="1572" y="3636"/>
                  <a:pt x="1569" y="3635"/>
                </a:cubicBezTo>
                <a:cubicBezTo>
                  <a:pt x="1550" y="3627"/>
                  <a:pt x="1508" y="3617"/>
                  <a:pt x="1489" y="3616"/>
                </a:cubicBezTo>
                <a:cubicBezTo>
                  <a:pt x="1486" y="3616"/>
                  <a:pt x="1482" y="3620"/>
                  <a:pt x="1482" y="3624"/>
                </a:cubicBezTo>
                <a:cubicBezTo>
                  <a:pt x="1481" y="3642"/>
                  <a:pt x="1490" y="3685"/>
                  <a:pt x="1496" y="3704"/>
                </a:cubicBezTo>
                <a:cubicBezTo>
                  <a:pt x="1497" y="3708"/>
                  <a:pt x="1496" y="3709"/>
                  <a:pt x="1492" y="3708"/>
                </a:cubicBezTo>
                <a:cubicBezTo>
                  <a:pt x="1491" y="3708"/>
                  <a:pt x="1489" y="3708"/>
                  <a:pt x="1488" y="3707"/>
                </a:cubicBezTo>
                <a:cubicBezTo>
                  <a:pt x="1485" y="3707"/>
                  <a:pt x="1481" y="3710"/>
                  <a:pt x="1482" y="3713"/>
                </a:cubicBezTo>
                <a:cubicBezTo>
                  <a:pt x="1484" y="3732"/>
                  <a:pt x="1498" y="3764"/>
                  <a:pt x="1511" y="3784"/>
                </a:cubicBezTo>
                <a:cubicBezTo>
                  <a:pt x="1513" y="3787"/>
                  <a:pt x="1512" y="3789"/>
                  <a:pt x="1508" y="3788"/>
                </a:cubicBezTo>
                <a:cubicBezTo>
                  <a:pt x="1505" y="3787"/>
                  <a:pt x="1502" y="3787"/>
                  <a:pt x="1500" y="3787"/>
                </a:cubicBezTo>
                <a:cubicBezTo>
                  <a:pt x="1496" y="3786"/>
                  <a:pt x="1494" y="3789"/>
                  <a:pt x="1495" y="3792"/>
                </a:cubicBezTo>
                <a:cubicBezTo>
                  <a:pt x="1506" y="3820"/>
                  <a:pt x="1539" y="3851"/>
                  <a:pt x="1553" y="3864"/>
                </a:cubicBezTo>
                <a:cubicBezTo>
                  <a:pt x="1556" y="3866"/>
                  <a:pt x="1555" y="3868"/>
                  <a:pt x="1551" y="3868"/>
                </a:cubicBezTo>
                <a:cubicBezTo>
                  <a:pt x="1548" y="3869"/>
                  <a:pt x="1545" y="3869"/>
                  <a:pt x="1542" y="3870"/>
                </a:cubicBezTo>
                <a:cubicBezTo>
                  <a:pt x="1538" y="3871"/>
                  <a:pt x="1538" y="3874"/>
                  <a:pt x="1540" y="3877"/>
                </a:cubicBezTo>
                <a:cubicBezTo>
                  <a:pt x="1575" y="3914"/>
                  <a:pt x="1636" y="3906"/>
                  <a:pt x="1710" y="3906"/>
                </a:cubicBezTo>
                <a:cubicBezTo>
                  <a:pt x="1713" y="3906"/>
                  <a:pt x="1715" y="3903"/>
                  <a:pt x="1714" y="3900"/>
                </a:cubicBezTo>
                <a:lnTo>
                  <a:pt x="1666" y="3813"/>
                </a:lnTo>
                <a:cubicBezTo>
                  <a:pt x="1664" y="3810"/>
                  <a:pt x="1666" y="3808"/>
                  <a:pt x="1669" y="3810"/>
                </a:cubicBezTo>
                <a:lnTo>
                  <a:pt x="1753" y="3865"/>
                </a:lnTo>
                <a:cubicBezTo>
                  <a:pt x="1756" y="3867"/>
                  <a:pt x="1759" y="3865"/>
                  <a:pt x="1760" y="3862"/>
                </a:cubicBezTo>
                <a:close/>
                <a:moveTo>
                  <a:pt x="2646" y="3782"/>
                </a:moveTo>
                <a:cubicBezTo>
                  <a:pt x="2647" y="3779"/>
                  <a:pt x="2645" y="3774"/>
                  <a:pt x="2641" y="3773"/>
                </a:cubicBezTo>
                <a:cubicBezTo>
                  <a:pt x="2624" y="3768"/>
                  <a:pt x="2580" y="3766"/>
                  <a:pt x="2559" y="3768"/>
                </a:cubicBezTo>
                <a:cubicBezTo>
                  <a:pt x="2556" y="3769"/>
                  <a:pt x="2555" y="3767"/>
                  <a:pt x="2556" y="3763"/>
                </a:cubicBezTo>
                <a:cubicBezTo>
                  <a:pt x="2557" y="3762"/>
                  <a:pt x="2558" y="3761"/>
                  <a:pt x="2558" y="3760"/>
                </a:cubicBezTo>
                <a:cubicBezTo>
                  <a:pt x="2560" y="3756"/>
                  <a:pt x="2558" y="3753"/>
                  <a:pt x="2554" y="3752"/>
                </a:cubicBezTo>
                <a:cubicBezTo>
                  <a:pt x="2536" y="3750"/>
                  <a:pt x="2501" y="3755"/>
                  <a:pt x="2478" y="3763"/>
                </a:cubicBezTo>
                <a:cubicBezTo>
                  <a:pt x="2474" y="3765"/>
                  <a:pt x="2473" y="3763"/>
                  <a:pt x="2475" y="3760"/>
                </a:cubicBezTo>
                <a:cubicBezTo>
                  <a:pt x="2476" y="3757"/>
                  <a:pt x="2477" y="3754"/>
                  <a:pt x="2478" y="3752"/>
                </a:cubicBezTo>
                <a:cubicBezTo>
                  <a:pt x="2480" y="3749"/>
                  <a:pt x="2478" y="3746"/>
                  <a:pt x="2474" y="3746"/>
                </a:cubicBezTo>
                <a:cubicBezTo>
                  <a:pt x="2445" y="3750"/>
                  <a:pt x="2407" y="3774"/>
                  <a:pt x="2391" y="3785"/>
                </a:cubicBezTo>
                <a:cubicBezTo>
                  <a:pt x="2388" y="3787"/>
                  <a:pt x="2386" y="3786"/>
                  <a:pt x="2387" y="3782"/>
                </a:cubicBezTo>
                <a:cubicBezTo>
                  <a:pt x="2387" y="3779"/>
                  <a:pt x="2388" y="3776"/>
                  <a:pt x="2388" y="3773"/>
                </a:cubicBezTo>
                <a:cubicBezTo>
                  <a:pt x="2388" y="3769"/>
                  <a:pt x="2385" y="3768"/>
                  <a:pt x="2381" y="3770"/>
                </a:cubicBezTo>
                <a:cubicBezTo>
                  <a:pt x="2337" y="3794"/>
                  <a:pt x="2330" y="3856"/>
                  <a:pt x="2312" y="3927"/>
                </a:cubicBezTo>
                <a:cubicBezTo>
                  <a:pt x="2312" y="3931"/>
                  <a:pt x="2314" y="3934"/>
                  <a:pt x="2318" y="3933"/>
                </a:cubicBezTo>
                <a:lnTo>
                  <a:pt x="2413" y="3907"/>
                </a:lnTo>
                <a:cubicBezTo>
                  <a:pt x="2417" y="3906"/>
                  <a:pt x="2418" y="3908"/>
                  <a:pt x="2416" y="3911"/>
                </a:cubicBezTo>
                <a:lnTo>
                  <a:pt x="2341" y="3979"/>
                </a:lnTo>
                <a:cubicBezTo>
                  <a:pt x="2339" y="3982"/>
                  <a:pt x="2340" y="3985"/>
                  <a:pt x="2344" y="3986"/>
                </a:cubicBezTo>
                <a:cubicBezTo>
                  <a:pt x="2415" y="4009"/>
                  <a:pt x="2473" y="4034"/>
                  <a:pt x="2518" y="4008"/>
                </a:cubicBezTo>
                <a:cubicBezTo>
                  <a:pt x="2521" y="4006"/>
                  <a:pt x="2521" y="4003"/>
                  <a:pt x="2518" y="4001"/>
                </a:cubicBezTo>
                <a:cubicBezTo>
                  <a:pt x="2515" y="3999"/>
                  <a:pt x="2512" y="3998"/>
                  <a:pt x="2509" y="3997"/>
                </a:cubicBezTo>
                <a:cubicBezTo>
                  <a:pt x="2506" y="3996"/>
                  <a:pt x="2506" y="3994"/>
                  <a:pt x="2509" y="3992"/>
                </a:cubicBezTo>
                <a:cubicBezTo>
                  <a:pt x="2527" y="3983"/>
                  <a:pt x="2567" y="3963"/>
                  <a:pt x="2585" y="3940"/>
                </a:cubicBezTo>
                <a:cubicBezTo>
                  <a:pt x="2587" y="3937"/>
                  <a:pt x="2586" y="3934"/>
                  <a:pt x="2582" y="3933"/>
                </a:cubicBezTo>
                <a:cubicBezTo>
                  <a:pt x="2580" y="3933"/>
                  <a:pt x="2577" y="3933"/>
                  <a:pt x="2573" y="3933"/>
                </a:cubicBezTo>
                <a:cubicBezTo>
                  <a:pt x="2570" y="3932"/>
                  <a:pt x="2569" y="3931"/>
                  <a:pt x="2572" y="3928"/>
                </a:cubicBezTo>
                <a:cubicBezTo>
                  <a:pt x="2591" y="3912"/>
                  <a:pt x="2613" y="3885"/>
                  <a:pt x="2620" y="3869"/>
                </a:cubicBezTo>
                <a:cubicBezTo>
                  <a:pt x="2622" y="3865"/>
                  <a:pt x="2620" y="3861"/>
                  <a:pt x="2616" y="3861"/>
                </a:cubicBezTo>
                <a:cubicBezTo>
                  <a:pt x="2615" y="3861"/>
                  <a:pt x="2613" y="3861"/>
                  <a:pt x="2612" y="3861"/>
                </a:cubicBezTo>
                <a:cubicBezTo>
                  <a:pt x="2608" y="3861"/>
                  <a:pt x="2607" y="3859"/>
                  <a:pt x="2609" y="3856"/>
                </a:cubicBezTo>
                <a:cubicBezTo>
                  <a:pt x="2621" y="3839"/>
                  <a:pt x="2642" y="3800"/>
                  <a:pt x="2646" y="3782"/>
                </a:cubicBezTo>
                <a:close/>
                <a:moveTo>
                  <a:pt x="2705" y="4144"/>
                </a:moveTo>
                <a:cubicBezTo>
                  <a:pt x="2702" y="4147"/>
                  <a:pt x="2703" y="4151"/>
                  <a:pt x="2707" y="4152"/>
                </a:cubicBezTo>
                <a:cubicBezTo>
                  <a:pt x="2778" y="4174"/>
                  <a:pt x="2836" y="4199"/>
                  <a:pt x="2881" y="4173"/>
                </a:cubicBezTo>
                <a:cubicBezTo>
                  <a:pt x="2884" y="4171"/>
                  <a:pt x="2884" y="4168"/>
                  <a:pt x="2881" y="4166"/>
                </a:cubicBezTo>
                <a:cubicBezTo>
                  <a:pt x="2878" y="4164"/>
                  <a:pt x="2875" y="4163"/>
                  <a:pt x="2872" y="4162"/>
                </a:cubicBezTo>
                <a:cubicBezTo>
                  <a:pt x="2869" y="4161"/>
                  <a:pt x="2869" y="4159"/>
                  <a:pt x="2872" y="4158"/>
                </a:cubicBezTo>
                <a:cubicBezTo>
                  <a:pt x="2890" y="4149"/>
                  <a:pt x="2930" y="4128"/>
                  <a:pt x="2948" y="4105"/>
                </a:cubicBezTo>
                <a:cubicBezTo>
                  <a:pt x="2950" y="4102"/>
                  <a:pt x="2949" y="4099"/>
                  <a:pt x="2945" y="4099"/>
                </a:cubicBezTo>
                <a:cubicBezTo>
                  <a:pt x="2943" y="4098"/>
                  <a:pt x="2940" y="4098"/>
                  <a:pt x="2937" y="4098"/>
                </a:cubicBezTo>
                <a:cubicBezTo>
                  <a:pt x="2933" y="4098"/>
                  <a:pt x="2932" y="4096"/>
                  <a:pt x="2935" y="4094"/>
                </a:cubicBezTo>
                <a:cubicBezTo>
                  <a:pt x="2954" y="4078"/>
                  <a:pt x="2976" y="4051"/>
                  <a:pt x="2984" y="4034"/>
                </a:cubicBezTo>
                <a:cubicBezTo>
                  <a:pt x="2985" y="4031"/>
                  <a:pt x="2983" y="4027"/>
                  <a:pt x="2979" y="4026"/>
                </a:cubicBezTo>
                <a:cubicBezTo>
                  <a:pt x="2978" y="4026"/>
                  <a:pt x="2976" y="4026"/>
                  <a:pt x="2975" y="4026"/>
                </a:cubicBezTo>
                <a:cubicBezTo>
                  <a:pt x="2972" y="4026"/>
                  <a:pt x="2970" y="4024"/>
                  <a:pt x="2973" y="4021"/>
                </a:cubicBezTo>
                <a:cubicBezTo>
                  <a:pt x="2984" y="4004"/>
                  <a:pt x="3005" y="3966"/>
                  <a:pt x="3010" y="3948"/>
                </a:cubicBezTo>
                <a:cubicBezTo>
                  <a:pt x="3011" y="3944"/>
                  <a:pt x="3008" y="3940"/>
                  <a:pt x="3004" y="3939"/>
                </a:cubicBezTo>
                <a:cubicBezTo>
                  <a:pt x="2987" y="3934"/>
                  <a:pt x="2943" y="3932"/>
                  <a:pt x="2923" y="3934"/>
                </a:cubicBezTo>
                <a:cubicBezTo>
                  <a:pt x="2919" y="3934"/>
                  <a:pt x="2918" y="3932"/>
                  <a:pt x="2919" y="3929"/>
                </a:cubicBezTo>
                <a:cubicBezTo>
                  <a:pt x="2920" y="3927"/>
                  <a:pt x="2921" y="3926"/>
                  <a:pt x="2921" y="3925"/>
                </a:cubicBezTo>
                <a:cubicBezTo>
                  <a:pt x="2923" y="3922"/>
                  <a:pt x="2921" y="3918"/>
                  <a:pt x="2917" y="3918"/>
                </a:cubicBezTo>
                <a:cubicBezTo>
                  <a:pt x="2899" y="3915"/>
                  <a:pt x="2864" y="3921"/>
                  <a:pt x="2841" y="3929"/>
                </a:cubicBezTo>
                <a:cubicBezTo>
                  <a:pt x="2838" y="3930"/>
                  <a:pt x="2836" y="3929"/>
                  <a:pt x="2838" y="3925"/>
                </a:cubicBezTo>
                <a:cubicBezTo>
                  <a:pt x="2840" y="3922"/>
                  <a:pt x="2841" y="3920"/>
                  <a:pt x="2842" y="3918"/>
                </a:cubicBezTo>
                <a:cubicBezTo>
                  <a:pt x="2843" y="3914"/>
                  <a:pt x="2841" y="3911"/>
                  <a:pt x="2837" y="3912"/>
                </a:cubicBezTo>
                <a:cubicBezTo>
                  <a:pt x="2808" y="3915"/>
                  <a:pt x="2770" y="3940"/>
                  <a:pt x="2754" y="3951"/>
                </a:cubicBezTo>
                <a:cubicBezTo>
                  <a:pt x="2751" y="3953"/>
                  <a:pt x="2749" y="3952"/>
                  <a:pt x="2750" y="3948"/>
                </a:cubicBezTo>
                <a:cubicBezTo>
                  <a:pt x="2751" y="3945"/>
                  <a:pt x="2751" y="3942"/>
                  <a:pt x="2751" y="3939"/>
                </a:cubicBezTo>
                <a:cubicBezTo>
                  <a:pt x="2751" y="3935"/>
                  <a:pt x="2748" y="3933"/>
                  <a:pt x="2745" y="3935"/>
                </a:cubicBezTo>
                <a:cubicBezTo>
                  <a:pt x="2701" y="3960"/>
                  <a:pt x="2693" y="4021"/>
                  <a:pt x="2676" y="4093"/>
                </a:cubicBezTo>
                <a:cubicBezTo>
                  <a:pt x="2675" y="4096"/>
                  <a:pt x="2677" y="4099"/>
                  <a:pt x="2681" y="4098"/>
                </a:cubicBezTo>
                <a:lnTo>
                  <a:pt x="2777" y="4072"/>
                </a:lnTo>
                <a:cubicBezTo>
                  <a:pt x="2780" y="4071"/>
                  <a:pt x="2781" y="4073"/>
                  <a:pt x="2779" y="4076"/>
                </a:cubicBezTo>
                <a:lnTo>
                  <a:pt x="2705" y="4144"/>
                </a:lnTo>
                <a:close/>
                <a:moveTo>
                  <a:pt x="2511" y="5196"/>
                </a:moveTo>
                <a:cubicBezTo>
                  <a:pt x="2511" y="5200"/>
                  <a:pt x="2514" y="5203"/>
                  <a:pt x="2518" y="5202"/>
                </a:cubicBezTo>
                <a:cubicBezTo>
                  <a:pt x="2519" y="5202"/>
                  <a:pt x="2521" y="5201"/>
                  <a:pt x="2522" y="5201"/>
                </a:cubicBezTo>
                <a:cubicBezTo>
                  <a:pt x="2526" y="5200"/>
                  <a:pt x="2527" y="5201"/>
                  <a:pt x="2526" y="5205"/>
                </a:cubicBezTo>
                <a:cubicBezTo>
                  <a:pt x="2521" y="5224"/>
                  <a:pt x="2514" y="5268"/>
                  <a:pt x="2516" y="5286"/>
                </a:cubicBezTo>
                <a:cubicBezTo>
                  <a:pt x="2516" y="5290"/>
                  <a:pt x="2520" y="5293"/>
                  <a:pt x="2524" y="5293"/>
                </a:cubicBezTo>
                <a:cubicBezTo>
                  <a:pt x="2542" y="5292"/>
                  <a:pt x="2584" y="5279"/>
                  <a:pt x="2602" y="5270"/>
                </a:cubicBezTo>
                <a:cubicBezTo>
                  <a:pt x="2606" y="5269"/>
                  <a:pt x="2607" y="5270"/>
                  <a:pt x="2607" y="5274"/>
                </a:cubicBezTo>
                <a:cubicBezTo>
                  <a:pt x="2607" y="5275"/>
                  <a:pt x="2607" y="5277"/>
                  <a:pt x="2607" y="5278"/>
                </a:cubicBezTo>
                <a:cubicBezTo>
                  <a:pt x="2606" y="5282"/>
                  <a:pt x="2609" y="5285"/>
                  <a:pt x="2613" y="5284"/>
                </a:cubicBezTo>
                <a:cubicBezTo>
                  <a:pt x="2631" y="5279"/>
                  <a:pt x="2662" y="5263"/>
                  <a:pt x="2681" y="5248"/>
                </a:cubicBezTo>
                <a:cubicBezTo>
                  <a:pt x="2684" y="5245"/>
                  <a:pt x="2685" y="5246"/>
                  <a:pt x="2685" y="5250"/>
                </a:cubicBezTo>
                <a:cubicBezTo>
                  <a:pt x="2684" y="5253"/>
                  <a:pt x="2684" y="5256"/>
                  <a:pt x="2684" y="5258"/>
                </a:cubicBezTo>
                <a:cubicBezTo>
                  <a:pt x="2684" y="5262"/>
                  <a:pt x="2687" y="5264"/>
                  <a:pt x="2690" y="5263"/>
                </a:cubicBezTo>
                <a:cubicBezTo>
                  <a:pt x="2716" y="5249"/>
                  <a:pt x="2744" y="5214"/>
                  <a:pt x="2756" y="5198"/>
                </a:cubicBezTo>
                <a:cubicBezTo>
                  <a:pt x="2758" y="5195"/>
                  <a:pt x="2760" y="5195"/>
                  <a:pt x="2760" y="5199"/>
                </a:cubicBezTo>
                <a:cubicBezTo>
                  <a:pt x="2761" y="5202"/>
                  <a:pt x="2761" y="5205"/>
                  <a:pt x="2762" y="5208"/>
                </a:cubicBezTo>
                <a:cubicBezTo>
                  <a:pt x="2764" y="5212"/>
                  <a:pt x="2767" y="5212"/>
                  <a:pt x="2770" y="5210"/>
                </a:cubicBezTo>
                <a:cubicBezTo>
                  <a:pt x="2803" y="5171"/>
                  <a:pt x="2790" y="5109"/>
                  <a:pt x="2781" y="5034"/>
                </a:cubicBezTo>
                <a:cubicBezTo>
                  <a:pt x="2781" y="5031"/>
                  <a:pt x="2778" y="5029"/>
                  <a:pt x="2775" y="5031"/>
                </a:cubicBezTo>
                <a:lnTo>
                  <a:pt x="2694" y="5091"/>
                </a:lnTo>
                <a:cubicBezTo>
                  <a:pt x="2690" y="5093"/>
                  <a:pt x="2689" y="5091"/>
                  <a:pt x="2690" y="5088"/>
                </a:cubicBezTo>
                <a:lnTo>
                  <a:pt x="2734" y="4999"/>
                </a:lnTo>
                <a:cubicBezTo>
                  <a:pt x="2735" y="4995"/>
                  <a:pt x="2733" y="4993"/>
                  <a:pt x="2730" y="4993"/>
                </a:cubicBezTo>
                <a:cubicBezTo>
                  <a:pt x="2656" y="4996"/>
                  <a:pt x="2594" y="4992"/>
                  <a:pt x="2562" y="5031"/>
                </a:cubicBezTo>
                <a:cubicBezTo>
                  <a:pt x="2559" y="5033"/>
                  <a:pt x="2560" y="5037"/>
                  <a:pt x="2564" y="5038"/>
                </a:cubicBezTo>
                <a:cubicBezTo>
                  <a:pt x="2567" y="5038"/>
                  <a:pt x="2570" y="5038"/>
                  <a:pt x="2573" y="5038"/>
                </a:cubicBezTo>
                <a:cubicBezTo>
                  <a:pt x="2577" y="5038"/>
                  <a:pt x="2578" y="5040"/>
                  <a:pt x="2575" y="5043"/>
                </a:cubicBezTo>
                <a:cubicBezTo>
                  <a:pt x="2561" y="5057"/>
                  <a:pt x="2530" y="5089"/>
                  <a:pt x="2521" y="5117"/>
                </a:cubicBezTo>
                <a:cubicBezTo>
                  <a:pt x="2520" y="5121"/>
                  <a:pt x="2522" y="5123"/>
                  <a:pt x="2526" y="5122"/>
                </a:cubicBezTo>
                <a:cubicBezTo>
                  <a:pt x="2528" y="5122"/>
                  <a:pt x="2531" y="5121"/>
                  <a:pt x="2534" y="5120"/>
                </a:cubicBezTo>
                <a:cubicBezTo>
                  <a:pt x="2538" y="5119"/>
                  <a:pt x="2539" y="5121"/>
                  <a:pt x="2537" y="5124"/>
                </a:cubicBezTo>
                <a:cubicBezTo>
                  <a:pt x="2525" y="5145"/>
                  <a:pt x="2513" y="5178"/>
                  <a:pt x="2511" y="5196"/>
                </a:cubicBezTo>
                <a:close/>
                <a:moveTo>
                  <a:pt x="1674" y="4370"/>
                </a:moveTo>
                <a:cubicBezTo>
                  <a:pt x="1719" y="4345"/>
                  <a:pt x="1728" y="4282"/>
                  <a:pt x="1746" y="4210"/>
                </a:cubicBezTo>
                <a:cubicBezTo>
                  <a:pt x="1747" y="4206"/>
                  <a:pt x="1744" y="4203"/>
                  <a:pt x="1741" y="4204"/>
                </a:cubicBezTo>
                <a:lnTo>
                  <a:pt x="1644" y="4232"/>
                </a:lnTo>
                <a:cubicBezTo>
                  <a:pt x="1640" y="4233"/>
                  <a:pt x="1639" y="4231"/>
                  <a:pt x="1641" y="4228"/>
                </a:cubicBezTo>
                <a:lnTo>
                  <a:pt x="1714" y="4160"/>
                </a:lnTo>
                <a:cubicBezTo>
                  <a:pt x="1716" y="4157"/>
                  <a:pt x="1715" y="4154"/>
                  <a:pt x="1711" y="4152"/>
                </a:cubicBezTo>
                <a:cubicBezTo>
                  <a:pt x="1641" y="4130"/>
                  <a:pt x="1585" y="4105"/>
                  <a:pt x="1541" y="4130"/>
                </a:cubicBezTo>
                <a:cubicBezTo>
                  <a:pt x="1537" y="4132"/>
                  <a:pt x="1537" y="4135"/>
                  <a:pt x="1540" y="4137"/>
                </a:cubicBezTo>
                <a:cubicBezTo>
                  <a:pt x="1543" y="4139"/>
                  <a:pt x="1546" y="4140"/>
                  <a:pt x="1549" y="4141"/>
                </a:cubicBezTo>
                <a:cubicBezTo>
                  <a:pt x="1553" y="4142"/>
                  <a:pt x="1553" y="4144"/>
                  <a:pt x="1549" y="4146"/>
                </a:cubicBezTo>
                <a:cubicBezTo>
                  <a:pt x="1531" y="4155"/>
                  <a:pt x="1491" y="4174"/>
                  <a:pt x="1473" y="4197"/>
                </a:cubicBezTo>
                <a:cubicBezTo>
                  <a:pt x="1471" y="4200"/>
                  <a:pt x="1472" y="4203"/>
                  <a:pt x="1476" y="4204"/>
                </a:cubicBezTo>
                <a:cubicBezTo>
                  <a:pt x="1478" y="4204"/>
                  <a:pt x="1481" y="4205"/>
                  <a:pt x="1484" y="4205"/>
                </a:cubicBezTo>
                <a:cubicBezTo>
                  <a:pt x="1488" y="4205"/>
                  <a:pt x="1488" y="4207"/>
                  <a:pt x="1486" y="4209"/>
                </a:cubicBezTo>
                <a:cubicBezTo>
                  <a:pt x="1466" y="4225"/>
                  <a:pt x="1444" y="4252"/>
                  <a:pt x="1437" y="4269"/>
                </a:cubicBezTo>
                <a:cubicBezTo>
                  <a:pt x="1435" y="4272"/>
                  <a:pt x="1437" y="4276"/>
                  <a:pt x="1441" y="4276"/>
                </a:cubicBezTo>
                <a:cubicBezTo>
                  <a:pt x="1442" y="4276"/>
                  <a:pt x="1443" y="4276"/>
                  <a:pt x="1445" y="4276"/>
                </a:cubicBezTo>
                <a:cubicBezTo>
                  <a:pt x="1448" y="4277"/>
                  <a:pt x="1450" y="4279"/>
                  <a:pt x="1447" y="4282"/>
                </a:cubicBezTo>
                <a:cubicBezTo>
                  <a:pt x="1435" y="4298"/>
                  <a:pt x="1414" y="4337"/>
                  <a:pt x="1410" y="4354"/>
                </a:cubicBezTo>
                <a:cubicBezTo>
                  <a:pt x="1409" y="4358"/>
                  <a:pt x="1411" y="4362"/>
                  <a:pt x="1415" y="4363"/>
                </a:cubicBezTo>
                <a:cubicBezTo>
                  <a:pt x="1432" y="4369"/>
                  <a:pt x="1476" y="4371"/>
                  <a:pt x="1496" y="4369"/>
                </a:cubicBezTo>
                <a:cubicBezTo>
                  <a:pt x="1500" y="4369"/>
                  <a:pt x="1501" y="4371"/>
                  <a:pt x="1499" y="4374"/>
                </a:cubicBezTo>
                <a:cubicBezTo>
                  <a:pt x="1499" y="4376"/>
                  <a:pt x="1498" y="4377"/>
                  <a:pt x="1498" y="4378"/>
                </a:cubicBezTo>
                <a:cubicBezTo>
                  <a:pt x="1496" y="4381"/>
                  <a:pt x="1498" y="4385"/>
                  <a:pt x="1502" y="4386"/>
                </a:cubicBezTo>
                <a:cubicBezTo>
                  <a:pt x="1520" y="4388"/>
                  <a:pt x="1555" y="4383"/>
                  <a:pt x="1578" y="4375"/>
                </a:cubicBezTo>
                <a:cubicBezTo>
                  <a:pt x="1581" y="4374"/>
                  <a:pt x="1583" y="4375"/>
                  <a:pt x="1581" y="4379"/>
                </a:cubicBezTo>
                <a:cubicBezTo>
                  <a:pt x="1579" y="4382"/>
                  <a:pt x="1578" y="4384"/>
                  <a:pt x="1577" y="4386"/>
                </a:cubicBezTo>
                <a:cubicBezTo>
                  <a:pt x="1576" y="4390"/>
                  <a:pt x="1577" y="4392"/>
                  <a:pt x="1581" y="4392"/>
                </a:cubicBezTo>
                <a:cubicBezTo>
                  <a:pt x="1611" y="4389"/>
                  <a:pt x="1649" y="4365"/>
                  <a:pt x="1665" y="4354"/>
                </a:cubicBezTo>
                <a:cubicBezTo>
                  <a:pt x="1668" y="4352"/>
                  <a:pt x="1670" y="4353"/>
                  <a:pt x="1669" y="4357"/>
                </a:cubicBezTo>
                <a:cubicBezTo>
                  <a:pt x="1668" y="4360"/>
                  <a:pt x="1668" y="4363"/>
                  <a:pt x="1668" y="4366"/>
                </a:cubicBezTo>
                <a:cubicBezTo>
                  <a:pt x="1668" y="4370"/>
                  <a:pt x="1671" y="4371"/>
                  <a:pt x="1674" y="4370"/>
                </a:cubicBezTo>
                <a:close/>
                <a:moveTo>
                  <a:pt x="2397" y="4526"/>
                </a:moveTo>
                <a:cubicBezTo>
                  <a:pt x="2398" y="4530"/>
                  <a:pt x="2403" y="4532"/>
                  <a:pt x="2407" y="4531"/>
                </a:cubicBezTo>
                <a:cubicBezTo>
                  <a:pt x="2424" y="4527"/>
                  <a:pt x="2463" y="4506"/>
                  <a:pt x="2480" y="4494"/>
                </a:cubicBezTo>
                <a:cubicBezTo>
                  <a:pt x="2483" y="4492"/>
                  <a:pt x="2485" y="4493"/>
                  <a:pt x="2485" y="4497"/>
                </a:cubicBezTo>
                <a:cubicBezTo>
                  <a:pt x="2485" y="4498"/>
                  <a:pt x="2485" y="4500"/>
                  <a:pt x="2485" y="4501"/>
                </a:cubicBezTo>
                <a:cubicBezTo>
                  <a:pt x="2485" y="4505"/>
                  <a:pt x="2489" y="4507"/>
                  <a:pt x="2493" y="4505"/>
                </a:cubicBezTo>
                <a:cubicBezTo>
                  <a:pt x="2509" y="4498"/>
                  <a:pt x="2536" y="4476"/>
                  <a:pt x="2552" y="4457"/>
                </a:cubicBezTo>
                <a:cubicBezTo>
                  <a:pt x="2555" y="4454"/>
                  <a:pt x="2556" y="4455"/>
                  <a:pt x="2557" y="4458"/>
                </a:cubicBezTo>
                <a:cubicBezTo>
                  <a:pt x="2557" y="4462"/>
                  <a:pt x="2557" y="4465"/>
                  <a:pt x="2557" y="4467"/>
                </a:cubicBezTo>
                <a:cubicBezTo>
                  <a:pt x="2558" y="4471"/>
                  <a:pt x="2561" y="4472"/>
                  <a:pt x="2564" y="4470"/>
                </a:cubicBezTo>
                <a:cubicBezTo>
                  <a:pt x="2587" y="4452"/>
                  <a:pt x="2607" y="4411"/>
                  <a:pt x="2616" y="4394"/>
                </a:cubicBezTo>
                <a:cubicBezTo>
                  <a:pt x="2618" y="4390"/>
                  <a:pt x="2620" y="4391"/>
                  <a:pt x="2621" y="4394"/>
                </a:cubicBezTo>
                <a:cubicBezTo>
                  <a:pt x="2622" y="4397"/>
                  <a:pt x="2623" y="4400"/>
                  <a:pt x="2625" y="4403"/>
                </a:cubicBezTo>
                <a:cubicBezTo>
                  <a:pt x="2627" y="4406"/>
                  <a:pt x="2630" y="4406"/>
                  <a:pt x="2632" y="4403"/>
                </a:cubicBezTo>
                <a:cubicBezTo>
                  <a:pt x="2658" y="4358"/>
                  <a:pt x="2633" y="4300"/>
                  <a:pt x="2610" y="4228"/>
                </a:cubicBezTo>
                <a:cubicBezTo>
                  <a:pt x="2609" y="4225"/>
                  <a:pt x="2606" y="4224"/>
                  <a:pt x="2603" y="4226"/>
                </a:cubicBezTo>
                <a:lnTo>
                  <a:pt x="2535" y="4301"/>
                </a:lnTo>
                <a:cubicBezTo>
                  <a:pt x="2532" y="4303"/>
                  <a:pt x="2530" y="4302"/>
                  <a:pt x="2531" y="4298"/>
                </a:cubicBezTo>
                <a:lnTo>
                  <a:pt x="2557" y="4202"/>
                </a:lnTo>
                <a:cubicBezTo>
                  <a:pt x="2558" y="4199"/>
                  <a:pt x="2555" y="4197"/>
                  <a:pt x="2551" y="4197"/>
                </a:cubicBezTo>
                <a:cubicBezTo>
                  <a:pt x="2480" y="4215"/>
                  <a:pt x="2418" y="4222"/>
                  <a:pt x="2394" y="4266"/>
                </a:cubicBezTo>
                <a:cubicBezTo>
                  <a:pt x="2392" y="4270"/>
                  <a:pt x="2394" y="4273"/>
                  <a:pt x="2397" y="4273"/>
                </a:cubicBezTo>
                <a:cubicBezTo>
                  <a:pt x="2400" y="4273"/>
                  <a:pt x="2403" y="4272"/>
                  <a:pt x="2407" y="4272"/>
                </a:cubicBezTo>
                <a:cubicBezTo>
                  <a:pt x="2410" y="4271"/>
                  <a:pt x="2411" y="4272"/>
                  <a:pt x="2409" y="4276"/>
                </a:cubicBezTo>
                <a:cubicBezTo>
                  <a:pt x="2399" y="4292"/>
                  <a:pt x="2374" y="4330"/>
                  <a:pt x="2371" y="4359"/>
                </a:cubicBezTo>
                <a:cubicBezTo>
                  <a:pt x="2370" y="4363"/>
                  <a:pt x="2373" y="4365"/>
                  <a:pt x="2376" y="4363"/>
                </a:cubicBezTo>
                <a:cubicBezTo>
                  <a:pt x="2378" y="4362"/>
                  <a:pt x="2381" y="4361"/>
                  <a:pt x="2384" y="4360"/>
                </a:cubicBezTo>
                <a:cubicBezTo>
                  <a:pt x="2387" y="4358"/>
                  <a:pt x="2389" y="4359"/>
                  <a:pt x="2387" y="4363"/>
                </a:cubicBezTo>
                <a:cubicBezTo>
                  <a:pt x="2379" y="4386"/>
                  <a:pt x="2374" y="4420"/>
                  <a:pt x="2376" y="4439"/>
                </a:cubicBezTo>
                <a:cubicBezTo>
                  <a:pt x="2377" y="4442"/>
                  <a:pt x="2380" y="4445"/>
                  <a:pt x="2384" y="4443"/>
                </a:cubicBezTo>
                <a:cubicBezTo>
                  <a:pt x="2385" y="4442"/>
                  <a:pt x="2386" y="4442"/>
                  <a:pt x="2387" y="4441"/>
                </a:cubicBezTo>
                <a:cubicBezTo>
                  <a:pt x="2391" y="4439"/>
                  <a:pt x="2392" y="4441"/>
                  <a:pt x="2392" y="4444"/>
                </a:cubicBezTo>
                <a:cubicBezTo>
                  <a:pt x="2390" y="4465"/>
                  <a:pt x="2392" y="4509"/>
                  <a:pt x="2397" y="4526"/>
                </a:cubicBezTo>
                <a:close/>
                <a:moveTo>
                  <a:pt x="936" y="3338"/>
                </a:moveTo>
                <a:cubicBezTo>
                  <a:pt x="933" y="3335"/>
                  <a:pt x="929" y="3336"/>
                  <a:pt x="928" y="3339"/>
                </a:cubicBezTo>
                <a:cubicBezTo>
                  <a:pt x="927" y="3342"/>
                  <a:pt x="927" y="3345"/>
                  <a:pt x="927" y="3349"/>
                </a:cubicBezTo>
                <a:cubicBezTo>
                  <a:pt x="926" y="3352"/>
                  <a:pt x="925" y="3353"/>
                  <a:pt x="922" y="3350"/>
                </a:cubicBezTo>
                <a:cubicBezTo>
                  <a:pt x="910" y="3335"/>
                  <a:pt x="880" y="3301"/>
                  <a:pt x="853" y="3289"/>
                </a:cubicBezTo>
                <a:cubicBezTo>
                  <a:pt x="850" y="3287"/>
                  <a:pt x="847" y="3289"/>
                  <a:pt x="848" y="3293"/>
                </a:cubicBezTo>
                <a:cubicBezTo>
                  <a:pt x="848" y="3296"/>
                  <a:pt x="848" y="3298"/>
                  <a:pt x="849" y="3302"/>
                </a:cubicBezTo>
                <a:cubicBezTo>
                  <a:pt x="850" y="3305"/>
                  <a:pt x="848" y="3306"/>
                  <a:pt x="845" y="3304"/>
                </a:cubicBezTo>
                <a:cubicBezTo>
                  <a:pt x="825" y="3290"/>
                  <a:pt x="794" y="3275"/>
                  <a:pt x="776" y="3271"/>
                </a:cubicBezTo>
                <a:cubicBezTo>
                  <a:pt x="772" y="3271"/>
                  <a:pt x="769" y="3274"/>
                  <a:pt x="769" y="3277"/>
                </a:cubicBezTo>
                <a:cubicBezTo>
                  <a:pt x="769" y="3279"/>
                  <a:pt x="770" y="3280"/>
                  <a:pt x="770" y="3281"/>
                </a:cubicBezTo>
                <a:cubicBezTo>
                  <a:pt x="771" y="3285"/>
                  <a:pt x="769" y="3287"/>
                  <a:pt x="766" y="3285"/>
                </a:cubicBezTo>
                <a:cubicBezTo>
                  <a:pt x="747" y="3278"/>
                  <a:pt x="704" y="3267"/>
                  <a:pt x="686" y="3267"/>
                </a:cubicBezTo>
                <a:cubicBezTo>
                  <a:pt x="682" y="3267"/>
                  <a:pt x="678" y="3270"/>
                  <a:pt x="678" y="3274"/>
                </a:cubicBezTo>
                <a:cubicBezTo>
                  <a:pt x="678" y="3292"/>
                  <a:pt x="686" y="3335"/>
                  <a:pt x="693" y="3355"/>
                </a:cubicBezTo>
                <a:cubicBezTo>
                  <a:pt x="694" y="3358"/>
                  <a:pt x="692" y="3360"/>
                  <a:pt x="689" y="3359"/>
                </a:cubicBezTo>
                <a:cubicBezTo>
                  <a:pt x="687" y="3358"/>
                  <a:pt x="686" y="3358"/>
                  <a:pt x="685" y="3358"/>
                </a:cubicBezTo>
                <a:cubicBezTo>
                  <a:pt x="681" y="3357"/>
                  <a:pt x="678" y="3360"/>
                  <a:pt x="678" y="3364"/>
                </a:cubicBezTo>
                <a:cubicBezTo>
                  <a:pt x="681" y="3382"/>
                  <a:pt x="694" y="3414"/>
                  <a:pt x="707" y="3435"/>
                </a:cubicBezTo>
                <a:cubicBezTo>
                  <a:pt x="709" y="3438"/>
                  <a:pt x="708" y="3440"/>
                  <a:pt x="705" y="3439"/>
                </a:cubicBezTo>
                <a:cubicBezTo>
                  <a:pt x="701" y="3438"/>
                  <a:pt x="699" y="3437"/>
                  <a:pt x="696" y="3437"/>
                </a:cubicBezTo>
                <a:cubicBezTo>
                  <a:pt x="693" y="3436"/>
                  <a:pt x="691" y="3439"/>
                  <a:pt x="692" y="3442"/>
                </a:cubicBezTo>
                <a:cubicBezTo>
                  <a:pt x="702" y="3470"/>
                  <a:pt x="735" y="3501"/>
                  <a:pt x="750" y="3514"/>
                </a:cubicBezTo>
                <a:cubicBezTo>
                  <a:pt x="752" y="3517"/>
                  <a:pt x="751" y="3519"/>
                  <a:pt x="748" y="3519"/>
                </a:cubicBezTo>
                <a:cubicBezTo>
                  <a:pt x="745" y="3519"/>
                  <a:pt x="741" y="3519"/>
                  <a:pt x="738" y="3520"/>
                </a:cubicBezTo>
                <a:cubicBezTo>
                  <a:pt x="735" y="3521"/>
                  <a:pt x="734" y="3524"/>
                  <a:pt x="737" y="3527"/>
                </a:cubicBezTo>
                <a:cubicBezTo>
                  <a:pt x="771" y="3564"/>
                  <a:pt x="833" y="3556"/>
                  <a:pt x="906" y="3556"/>
                </a:cubicBezTo>
                <a:cubicBezTo>
                  <a:pt x="910" y="3556"/>
                  <a:pt x="912" y="3553"/>
                  <a:pt x="911" y="3550"/>
                </a:cubicBezTo>
                <a:lnTo>
                  <a:pt x="862" y="3463"/>
                </a:lnTo>
                <a:cubicBezTo>
                  <a:pt x="861" y="3460"/>
                  <a:pt x="862" y="3458"/>
                  <a:pt x="866" y="3460"/>
                </a:cubicBezTo>
                <a:lnTo>
                  <a:pt x="949" y="3516"/>
                </a:lnTo>
                <a:cubicBezTo>
                  <a:pt x="953" y="3518"/>
                  <a:pt x="956" y="3516"/>
                  <a:pt x="956" y="3512"/>
                </a:cubicBezTo>
                <a:cubicBezTo>
                  <a:pt x="961" y="3437"/>
                  <a:pt x="971" y="3375"/>
                  <a:pt x="936" y="3338"/>
                </a:cubicBezTo>
                <a:close/>
                <a:moveTo>
                  <a:pt x="598" y="5162"/>
                </a:moveTo>
                <a:cubicBezTo>
                  <a:pt x="601" y="5159"/>
                  <a:pt x="600" y="5155"/>
                  <a:pt x="597" y="5154"/>
                </a:cubicBezTo>
                <a:lnTo>
                  <a:pt x="501" y="5127"/>
                </a:lnTo>
                <a:cubicBezTo>
                  <a:pt x="498" y="5126"/>
                  <a:pt x="498" y="5123"/>
                  <a:pt x="502" y="5122"/>
                </a:cubicBezTo>
                <a:lnTo>
                  <a:pt x="601" y="5102"/>
                </a:lnTo>
                <a:cubicBezTo>
                  <a:pt x="604" y="5101"/>
                  <a:pt x="605" y="5098"/>
                  <a:pt x="603" y="5095"/>
                </a:cubicBezTo>
                <a:cubicBezTo>
                  <a:pt x="553" y="5038"/>
                  <a:pt x="516" y="4987"/>
                  <a:pt x="465" y="4986"/>
                </a:cubicBezTo>
                <a:cubicBezTo>
                  <a:pt x="461" y="4986"/>
                  <a:pt x="459" y="4989"/>
                  <a:pt x="461" y="4992"/>
                </a:cubicBezTo>
                <a:cubicBezTo>
                  <a:pt x="462" y="4995"/>
                  <a:pt x="464" y="4998"/>
                  <a:pt x="466" y="5000"/>
                </a:cubicBezTo>
                <a:cubicBezTo>
                  <a:pt x="469" y="5003"/>
                  <a:pt x="468" y="5005"/>
                  <a:pt x="464" y="5004"/>
                </a:cubicBezTo>
                <a:cubicBezTo>
                  <a:pt x="444" y="5003"/>
                  <a:pt x="400" y="4999"/>
                  <a:pt x="372" y="5010"/>
                </a:cubicBezTo>
                <a:cubicBezTo>
                  <a:pt x="369" y="5011"/>
                  <a:pt x="368" y="5014"/>
                  <a:pt x="371" y="5017"/>
                </a:cubicBezTo>
                <a:cubicBezTo>
                  <a:pt x="373" y="5018"/>
                  <a:pt x="375" y="5020"/>
                  <a:pt x="378" y="5022"/>
                </a:cubicBezTo>
                <a:cubicBezTo>
                  <a:pt x="381" y="5024"/>
                  <a:pt x="381" y="5026"/>
                  <a:pt x="377" y="5027"/>
                </a:cubicBezTo>
                <a:cubicBezTo>
                  <a:pt x="353" y="5030"/>
                  <a:pt x="320" y="5042"/>
                  <a:pt x="305" y="5053"/>
                </a:cubicBezTo>
                <a:cubicBezTo>
                  <a:pt x="302" y="5055"/>
                  <a:pt x="302" y="5059"/>
                  <a:pt x="304" y="5061"/>
                </a:cubicBezTo>
                <a:cubicBezTo>
                  <a:pt x="305" y="5062"/>
                  <a:pt x="307" y="5063"/>
                  <a:pt x="308" y="5064"/>
                </a:cubicBezTo>
                <a:cubicBezTo>
                  <a:pt x="311" y="5065"/>
                  <a:pt x="311" y="5068"/>
                  <a:pt x="307" y="5069"/>
                </a:cubicBezTo>
                <a:cubicBezTo>
                  <a:pt x="289" y="5077"/>
                  <a:pt x="251" y="5100"/>
                  <a:pt x="238" y="5113"/>
                </a:cubicBezTo>
                <a:cubicBezTo>
                  <a:pt x="235" y="5115"/>
                  <a:pt x="235" y="5120"/>
                  <a:pt x="238" y="5123"/>
                </a:cubicBezTo>
                <a:cubicBezTo>
                  <a:pt x="250" y="5136"/>
                  <a:pt x="287" y="5161"/>
                  <a:pt x="305" y="5170"/>
                </a:cubicBezTo>
                <a:cubicBezTo>
                  <a:pt x="308" y="5172"/>
                  <a:pt x="308" y="5174"/>
                  <a:pt x="305" y="5176"/>
                </a:cubicBezTo>
                <a:cubicBezTo>
                  <a:pt x="304" y="5176"/>
                  <a:pt x="303" y="5177"/>
                  <a:pt x="302" y="5178"/>
                </a:cubicBezTo>
                <a:cubicBezTo>
                  <a:pt x="299" y="5180"/>
                  <a:pt x="298" y="5184"/>
                  <a:pt x="301" y="5186"/>
                </a:cubicBezTo>
                <a:cubicBezTo>
                  <a:pt x="316" y="5198"/>
                  <a:pt x="348" y="5211"/>
                  <a:pt x="372" y="5216"/>
                </a:cubicBezTo>
                <a:cubicBezTo>
                  <a:pt x="376" y="5217"/>
                  <a:pt x="376" y="5219"/>
                  <a:pt x="373" y="5221"/>
                </a:cubicBezTo>
                <a:cubicBezTo>
                  <a:pt x="370" y="5222"/>
                  <a:pt x="368" y="5224"/>
                  <a:pt x="366" y="5226"/>
                </a:cubicBezTo>
                <a:cubicBezTo>
                  <a:pt x="363" y="5228"/>
                  <a:pt x="363" y="5231"/>
                  <a:pt x="366" y="5232"/>
                </a:cubicBezTo>
                <a:cubicBezTo>
                  <a:pt x="393" y="5245"/>
                  <a:pt x="438" y="5243"/>
                  <a:pt x="458" y="5243"/>
                </a:cubicBezTo>
                <a:cubicBezTo>
                  <a:pt x="462" y="5242"/>
                  <a:pt x="462" y="5244"/>
                  <a:pt x="460" y="5247"/>
                </a:cubicBezTo>
                <a:cubicBezTo>
                  <a:pt x="458" y="5249"/>
                  <a:pt x="456" y="5252"/>
                  <a:pt x="454" y="5254"/>
                </a:cubicBezTo>
                <a:cubicBezTo>
                  <a:pt x="452" y="5258"/>
                  <a:pt x="454" y="5261"/>
                  <a:pt x="458" y="5261"/>
                </a:cubicBezTo>
                <a:cubicBezTo>
                  <a:pt x="508" y="5262"/>
                  <a:pt x="547" y="5214"/>
                  <a:pt x="598" y="5162"/>
                </a:cubicBezTo>
                <a:close/>
                <a:moveTo>
                  <a:pt x="572" y="4608"/>
                </a:moveTo>
                <a:cubicBezTo>
                  <a:pt x="554" y="4600"/>
                  <a:pt x="511" y="4589"/>
                  <a:pt x="493" y="4589"/>
                </a:cubicBezTo>
                <a:cubicBezTo>
                  <a:pt x="489" y="4589"/>
                  <a:pt x="485" y="4593"/>
                  <a:pt x="485" y="4596"/>
                </a:cubicBezTo>
                <a:cubicBezTo>
                  <a:pt x="484" y="4614"/>
                  <a:pt x="493" y="4658"/>
                  <a:pt x="499" y="4677"/>
                </a:cubicBezTo>
                <a:cubicBezTo>
                  <a:pt x="501" y="4680"/>
                  <a:pt x="499" y="4682"/>
                  <a:pt x="495" y="4681"/>
                </a:cubicBezTo>
                <a:cubicBezTo>
                  <a:pt x="494" y="4681"/>
                  <a:pt x="493" y="4680"/>
                  <a:pt x="491" y="4680"/>
                </a:cubicBezTo>
                <a:cubicBezTo>
                  <a:pt x="488" y="4680"/>
                  <a:pt x="485" y="4682"/>
                  <a:pt x="485" y="4686"/>
                </a:cubicBezTo>
                <a:cubicBezTo>
                  <a:pt x="488" y="4704"/>
                  <a:pt x="501" y="4737"/>
                  <a:pt x="514" y="4757"/>
                </a:cubicBezTo>
                <a:cubicBezTo>
                  <a:pt x="516" y="4760"/>
                  <a:pt x="515" y="4762"/>
                  <a:pt x="512" y="4761"/>
                </a:cubicBezTo>
                <a:cubicBezTo>
                  <a:pt x="508" y="4760"/>
                  <a:pt x="506" y="4760"/>
                  <a:pt x="503" y="4759"/>
                </a:cubicBezTo>
                <a:cubicBezTo>
                  <a:pt x="500" y="4759"/>
                  <a:pt x="497" y="4761"/>
                  <a:pt x="499" y="4765"/>
                </a:cubicBezTo>
                <a:cubicBezTo>
                  <a:pt x="509" y="4792"/>
                  <a:pt x="542" y="4823"/>
                  <a:pt x="556" y="4837"/>
                </a:cubicBezTo>
                <a:cubicBezTo>
                  <a:pt x="559" y="4839"/>
                  <a:pt x="558" y="4841"/>
                  <a:pt x="555" y="4841"/>
                </a:cubicBezTo>
                <a:cubicBezTo>
                  <a:pt x="551" y="4841"/>
                  <a:pt x="548" y="4842"/>
                  <a:pt x="545" y="4842"/>
                </a:cubicBezTo>
                <a:cubicBezTo>
                  <a:pt x="542" y="4843"/>
                  <a:pt x="541" y="4847"/>
                  <a:pt x="543" y="4849"/>
                </a:cubicBezTo>
                <a:cubicBezTo>
                  <a:pt x="578" y="4886"/>
                  <a:pt x="639" y="4879"/>
                  <a:pt x="713" y="4879"/>
                </a:cubicBezTo>
                <a:cubicBezTo>
                  <a:pt x="717" y="4879"/>
                  <a:pt x="719" y="4876"/>
                  <a:pt x="717" y="4872"/>
                </a:cubicBezTo>
                <a:lnTo>
                  <a:pt x="669" y="4786"/>
                </a:lnTo>
                <a:cubicBezTo>
                  <a:pt x="667" y="4782"/>
                  <a:pt x="669" y="4781"/>
                  <a:pt x="672" y="4782"/>
                </a:cubicBezTo>
                <a:lnTo>
                  <a:pt x="756" y="4838"/>
                </a:lnTo>
                <a:cubicBezTo>
                  <a:pt x="760" y="4840"/>
                  <a:pt x="763" y="4838"/>
                  <a:pt x="763" y="4834"/>
                </a:cubicBezTo>
                <a:cubicBezTo>
                  <a:pt x="768" y="4759"/>
                  <a:pt x="778" y="4697"/>
                  <a:pt x="742" y="4660"/>
                </a:cubicBezTo>
                <a:cubicBezTo>
                  <a:pt x="740" y="4658"/>
                  <a:pt x="736" y="4658"/>
                  <a:pt x="735" y="4662"/>
                </a:cubicBezTo>
                <a:cubicBezTo>
                  <a:pt x="734" y="4665"/>
                  <a:pt x="734" y="4668"/>
                  <a:pt x="733" y="4671"/>
                </a:cubicBezTo>
                <a:cubicBezTo>
                  <a:pt x="733" y="4675"/>
                  <a:pt x="731" y="4675"/>
                  <a:pt x="729" y="4673"/>
                </a:cubicBezTo>
                <a:cubicBezTo>
                  <a:pt x="716" y="4657"/>
                  <a:pt x="687" y="4623"/>
                  <a:pt x="660" y="4611"/>
                </a:cubicBezTo>
                <a:cubicBezTo>
                  <a:pt x="657" y="4610"/>
                  <a:pt x="654" y="4612"/>
                  <a:pt x="655" y="4615"/>
                </a:cubicBezTo>
                <a:cubicBezTo>
                  <a:pt x="655" y="4618"/>
                  <a:pt x="655" y="4620"/>
                  <a:pt x="656" y="4624"/>
                </a:cubicBezTo>
                <a:cubicBezTo>
                  <a:pt x="656" y="4628"/>
                  <a:pt x="655" y="4629"/>
                  <a:pt x="652" y="4626"/>
                </a:cubicBezTo>
                <a:cubicBezTo>
                  <a:pt x="632" y="4612"/>
                  <a:pt x="600" y="4597"/>
                  <a:pt x="582" y="4594"/>
                </a:cubicBezTo>
                <a:cubicBezTo>
                  <a:pt x="579" y="4593"/>
                  <a:pt x="576" y="4596"/>
                  <a:pt x="576" y="4600"/>
                </a:cubicBezTo>
                <a:cubicBezTo>
                  <a:pt x="576" y="4601"/>
                  <a:pt x="577" y="4602"/>
                  <a:pt x="577" y="4604"/>
                </a:cubicBezTo>
                <a:cubicBezTo>
                  <a:pt x="578" y="4607"/>
                  <a:pt x="576" y="4609"/>
                  <a:pt x="572" y="4608"/>
                </a:cubicBezTo>
                <a:close/>
                <a:moveTo>
                  <a:pt x="866" y="3962"/>
                </a:moveTo>
                <a:lnTo>
                  <a:pt x="949" y="4018"/>
                </a:lnTo>
                <a:cubicBezTo>
                  <a:pt x="953" y="4019"/>
                  <a:pt x="956" y="4017"/>
                  <a:pt x="956" y="4014"/>
                </a:cubicBezTo>
                <a:cubicBezTo>
                  <a:pt x="961" y="3939"/>
                  <a:pt x="971" y="3877"/>
                  <a:pt x="936" y="3840"/>
                </a:cubicBezTo>
                <a:cubicBezTo>
                  <a:pt x="933" y="3837"/>
                  <a:pt x="929" y="3838"/>
                  <a:pt x="928" y="3841"/>
                </a:cubicBezTo>
                <a:cubicBezTo>
                  <a:pt x="927" y="3844"/>
                  <a:pt x="927" y="3847"/>
                  <a:pt x="927" y="3850"/>
                </a:cubicBezTo>
                <a:cubicBezTo>
                  <a:pt x="926" y="3854"/>
                  <a:pt x="925" y="3855"/>
                  <a:pt x="922" y="3852"/>
                </a:cubicBezTo>
                <a:cubicBezTo>
                  <a:pt x="910" y="3837"/>
                  <a:pt x="880" y="3802"/>
                  <a:pt x="853" y="3791"/>
                </a:cubicBezTo>
                <a:cubicBezTo>
                  <a:pt x="850" y="3789"/>
                  <a:pt x="847" y="3791"/>
                  <a:pt x="848" y="3795"/>
                </a:cubicBezTo>
                <a:cubicBezTo>
                  <a:pt x="848" y="3797"/>
                  <a:pt x="848" y="3800"/>
                  <a:pt x="849" y="3803"/>
                </a:cubicBezTo>
                <a:cubicBezTo>
                  <a:pt x="850" y="3807"/>
                  <a:pt x="848" y="3808"/>
                  <a:pt x="845" y="3806"/>
                </a:cubicBezTo>
                <a:cubicBezTo>
                  <a:pt x="825" y="3791"/>
                  <a:pt x="794" y="3776"/>
                  <a:pt x="776" y="3773"/>
                </a:cubicBezTo>
                <a:cubicBezTo>
                  <a:pt x="772" y="3772"/>
                  <a:pt x="769" y="3776"/>
                  <a:pt x="769" y="3779"/>
                </a:cubicBezTo>
                <a:cubicBezTo>
                  <a:pt x="769" y="3780"/>
                  <a:pt x="770" y="3782"/>
                  <a:pt x="770" y="3783"/>
                </a:cubicBezTo>
                <a:cubicBezTo>
                  <a:pt x="771" y="3787"/>
                  <a:pt x="769" y="3788"/>
                  <a:pt x="766" y="3787"/>
                </a:cubicBezTo>
                <a:cubicBezTo>
                  <a:pt x="747" y="3779"/>
                  <a:pt x="704" y="3769"/>
                  <a:pt x="686" y="3768"/>
                </a:cubicBezTo>
                <a:cubicBezTo>
                  <a:pt x="682" y="3768"/>
                  <a:pt x="678" y="3772"/>
                  <a:pt x="678" y="3776"/>
                </a:cubicBezTo>
                <a:cubicBezTo>
                  <a:pt x="678" y="3794"/>
                  <a:pt x="686" y="3837"/>
                  <a:pt x="693" y="3856"/>
                </a:cubicBezTo>
                <a:cubicBezTo>
                  <a:pt x="694" y="3860"/>
                  <a:pt x="692" y="3861"/>
                  <a:pt x="689" y="3861"/>
                </a:cubicBezTo>
                <a:cubicBezTo>
                  <a:pt x="687" y="3860"/>
                  <a:pt x="686" y="3860"/>
                  <a:pt x="685" y="3860"/>
                </a:cubicBezTo>
                <a:cubicBezTo>
                  <a:pt x="681" y="3859"/>
                  <a:pt x="678" y="3862"/>
                  <a:pt x="678" y="3865"/>
                </a:cubicBezTo>
                <a:cubicBezTo>
                  <a:pt x="681" y="3884"/>
                  <a:pt x="694" y="3916"/>
                  <a:pt x="707" y="3937"/>
                </a:cubicBezTo>
                <a:cubicBezTo>
                  <a:pt x="710" y="3940"/>
                  <a:pt x="709" y="3941"/>
                  <a:pt x="705" y="3940"/>
                </a:cubicBezTo>
                <a:cubicBezTo>
                  <a:pt x="702" y="3940"/>
                  <a:pt x="699" y="3939"/>
                  <a:pt x="697" y="3939"/>
                </a:cubicBezTo>
                <a:cubicBezTo>
                  <a:pt x="693" y="3938"/>
                  <a:pt x="691" y="3941"/>
                  <a:pt x="692" y="3944"/>
                </a:cubicBezTo>
                <a:cubicBezTo>
                  <a:pt x="702" y="3972"/>
                  <a:pt x="735" y="4003"/>
                  <a:pt x="750" y="4016"/>
                </a:cubicBezTo>
                <a:cubicBezTo>
                  <a:pt x="752" y="4019"/>
                  <a:pt x="752" y="4020"/>
                  <a:pt x="748" y="4021"/>
                </a:cubicBezTo>
                <a:cubicBezTo>
                  <a:pt x="745" y="4021"/>
                  <a:pt x="741" y="4021"/>
                  <a:pt x="738" y="4022"/>
                </a:cubicBezTo>
                <a:cubicBezTo>
                  <a:pt x="735" y="4022"/>
                  <a:pt x="734" y="4026"/>
                  <a:pt x="737" y="4029"/>
                </a:cubicBezTo>
                <a:cubicBezTo>
                  <a:pt x="771" y="4066"/>
                  <a:pt x="833" y="4058"/>
                  <a:pt x="906" y="4058"/>
                </a:cubicBezTo>
                <a:cubicBezTo>
                  <a:pt x="910" y="4058"/>
                  <a:pt x="912" y="4055"/>
                  <a:pt x="911" y="4052"/>
                </a:cubicBezTo>
                <a:lnTo>
                  <a:pt x="862" y="3965"/>
                </a:lnTo>
                <a:cubicBezTo>
                  <a:pt x="861" y="3962"/>
                  <a:pt x="862" y="3960"/>
                  <a:pt x="866" y="3962"/>
                </a:cubicBezTo>
                <a:close/>
                <a:moveTo>
                  <a:pt x="228" y="4090"/>
                </a:moveTo>
                <a:cubicBezTo>
                  <a:pt x="232" y="4090"/>
                  <a:pt x="234" y="4087"/>
                  <a:pt x="232" y="4084"/>
                </a:cubicBezTo>
                <a:lnTo>
                  <a:pt x="184" y="3997"/>
                </a:lnTo>
                <a:cubicBezTo>
                  <a:pt x="183" y="3994"/>
                  <a:pt x="184" y="3992"/>
                  <a:pt x="188" y="3994"/>
                </a:cubicBezTo>
                <a:lnTo>
                  <a:pt x="271" y="4050"/>
                </a:lnTo>
                <a:cubicBezTo>
                  <a:pt x="275" y="4051"/>
                  <a:pt x="278" y="4050"/>
                  <a:pt x="278" y="4046"/>
                </a:cubicBezTo>
                <a:cubicBezTo>
                  <a:pt x="283" y="3971"/>
                  <a:pt x="293" y="3909"/>
                  <a:pt x="258" y="3872"/>
                </a:cubicBezTo>
                <a:cubicBezTo>
                  <a:pt x="255" y="3869"/>
                  <a:pt x="252" y="3870"/>
                  <a:pt x="250" y="3873"/>
                </a:cubicBezTo>
                <a:cubicBezTo>
                  <a:pt x="250" y="3876"/>
                  <a:pt x="249" y="3879"/>
                  <a:pt x="249" y="3882"/>
                </a:cubicBezTo>
                <a:cubicBezTo>
                  <a:pt x="248" y="3886"/>
                  <a:pt x="247" y="3887"/>
                  <a:pt x="244" y="3884"/>
                </a:cubicBezTo>
                <a:cubicBezTo>
                  <a:pt x="232" y="3869"/>
                  <a:pt x="202" y="3835"/>
                  <a:pt x="175" y="3823"/>
                </a:cubicBezTo>
                <a:cubicBezTo>
                  <a:pt x="172" y="3821"/>
                  <a:pt x="169" y="3823"/>
                  <a:pt x="170" y="3827"/>
                </a:cubicBezTo>
                <a:cubicBezTo>
                  <a:pt x="170" y="3829"/>
                  <a:pt x="170" y="3832"/>
                  <a:pt x="171" y="3835"/>
                </a:cubicBezTo>
                <a:cubicBezTo>
                  <a:pt x="172" y="3839"/>
                  <a:pt x="170" y="3840"/>
                  <a:pt x="167" y="3838"/>
                </a:cubicBezTo>
                <a:cubicBezTo>
                  <a:pt x="147" y="3823"/>
                  <a:pt x="116" y="3808"/>
                  <a:pt x="98" y="3805"/>
                </a:cubicBezTo>
                <a:cubicBezTo>
                  <a:pt x="94" y="3805"/>
                  <a:pt x="91" y="3808"/>
                  <a:pt x="91" y="3811"/>
                </a:cubicBezTo>
                <a:cubicBezTo>
                  <a:pt x="92" y="3813"/>
                  <a:pt x="92" y="3814"/>
                  <a:pt x="92" y="3815"/>
                </a:cubicBezTo>
                <a:cubicBezTo>
                  <a:pt x="93" y="3819"/>
                  <a:pt x="91" y="3820"/>
                  <a:pt x="87" y="3819"/>
                </a:cubicBezTo>
                <a:cubicBezTo>
                  <a:pt x="69" y="3812"/>
                  <a:pt x="26" y="3801"/>
                  <a:pt x="8" y="3800"/>
                </a:cubicBezTo>
                <a:cubicBezTo>
                  <a:pt x="4" y="3800"/>
                  <a:pt x="0" y="3804"/>
                  <a:pt x="0" y="3808"/>
                </a:cubicBezTo>
                <a:lnTo>
                  <a:pt x="0" y="3811"/>
                </a:lnTo>
                <a:cubicBezTo>
                  <a:pt x="1" y="3831"/>
                  <a:pt x="9" y="3870"/>
                  <a:pt x="15" y="3888"/>
                </a:cubicBezTo>
                <a:cubicBezTo>
                  <a:pt x="16" y="3892"/>
                  <a:pt x="14" y="3894"/>
                  <a:pt x="11" y="3893"/>
                </a:cubicBezTo>
                <a:cubicBezTo>
                  <a:pt x="9" y="3892"/>
                  <a:pt x="8" y="3892"/>
                  <a:pt x="7" y="3892"/>
                </a:cubicBezTo>
                <a:cubicBezTo>
                  <a:pt x="3" y="3891"/>
                  <a:pt x="0" y="3894"/>
                  <a:pt x="0" y="3898"/>
                </a:cubicBezTo>
                <a:cubicBezTo>
                  <a:pt x="3" y="3916"/>
                  <a:pt x="16" y="3948"/>
                  <a:pt x="30" y="3969"/>
                </a:cubicBezTo>
                <a:cubicBezTo>
                  <a:pt x="31" y="3972"/>
                  <a:pt x="30" y="3973"/>
                  <a:pt x="27" y="3972"/>
                </a:cubicBezTo>
                <a:cubicBezTo>
                  <a:pt x="23" y="3972"/>
                  <a:pt x="21" y="3971"/>
                  <a:pt x="18" y="3971"/>
                </a:cubicBezTo>
                <a:cubicBezTo>
                  <a:pt x="15" y="3970"/>
                  <a:pt x="13" y="3973"/>
                  <a:pt x="14" y="3976"/>
                </a:cubicBezTo>
                <a:cubicBezTo>
                  <a:pt x="24" y="4004"/>
                  <a:pt x="57" y="4035"/>
                  <a:pt x="72" y="4048"/>
                </a:cubicBezTo>
                <a:cubicBezTo>
                  <a:pt x="74" y="4051"/>
                  <a:pt x="73" y="4053"/>
                  <a:pt x="70" y="4053"/>
                </a:cubicBezTo>
                <a:cubicBezTo>
                  <a:pt x="66" y="4053"/>
                  <a:pt x="63" y="4053"/>
                  <a:pt x="60" y="4054"/>
                </a:cubicBezTo>
                <a:cubicBezTo>
                  <a:pt x="57" y="4055"/>
                  <a:pt x="56" y="4058"/>
                  <a:pt x="59" y="4061"/>
                </a:cubicBezTo>
                <a:cubicBezTo>
                  <a:pt x="93" y="4098"/>
                  <a:pt x="155" y="4090"/>
                  <a:pt x="228" y="4090"/>
                </a:cubicBezTo>
                <a:close/>
                <a:moveTo>
                  <a:pt x="3837" y="6030"/>
                </a:moveTo>
                <a:cubicBezTo>
                  <a:pt x="3834" y="6032"/>
                  <a:pt x="3832" y="6034"/>
                  <a:pt x="3830" y="6037"/>
                </a:cubicBezTo>
                <a:cubicBezTo>
                  <a:pt x="3828" y="6040"/>
                  <a:pt x="3829" y="6043"/>
                  <a:pt x="3833" y="6043"/>
                </a:cubicBezTo>
                <a:cubicBezTo>
                  <a:pt x="3884" y="6051"/>
                  <a:pt x="3929" y="6007"/>
                  <a:pt x="3987" y="5960"/>
                </a:cubicBezTo>
                <a:cubicBezTo>
                  <a:pt x="3990" y="5958"/>
                  <a:pt x="3990" y="5955"/>
                  <a:pt x="3987" y="5953"/>
                </a:cubicBezTo>
                <a:lnTo>
                  <a:pt x="3893" y="5916"/>
                </a:lnTo>
                <a:cubicBezTo>
                  <a:pt x="3889" y="5914"/>
                  <a:pt x="3890" y="5912"/>
                  <a:pt x="3893" y="5911"/>
                </a:cubicBezTo>
                <a:lnTo>
                  <a:pt x="3992" y="5901"/>
                </a:lnTo>
                <a:cubicBezTo>
                  <a:pt x="3996" y="5900"/>
                  <a:pt x="3997" y="5897"/>
                  <a:pt x="3995" y="5894"/>
                </a:cubicBezTo>
                <a:cubicBezTo>
                  <a:pt x="3953" y="5834"/>
                  <a:pt x="3923" y="5779"/>
                  <a:pt x="3873" y="5772"/>
                </a:cubicBezTo>
                <a:cubicBezTo>
                  <a:pt x="3870" y="5771"/>
                  <a:pt x="3867" y="5774"/>
                  <a:pt x="3869" y="5777"/>
                </a:cubicBezTo>
                <a:cubicBezTo>
                  <a:pt x="3870" y="5781"/>
                  <a:pt x="3871" y="5783"/>
                  <a:pt x="3873" y="5786"/>
                </a:cubicBezTo>
                <a:cubicBezTo>
                  <a:pt x="3875" y="5789"/>
                  <a:pt x="3874" y="5791"/>
                  <a:pt x="3871" y="5790"/>
                </a:cubicBezTo>
                <a:cubicBezTo>
                  <a:pt x="3851" y="5786"/>
                  <a:pt x="3807" y="5777"/>
                  <a:pt x="3778" y="5784"/>
                </a:cubicBezTo>
                <a:cubicBezTo>
                  <a:pt x="3775" y="5785"/>
                  <a:pt x="3774" y="5788"/>
                  <a:pt x="3777" y="5791"/>
                </a:cubicBezTo>
                <a:cubicBezTo>
                  <a:pt x="3778" y="5792"/>
                  <a:pt x="3780" y="5794"/>
                  <a:pt x="3783" y="5797"/>
                </a:cubicBezTo>
                <a:cubicBezTo>
                  <a:pt x="3786" y="5799"/>
                  <a:pt x="3785" y="5801"/>
                  <a:pt x="3781" y="5801"/>
                </a:cubicBezTo>
                <a:cubicBezTo>
                  <a:pt x="3757" y="5802"/>
                  <a:pt x="3723" y="5810"/>
                  <a:pt x="3706" y="5818"/>
                </a:cubicBezTo>
                <a:cubicBezTo>
                  <a:pt x="3703" y="5820"/>
                  <a:pt x="3703" y="5824"/>
                  <a:pt x="3705" y="5827"/>
                </a:cubicBezTo>
                <a:cubicBezTo>
                  <a:pt x="3706" y="5828"/>
                  <a:pt x="3707" y="5828"/>
                  <a:pt x="3708" y="5829"/>
                </a:cubicBezTo>
                <a:cubicBezTo>
                  <a:pt x="3711" y="5832"/>
                  <a:pt x="3711" y="5834"/>
                  <a:pt x="3707" y="5835"/>
                </a:cubicBezTo>
                <a:cubicBezTo>
                  <a:pt x="3688" y="5841"/>
                  <a:pt x="3647" y="5858"/>
                  <a:pt x="3633" y="5869"/>
                </a:cubicBezTo>
                <a:cubicBezTo>
                  <a:pt x="3630" y="5872"/>
                  <a:pt x="3629" y="5877"/>
                  <a:pt x="3631" y="5880"/>
                </a:cubicBezTo>
                <a:cubicBezTo>
                  <a:pt x="3642" y="5895"/>
                  <a:pt x="3675" y="5923"/>
                  <a:pt x="3692" y="5934"/>
                </a:cubicBezTo>
                <a:cubicBezTo>
                  <a:pt x="3695" y="5937"/>
                  <a:pt x="3695" y="5939"/>
                  <a:pt x="3692" y="5940"/>
                </a:cubicBezTo>
                <a:cubicBezTo>
                  <a:pt x="3690" y="5941"/>
                  <a:pt x="3689" y="5941"/>
                  <a:pt x="3688" y="5942"/>
                </a:cubicBezTo>
                <a:cubicBezTo>
                  <a:pt x="3685" y="5944"/>
                  <a:pt x="3684" y="5948"/>
                  <a:pt x="3686" y="5951"/>
                </a:cubicBezTo>
                <a:cubicBezTo>
                  <a:pt x="3700" y="5963"/>
                  <a:pt x="3730" y="5981"/>
                  <a:pt x="3753" y="5989"/>
                </a:cubicBezTo>
                <a:cubicBezTo>
                  <a:pt x="3757" y="5990"/>
                  <a:pt x="3757" y="5992"/>
                  <a:pt x="3754" y="5993"/>
                </a:cubicBezTo>
                <a:cubicBezTo>
                  <a:pt x="3750" y="5995"/>
                  <a:pt x="3748" y="5996"/>
                  <a:pt x="3746" y="5997"/>
                </a:cubicBezTo>
                <a:cubicBezTo>
                  <a:pt x="3743" y="5999"/>
                  <a:pt x="3742" y="6002"/>
                  <a:pt x="3745" y="6004"/>
                </a:cubicBezTo>
                <a:cubicBezTo>
                  <a:pt x="3771" y="6020"/>
                  <a:pt x="3815" y="6024"/>
                  <a:pt x="3835" y="6026"/>
                </a:cubicBezTo>
                <a:cubicBezTo>
                  <a:pt x="3839" y="6026"/>
                  <a:pt x="3840" y="6028"/>
                  <a:pt x="3837" y="6030"/>
                </a:cubicBezTo>
                <a:close/>
                <a:moveTo>
                  <a:pt x="3813" y="5516"/>
                </a:moveTo>
                <a:cubicBezTo>
                  <a:pt x="3812" y="5520"/>
                  <a:pt x="3815" y="5521"/>
                  <a:pt x="3819" y="5520"/>
                </a:cubicBezTo>
                <a:cubicBezTo>
                  <a:pt x="3821" y="5519"/>
                  <a:pt x="3823" y="5518"/>
                  <a:pt x="3827" y="5516"/>
                </a:cubicBezTo>
                <a:cubicBezTo>
                  <a:pt x="3830" y="5515"/>
                  <a:pt x="3831" y="5516"/>
                  <a:pt x="3830" y="5519"/>
                </a:cubicBezTo>
                <a:cubicBezTo>
                  <a:pt x="3822" y="5543"/>
                  <a:pt x="3817" y="5577"/>
                  <a:pt x="3819" y="5596"/>
                </a:cubicBezTo>
                <a:cubicBezTo>
                  <a:pt x="3819" y="5599"/>
                  <a:pt x="3823" y="5601"/>
                  <a:pt x="3826" y="5600"/>
                </a:cubicBezTo>
                <a:cubicBezTo>
                  <a:pt x="3827" y="5599"/>
                  <a:pt x="3829" y="5599"/>
                  <a:pt x="3830" y="5598"/>
                </a:cubicBezTo>
                <a:cubicBezTo>
                  <a:pt x="3833" y="5596"/>
                  <a:pt x="3835" y="5598"/>
                  <a:pt x="3835" y="5601"/>
                </a:cubicBezTo>
                <a:cubicBezTo>
                  <a:pt x="3833" y="5621"/>
                  <a:pt x="3835" y="5665"/>
                  <a:pt x="3840" y="5683"/>
                </a:cubicBezTo>
                <a:cubicBezTo>
                  <a:pt x="3841" y="5686"/>
                  <a:pt x="3845" y="5689"/>
                  <a:pt x="3849" y="5688"/>
                </a:cubicBezTo>
                <a:cubicBezTo>
                  <a:pt x="3867" y="5683"/>
                  <a:pt x="3905" y="5663"/>
                  <a:pt x="3922" y="5651"/>
                </a:cubicBezTo>
                <a:cubicBezTo>
                  <a:pt x="3925" y="5649"/>
                  <a:pt x="3927" y="5650"/>
                  <a:pt x="3927" y="5653"/>
                </a:cubicBezTo>
                <a:cubicBezTo>
                  <a:pt x="3927" y="5655"/>
                  <a:pt x="3927" y="5656"/>
                  <a:pt x="3928" y="5658"/>
                </a:cubicBezTo>
                <a:cubicBezTo>
                  <a:pt x="3928" y="5661"/>
                  <a:pt x="3932" y="5663"/>
                  <a:pt x="3935" y="5662"/>
                </a:cubicBezTo>
                <a:cubicBezTo>
                  <a:pt x="3952" y="5654"/>
                  <a:pt x="3979" y="5632"/>
                  <a:pt x="3995" y="5614"/>
                </a:cubicBezTo>
                <a:cubicBezTo>
                  <a:pt x="3997" y="5611"/>
                  <a:pt x="3999" y="5611"/>
                  <a:pt x="3999" y="5615"/>
                </a:cubicBezTo>
                <a:cubicBezTo>
                  <a:pt x="3999" y="5619"/>
                  <a:pt x="4000" y="5621"/>
                  <a:pt x="4000" y="5624"/>
                </a:cubicBezTo>
                <a:cubicBezTo>
                  <a:pt x="4000" y="5627"/>
                  <a:pt x="4004" y="5629"/>
                  <a:pt x="4006" y="5626"/>
                </a:cubicBezTo>
                <a:cubicBezTo>
                  <a:pt x="4030" y="5608"/>
                  <a:pt x="4050" y="5568"/>
                  <a:pt x="4059" y="5550"/>
                </a:cubicBezTo>
                <a:cubicBezTo>
                  <a:pt x="4060" y="5547"/>
                  <a:pt x="4062" y="5547"/>
                  <a:pt x="4063" y="5551"/>
                </a:cubicBezTo>
                <a:cubicBezTo>
                  <a:pt x="4064" y="5554"/>
                  <a:pt x="4066" y="5557"/>
                  <a:pt x="4067" y="5559"/>
                </a:cubicBezTo>
                <a:cubicBezTo>
                  <a:pt x="4069" y="5563"/>
                  <a:pt x="4073" y="5562"/>
                  <a:pt x="4075" y="5559"/>
                </a:cubicBezTo>
                <a:cubicBezTo>
                  <a:pt x="4100" y="5515"/>
                  <a:pt x="4075" y="5457"/>
                  <a:pt x="4053" y="5385"/>
                </a:cubicBezTo>
                <a:cubicBezTo>
                  <a:pt x="4052" y="5382"/>
                  <a:pt x="4048" y="5381"/>
                  <a:pt x="4046" y="5383"/>
                </a:cubicBezTo>
                <a:lnTo>
                  <a:pt x="3977" y="5457"/>
                </a:lnTo>
                <a:cubicBezTo>
                  <a:pt x="3975" y="5460"/>
                  <a:pt x="3973" y="5459"/>
                  <a:pt x="3973" y="5455"/>
                </a:cubicBezTo>
                <a:lnTo>
                  <a:pt x="4000" y="5359"/>
                </a:lnTo>
                <a:cubicBezTo>
                  <a:pt x="4000" y="5356"/>
                  <a:pt x="3997" y="5353"/>
                  <a:pt x="3994" y="5354"/>
                </a:cubicBezTo>
                <a:cubicBezTo>
                  <a:pt x="3922" y="5371"/>
                  <a:pt x="3861" y="5379"/>
                  <a:pt x="3836" y="5423"/>
                </a:cubicBezTo>
                <a:cubicBezTo>
                  <a:pt x="3834" y="5426"/>
                  <a:pt x="3836" y="5429"/>
                  <a:pt x="3840" y="5429"/>
                </a:cubicBezTo>
                <a:cubicBezTo>
                  <a:pt x="3843" y="5429"/>
                  <a:pt x="3846" y="5429"/>
                  <a:pt x="3849" y="5428"/>
                </a:cubicBezTo>
                <a:cubicBezTo>
                  <a:pt x="3853" y="5428"/>
                  <a:pt x="3854" y="5429"/>
                  <a:pt x="3852" y="5432"/>
                </a:cubicBezTo>
                <a:cubicBezTo>
                  <a:pt x="3841" y="5449"/>
                  <a:pt x="3817" y="5487"/>
                  <a:pt x="3813" y="5516"/>
                </a:cubicBezTo>
                <a:close/>
                <a:moveTo>
                  <a:pt x="1175" y="3511"/>
                </a:moveTo>
                <a:lnTo>
                  <a:pt x="1271" y="3485"/>
                </a:lnTo>
                <a:cubicBezTo>
                  <a:pt x="1274" y="3485"/>
                  <a:pt x="1275" y="3487"/>
                  <a:pt x="1273" y="3489"/>
                </a:cubicBezTo>
                <a:lnTo>
                  <a:pt x="1199" y="3557"/>
                </a:lnTo>
                <a:cubicBezTo>
                  <a:pt x="1197" y="3560"/>
                  <a:pt x="1197" y="3564"/>
                  <a:pt x="1201" y="3565"/>
                </a:cubicBezTo>
                <a:cubicBezTo>
                  <a:pt x="1273" y="3587"/>
                  <a:pt x="1331" y="3612"/>
                  <a:pt x="1375" y="3586"/>
                </a:cubicBezTo>
                <a:cubicBezTo>
                  <a:pt x="1378" y="3585"/>
                  <a:pt x="1378" y="3581"/>
                  <a:pt x="1375" y="3579"/>
                </a:cubicBezTo>
                <a:cubicBezTo>
                  <a:pt x="1373" y="3578"/>
                  <a:pt x="1370" y="3576"/>
                  <a:pt x="1367" y="3575"/>
                </a:cubicBezTo>
                <a:cubicBezTo>
                  <a:pt x="1363" y="3574"/>
                  <a:pt x="1363" y="3572"/>
                  <a:pt x="1366" y="3571"/>
                </a:cubicBezTo>
                <a:cubicBezTo>
                  <a:pt x="1384" y="3562"/>
                  <a:pt x="1424" y="3542"/>
                  <a:pt x="1442" y="3518"/>
                </a:cubicBezTo>
                <a:cubicBezTo>
                  <a:pt x="1445" y="3515"/>
                  <a:pt x="1443" y="3512"/>
                  <a:pt x="1439" y="3512"/>
                </a:cubicBezTo>
                <a:cubicBezTo>
                  <a:pt x="1437" y="3512"/>
                  <a:pt x="1434" y="3511"/>
                  <a:pt x="1431" y="3511"/>
                </a:cubicBezTo>
                <a:cubicBezTo>
                  <a:pt x="1427" y="3511"/>
                  <a:pt x="1427" y="3509"/>
                  <a:pt x="1429" y="3507"/>
                </a:cubicBezTo>
                <a:cubicBezTo>
                  <a:pt x="1448" y="3491"/>
                  <a:pt x="1470" y="3464"/>
                  <a:pt x="1478" y="3447"/>
                </a:cubicBezTo>
                <a:cubicBezTo>
                  <a:pt x="1479" y="3444"/>
                  <a:pt x="1477" y="3440"/>
                  <a:pt x="1473" y="3440"/>
                </a:cubicBezTo>
                <a:cubicBezTo>
                  <a:pt x="1472" y="3439"/>
                  <a:pt x="1471" y="3439"/>
                  <a:pt x="1469" y="3439"/>
                </a:cubicBezTo>
                <a:cubicBezTo>
                  <a:pt x="1466" y="3439"/>
                  <a:pt x="1465" y="3437"/>
                  <a:pt x="1467" y="3434"/>
                </a:cubicBezTo>
                <a:cubicBezTo>
                  <a:pt x="1479" y="3417"/>
                  <a:pt x="1499" y="3379"/>
                  <a:pt x="1504" y="3361"/>
                </a:cubicBezTo>
                <a:cubicBezTo>
                  <a:pt x="1505" y="3358"/>
                  <a:pt x="1502" y="3353"/>
                  <a:pt x="1499" y="3352"/>
                </a:cubicBezTo>
                <a:cubicBezTo>
                  <a:pt x="1481" y="3347"/>
                  <a:pt x="1437" y="3345"/>
                  <a:pt x="1417" y="3347"/>
                </a:cubicBezTo>
                <a:cubicBezTo>
                  <a:pt x="1413" y="3347"/>
                  <a:pt x="1412" y="3345"/>
                  <a:pt x="1414" y="3342"/>
                </a:cubicBezTo>
                <a:cubicBezTo>
                  <a:pt x="1414" y="3341"/>
                  <a:pt x="1415" y="3339"/>
                  <a:pt x="1416" y="3338"/>
                </a:cubicBezTo>
                <a:cubicBezTo>
                  <a:pt x="1417" y="3335"/>
                  <a:pt x="1415" y="3331"/>
                  <a:pt x="1411" y="3331"/>
                </a:cubicBezTo>
                <a:cubicBezTo>
                  <a:pt x="1393" y="3329"/>
                  <a:pt x="1358" y="3334"/>
                  <a:pt x="1335" y="3342"/>
                </a:cubicBezTo>
                <a:cubicBezTo>
                  <a:pt x="1332" y="3343"/>
                  <a:pt x="1331" y="3342"/>
                  <a:pt x="1332" y="3338"/>
                </a:cubicBezTo>
                <a:cubicBezTo>
                  <a:pt x="1334" y="3335"/>
                  <a:pt x="1335" y="3333"/>
                  <a:pt x="1336" y="3331"/>
                </a:cubicBezTo>
                <a:cubicBezTo>
                  <a:pt x="1337" y="3327"/>
                  <a:pt x="1336" y="3325"/>
                  <a:pt x="1332" y="3325"/>
                </a:cubicBezTo>
                <a:cubicBezTo>
                  <a:pt x="1303" y="3328"/>
                  <a:pt x="1265" y="3353"/>
                  <a:pt x="1248" y="3364"/>
                </a:cubicBezTo>
                <a:cubicBezTo>
                  <a:pt x="1245" y="3366"/>
                  <a:pt x="1244" y="3365"/>
                  <a:pt x="1244" y="3361"/>
                </a:cubicBezTo>
                <a:cubicBezTo>
                  <a:pt x="1245" y="3358"/>
                  <a:pt x="1245" y="3355"/>
                  <a:pt x="1245" y="3352"/>
                </a:cubicBezTo>
                <a:cubicBezTo>
                  <a:pt x="1245" y="3348"/>
                  <a:pt x="1242" y="3346"/>
                  <a:pt x="1239" y="3348"/>
                </a:cubicBezTo>
                <a:cubicBezTo>
                  <a:pt x="1195" y="3373"/>
                  <a:pt x="1187" y="3434"/>
                  <a:pt x="1170" y="3506"/>
                </a:cubicBezTo>
                <a:cubicBezTo>
                  <a:pt x="1169" y="3510"/>
                  <a:pt x="1171" y="3512"/>
                  <a:pt x="1175" y="3511"/>
                </a:cubicBezTo>
                <a:close/>
                <a:moveTo>
                  <a:pt x="1429" y="4036"/>
                </a:moveTo>
                <a:cubicBezTo>
                  <a:pt x="1430" y="4032"/>
                  <a:pt x="1428" y="4029"/>
                  <a:pt x="1425" y="4028"/>
                </a:cubicBezTo>
                <a:cubicBezTo>
                  <a:pt x="1423" y="4028"/>
                  <a:pt x="1422" y="4028"/>
                  <a:pt x="1421" y="4028"/>
                </a:cubicBezTo>
                <a:cubicBezTo>
                  <a:pt x="1417" y="4028"/>
                  <a:pt x="1416" y="4026"/>
                  <a:pt x="1418" y="4023"/>
                </a:cubicBezTo>
                <a:cubicBezTo>
                  <a:pt x="1430" y="4006"/>
                  <a:pt x="1450" y="3967"/>
                  <a:pt x="1455" y="3950"/>
                </a:cubicBezTo>
                <a:cubicBezTo>
                  <a:pt x="1456" y="3946"/>
                  <a:pt x="1453" y="3942"/>
                  <a:pt x="1450" y="3941"/>
                </a:cubicBezTo>
                <a:cubicBezTo>
                  <a:pt x="1432" y="3936"/>
                  <a:pt x="1388" y="3934"/>
                  <a:pt x="1368" y="3935"/>
                </a:cubicBezTo>
                <a:cubicBezTo>
                  <a:pt x="1364" y="3936"/>
                  <a:pt x="1363" y="3934"/>
                  <a:pt x="1365" y="3931"/>
                </a:cubicBezTo>
                <a:cubicBezTo>
                  <a:pt x="1366" y="3929"/>
                  <a:pt x="1366" y="3928"/>
                  <a:pt x="1367" y="3927"/>
                </a:cubicBezTo>
                <a:cubicBezTo>
                  <a:pt x="1368" y="3923"/>
                  <a:pt x="1366" y="3920"/>
                  <a:pt x="1362" y="3919"/>
                </a:cubicBezTo>
                <a:cubicBezTo>
                  <a:pt x="1344" y="3917"/>
                  <a:pt x="1310" y="3923"/>
                  <a:pt x="1287" y="3931"/>
                </a:cubicBezTo>
                <a:cubicBezTo>
                  <a:pt x="1283" y="3932"/>
                  <a:pt x="1282" y="3930"/>
                  <a:pt x="1283" y="3927"/>
                </a:cubicBezTo>
                <a:cubicBezTo>
                  <a:pt x="1285" y="3924"/>
                  <a:pt x="1286" y="3922"/>
                  <a:pt x="1287" y="3919"/>
                </a:cubicBezTo>
                <a:cubicBezTo>
                  <a:pt x="1288" y="3916"/>
                  <a:pt x="1287" y="3913"/>
                  <a:pt x="1283" y="3914"/>
                </a:cubicBezTo>
                <a:cubicBezTo>
                  <a:pt x="1254" y="3917"/>
                  <a:pt x="1216" y="3942"/>
                  <a:pt x="1199" y="3952"/>
                </a:cubicBezTo>
                <a:cubicBezTo>
                  <a:pt x="1196" y="3955"/>
                  <a:pt x="1195" y="3953"/>
                  <a:pt x="1195" y="3950"/>
                </a:cubicBezTo>
                <a:cubicBezTo>
                  <a:pt x="1196" y="3946"/>
                  <a:pt x="1197" y="3943"/>
                  <a:pt x="1197" y="3940"/>
                </a:cubicBezTo>
                <a:cubicBezTo>
                  <a:pt x="1197" y="3937"/>
                  <a:pt x="1193" y="3935"/>
                  <a:pt x="1190" y="3937"/>
                </a:cubicBezTo>
                <a:cubicBezTo>
                  <a:pt x="1146" y="3962"/>
                  <a:pt x="1139" y="4023"/>
                  <a:pt x="1121" y="4094"/>
                </a:cubicBezTo>
                <a:cubicBezTo>
                  <a:pt x="1120" y="4098"/>
                  <a:pt x="1123" y="4101"/>
                  <a:pt x="1126" y="4100"/>
                </a:cubicBezTo>
                <a:lnTo>
                  <a:pt x="1222" y="4074"/>
                </a:lnTo>
                <a:cubicBezTo>
                  <a:pt x="1226" y="4073"/>
                  <a:pt x="1227" y="4075"/>
                  <a:pt x="1224" y="4078"/>
                </a:cubicBezTo>
                <a:lnTo>
                  <a:pt x="1150" y="4146"/>
                </a:lnTo>
                <a:cubicBezTo>
                  <a:pt x="1148" y="4149"/>
                  <a:pt x="1149" y="4152"/>
                  <a:pt x="1152" y="4153"/>
                </a:cubicBezTo>
                <a:cubicBezTo>
                  <a:pt x="1224" y="4176"/>
                  <a:pt x="1282" y="4201"/>
                  <a:pt x="1326" y="4175"/>
                </a:cubicBezTo>
                <a:cubicBezTo>
                  <a:pt x="1329" y="4173"/>
                  <a:pt x="1330" y="4170"/>
                  <a:pt x="1326" y="4168"/>
                </a:cubicBezTo>
                <a:cubicBezTo>
                  <a:pt x="1324" y="4166"/>
                  <a:pt x="1321" y="4165"/>
                  <a:pt x="1318" y="4164"/>
                </a:cubicBezTo>
                <a:cubicBezTo>
                  <a:pt x="1314" y="4163"/>
                  <a:pt x="1314" y="4161"/>
                  <a:pt x="1317" y="4159"/>
                </a:cubicBezTo>
                <a:cubicBezTo>
                  <a:pt x="1335" y="4151"/>
                  <a:pt x="1376" y="4130"/>
                  <a:pt x="1393" y="4107"/>
                </a:cubicBezTo>
                <a:cubicBezTo>
                  <a:pt x="1396" y="4104"/>
                  <a:pt x="1394" y="4101"/>
                  <a:pt x="1391" y="4101"/>
                </a:cubicBezTo>
                <a:cubicBezTo>
                  <a:pt x="1388" y="4100"/>
                  <a:pt x="1386" y="4100"/>
                  <a:pt x="1382" y="4100"/>
                </a:cubicBezTo>
                <a:cubicBezTo>
                  <a:pt x="1378" y="4100"/>
                  <a:pt x="1378" y="4098"/>
                  <a:pt x="1381" y="4095"/>
                </a:cubicBezTo>
                <a:cubicBezTo>
                  <a:pt x="1399" y="4080"/>
                  <a:pt x="1421" y="4052"/>
                  <a:pt x="1429" y="4036"/>
                </a:cubicBezTo>
                <a:close/>
                <a:moveTo>
                  <a:pt x="1293" y="5179"/>
                </a:moveTo>
                <a:lnTo>
                  <a:pt x="1212" y="5239"/>
                </a:lnTo>
                <a:cubicBezTo>
                  <a:pt x="1209" y="5240"/>
                  <a:pt x="1207" y="5239"/>
                  <a:pt x="1208" y="5236"/>
                </a:cubicBezTo>
                <a:lnTo>
                  <a:pt x="1252" y="5147"/>
                </a:lnTo>
                <a:cubicBezTo>
                  <a:pt x="1254" y="5143"/>
                  <a:pt x="1252" y="5140"/>
                  <a:pt x="1248" y="5141"/>
                </a:cubicBezTo>
                <a:cubicBezTo>
                  <a:pt x="1174" y="5144"/>
                  <a:pt x="1113" y="5140"/>
                  <a:pt x="1080" y="5178"/>
                </a:cubicBezTo>
                <a:cubicBezTo>
                  <a:pt x="1078" y="5181"/>
                  <a:pt x="1078" y="5184"/>
                  <a:pt x="1082" y="5185"/>
                </a:cubicBezTo>
                <a:cubicBezTo>
                  <a:pt x="1085" y="5186"/>
                  <a:pt x="1088" y="5186"/>
                  <a:pt x="1092" y="5186"/>
                </a:cubicBezTo>
                <a:cubicBezTo>
                  <a:pt x="1095" y="5186"/>
                  <a:pt x="1096" y="5188"/>
                  <a:pt x="1094" y="5190"/>
                </a:cubicBezTo>
                <a:cubicBezTo>
                  <a:pt x="1080" y="5204"/>
                  <a:pt x="1048" y="5237"/>
                  <a:pt x="1039" y="5265"/>
                </a:cubicBezTo>
                <a:cubicBezTo>
                  <a:pt x="1038" y="5268"/>
                  <a:pt x="1041" y="5271"/>
                  <a:pt x="1044" y="5270"/>
                </a:cubicBezTo>
                <a:cubicBezTo>
                  <a:pt x="1047" y="5270"/>
                  <a:pt x="1049" y="5269"/>
                  <a:pt x="1053" y="5268"/>
                </a:cubicBezTo>
                <a:cubicBezTo>
                  <a:pt x="1056" y="5267"/>
                  <a:pt x="1057" y="5268"/>
                  <a:pt x="1055" y="5272"/>
                </a:cubicBezTo>
                <a:cubicBezTo>
                  <a:pt x="1043" y="5293"/>
                  <a:pt x="1031" y="5326"/>
                  <a:pt x="1030" y="5344"/>
                </a:cubicBezTo>
                <a:cubicBezTo>
                  <a:pt x="1030" y="5348"/>
                  <a:pt x="1033" y="5351"/>
                  <a:pt x="1036" y="5350"/>
                </a:cubicBezTo>
                <a:cubicBezTo>
                  <a:pt x="1038" y="5349"/>
                  <a:pt x="1039" y="5349"/>
                  <a:pt x="1040" y="5349"/>
                </a:cubicBezTo>
                <a:cubicBezTo>
                  <a:pt x="1044" y="5348"/>
                  <a:pt x="1045" y="5349"/>
                  <a:pt x="1045" y="5353"/>
                </a:cubicBezTo>
                <a:cubicBezTo>
                  <a:pt x="1039" y="5372"/>
                  <a:pt x="1032" y="5416"/>
                  <a:pt x="1034" y="5434"/>
                </a:cubicBezTo>
                <a:cubicBezTo>
                  <a:pt x="1034" y="5438"/>
                  <a:pt x="1038" y="5441"/>
                  <a:pt x="1042" y="5441"/>
                </a:cubicBezTo>
                <a:cubicBezTo>
                  <a:pt x="1060" y="5439"/>
                  <a:pt x="1102" y="5427"/>
                  <a:pt x="1121" y="5418"/>
                </a:cubicBezTo>
                <a:cubicBezTo>
                  <a:pt x="1124" y="5417"/>
                  <a:pt x="1126" y="5418"/>
                  <a:pt x="1125" y="5422"/>
                </a:cubicBezTo>
                <a:cubicBezTo>
                  <a:pt x="1125" y="5423"/>
                  <a:pt x="1125" y="5425"/>
                  <a:pt x="1125" y="5426"/>
                </a:cubicBezTo>
                <a:cubicBezTo>
                  <a:pt x="1125" y="5429"/>
                  <a:pt x="1128" y="5432"/>
                  <a:pt x="1131" y="5432"/>
                </a:cubicBezTo>
                <a:cubicBezTo>
                  <a:pt x="1149" y="5427"/>
                  <a:pt x="1180" y="5411"/>
                  <a:pt x="1199" y="5395"/>
                </a:cubicBezTo>
                <a:cubicBezTo>
                  <a:pt x="1202" y="5393"/>
                  <a:pt x="1204" y="5394"/>
                  <a:pt x="1203" y="5398"/>
                </a:cubicBezTo>
                <a:cubicBezTo>
                  <a:pt x="1203" y="5401"/>
                  <a:pt x="1203" y="5404"/>
                  <a:pt x="1202" y="5406"/>
                </a:cubicBezTo>
                <a:cubicBezTo>
                  <a:pt x="1202" y="5410"/>
                  <a:pt x="1205" y="5412"/>
                  <a:pt x="1208" y="5410"/>
                </a:cubicBezTo>
                <a:cubicBezTo>
                  <a:pt x="1234" y="5397"/>
                  <a:pt x="1262" y="5361"/>
                  <a:pt x="1274" y="5346"/>
                </a:cubicBezTo>
                <a:cubicBezTo>
                  <a:pt x="1276" y="5343"/>
                  <a:pt x="1278" y="5343"/>
                  <a:pt x="1278" y="5347"/>
                </a:cubicBezTo>
                <a:cubicBezTo>
                  <a:pt x="1279" y="5350"/>
                  <a:pt x="1280" y="5353"/>
                  <a:pt x="1281" y="5356"/>
                </a:cubicBezTo>
                <a:cubicBezTo>
                  <a:pt x="1282" y="5360"/>
                  <a:pt x="1285" y="5360"/>
                  <a:pt x="1288" y="5357"/>
                </a:cubicBezTo>
                <a:cubicBezTo>
                  <a:pt x="1322" y="5319"/>
                  <a:pt x="1308" y="5257"/>
                  <a:pt x="1300" y="5182"/>
                </a:cubicBezTo>
                <a:cubicBezTo>
                  <a:pt x="1299" y="5178"/>
                  <a:pt x="1296" y="5177"/>
                  <a:pt x="1293" y="5179"/>
                </a:cubicBezTo>
                <a:close/>
                <a:moveTo>
                  <a:pt x="3880" y="3684"/>
                </a:moveTo>
                <a:cubicBezTo>
                  <a:pt x="3884" y="3685"/>
                  <a:pt x="3887" y="3683"/>
                  <a:pt x="3887" y="3679"/>
                </a:cubicBezTo>
                <a:cubicBezTo>
                  <a:pt x="3883" y="3606"/>
                  <a:pt x="3888" y="3544"/>
                  <a:pt x="3849" y="3511"/>
                </a:cubicBezTo>
                <a:cubicBezTo>
                  <a:pt x="3846" y="3509"/>
                  <a:pt x="3843" y="3510"/>
                  <a:pt x="3842" y="3513"/>
                </a:cubicBezTo>
                <a:cubicBezTo>
                  <a:pt x="3841" y="3516"/>
                  <a:pt x="3841" y="3519"/>
                  <a:pt x="3841" y="3523"/>
                </a:cubicBezTo>
                <a:cubicBezTo>
                  <a:pt x="3841" y="3527"/>
                  <a:pt x="3840" y="3528"/>
                  <a:pt x="3837" y="3525"/>
                </a:cubicBezTo>
                <a:cubicBezTo>
                  <a:pt x="3823" y="3511"/>
                  <a:pt x="3790" y="3480"/>
                  <a:pt x="3762" y="3471"/>
                </a:cubicBezTo>
                <a:cubicBezTo>
                  <a:pt x="3759" y="3470"/>
                  <a:pt x="3756" y="3472"/>
                  <a:pt x="3757" y="3476"/>
                </a:cubicBezTo>
                <a:cubicBezTo>
                  <a:pt x="3757" y="3478"/>
                  <a:pt x="3758" y="3481"/>
                  <a:pt x="3759" y="3484"/>
                </a:cubicBezTo>
                <a:cubicBezTo>
                  <a:pt x="3760" y="3487"/>
                  <a:pt x="3759" y="3489"/>
                  <a:pt x="3755" y="3487"/>
                </a:cubicBezTo>
                <a:cubicBezTo>
                  <a:pt x="3734" y="3474"/>
                  <a:pt x="3701" y="3463"/>
                  <a:pt x="3683" y="3461"/>
                </a:cubicBezTo>
                <a:cubicBezTo>
                  <a:pt x="3679" y="3461"/>
                  <a:pt x="3677" y="3464"/>
                  <a:pt x="3677" y="3468"/>
                </a:cubicBezTo>
                <a:cubicBezTo>
                  <a:pt x="3678" y="3469"/>
                  <a:pt x="3678" y="3470"/>
                  <a:pt x="3679" y="3472"/>
                </a:cubicBezTo>
                <a:cubicBezTo>
                  <a:pt x="3680" y="3475"/>
                  <a:pt x="3678" y="3477"/>
                  <a:pt x="3674" y="3476"/>
                </a:cubicBezTo>
                <a:cubicBezTo>
                  <a:pt x="3655" y="3470"/>
                  <a:pt x="3612" y="3464"/>
                  <a:pt x="3593" y="3466"/>
                </a:cubicBezTo>
                <a:cubicBezTo>
                  <a:pt x="3590" y="3466"/>
                  <a:pt x="3586" y="3470"/>
                  <a:pt x="3586" y="3474"/>
                </a:cubicBezTo>
                <a:cubicBezTo>
                  <a:pt x="3588" y="3492"/>
                  <a:pt x="3600" y="3534"/>
                  <a:pt x="3609" y="3552"/>
                </a:cubicBezTo>
                <a:cubicBezTo>
                  <a:pt x="3610" y="3556"/>
                  <a:pt x="3609" y="3557"/>
                  <a:pt x="3605" y="3557"/>
                </a:cubicBezTo>
                <a:cubicBezTo>
                  <a:pt x="3604" y="3557"/>
                  <a:pt x="3603" y="3556"/>
                  <a:pt x="3601" y="3556"/>
                </a:cubicBezTo>
                <a:cubicBezTo>
                  <a:pt x="3598" y="3556"/>
                  <a:pt x="3595" y="3559"/>
                  <a:pt x="3595" y="3563"/>
                </a:cubicBezTo>
                <a:cubicBezTo>
                  <a:pt x="3600" y="3581"/>
                  <a:pt x="3616" y="3611"/>
                  <a:pt x="3632" y="3631"/>
                </a:cubicBezTo>
                <a:cubicBezTo>
                  <a:pt x="3634" y="3634"/>
                  <a:pt x="3633" y="3635"/>
                  <a:pt x="3629" y="3635"/>
                </a:cubicBezTo>
                <a:cubicBezTo>
                  <a:pt x="3626" y="3634"/>
                  <a:pt x="3623" y="3634"/>
                  <a:pt x="3621" y="3634"/>
                </a:cubicBezTo>
                <a:cubicBezTo>
                  <a:pt x="3617" y="3634"/>
                  <a:pt x="3615" y="3636"/>
                  <a:pt x="3617" y="3640"/>
                </a:cubicBezTo>
                <a:cubicBezTo>
                  <a:pt x="3630" y="3666"/>
                  <a:pt x="3666" y="3694"/>
                  <a:pt x="3682" y="3705"/>
                </a:cubicBezTo>
                <a:cubicBezTo>
                  <a:pt x="3685" y="3708"/>
                  <a:pt x="3684" y="3709"/>
                  <a:pt x="3680" y="3710"/>
                </a:cubicBezTo>
                <a:cubicBezTo>
                  <a:pt x="3677" y="3711"/>
                  <a:pt x="3674" y="3711"/>
                  <a:pt x="3671" y="3712"/>
                </a:cubicBezTo>
                <a:cubicBezTo>
                  <a:pt x="3667" y="3713"/>
                  <a:pt x="3667" y="3717"/>
                  <a:pt x="3670" y="3719"/>
                </a:cubicBezTo>
                <a:cubicBezTo>
                  <a:pt x="3709" y="3753"/>
                  <a:pt x="3770" y="3740"/>
                  <a:pt x="3845" y="3731"/>
                </a:cubicBezTo>
                <a:cubicBezTo>
                  <a:pt x="3848" y="3731"/>
                  <a:pt x="3850" y="3728"/>
                  <a:pt x="3848" y="3724"/>
                </a:cubicBezTo>
                <a:lnTo>
                  <a:pt x="3788" y="3643"/>
                </a:lnTo>
                <a:cubicBezTo>
                  <a:pt x="3787" y="3640"/>
                  <a:pt x="3788" y="3638"/>
                  <a:pt x="3792" y="3640"/>
                </a:cubicBezTo>
                <a:lnTo>
                  <a:pt x="3880" y="3684"/>
                </a:lnTo>
                <a:close/>
                <a:moveTo>
                  <a:pt x="3117" y="4423"/>
                </a:moveTo>
                <a:cubicBezTo>
                  <a:pt x="3121" y="4423"/>
                  <a:pt x="3124" y="4421"/>
                  <a:pt x="3123" y="4417"/>
                </a:cubicBezTo>
                <a:cubicBezTo>
                  <a:pt x="3105" y="4346"/>
                  <a:pt x="3098" y="4284"/>
                  <a:pt x="3054" y="4259"/>
                </a:cubicBezTo>
                <a:cubicBezTo>
                  <a:pt x="3050" y="4258"/>
                  <a:pt x="3047" y="4259"/>
                  <a:pt x="3047" y="4263"/>
                </a:cubicBezTo>
                <a:cubicBezTo>
                  <a:pt x="3047" y="4266"/>
                  <a:pt x="3048" y="4269"/>
                  <a:pt x="3048" y="4272"/>
                </a:cubicBezTo>
                <a:cubicBezTo>
                  <a:pt x="3049" y="4276"/>
                  <a:pt x="3048" y="4277"/>
                  <a:pt x="3044" y="4275"/>
                </a:cubicBezTo>
                <a:cubicBezTo>
                  <a:pt x="3028" y="4264"/>
                  <a:pt x="2990" y="4240"/>
                  <a:pt x="2961" y="4236"/>
                </a:cubicBezTo>
                <a:cubicBezTo>
                  <a:pt x="2957" y="4236"/>
                  <a:pt x="2955" y="4239"/>
                  <a:pt x="2957" y="4242"/>
                </a:cubicBezTo>
                <a:cubicBezTo>
                  <a:pt x="2958" y="4244"/>
                  <a:pt x="2959" y="4247"/>
                  <a:pt x="2960" y="4250"/>
                </a:cubicBezTo>
                <a:cubicBezTo>
                  <a:pt x="2962" y="4253"/>
                  <a:pt x="2961" y="4254"/>
                  <a:pt x="2957" y="4253"/>
                </a:cubicBezTo>
                <a:cubicBezTo>
                  <a:pt x="2934" y="4245"/>
                  <a:pt x="2899" y="4240"/>
                  <a:pt x="2881" y="4242"/>
                </a:cubicBezTo>
                <a:cubicBezTo>
                  <a:pt x="2878" y="4242"/>
                  <a:pt x="2875" y="4246"/>
                  <a:pt x="2877" y="4249"/>
                </a:cubicBezTo>
                <a:cubicBezTo>
                  <a:pt x="2878" y="4251"/>
                  <a:pt x="2878" y="4252"/>
                  <a:pt x="2879" y="4253"/>
                </a:cubicBezTo>
                <a:cubicBezTo>
                  <a:pt x="2881" y="4256"/>
                  <a:pt x="2879" y="4258"/>
                  <a:pt x="2876" y="4258"/>
                </a:cubicBezTo>
                <a:cubicBezTo>
                  <a:pt x="2855" y="4256"/>
                  <a:pt x="2812" y="4258"/>
                  <a:pt x="2794" y="4263"/>
                </a:cubicBezTo>
                <a:cubicBezTo>
                  <a:pt x="2790" y="4264"/>
                  <a:pt x="2788" y="4269"/>
                  <a:pt x="2789" y="4272"/>
                </a:cubicBezTo>
                <a:cubicBezTo>
                  <a:pt x="2793" y="4290"/>
                  <a:pt x="2814" y="4329"/>
                  <a:pt x="2826" y="4345"/>
                </a:cubicBezTo>
                <a:cubicBezTo>
                  <a:pt x="2828" y="4348"/>
                  <a:pt x="2827" y="4350"/>
                  <a:pt x="2823" y="4350"/>
                </a:cubicBezTo>
                <a:cubicBezTo>
                  <a:pt x="2822" y="4351"/>
                  <a:pt x="2820" y="4351"/>
                  <a:pt x="2819" y="4351"/>
                </a:cubicBezTo>
                <a:cubicBezTo>
                  <a:pt x="2815" y="4351"/>
                  <a:pt x="2813" y="4355"/>
                  <a:pt x="2815" y="4358"/>
                </a:cubicBezTo>
                <a:cubicBezTo>
                  <a:pt x="2822" y="4375"/>
                  <a:pt x="2844" y="4402"/>
                  <a:pt x="2863" y="4418"/>
                </a:cubicBezTo>
                <a:cubicBezTo>
                  <a:pt x="2866" y="4420"/>
                  <a:pt x="2865" y="4422"/>
                  <a:pt x="2862" y="4422"/>
                </a:cubicBezTo>
                <a:cubicBezTo>
                  <a:pt x="2858" y="4423"/>
                  <a:pt x="2856" y="4423"/>
                  <a:pt x="2853" y="4423"/>
                </a:cubicBezTo>
                <a:cubicBezTo>
                  <a:pt x="2849" y="4424"/>
                  <a:pt x="2848" y="4427"/>
                  <a:pt x="2850" y="4430"/>
                </a:cubicBezTo>
                <a:cubicBezTo>
                  <a:pt x="2868" y="4453"/>
                  <a:pt x="2909" y="4473"/>
                  <a:pt x="2926" y="4482"/>
                </a:cubicBezTo>
                <a:cubicBezTo>
                  <a:pt x="2930" y="4484"/>
                  <a:pt x="2929" y="4486"/>
                  <a:pt x="2926" y="4487"/>
                </a:cubicBezTo>
                <a:cubicBezTo>
                  <a:pt x="2923" y="4488"/>
                  <a:pt x="2920" y="4489"/>
                  <a:pt x="2917" y="4491"/>
                </a:cubicBezTo>
                <a:cubicBezTo>
                  <a:pt x="2914" y="4492"/>
                  <a:pt x="2914" y="4496"/>
                  <a:pt x="2918" y="4498"/>
                </a:cubicBezTo>
                <a:cubicBezTo>
                  <a:pt x="2962" y="4523"/>
                  <a:pt x="3020" y="4499"/>
                  <a:pt x="3092" y="4476"/>
                </a:cubicBezTo>
                <a:cubicBezTo>
                  <a:pt x="3095" y="4475"/>
                  <a:pt x="3096" y="4472"/>
                  <a:pt x="3094" y="4469"/>
                </a:cubicBezTo>
                <a:lnTo>
                  <a:pt x="3019" y="4401"/>
                </a:lnTo>
                <a:cubicBezTo>
                  <a:pt x="3017" y="4398"/>
                  <a:pt x="3018" y="4396"/>
                  <a:pt x="3022" y="4396"/>
                </a:cubicBezTo>
                <a:lnTo>
                  <a:pt x="3117" y="4423"/>
                </a:lnTo>
                <a:close/>
                <a:moveTo>
                  <a:pt x="5034" y="5648"/>
                </a:moveTo>
                <a:cubicBezTo>
                  <a:pt x="5035" y="5648"/>
                  <a:pt x="5037" y="5647"/>
                  <a:pt x="5038" y="5647"/>
                </a:cubicBezTo>
                <a:cubicBezTo>
                  <a:pt x="5041" y="5646"/>
                  <a:pt x="5043" y="5643"/>
                  <a:pt x="5042" y="5639"/>
                </a:cubicBezTo>
                <a:cubicBezTo>
                  <a:pt x="5033" y="5623"/>
                  <a:pt x="5009" y="5598"/>
                  <a:pt x="4989" y="5583"/>
                </a:cubicBezTo>
                <a:cubicBezTo>
                  <a:pt x="4986" y="5581"/>
                  <a:pt x="4986" y="5579"/>
                  <a:pt x="4990" y="5579"/>
                </a:cubicBezTo>
                <a:cubicBezTo>
                  <a:pt x="4994" y="5578"/>
                  <a:pt x="4996" y="5578"/>
                  <a:pt x="4999" y="5577"/>
                </a:cubicBezTo>
                <a:cubicBezTo>
                  <a:pt x="5002" y="5577"/>
                  <a:pt x="5003" y="5574"/>
                  <a:pt x="5001" y="5571"/>
                </a:cubicBezTo>
                <a:cubicBezTo>
                  <a:pt x="4981" y="5549"/>
                  <a:pt x="4940" y="5532"/>
                  <a:pt x="4921" y="5524"/>
                </a:cubicBezTo>
                <a:cubicBezTo>
                  <a:pt x="4918" y="5523"/>
                  <a:pt x="4918" y="5521"/>
                  <a:pt x="4921" y="5519"/>
                </a:cubicBezTo>
                <a:cubicBezTo>
                  <a:pt x="4924" y="5518"/>
                  <a:pt x="4927" y="5517"/>
                  <a:pt x="4930" y="5515"/>
                </a:cubicBezTo>
                <a:cubicBezTo>
                  <a:pt x="4933" y="5513"/>
                  <a:pt x="4932" y="5509"/>
                  <a:pt x="4929" y="5508"/>
                </a:cubicBezTo>
                <a:cubicBezTo>
                  <a:pt x="4883" y="5486"/>
                  <a:pt x="4829" y="5515"/>
                  <a:pt x="4760" y="5541"/>
                </a:cubicBezTo>
                <a:cubicBezTo>
                  <a:pt x="4756" y="5542"/>
                  <a:pt x="4756" y="5546"/>
                  <a:pt x="4758" y="5549"/>
                </a:cubicBezTo>
                <a:lnTo>
                  <a:pt x="4834" y="5612"/>
                </a:lnTo>
                <a:cubicBezTo>
                  <a:pt x="4837" y="5615"/>
                  <a:pt x="4836" y="5617"/>
                  <a:pt x="4832" y="5617"/>
                </a:cubicBezTo>
                <a:lnTo>
                  <a:pt x="4734" y="5594"/>
                </a:lnTo>
                <a:cubicBezTo>
                  <a:pt x="4730" y="5594"/>
                  <a:pt x="4728" y="5597"/>
                  <a:pt x="4729" y="5600"/>
                </a:cubicBezTo>
                <a:cubicBezTo>
                  <a:pt x="4751" y="5672"/>
                  <a:pt x="4764" y="5734"/>
                  <a:pt x="4811" y="5756"/>
                </a:cubicBezTo>
                <a:cubicBezTo>
                  <a:pt x="4814" y="5757"/>
                  <a:pt x="4817" y="5755"/>
                  <a:pt x="4817" y="5752"/>
                </a:cubicBezTo>
                <a:cubicBezTo>
                  <a:pt x="4817" y="5749"/>
                  <a:pt x="4816" y="5746"/>
                  <a:pt x="4815" y="5742"/>
                </a:cubicBezTo>
                <a:cubicBezTo>
                  <a:pt x="4814" y="5739"/>
                  <a:pt x="4816" y="5738"/>
                  <a:pt x="4819" y="5739"/>
                </a:cubicBezTo>
                <a:cubicBezTo>
                  <a:pt x="4836" y="5749"/>
                  <a:pt x="4876" y="5771"/>
                  <a:pt x="4905" y="5772"/>
                </a:cubicBezTo>
                <a:cubicBezTo>
                  <a:pt x="4909" y="5772"/>
                  <a:pt x="4911" y="5769"/>
                  <a:pt x="4909" y="5766"/>
                </a:cubicBezTo>
                <a:cubicBezTo>
                  <a:pt x="4908" y="5764"/>
                  <a:pt x="4906" y="5761"/>
                  <a:pt x="4905" y="5758"/>
                </a:cubicBezTo>
                <a:cubicBezTo>
                  <a:pt x="4903" y="5755"/>
                  <a:pt x="4904" y="5754"/>
                  <a:pt x="4907" y="5755"/>
                </a:cubicBezTo>
                <a:cubicBezTo>
                  <a:pt x="4931" y="5761"/>
                  <a:pt x="4966" y="5764"/>
                  <a:pt x="4984" y="5760"/>
                </a:cubicBezTo>
                <a:cubicBezTo>
                  <a:pt x="4988" y="5760"/>
                  <a:pt x="4989" y="5756"/>
                  <a:pt x="4988" y="5753"/>
                </a:cubicBezTo>
                <a:cubicBezTo>
                  <a:pt x="4987" y="5751"/>
                  <a:pt x="4986" y="5750"/>
                  <a:pt x="4986" y="5749"/>
                </a:cubicBezTo>
                <a:cubicBezTo>
                  <a:pt x="4984" y="5746"/>
                  <a:pt x="4985" y="5744"/>
                  <a:pt x="4988" y="5744"/>
                </a:cubicBezTo>
                <a:cubicBezTo>
                  <a:pt x="5009" y="5744"/>
                  <a:pt x="5052" y="5739"/>
                  <a:pt x="5070" y="5733"/>
                </a:cubicBezTo>
                <a:cubicBezTo>
                  <a:pt x="5073" y="5732"/>
                  <a:pt x="5075" y="5727"/>
                  <a:pt x="5074" y="5723"/>
                </a:cubicBezTo>
                <a:cubicBezTo>
                  <a:pt x="5068" y="5706"/>
                  <a:pt x="5045" y="5669"/>
                  <a:pt x="5032" y="5653"/>
                </a:cubicBezTo>
                <a:cubicBezTo>
                  <a:pt x="5029" y="5650"/>
                  <a:pt x="5030" y="5648"/>
                  <a:pt x="5034" y="5648"/>
                </a:cubicBezTo>
                <a:close/>
                <a:moveTo>
                  <a:pt x="4057" y="4758"/>
                </a:moveTo>
                <a:lnTo>
                  <a:pt x="3989" y="4684"/>
                </a:lnTo>
                <a:cubicBezTo>
                  <a:pt x="3986" y="4682"/>
                  <a:pt x="3983" y="4682"/>
                  <a:pt x="3982" y="4686"/>
                </a:cubicBezTo>
                <a:cubicBezTo>
                  <a:pt x="3959" y="4758"/>
                  <a:pt x="3935" y="4816"/>
                  <a:pt x="3960" y="4860"/>
                </a:cubicBezTo>
                <a:cubicBezTo>
                  <a:pt x="3962" y="4863"/>
                  <a:pt x="3966" y="4863"/>
                  <a:pt x="3967" y="4860"/>
                </a:cubicBezTo>
                <a:cubicBezTo>
                  <a:pt x="3969" y="4858"/>
                  <a:pt x="3970" y="4855"/>
                  <a:pt x="3971" y="4852"/>
                </a:cubicBezTo>
                <a:cubicBezTo>
                  <a:pt x="3972" y="4848"/>
                  <a:pt x="3974" y="4848"/>
                  <a:pt x="3976" y="4851"/>
                </a:cubicBezTo>
                <a:cubicBezTo>
                  <a:pt x="3985" y="4869"/>
                  <a:pt x="4005" y="4909"/>
                  <a:pt x="4028" y="4927"/>
                </a:cubicBezTo>
                <a:cubicBezTo>
                  <a:pt x="4031" y="4930"/>
                  <a:pt x="4034" y="4928"/>
                  <a:pt x="4035" y="4924"/>
                </a:cubicBezTo>
                <a:cubicBezTo>
                  <a:pt x="4035" y="4922"/>
                  <a:pt x="4035" y="4919"/>
                  <a:pt x="4036" y="4916"/>
                </a:cubicBezTo>
                <a:cubicBezTo>
                  <a:pt x="4036" y="4912"/>
                  <a:pt x="4038" y="4912"/>
                  <a:pt x="4040" y="4915"/>
                </a:cubicBezTo>
                <a:cubicBezTo>
                  <a:pt x="4056" y="4933"/>
                  <a:pt x="4083" y="4955"/>
                  <a:pt x="4100" y="4963"/>
                </a:cubicBezTo>
                <a:cubicBezTo>
                  <a:pt x="4103" y="4964"/>
                  <a:pt x="4107" y="4962"/>
                  <a:pt x="4107" y="4959"/>
                </a:cubicBezTo>
                <a:cubicBezTo>
                  <a:pt x="4107" y="4957"/>
                  <a:pt x="4107" y="4956"/>
                  <a:pt x="4108" y="4954"/>
                </a:cubicBezTo>
                <a:cubicBezTo>
                  <a:pt x="4108" y="4951"/>
                  <a:pt x="4110" y="4950"/>
                  <a:pt x="4113" y="4952"/>
                </a:cubicBezTo>
                <a:cubicBezTo>
                  <a:pt x="4129" y="4964"/>
                  <a:pt x="4168" y="4984"/>
                  <a:pt x="4186" y="4989"/>
                </a:cubicBezTo>
                <a:cubicBezTo>
                  <a:pt x="4189" y="4990"/>
                  <a:pt x="4194" y="4987"/>
                  <a:pt x="4195" y="4984"/>
                </a:cubicBezTo>
                <a:cubicBezTo>
                  <a:pt x="4200" y="4966"/>
                  <a:pt x="4202" y="4922"/>
                  <a:pt x="4200" y="4902"/>
                </a:cubicBezTo>
                <a:cubicBezTo>
                  <a:pt x="4200" y="4898"/>
                  <a:pt x="4202" y="4897"/>
                  <a:pt x="4205" y="4899"/>
                </a:cubicBezTo>
                <a:cubicBezTo>
                  <a:pt x="4206" y="4899"/>
                  <a:pt x="4207" y="4900"/>
                  <a:pt x="4209" y="4901"/>
                </a:cubicBezTo>
                <a:cubicBezTo>
                  <a:pt x="4212" y="4902"/>
                  <a:pt x="4216" y="4900"/>
                  <a:pt x="4216" y="4896"/>
                </a:cubicBezTo>
                <a:cubicBezTo>
                  <a:pt x="4218" y="4878"/>
                  <a:pt x="4213" y="4844"/>
                  <a:pt x="4205" y="4821"/>
                </a:cubicBezTo>
                <a:cubicBezTo>
                  <a:pt x="4204" y="4817"/>
                  <a:pt x="4205" y="4816"/>
                  <a:pt x="4208" y="4817"/>
                </a:cubicBezTo>
                <a:cubicBezTo>
                  <a:pt x="4211" y="4819"/>
                  <a:pt x="4214" y="4820"/>
                  <a:pt x="4216" y="4821"/>
                </a:cubicBezTo>
                <a:cubicBezTo>
                  <a:pt x="4219" y="4822"/>
                  <a:pt x="4222" y="4821"/>
                  <a:pt x="4222" y="4817"/>
                </a:cubicBezTo>
                <a:cubicBezTo>
                  <a:pt x="4218" y="4788"/>
                  <a:pt x="4194" y="4750"/>
                  <a:pt x="4183" y="4733"/>
                </a:cubicBezTo>
                <a:cubicBezTo>
                  <a:pt x="4181" y="4730"/>
                  <a:pt x="4182" y="4729"/>
                  <a:pt x="4186" y="4729"/>
                </a:cubicBezTo>
                <a:cubicBezTo>
                  <a:pt x="4189" y="4730"/>
                  <a:pt x="4192" y="4730"/>
                  <a:pt x="4195" y="4730"/>
                </a:cubicBezTo>
                <a:cubicBezTo>
                  <a:pt x="4199" y="4730"/>
                  <a:pt x="4200" y="4727"/>
                  <a:pt x="4199" y="4724"/>
                </a:cubicBezTo>
                <a:cubicBezTo>
                  <a:pt x="4174" y="4680"/>
                  <a:pt x="4112" y="4672"/>
                  <a:pt x="4041" y="4655"/>
                </a:cubicBezTo>
                <a:cubicBezTo>
                  <a:pt x="4037" y="4654"/>
                  <a:pt x="4035" y="4656"/>
                  <a:pt x="4035" y="4660"/>
                </a:cubicBezTo>
                <a:lnTo>
                  <a:pt x="4062" y="4756"/>
                </a:lnTo>
                <a:cubicBezTo>
                  <a:pt x="4062" y="4759"/>
                  <a:pt x="4060" y="4760"/>
                  <a:pt x="4057" y="4758"/>
                </a:cubicBezTo>
                <a:close/>
                <a:moveTo>
                  <a:pt x="5590" y="3508"/>
                </a:moveTo>
                <a:cubicBezTo>
                  <a:pt x="5587" y="3506"/>
                  <a:pt x="5587" y="3504"/>
                  <a:pt x="5590" y="3502"/>
                </a:cubicBezTo>
                <a:cubicBezTo>
                  <a:pt x="5592" y="3502"/>
                  <a:pt x="5593" y="3501"/>
                  <a:pt x="5594" y="3500"/>
                </a:cubicBezTo>
                <a:cubicBezTo>
                  <a:pt x="5597" y="3498"/>
                  <a:pt x="5597" y="3494"/>
                  <a:pt x="5594" y="3491"/>
                </a:cubicBezTo>
                <a:cubicBezTo>
                  <a:pt x="5579" y="3480"/>
                  <a:pt x="5547" y="3467"/>
                  <a:pt x="5523" y="3462"/>
                </a:cubicBezTo>
                <a:cubicBezTo>
                  <a:pt x="5520" y="3461"/>
                  <a:pt x="5519" y="3459"/>
                  <a:pt x="5523" y="3457"/>
                </a:cubicBezTo>
                <a:cubicBezTo>
                  <a:pt x="5525" y="3455"/>
                  <a:pt x="5528" y="3454"/>
                  <a:pt x="5530" y="3452"/>
                </a:cubicBezTo>
                <a:cubicBezTo>
                  <a:pt x="5533" y="3450"/>
                  <a:pt x="5533" y="3447"/>
                  <a:pt x="5529" y="3445"/>
                </a:cubicBezTo>
                <a:cubicBezTo>
                  <a:pt x="5502" y="3433"/>
                  <a:pt x="5457" y="3434"/>
                  <a:pt x="5437" y="3435"/>
                </a:cubicBezTo>
                <a:cubicBezTo>
                  <a:pt x="5434" y="3435"/>
                  <a:pt x="5433" y="3433"/>
                  <a:pt x="5435" y="3431"/>
                </a:cubicBezTo>
                <a:cubicBezTo>
                  <a:pt x="5438" y="3428"/>
                  <a:pt x="5440" y="3426"/>
                  <a:pt x="5441" y="3423"/>
                </a:cubicBezTo>
                <a:cubicBezTo>
                  <a:pt x="5443" y="3420"/>
                  <a:pt x="5441" y="3417"/>
                  <a:pt x="5438" y="3417"/>
                </a:cubicBezTo>
                <a:cubicBezTo>
                  <a:pt x="5387" y="3415"/>
                  <a:pt x="5349" y="3464"/>
                  <a:pt x="5297" y="3516"/>
                </a:cubicBezTo>
                <a:cubicBezTo>
                  <a:pt x="5294" y="3518"/>
                  <a:pt x="5295" y="3522"/>
                  <a:pt x="5298" y="3523"/>
                </a:cubicBezTo>
                <a:lnTo>
                  <a:pt x="5394" y="3550"/>
                </a:lnTo>
                <a:cubicBezTo>
                  <a:pt x="5397" y="3552"/>
                  <a:pt x="5397" y="3554"/>
                  <a:pt x="5393" y="3555"/>
                </a:cubicBezTo>
                <a:lnTo>
                  <a:pt x="5295" y="3575"/>
                </a:lnTo>
                <a:cubicBezTo>
                  <a:pt x="5291" y="3576"/>
                  <a:pt x="5290" y="3579"/>
                  <a:pt x="5293" y="3582"/>
                </a:cubicBezTo>
                <a:cubicBezTo>
                  <a:pt x="5342" y="3639"/>
                  <a:pt x="5379" y="3690"/>
                  <a:pt x="5430" y="3691"/>
                </a:cubicBezTo>
                <a:cubicBezTo>
                  <a:pt x="5434" y="3691"/>
                  <a:pt x="5436" y="3688"/>
                  <a:pt x="5434" y="3685"/>
                </a:cubicBezTo>
                <a:cubicBezTo>
                  <a:pt x="5433" y="3682"/>
                  <a:pt x="5431" y="3680"/>
                  <a:pt x="5429" y="3677"/>
                </a:cubicBezTo>
                <a:cubicBezTo>
                  <a:pt x="5426" y="3675"/>
                  <a:pt x="5427" y="3673"/>
                  <a:pt x="5431" y="3673"/>
                </a:cubicBezTo>
                <a:cubicBezTo>
                  <a:pt x="5450" y="3675"/>
                  <a:pt x="5495" y="3679"/>
                  <a:pt x="5523" y="3668"/>
                </a:cubicBezTo>
                <a:cubicBezTo>
                  <a:pt x="5526" y="3666"/>
                  <a:pt x="5527" y="3663"/>
                  <a:pt x="5524" y="3661"/>
                </a:cubicBezTo>
                <a:cubicBezTo>
                  <a:pt x="5522" y="3659"/>
                  <a:pt x="5520" y="3658"/>
                  <a:pt x="5517" y="3656"/>
                </a:cubicBezTo>
                <a:cubicBezTo>
                  <a:pt x="5514" y="3654"/>
                  <a:pt x="5514" y="3652"/>
                  <a:pt x="5518" y="3651"/>
                </a:cubicBezTo>
                <a:cubicBezTo>
                  <a:pt x="5542" y="3647"/>
                  <a:pt x="5575" y="3636"/>
                  <a:pt x="5590" y="3625"/>
                </a:cubicBezTo>
                <a:cubicBezTo>
                  <a:pt x="5594" y="3623"/>
                  <a:pt x="5594" y="3619"/>
                  <a:pt x="5590" y="3617"/>
                </a:cubicBezTo>
                <a:cubicBezTo>
                  <a:pt x="5590" y="3616"/>
                  <a:pt x="5588" y="3615"/>
                  <a:pt x="5587" y="3614"/>
                </a:cubicBezTo>
                <a:cubicBezTo>
                  <a:pt x="5584" y="3612"/>
                  <a:pt x="5584" y="3610"/>
                  <a:pt x="5588" y="3609"/>
                </a:cubicBezTo>
                <a:cubicBezTo>
                  <a:pt x="5606" y="3601"/>
                  <a:pt x="5644" y="3578"/>
                  <a:pt x="5657" y="3565"/>
                </a:cubicBezTo>
                <a:cubicBezTo>
                  <a:pt x="5660" y="3563"/>
                  <a:pt x="5660" y="3558"/>
                  <a:pt x="5658" y="3555"/>
                </a:cubicBezTo>
                <a:cubicBezTo>
                  <a:pt x="5645" y="3541"/>
                  <a:pt x="5609" y="3517"/>
                  <a:pt x="5590" y="3508"/>
                </a:cubicBezTo>
                <a:close/>
                <a:moveTo>
                  <a:pt x="5255" y="4562"/>
                </a:moveTo>
                <a:cubicBezTo>
                  <a:pt x="5258" y="4563"/>
                  <a:pt x="5261" y="4563"/>
                  <a:pt x="5265" y="4563"/>
                </a:cubicBezTo>
                <a:cubicBezTo>
                  <a:pt x="5268" y="4563"/>
                  <a:pt x="5270" y="4560"/>
                  <a:pt x="5268" y="4557"/>
                </a:cubicBezTo>
                <a:cubicBezTo>
                  <a:pt x="5243" y="4513"/>
                  <a:pt x="5182" y="4505"/>
                  <a:pt x="5110" y="4488"/>
                </a:cubicBezTo>
                <a:cubicBezTo>
                  <a:pt x="5107" y="4487"/>
                  <a:pt x="5104" y="4489"/>
                  <a:pt x="5105" y="4493"/>
                </a:cubicBezTo>
                <a:lnTo>
                  <a:pt x="5131" y="4589"/>
                </a:lnTo>
                <a:cubicBezTo>
                  <a:pt x="5131" y="4592"/>
                  <a:pt x="5130" y="4593"/>
                  <a:pt x="5127" y="4591"/>
                </a:cubicBezTo>
                <a:lnTo>
                  <a:pt x="5059" y="4517"/>
                </a:lnTo>
                <a:cubicBezTo>
                  <a:pt x="5056" y="4514"/>
                  <a:pt x="5052" y="4515"/>
                  <a:pt x="5051" y="4519"/>
                </a:cubicBezTo>
                <a:cubicBezTo>
                  <a:pt x="5029" y="4591"/>
                  <a:pt x="5004" y="4649"/>
                  <a:pt x="5030" y="4693"/>
                </a:cubicBezTo>
                <a:cubicBezTo>
                  <a:pt x="5032" y="4696"/>
                  <a:pt x="5035" y="4696"/>
                  <a:pt x="5037" y="4693"/>
                </a:cubicBezTo>
                <a:cubicBezTo>
                  <a:pt x="5038" y="4690"/>
                  <a:pt x="5040" y="4688"/>
                  <a:pt x="5041" y="4685"/>
                </a:cubicBezTo>
                <a:cubicBezTo>
                  <a:pt x="5042" y="4681"/>
                  <a:pt x="5044" y="4681"/>
                  <a:pt x="5045" y="4684"/>
                </a:cubicBezTo>
                <a:cubicBezTo>
                  <a:pt x="5054" y="4702"/>
                  <a:pt x="5074" y="4742"/>
                  <a:pt x="5098" y="4760"/>
                </a:cubicBezTo>
                <a:cubicBezTo>
                  <a:pt x="5101" y="4762"/>
                  <a:pt x="5104" y="4761"/>
                  <a:pt x="5104" y="4757"/>
                </a:cubicBezTo>
                <a:cubicBezTo>
                  <a:pt x="5105" y="4755"/>
                  <a:pt x="5105" y="4752"/>
                  <a:pt x="5105" y="4749"/>
                </a:cubicBezTo>
                <a:cubicBezTo>
                  <a:pt x="5105" y="4745"/>
                  <a:pt x="5107" y="4745"/>
                  <a:pt x="5109" y="4747"/>
                </a:cubicBezTo>
                <a:cubicBezTo>
                  <a:pt x="5125" y="4766"/>
                  <a:pt x="5152" y="4788"/>
                  <a:pt x="5169" y="4796"/>
                </a:cubicBezTo>
                <a:cubicBezTo>
                  <a:pt x="5172" y="4797"/>
                  <a:pt x="5176" y="4795"/>
                  <a:pt x="5177" y="4791"/>
                </a:cubicBezTo>
                <a:cubicBezTo>
                  <a:pt x="5177" y="4790"/>
                  <a:pt x="5177" y="4789"/>
                  <a:pt x="5177" y="4787"/>
                </a:cubicBezTo>
                <a:cubicBezTo>
                  <a:pt x="5177" y="4784"/>
                  <a:pt x="5179" y="4783"/>
                  <a:pt x="5182" y="4785"/>
                </a:cubicBezTo>
                <a:cubicBezTo>
                  <a:pt x="5199" y="4796"/>
                  <a:pt x="5237" y="4817"/>
                  <a:pt x="5255" y="4822"/>
                </a:cubicBezTo>
                <a:cubicBezTo>
                  <a:pt x="5259" y="4823"/>
                  <a:pt x="5263" y="4820"/>
                  <a:pt x="5264" y="4817"/>
                </a:cubicBezTo>
                <a:cubicBezTo>
                  <a:pt x="5269" y="4799"/>
                  <a:pt x="5271" y="4755"/>
                  <a:pt x="5270" y="4735"/>
                </a:cubicBezTo>
                <a:cubicBezTo>
                  <a:pt x="5269" y="4731"/>
                  <a:pt x="5271" y="4730"/>
                  <a:pt x="5274" y="4732"/>
                </a:cubicBezTo>
                <a:cubicBezTo>
                  <a:pt x="5276" y="4732"/>
                  <a:pt x="5277" y="4733"/>
                  <a:pt x="5278" y="4734"/>
                </a:cubicBezTo>
                <a:cubicBezTo>
                  <a:pt x="5281" y="4735"/>
                  <a:pt x="5285" y="4733"/>
                  <a:pt x="5286" y="4729"/>
                </a:cubicBezTo>
                <a:cubicBezTo>
                  <a:pt x="5288" y="4711"/>
                  <a:pt x="5282" y="4677"/>
                  <a:pt x="5274" y="4653"/>
                </a:cubicBezTo>
                <a:cubicBezTo>
                  <a:pt x="5273" y="4650"/>
                  <a:pt x="5274" y="4649"/>
                  <a:pt x="5278" y="4650"/>
                </a:cubicBezTo>
                <a:cubicBezTo>
                  <a:pt x="5281" y="4652"/>
                  <a:pt x="5283" y="4653"/>
                  <a:pt x="5285" y="4654"/>
                </a:cubicBezTo>
                <a:cubicBezTo>
                  <a:pt x="5289" y="4655"/>
                  <a:pt x="5292" y="4653"/>
                  <a:pt x="5291" y="4650"/>
                </a:cubicBezTo>
                <a:cubicBezTo>
                  <a:pt x="5288" y="4620"/>
                  <a:pt x="5263" y="4583"/>
                  <a:pt x="5252" y="4566"/>
                </a:cubicBezTo>
                <a:cubicBezTo>
                  <a:pt x="5250" y="4563"/>
                  <a:pt x="5252" y="4561"/>
                  <a:pt x="5255" y="4562"/>
                </a:cubicBezTo>
                <a:close/>
                <a:moveTo>
                  <a:pt x="1835" y="3057"/>
                </a:moveTo>
                <a:cubicBezTo>
                  <a:pt x="1834" y="3051"/>
                  <a:pt x="1829" y="3049"/>
                  <a:pt x="1824" y="3053"/>
                </a:cubicBezTo>
                <a:cubicBezTo>
                  <a:pt x="1821" y="3056"/>
                  <a:pt x="1817" y="3059"/>
                  <a:pt x="1814" y="3064"/>
                </a:cubicBezTo>
                <a:cubicBezTo>
                  <a:pt x="1810" y="3068"/>
                  <a:pt x="1807" y="3068"/>
                  <a:pt x="1806" y="3062"/>
                </a:cubicBezTo>
                <a:cubicBezTo>
                  <a:pt x="1803" y="3030"/>
                  <a:pt x="1795" y="2958"/>
                  <a:pt x="1769" y="2917"/>
                </a:cubicBezTo>
                <a:cubicBezTo>
                  <a:pt x="1766" y="2912"/>
                  <a:pt x="1760" y="2913"/>
                  <a:pt x="1758" y="2918"/>
                </a:cubicBezTo>
                <a:cubicBezTo>
                  <a:pt x="1756" y="2922"/>
                  <a:pt x="1754" y="2925"/>
                  <a:pt x="1752" y="2931"/>
                </a:cubicBezTo>
                <a:cubicBezTo>
                  <a:pt x="1749" y="2936"/>
                  <a:pt x="1746" y="2936"/>
                  <a:pt x="1744" y="2930"/>
                </a:cubicBezTo>
                <a:cubicBezTo>
                  <a:pt x="1731" y="2893"/>
                  <a:pt x="1702" y="2845"/>
                  <a:pt x="1680" y="2824"/>
                </a:cubicBezTo>
                <a:cubicBezTo>
                  <a:pt x="1676" y="2820"/>
                  <a:pt x="1669" y="2821"/>
                  <a:pt x="1667" y="2827"/>
                </a:cubicBezTo>
                <a:cubicBezTo>
                  <a:pt x="1666" y="2828"/>
                  <a:pt x="1665" y="2831"/>
                  <a:pt x="1664" y="2832"/>
                </a:cubicBezTo>
                <a:cubicBezTo>
                  <a:pt x="1662" y="2838"/>
                  <a:pt x="1658" y="2839"/>
                  <a:pt x="1654" y="2834"/>
                </a:cubicBezTo>
                <a:cubicBezTo>
                  <a:pt x="1636" y="2807"/>
                  <a:pt x="1589" y="2754"/>
                  <a:pt x="1564" y="2737"/>
                </a:cubicBezTo>
                <a:cubicBezTo>
                  <a:pt x="1559" y="2734"/>
                  <a:pt x="1551" y="2735"/>
                  <a:pt x="1548" y="2740"/>
                </a:cubicBezTo>
                <a:cubicBezTo>
                  <a:pt x="1530" y="2764"/>
                  <a:pt x="1503" y="2829"/>
                  <a:pt x="1494" y="2861"/>
                </a:cubicBezTo>
                <a:cubicBezTo>
                  <a:pt x="1493" y="2867"/>
                  <a:pt x="1489" y="2868"/>
                  <a:pt x="1485" y="2863"/>
                </a:cubicBezTo>
                <a:cubicBezTo>
                  <a:pt x="1484" y="2861"/>
                  <a:pt x="1482" y="2860"/>
                  <a:pt x="1481" y="2858"/>
                </a:cubicBezTo>
                <a:cubicBezTo>
                  <a:pt x="1476" y="2854"/>
                  <a:pt x="1470" y="2855"/>
                  <a:pt x="1467" y="2861"/>
                </a:cubicBezTo>
                <a:cubicBezTo>
                  <a:pt x="1454" y="2887"/>
                  <a:pt x="1443" y="2943"/>
                  <a:pt x="1442" y="2982"/>
                </a:cubicBezTo>
                <a:cubicBezTo>
                  <a:pt x="1442" y="2988"/>
                  <a:pt x="1439" y="2989"/>
                  <a:pt x="1435" y="2985"/>
                </a:cubicBezTo>
                <a:cubicBezTo>
                  <a:pt x="1431" y="2981"/>
                  <a:pt x="1428" y="2978"/>
                  <a:pt x="1425" y="2975"/>
                </a:cubicBezTo>
                <a:cubicBezTo>
                  <a:pt x="1421" y="2971"/>
                  <a:pt x="1416" y="2972"/>
                  <a:pt x="1414" y="2978"/>
                </a:cubicBezTo>
                <a:cubicBezTo>
                  <a:pt x="1404" y="3025"/>
                  <a:pt x="1420" y="3095"/>
                  <a:pt x="1427" y="3127"/>
                </a:cubicBezTo>
                <a:cubicBezTo>
                  <a:pt x="1429" y="3132"/>
                  <a:pt x="1426" y="3134"/>
                  <a:pt x="1421" y="3131"/>
                </a:cubicBezTo>
                <a:cubicBezTo>
                  <a:pt x="1416" y="3128"/>
                  <a:pt x="1412" y="3126"/>
                  <a:pt x="1407" y="3124"/>
                </a:cubicBezTo>
                <a:cubicBezTo>
                  <a:pt x="1402" y="3122"/>
                  <a:pt x="1398" y="3126"/>
                  <a:pt x="1398" y="3132"/>
                </a:cubicBezTo>
                <a:cubicBezTo>
                  <a:pt x="1412" y="3213"/>
                  <a:pt x="1501" y="3258"/>
                  <a:pt x="1600" y="3324"/>
                </a:cubicBezTo>
                <a:cubicBezTo>
                  <a:pt x="1605" y="3327"/>
                  <a:pt x="1610" y="3325"/>
                  <a:pt x="1611" y="3319"/>
                </a:cubicBezTo>
                <a:lnTo>
                  <a:pt x="1624" y="3159"/>
                </a:lnTo>
                <a:cubicBezTo>
                  <a:pt x="1625" y="3153"/>
                  <a:pt x="1629" y="3153"/>
                  <a:pt x="1632" y="3158"/>
                </a:cubicBezTo>
                <a:lnTo>
                  <a:pt x="1694" y="3308"/>
                </a:lnTo>
                <a:cubicBezTo>
                  <a:pt x="1697" y="3313"/>
                  <a:pt x="1703" y="3314"/>
                  <a:pt x="1706" y="3309"/>
                </a:cubicBezTo>
                <a:cubicBezTo>
                  <a:pt x="1780" y="3213"/>
                  <a:pt x="1850" y="3139"/>
                  <a:pt x="1835" y="3057"/>
                </a:cubicBezTo>
                <a:close/>
                <a:moveTo>
                  <a:pt x="1875" y="3673"/>
                </a:moveTo>
                <a:cubicBezTo>
                  <a:pt x="1870" y="3670"/>
                  <a:pt x="1866" y="3668"/>
                  <a:pt x="1861" y="3666"/>
                </a:cubicBezTo>
                <a:cubicBezTo>
                  <a:pt x="1855" y="3664"/>
                  <a:pt x="1851" y="3668"/>
                  <a:pt x="1852" y="3674"/>
                </a:cubicBezTo>
                <a:cubicBezTo>
                  <a:pt x="1866" y="3755"/>
                  <a:pt x="1955" y="3800"/>
                  <a:pt x="2054" y="3865"/>
                </a:cubicBezTo>
                <a:cubicBezTo>
                  <a:pt x="2059" y="3869"/>
                  <a:pt x="2064" y="3867"/>
                  <a:pt x="2065" y="3861"/>
                </a:cubicBezTo>
                <a:lnTo>
                  <a:pt x="2078" y="3701"/>
                </a:lnTo>
                <a:cubicBezTo>
                  <a:pt x="2079" y="3695"/>
                  <a:pt x="2083" y="3695"/>
                  <a:pt x="2086" y="3700"/>
                </a:cubicBezTo>
                <a:lnTo>
                  <a:pt x="2148" y="3850"/>
                </a:lnTo>
                <a:cubicBezTo>
                  <a:pt x="2151" y="3855"/>
                  <a:pt x="2157" y="3856"/>
                  <a:pt x="2160" y="3851"/>
                </a:cubicBezTo>
                <a:cubicBezTo>
                  <a:pt x="2234" y="3755"/>
                  <a:pt x="2304" y="3681"/>
                  <a:pt x="2289" y="3599"/>
                </a:cubicBezTo>
                <a:cubicBezTo>
                  <a:pt x="2288" y="3593"/>
                  <a:pt x="2283" y="3591"/>
                  <a:pt x="2278" y="3595"/>
                </a:cubicBezTo>
                <a:cubicBezTo>
                  <a:pt x="2274" y="3598"/>
                  <a:pt x="2271" y="3601"/>
                  <a:pt x="2268" y="3606"/>
                </a:cubicBezTo>
                <a:cubicBezTo>
                  <a:pt x="2264" y="3610"/>
                  <a:pt x="2261" y="3609"/>
                  <a:pt x="2260" y="3603"/>
                </a:cubicBezTo>
                <a:cubicBezTo>
                  <a:pt x="2257" y="3572"/>
                  <a:pt x="2248" y="3499"/>
                  <a:pt x="2223" y="3459"/>
                </a:cubicBezTo>
                <a:cubicBezTo>
                  <a:pt x="2220" y="3454"/>
                  <a:pt x="2214" y="3455"/>
                  <a:pt x="2211" y="3460"/>
                </a:cubicBezTo>
                <a:cubicBezTo>
                  <a:pt x="2210" y="3463"/>
                  <a:pt x="2208" y="3467"/>
                  <a:pt x="2205" y="3472"/>
                </a:cubicBezTo>
                <a:cubicBezTo>
                  <a:pt x="2203" y="3478"/>
                  <a:pt x="2200" y="3478"/>
                  <a:pt x="2198" y="3472"/>
                </a:cubicBezTo>
                <a:cubicBezTo>
                  <a:pt x="2184" y="3435"/>
                  <a:pt x="2155" y="3387"/>
                  <a:pt x="2134" y="3366"/>
                </a:cubicBezTo>
                <a:cubicBezTo>
                  <a:pt x="2130" y="3362"/>
                  <a:pt x="2123" y="3363"/>
                  <a:pt x="2120" y="3368"/>
                </a:cubicBezTo>
                <a:cubicBezTo>
                  <a:pt x="2119" y="3370"/>
                  <a:pt x="2118" y="3372"/>
                  <a:pt x="2118" y="3374"/>
                </a:cubicBezTo>
                <a:cubicBezTo>
                  <a:pt x="2115" y="3380"/>
                  <a:pt x="2112" y="3380"/>
                  <a:pt x="2108" y="3375"/>
                </a:cubicBezTo>
                <a:cubicBezTo>
                  <a:pt x="2090" y="3348"/>
                  <a:pt x="2042" y="3296"/>
                  <a:pt x="2018" y="3279"/>
                </a:cubicBezTo>
                <a:cubicBezTo>
                  <a:pt x="2013" y="3276"/>
                  <a:pt x="2005" y="3277"/>
                  <a:pt x="2001" y="3282"/>
                </a:cubicBezTo>
                <a:cubicBezTo>
                  <a:pt x="1984" y="3306"/>
                  <a:pt x="1957" y="3371"/>
                  <a:pt x="1948" y="3403"/>
                </a:cubicBezTo>
                <a:cubicBezTo>
                  <a:pt x="1947" y="3409"/>
                  <a:pt x="1943" y="3410"/>
                  <a:pt x="1939" y="3405"/>
                </a:cubicBezTo>
                <a:cubicBezTo>
                  <a:pt x="1938" y="3403"/>
                  <a:pt x="1936" y="3402"/>
                  <a:pt x="1935" y="3400"/>
                </a:cubicBezTo>
                <a:cubicBezTo>
                  <a:pt x="1930" y="3396"/>
                  <a:pt x="1923" y="3397"/>
                  <a:pt x="1921" y="3402"/>
                </a:cubicBezTo>
                <a:cubicBezTo>
                  <a:pt x="1908" y="3429"/>
                  <a:pt x="1897" y="3484"/>
                  <a:pt x="1896" y="3524"/>
                </a:cubicBezTo>
                <a:cubicBezTo>
                  <a:pt x="1896" y="3530"/>
                  <a:pt x="1893" y="3531"/>
                  <a:pt x="1889" y="3527"/>
                </a:cubicBezTo>
                <a:cubicBezTo>
                  <a:pt x="1885" y="3523"/>
                  <a:pt x="1882" y="3519"/>
                  <a:pt x="1879" y="3517"/>
                </a:cubicBezTo>
                <a:cubicBezTo>
                  <a:pt x="1875" y="3513"/>
                  <a:pt x="1870" y="3514"/>
                  <a:pt x="1868" y="3520"/>
                </a:cubicBezTo>
                <a:cubicBezTo>
                  <a:pt x="1858" y="3566"/>
                  <a:pt x="1874" y="3637"/>
                  <a:pt x="1881" y="3668"/>
                </a:cubicBezTo>
                <a:cubicBezTo>
                  <a:pt x="1883" y="3674"/>
                  <a:pt x="1880" y="3676"/>
                  <a:pt x="1875" y="3673"/>
                </a:cubicBezTo>
                <a:close/>
                <a:moveTo>
                  <a:pt x="5091" y="3982"/>
                </a:moveTo>
                <a:cubicBezTo>
                  <a:pt x="5093" y="3983"/>
                  <a:pt x="5095" y="3983"/>
                  <a:pt x="5096" y="3984"/>
                </a:cubicBezTo>
                <a:cubicBezTo>
                  <a:pt x="5098" y="3985"/>
                  <a:pt x="5099" y="3984"/>
                  <a:pt x="5099" y="3981"/>
                </a:cubicBezTo>
                <a:cubicBezTo>
                  <a:pt x="5097" y="3964"/>
                  <a:pt x="5083" y="3942"/>
                  <a:pt x="5076" y="3932"/>
                </a:cubicBezTo>
                <a:cubicBezTo>
                  <a:pt x="5075" y="3930"/>
                  <a:pt x="5076" y="3929"/>
                  <a:pt x="5078" y="3930"/>
                </a:cubicBezTo>
                <a:cubicBezTo>
                  <a:pt x="5080" y="3930"/>
                  <a:pt x="5082" y="3930"/>
                  <a:pt x="5083" y="3930"/>
                </a:cubicBezTo>
                <a:cubicBezTo>
                  <a:pt x="5086" y="3930"/>
                  <a:pt x="5087" y="3929"/>
                  <a:pt x="5086" y="3927"/>
                </a:cubicBezTo>
                <a:cubicBezTo>
                  <a:pt x="5071" y="3901"/>
                  <a:pt x="5035" y="3896"/>
                  <a:pt x="4992" y="3886"/>
                </a:cubicBezTo>
                <a:cubicBezTo>
                  <a:pt x="4990" y="3885"/>
                  <a:pt x="4989" y="3887"/>
                  <a:pt x="4989" y="3889"/>
                </a:cubicBezTo>
                <a:lnTo>
                  <a:pt x="5005" y="3945"/>
                </a:lnTo>
                <a:cubicBezTo>
                  <a:pt x="5005" y="3947"/>
                  <a:pt x="5004" y="3948"/>
                  <a:pt x="5002" y="3947"/>
                </a:cubicBezTo>
                <a:lnTo>
                  <a:pt x="4962" y="3903"/>
                </a:lnTo>
                <a:cubicBezTo>
                  <a:pt x="4960" y="3901"/>
                  <a:pt x="4958" y="3902"/>
                  <a:pt x="4957" y="3904"/>
                </a:cubicBezTo>
                <a:cubicBezTo>
                  <a:pt x="4944" y="3947"/>
                  <a:pt x="4929" y="3981"/>
                  <a:pt x="4945" y="4007"/>
                </a:cubicBezTo>
                <a:cubicBezTo>
                  <a:pt x="4946" y="4009"/>
                  <a:pt x="4948" y="4009"/>
                  <a:pt x="4949" y="4007"/>
                </a:cubicBezTo>
                <a:cubicBezTo>
                  <a:pt x="4950" y="4006"/>
                  <a:pt x="4951" y="4004"/>
                  <a:pt x="4951" y="4002"/>
                </a:cubicBezTo>
                <a:cubicBezTo>
                  <a:pt x="4952" y="4000"/>
                  <a:pt x="4953" y="4000"/>
                  <a:pt x="4954" y="4002"/>
                </a:cubicBezTo>
                <a:cubicBezTo>
                  <a:pt x="4959" y="4012"/>
                  <a:pt x="4971" y="4036"/>
                  <a:pt x="4985" y="4047"/>
                </a:cubicBezTo>
                <a:cubicBezTo>
                  <a:pt x="4987" y="4048"/>
                  <a:pt x="4988" y="4047"/>
                  <a:pt x="4989" y="4045"/>
                </a:cubicBezTo>
                <a:cubicBezTo>
                  <a:pt x="4989" y="4044"/>
                  <a:pt x="4989" y="4042"/>
                  <a:pt x="4989" y="4040"/>
                </a:cubicBezTo>
                <a:cubicBezTo>
                  <a:pt x="4989" y="4038"/>
                  <a:pt x="4990" y="4038"/>
                  <a:pt x="4992" y="4039"/>
                </a:cubicBezTo>
                <a:cubicBezTo>
                  <a:pt x="5001" y="4050"/>
                  <a:pt x="5017" y="4063"/>
                  <a:pt x="5027" y="4068"/>
                </a:cubicBezTo>
                <a:cubicBezTo>
                  <a:pt x="5029" y="4069"/>
                  <a:pt x="5031" y="4067"/>
                  <a:pt x="5032" y="4065"/>
                </a:cubicBezTo>
                <a:cubicBezTo>
                  <a:pt x="5032" y="4065"/>
                  <a:pt x="5032" y="4064"/>
                  <a:pt x="5032" y="4063"/>
                </a:cubicBezTo>
                <a:cubicBezTo>
                  <a:pt x="5032" y="4061"/>
                  <a:pt x="5033" y="4060"/>
                  <a:pt x="5035" y="4061"/>
                </a:cubicBezTo>
                <a:cubicBezTo>
                  <a:pt x="5045" y="4068"/>
                  <a:pt x="5068" y="4081"/>
                  <a:pt x="5078" y="4083"/>
                </a:cubicBezTo>
                <a:cubicBezTo>
                  <a:pt x="5080" y="4084"/>
                  <a:pt x="5083" y="4082"/>
                  <a:pt x="5083" y="4080"/>
                </a:cubicBezTo>
                <a:cubicBezTo>
                  <a:pt x="5086" y="4070"/>
                  <a:pt x="5087" y="4044"/>
                  <a:pt x="5086" y="4032"/>
                </a:cubicBezTo>
                <a:cubicBezTo>
                  <a:pt x="5086" y="4030"/>
                  <a:pt x="5087" y="4029"/>
                  <a:pt x="5089" y="4030"/>
                </a:cubicBezTo>
                <a:cubicBezTo>
                  <a:pt x="5090" y="4030"/>
                  <a:pt x="5091" y="4031"/>
                  <a:pt x="5092" y="4031"/>
                </a:cubicBezTo>
                <a:cubicBezTo>
                  <a:pt x="5094" y="4032"/>
                  <a:pt x="5096" y="4031"/>
                  <a:pt x="5096" y="4029"/>
                </a:cubicBezTo>
                <a:cubicBezTo>
                  <a:pt x="5097" y="4018"/>
                  <a:pt x="5094" y="3997"/>
                  <a:pt x="5089" y="3984"/>
                </a:cubicBezTo>
                <a:cubicBezTo>
                  <a:pt x="5089" y="3981"/>
                  <a:pt x="5089" y="3981"/>
                  <a:pt x="5091" y="3982"/>
                </a:cubicBezTo>
                <a:close/>
                <a:moveTo>
                  <a:pt x="5424" y="4094"/>
                </a:moveTo>
                <a:cubicBezTo>
                  <a:pt x="5427" y="4094"/>
                  <a:pt x="5430" y="4095"/>
                  <a:pt x="5433" y="4095"/>
                </a:cubicBezTo>
                <a:cubicBezTo>
                  <a:pt x="5437" y="4095"/>
                  <a:pt x="5439" y="4091"/>
                  <a:pt x="5437" y="4088"/>
                </a:cubicBezTo>
                <a:cubicBezTo>
                  <a:pt x="5412" y="4044"/>
                  <a:pt x="5350" y="4037"/>
                  <a:pt x="5279" y="4019"/>
                </a:cubicBezTo>
                <a:cubicBezTo>
                  <a:pt x="5275" y="4018"/>
                  <a:pt x="5273" y="4021"/>
                  <a:pt x="5273" y="4024"/>
                </a:cubicBezTo>
                <a:lnTo>
                  <a:pt x="5300" y="4120"/>
                </a:lnTo>
                <a:cubicBezTo>
                  <a:pt x="5300" y="4124"/>
                  <a:pt x="5298" y="4125"/>
                  <a:pt x="5295" y="4122"/>
                </a:cubicBezTo>
                <a:lnTo>
                  <a:pt x="5227" y="4048"/>
                </a:lnTo>
                <a:cubicBezTo>
                  <a:pt x="5224" y="4046"/>
                  <a:pt x="5221" y="4047"/>
                  <a:pt x="5220" y="4050"/>
                </a:cubicBezTo>
                <a:cubicBezTo>
                  <a:pt x="5197" y="4122"/>
                  <a:pt x="5173" y="4180"/>
                  <a:pt x="5198" y="4224"/>
                </a:cubicBezTo>
                <a:cubicBezTo>
                  <a:pt x="5200" y="4228"/>
                  <a:pt x="5204" y="4228"/>
                  <a:pt x="5206" y="4225"/>
                </a:cubicBezTo>
                <a:cubicBezTo>
                  <a:pt x="5207" y="4222"/>
                  <a:pt x="5208" y="4219"/>
                  <a:pt x="5210" y="4216"/>
                </a:cubicBezTo>
                <a:cubicBezTo>
                  <a:pt x="5211" y="4212"/>
                  <a:pt x="5213" y="4212"/>
                  <a:pt x="5214" y="4215"/>
                </a:cubicBezTo>
                <a:cubicBezTo>
                  <a:pt x="5223" y="4233"/>
                  <a:pt x="5243" y="4274"/>
                  <a:pt x="5267" y="4292"/>
                </a:cubicBezTo>
                <a:cubicBezTo>
                  <a:pt x="5270" y="4294"/>
                  <a:pt x="5272" y="4292"/>
                  <a:pt x="5273" y="4289"/>
                </a:cubicBezTo>
                <a:cubicBezTo>
                  <a:pt x="5273" y="4286"/>
                  <a:pt x="5274" y="4284"/>
                  <a:pt x="5274" y="4280"/>
                </a:cubicBezTo>
                <a:cubicBezTo>
                  <a:pt x="5274" y="4277"/>
                  <a:pt x="5276" y="4276"/>
                  <a:pt x="5278" y="4279"/>
                </a:cubicBezTo>
                <a:cubicBezTo>
                  <a:pt x="5294" y="4298"/>
                  <a:pt x="5321" y="4320"/>
                  <a:pt x="5338" y="4327"/>
                </a:cubicBezTo>
                <a:cubicBezTo>
                  <a:pt x="5341" y="4329"/>
                  <a:pt x="5345" y="4326"/>
                  <a:pt x="5345" y="4323"/>
                </a:cubicBezTo>
                <a:cubicBezTo>
                  <a:pt x="5345" y="4321"/>
                  <a:pt x="5346" y="4320"/>
                  <a:pt x="5346" y="4319"/>
                </a:cubicBezTo>
                <a:cubicBezTo>
                  <a:pt x="5346" y="4315"/>
                  <a:pt x="5348" y="4314"/>
                  <a:pt x="5351" y="4316"/>
                </a:cubicBezTo>
                <a:cubicBezTo>
                  <a:pt x="5367" y="4328"/>
                  <a:pt x="5406" y="4349"/>
                  <a:pt x="5424" y="4353"/>
                </a:cubicBezTo>
                <a:cubicBezTo>
                  <a:pt x="5427" y="4354"/>
                  <a:pt x="5432" y="4351"/>
                  <a:pt x="5433" y="4348"/>
                </a:cubicBezTo>
                <a:cubicBezTo>
                  <a:pt x="5438" y="4330"/>
                  <a:pt x="5440" y="4287"/>
                  <a:pt x="5438" y="4266"/>
                </a:cubicBezTo>
                <a:cubicBezTo>
                  <a:pt x="5438" y="4263"/>
                  <a:pt x="5440" y="4261"/>
                  <a:pt x="5443" y="4263"/>
                </a:cubicBezTo>
                <a:cubicBezTo>
                  <a:pt x="5444" y="4264"/>
                  <a:pt x="5446" y="4264"/>
                  <a:pt x="5447" y="4265"/>
                </a:cubicBezTo>
                <a:cubicBezTo>
                  <a:pt x="5450" y="4266"/>
                  <a:pt x="5454" y="4264"/>
                  <a:pt x="5454" y="4261"/>
                </a:cubicBezTo>
                <a:cubicBezTo>
                  <a:pt x="5456" y="4242"/>
                  <a:pt x="5451" y="4208"/>
                  <a:pt x="5443" y="4185"/>
                </a:cubicBezTo>
                <a:cubicBezTo>
                  <a:pt x="5442" y="4181"/>
                  <a:pt x="5443" y="4180"/>
                  <a:pt x="5446" y="4182"/>
                </a:cubicBezTo>
                <a:cubicBezTo>
                  <a:pt x="5450" y="4183"/>
                  <a:pt x="5452" y="4184"/>
                  <a:pt x="5454" y="4185"/>
                </a:cubicBezTo>
                <a:cubicBezTo>
                  <a:pt x="5458" y="4187"/>
                  <a:pt x="5460" y="4185"/>
                  <a:pt x="5460" y="4181"/>
                </a:cubicBezTo>
                <a:cubicBezTo>
                  <a:pt x="5456" y="4152"/>
                  <a:pt x="5432" y="4114"/>
                  <a:pt x="5421" y="4097"/>
                </a:cubicBezTo>
                <a:cubicBezTo>
                  <a:pt x="5419" y="4094"/>
                  <a:pt x="5420" y="4093"/>
                  <a:pt x="5424" y="4094"/>
                </a:cubicBezTo>
                <a:close/>
                <a:moveTo>
                  <a:pt x="4846" y="5991"/>
                </a:moveTo>
                <a:cubicBezTo>
                  <a:pt x="4849" y="5992"/>
                  <a:pt x="4852" y="5992"/>
                  <a:pt x="4855" y="5993"/>
                </a:cubicBezTo>
                <a:cubicBezTo>
                  <a:pt x="4859" y="5993"/>
                  <a:pt x="4861" y="5990"/>
                  <a:pt x="4859" y="5986"/>
                </a:cubicBezTo>
                <a:cubicBezTo>
                  <a:pt x="4836" y="5940"/>
                  <a:pt x="4774" y="5929"/>
                  <a:pt x="4702" y="5908"/>
                </a:cubicBezTo>
                <a:cubicBezTo>
                  <a:pt x="4698" y="5907"/>
                  <a:pt x="4696" y="5910"/>
                  <a:pt x="4696" y="5913"/>
                </a:cubicBezTo>
                <a:lnTo>
                  <a:pt x="4721" y="6011"/>
                </a:lnTo>
                <a:cubicBezTo>
                  <a:pt x="4721" y="6015"/>
                  <a:pt x="4719" y="6016"/>
                  <a:pt x="4716" y="6013"/>
                </a:cubicBezTo>
                <a:lnTo>
                  <a:pt x="4651" y="5939"/>
                </a:lnTo>
                <a:cubicBezTo>
                  <a:pt x="4648" y="5936"/>
                  <a:pt x="4645" y="5937"/>
                  <a:pt x="4643" y="5940"/>
                </a:cubicBezTo>
                <a:cubicBezTo>
                  <a:pt x="4619" y="6010"/>
                  <a:pt x="4591" y="6065"/>
                  <a:pt x="4614" y="6110"/>
                </a:cubicBezTo>
                <a:cubicBezTo>
                  <a:pt x="4616" y="6113"/>
                  <a:pt x="4619" y="6114"/>
                  <a:pt x="4621" y="6111"/>
                </a:cubicBezTo>
                <a:cubicBezTo>
                  <a:pt x="4623" y="6108"/>
                  <a:pt x="4624" y="6105"/>
                  <a:pt x="4625" y="6102"/>
                </a:cubicBezTo>
                <a:cubicBezTo>
                  <a:pt x="4627" y="6099"/>
                  <a:pt x="4629" y="6099"/>
                  <a:pt x="4630" y="6102"/>
                </a:cubicBezTo>
                <a:cubicBezTo>
                  <a:pt x="4638" y="6120"/>
                  <a:pt x="4656" y="6161"/>
                  <a:pt x="4679" y="6180"/>
                </a:cubicBezTo>
                <a:cubicBezTo>
                  <a:pt x="4681" y="6183"/>
                  <a:pt x="4684" y="6182"/>
                  <a:pt x="4685" y="6178"/>
                </a:cubicBezTo>
                <a:cubicBezTo>
                  <a:pt x="4686" y="6176"/>
                  <a:pt x="4686" y="6173"/>
                  <a:pt x="4686" y="6170"/>
                </a:cubicBezTo>
                <a:cubicBezTo>
                  <a:pt x="4687" y="6166"/>
                  <a:pt x="4689" y="6165"/>
                  <a:pt x="4691" y="6168"/>
                </a:cubicBezTo>
                <a:cubicBezTo>
                  <a:pt x="4706" y="6188"/>
                  <a:pt x="4732" y="6211"/>
                  <a:pt x="4748" y="6220"/>
                </a:cubicBezTo>
                <a:cubicBezTo>
                  <a:pt x="4751" y="6221"/>
                  <a:pt x="4755" y="6219"/>
                  <a:pt x="4756" y="6216"/>
                </a:cubicBezTo>
                <a:cubicBezTo>
                  <a:pt x="4756" y="6215"/>
                  <a:pt x="4756" y="6213"/>
                  <a:pt x="4756" y="6212"/>
                </a:cubicBezTo>
                <a:cubicBezTo>
                  <a:pt x="4757" y="6208"/>
                  <a:pt x="4759" y="6207"/>
                  <a:pt x="4762" y="6209"/>
                </a:cubicBezTo>
                <a:cubicBezTo>
                  <a:pt x="4777" y="6222"/>
                  <a:pt x="4815" y="6244"/>
                  <a:pt x="4832" y="6250"/>
                </a:cubicBezTo>
                <a:cubicBezTo>
                  <a:pt x="4836" y="6251"/>
                  <a:pt x="4841" y="6249"/>
                  <a:pt x="4842" y="6245"/>
                </a:cubicBezTo>
                <a:cubicBezTo>
                  <a:pt x="4848" y="6228"/>
                  <a:pt x="4852" y="6184"/>
                  <a:pt x="4851" y="6164"/>
                </a:cubicBezTo>
                <a:cubicBezTo>
                  <a:pt x="4851" y="6160"/>
                  <a:pt x="4853" y="6159"/>
                  <a:pt x="4856" y="6161"/>
                </a:cubicBezTo>
                <a:cubicBezTo>
                  <a:pt x="4858" y="6162"/>
                  <a:pt x="4859" y="6163"/>
                  <a:pt x="4860" y="6163"/>
                </a:cubicBezTo>
                <a:cubicBezTo>
                  <a:pt x="4863" y="6165"/>
                  <a:pt x="4867" y="6163"/>
                  <a:pt x="4868" y="6159"/>
                </a:cubicBezTo>
                <a:cubicBezTo>
                  <a:pt x="4871" y="6141"/>
                  <a:pt x="4867" y="6106"/>
                  <a:pt x="4860" y="6083"/>
                </a:cubicBezTo>
                <a:cubicBezTo>
                  <a:pt x="4859" y="6079"/>
                  <a:pt x="4861" y="6078"/>
                  <a:pt x="4864" y="6080"/>
                </a:cubicBezTo>
                <a:cubicBezTo>
                  <a:pt x="4867" y="6082"/>
                  <a:pt x="4869" y="6083"/>
                  <a:pt x="4871" y="6084"/>
                </a:cubicBezTo>
                <a:cubicBezTo>
                  <a:pt x="4875" y="6086"/>
                  <a:pt x="4878" y="6084"/>
                  <a:pt x="4877" y="6080"/>
                </a:cubicBezTo>
                <a:cubicBezTo>
                  <a:pt x="4875" y="6051"/>
                  <a:pt x="4853" y="6012"/>
                  <a:pt x="4843" y="5995"/>
                </a:cubicBezTo>
                <a:cubicBezTo>
                  <a:pt x="4841" y="5991"/>
                  <a:pt x="4842" y="5990"/>
                  <a:pt x="4846" y="5991"/>
                </a:cubicBezTo>
                <a:close/>
                <a:moveTo>
                  <a:pt x="4868" y="5088"/>
                </a:moveTo>
                <a:cubicBezTo>
                  <a:pt x="4871" y="5089"/>
                  <a:pt x="4874" y="5091"/>
                  <a:pt x="4876" y="5092"/>
                </a:cubicBezTo>
                <a:cubicBezTo>
                  <a:pt x="4879" y="5093"/>
                  <a:pt x="4882" y="5092"/>
                  <a:pt x="4882" y="5088"/>
                </a:cubicBezTo>
                <a:cubicBezTo>
                  <a:pt x="4880" y="5058"/>
                  <a:pt x="4857" y="5019"/>
                  <a:pt x="4847" y="5002"/>
                </a:cubicBezTo>
                <a:cubicBezTo>
                  <a:pt x="4845" y="4999"/>
                  <a:pt x="4847" y="4998"/>
                  <a:pt x="4850" y="4999"/>
                </a:cubicBezTo>
                <a:cubicBezTo>
                  <a:pt x="4854" y="4999"/>
                  <a:pt x="4857" y="5000"/>
                  <a:pt x="4860" y="5000"/>
                </a:cubicBezTo>
                <a:cubicBezTo>
                  <a:pt x="4863" y="5000"/>
                  <a:pt x="4865" y="4997"/>
                  <a:pt x="4864" y="4994"/>
                </a:cubicBezTo>
                <a:cubicBezTo>
                  <a:pt x="4841" y="4948"/>
                  <a:pt x="4779" y="4937"/>
                  <a:pt x="4706" y="4916"/>
                </a:cubicBezTo>
                <a:cubicBezTo>
                  <a:pt x="4703" y="4915"/>
                  <a:pt x="4700" y="4917"/>
                  <a:pt x="4701" y="4921"/>
                </a:cubicBezTo>
                <a:lnTo>
                  <a:pt x="4725" y="5019"/>
                </a:lnTo>
                <a:cubicBezTo>
                  <a:pt x="4725" y="5022"/>
                  <a:pt x="4723" y="5023"/>
                  <a:pt x="4720" y="5021"/>
                </a:cubicBezTo>
                <a:lnTo>
                  <a:pt x="4655" y="4946"/>
                </a:lnTo>
                <a:cubicBezTo>
                  <a:pt x="4653" y="4944"/>
                  <a:pt x="4649" y="4945"/>
                  <a:pt x="4648" y="4948"/>
                </a:cubicBezTo>
                <a:cubicBezTo>
                  <a:pt x="4623" y="5017"/>
                  <a:pt x="4595" y="5072"/>
                  <a:pt x="4618" y="5118"/>
                </a:cubicBezTo>
                <a:cubicBezTo>
                  <a:pt x="4620" y="5121"/>
                  <a:pt x="4624" y="5121"/>
                  <a:pt x="4626" y="5118"/>
                </a:cubicBezTo>
                <a:cubicBezTo>
                  <a:pt x="4627" y="5116"/>
                  <a:pt x="4629" y="5113"/>
                  <a:pt x="4630" y="5110"/>
                </a:cubicBezTo>
                <a:cubicBezTo>
                  <a:pt x="4631" y="5106"/>
                  <a:pt x="4633" y="5106"/>
                  <a:pt x="4635" y="5110"/>
                </a:cubicBezTo>
                <a:cubicBezTo>
                  <a:pt x="4642" y="5128"/>
                  <a:pt x="4661" y="5169"/>
                  <a:pt x="4683" y="5188"/>
                </a:cubicBezTo>
                <a:cubicBezTo>
                  <a:pt x="4686" y="5191"/>
                  <a:pt x="4689" y="5189"/>
                  <a:pt x="4690" y="5186"/>
                </a:cubicBezTo>
                <a:cubicBezTo>
                  <a:pt x="4690" y="5183"/>
                  <a:pt x="4691" y="5181"/>
                  <a:pt x="4691" y="5177"/>
                </a:cubicBezTo>
                <a:cubicBezTo>
                  <a:pt x="4691" y="5173"/>
                  <a:pt x="4693" y="5173"/>
                  <a:pt x="4695" y="5176"/>
                </a:cubicBezTo>
                <a:cubicBezTo>
                  <a:pt x="4710" y="5195"/>
                  <a:pt x="4736" y="5219"/>
                  <a:pt x="4753" y="5227"/>
                </a:cubicBezTo>
                <a:cubicBezTo>
                  <a:pt x="4756" y="5229"/>
                  <a:pt x="4759" y="5227"/>
                  <a:pt x="4760" y="5223"/>
                </a:cubicBezTo>
                <a:cubicBezTo>
                  <a:pt x="4760" y="5222"/>
                  <a:pt x="4761" y="5221"/>
                  <a:pt x="4761" y="5219"/>
                </a:cubicBezTo>
                <a:cubicBezTo>
                  <a:pt x="4761" y="5216"/>
                  <a:pt x="4763" y="5215"/>
                  <a:pt x="4766" y="5217"/>
                </a:cubicBezTo>
                <a:cubicBezTo>
                  <a:pt x="4782" y="5230"/>
                  <a:pt x="4820" y="5252"/>
                  <a:pt x="4837" y="5258"/>
                </a:cubicBezTo>
                <a:cubicBezTo>
                  <a:pt x="4840" y="5259"/>
                  <a:pt x="4845" y="5256"/>
                  <a:pt x="4846" y="5253"/>
                </a:cubicBezTo>
                <a:cubicBezTo>
                  <a:pt x="4852" y="5236"/>
                  <a:pt x="4856" y="5192"/>
                  <a:pt x="4856" y="5172"/>
                </a:cubicBezTo>
                <a:cubicBezTo>
                  <a:pt x="4855" y="5168"/>
                  <a:pt x="4858" y="5167"/>
                  <a:pt x="4861" y="5169"/>
                </a:cubicBezTo>
                <a:cubicBezTo>
                  <a:pt x="4862" y="5169"/>
                  <a:pt x="4863" y="5170"/>
                  <a:pt x="4864" y="5171"/>
                </a:cubicBezTo>
                <a:cubicBezTo>
                  <a:pt x="4868" y="5172"/>
                  <a:pt x="4872" y="5170"/>
                  <a:pt x="4872" y="5167"/>
                </a:cubicBezTo>
                <a:cubicBezTo>
                  <a:pt x="4875" y="5149"/>
                  <a:pt x="4872" y="5114"/>
                  <a:pt x="4865" y="5090"/>
                </a:cubicBezTo>
                <a:cubicBezTo>
                  <a:pt x="4864" y="5087"/>
                  <a:pt x="4865" y="5086"/>
                  <a:pt x="4868" y="5088"/>
                </a:cubicBezTo>
                <a:close/>
                <a:moveTo>
                  <a:pt x="5004" y="4811"/>
                </a:moveTo>
                <a:cubicBezTo>
                  <a:pt x="5007" y="4813"/>
                  <a:pt x="5010" y="4814"/>
                  <a:pt x="5012" y="4815"/>
                </a:cubicBezTo>
                <a:cubicBezTo>
                  <a:pt x="5016" y="4817"/>
                  <a:pt x="5018" y="4815"/>
                  <a:pt x="5018" y="4811"/>
                </a:cubicBezTo>
                <a:cubicBezTo>
                  <a:pt x="5016" y="4782"/>
                  <a:pt x="4993" y="4743"/>
                  <a:pt x="4983" y="4726"/>
                </a:cubicBezTo>
                <a:cubicBezTo>
                  <a:pt x="4982" y="4723"/>
                  <a:pt x="4983" y="4721"/>
                  <a:pt x="4986" y="4722"/>
                </a:cubicBezTo>
                <a:cubicBezTo>
                  <a:pt x="4990" y="4723"/>
                  <a:pt x="4993" y="4724"/>
                  <a:pt x="4996" y="4724"/>
                </a:cubicBezTo>
                <a:cubicBezTo>
                  <a:pt x="4999" y="4724"/>
                  <a:pt x="5001" y="4721"/>
                  <a:pt x="5000" y="4718"/>
                </a:cubicBezTo>
                <a:cubicBezTo>
                  <a:pt x="4977" y="4672"/>
                  <a:pt x="4915" y="4660"/>
                  <a:pt x="4842" y="4639"/>
                </a:cubicBezTo>
                <a:cubicBezTo>
                  <a:pt x="4839" y="4639"/>
                  <a:pt x="4836" y="4641"/>
                  <a:pt x="4837" y="4645"/>
                </a:cubicBezTo>
                <a:lnTo>
                  <a:pt x="4861" y="4742"/>
                </a:lnTo>
                <a:cubicBezTo>
                  <a:pt x="4861" y="4746"/>
                  <a:pt x="4859" y="4747"/>
                  <a:pt x="4857" y="4745"/>
                </a:cubicBezTo>
                <a:lnTo>
                  <a:pt x="4792" y="4670"/>
                </a:lnTo>
                <a:cubicBezTo>
                  <a:pt x="4789" y="4667"/>
                  <a:pt x="4785" y="4668"/>
                  <a:pt x="4784" y="4672"/>
                </a:cubicBezTo>
                <a:cubicBezTo>
                  <a:pt x="4759" y="4741"/>
                  <a:pt x="4731" y="4796"/>
                  <a:pt x="4754" y="4841"/>
                </a:cubicBezTo>
                <a:cubicBezTo>
                  <a:pt x="4756" y="4844"/>
                  <a:pt x="4760" y="4845"/>
                  <a:pt x="4762" y="4842"/>
                </a:cubicBezTo>
                <a:cubicBezTo>
                  <a:pt x="4763" y="4839"/>
                  <a:pt x="4765" y="4837"/>
                  <a:pt x="4766" y="4833"/>
                </a:cubicBezTo>
                <a:cubicBezTo>
                  <a:pt x="4767" y="4830"/>
                  <a:pt x="4769" y="4830"/>
                  <a:pt x="4771" y="4833"/>
                </a:cubicBezTo>
                <a:cubicBezTo>
                  <a:pt x="4779" y="4851"/>
                  <a:pt x="4797" y="4893"/>
                  <a:pt x="4819" y="4912"/>
                </a:cubicBezTo>
                <a:cubicBezTo>
                  <a:pt x="4822" y="4914"/>
                  <a:pt x="4825" y="4913"/>
                  <a:pt x="4826" y="4909"/>
                </a:cubicBezTo>
                <a:cubicBezTo>
                  <a:pt x="4826" y="4907"/>
                  <a:pt x="4826" y="4904"/>
                  <a:pt x="4827" y="4901"/>
                </a:cubicBezTo>
                <a:cubicBezTo>
                  <a:pt x="4827" y="4897"/>
                  <a:pt x="4829" y="4897"/>
                  <a:pt x="4831" y="4900"/>
                </a:cubicBezTo>
                <a:cubicBezTo>
                  <a:pt x="4846" y="4919"/>
                  <a:pt x="4872" y="4943"/>
                  <a:pt x="4888" y="4951"/>
                </a:cubicBezTo>
                <a:cubicBezTo>
                  <a:pt x="4892" y="4953"/>
                  <a:pt x="4896" y="4951"/>
                  <a:pt x="4896" y="4947"/>
                </a:cubicBezTo>
                <a:cubicBezTo>
                  <a:pt x="4896" y="4946"/>
                  <a:pt x="4897" y="4944"/>
                  <a:pt x="4897" y="4943"/>
                </a:cubicBezTo>
                <a:cubicBezTo>
                  <a:pt x="4897" y="4939"/>
                  <a:pt x="4899" y="4938"/>
                  <a:pt x="4902" y="4941"/>
                </a:cubicBezTo>
                <a:cubicBezTo>
                  <a:pt x="4918" y="4953"/>
                  <a:pt x="4956" y="4976"/>
                  <a:pt x="4973" y="4981"/>
                </a:cubicBezTo>
                <a:cubicBezTo>
                  <a:pt x="4977" y="4982"/>
                  <a:pt x="4981" y="4980"/>
                  <a:pt x="4982" y="4977"/>
                </a:cubicBezTo>
                <a:cubicBezTo>
                  <a:pt x="4988" y="4959"/>
                  <a:pt x="4993" y="4915"/>
                  <a:pt x="4992" y="4895"/>
                </a:cubicBezTo>
                <a:cubicBezTo>
                  <a:pt x="4992" y="4892"/>
                  <a:pt x="4994" y="4890"/>
                  <a:pt x="4997" y="4892"/>
                </a:cubicBezTo>
                <a:cubicBezTo>
                  <a:pt x="4998" y="4893"/>
                  <a:pt x="4999" y="4894"/>
                  <a:pt x="5000" y="4894"/>
                </a:cubicBezTo>
                <a:cubicBezTo>
                  <a:pt x="5004" y="4896"/>
                  <a:pt x="5007" y="4894"/>
                  <a:pt x="5008" y="4891"/>
                </a:cubicBezTo>
                <a:cubicBezTo>
                  <a:pt x="5011" y="4872"/>
                  <a:pt x="5008" y="4838"/>
                  <a:pt x="5001" y="4814"/>
                </a:cubicBezTo>
                <a:cubicBezTo>
                  <a:pt x="5000" y="4811"/>
                  <a:pt x="5001" y="4809"/>
                  <a:pt x="5004" y="4811"/>
                </a:cubicBezTo>
                <a:close/>
                <a:moveTo>
                  <a:pt x="4533" y="5144"/>
                </a:moveTo>
                <a:cubicBezTo>
                  <a:pt x="4535" y="5140"/>
                  <a:pt x="4532" y="5135"/>
                  <a:pt x="4529" y="5134"/>
                </a:cubicBezTo>
                <a:cubicBezTo>
                  <a:pt x="4512" y="5127"/>
                  <a:pt x="4469" y="5120"/>
                  <a:pt x="4449" y="5119"/>
                </a:cubicBezTo>
                <a:cubicBezTo>
                  <a:pt x="4445" y="5119"/>
                  <a:pt x="4444" y="5117"/>
                  <a:pt x="4446" y="5114"/>
                </a:cubicBezTo>
                <a:cubicBezTo>
                  <a:pt x="4447" y="5112"/>
                  <a:pt x="4448" y="5111"/>
                  <a:pt x="4448" y="5110"/>
                </a:cubicBezTo>
                <a:cubicBezTo>
                  <a:pt x="4450" y="5107"/>
                  <a:pt x="4449" y="5103"/>
                  <a:pt x="4445" y="5102"/>
                </a:cubicBezTo>
                <a:cubicBezTo>
                  <a:pt x="4427" y="5098"/>
                  <a:pt x="4392" y="5099"/>
                  <a:pt x="4368" y="5104"/>
                </a:cubicBezTo>
                <a:cubicBezTo>
                  <a:pt x="4365" y="5105"/>
                  <a:pt x="4364" y="5103"/>
                  <a:pt x="4366" y="5100"/>
                </a:cubicBezTo>
                <a:cubicBezTo>
                  <a:pt x="4368" y="5097"/>
                  <a:pt x="4369" y="5095"/>
                  <a:pt x="4370" y="5093"/>
                </a:cubicBezTo>
                <a:cubicBezTo>
                  <a:pt x="4372" y="5090"/>
                  <a:pt x="4370" y="5087"/>
                  <a:pt x="4367" y="5087"/>
                </a:cubicBezTo>
                <a:cubicBezTo>
                  <a:pt x="4337" y="5087"/>
                  <a:pt x="4297" y="5106"/>
                  <a:pt x="4279" y="5115"/>
                </a:cubicBezTo>
                <a:cubicBezTo>
                  <a:pt x="4276" y="5117"/>
                  <a:pt x="4274" y="5116"/>
                  <a:pt x="4276" y="5112"/>
                </a:cubicBezTo>
                <a:cubicBezTo>
                  <a:pt x="4277" y="5109"/>
                  <a:pt x="4277" y="5106"/>
                  <a:pt x="4278" y="5103"/>
                </a:cubicBezTo>
                <a:cubicBezTo>
                  <a:pt x="4278" y="5099"/>
                  <a:pt x="4275" y="5097"/>
                  <a:pt x="4272" y="5099"/>
                </a:cubicBezTo>
                <a:cubicBezTo>
                  <a:pt x="4224" y="5118"/>
                  <a:pt x="4209" y="5179"/>
                  <a:pt x="4183" y="5250"/>
                </a:cubicBezTo>
                <a:cubicBezTo>
                  <a:pt x="4182" y="5253"/>
                  <a:pt x="4184" y="5256"/>
                  <a:pt x="4188" y="5256"/>
                </a:cubicBezTo>
                <a:lnTo>
                  <a:pt x="4287" y="5239"/>
                </a:lnTo>
                <a:cubicBezTo>
                  <a:pt x="4290" y="5239"/>
                  <a:pt x="4291" y="5240"/>
                  <a:pt x="4289" y="5243"/>
                </a:cubicBezTo>
                <a:lnTo>
                  <a:pt x="4209" y="5303"/>
                </a:lnTo>
                <a:cubicBezTo>
                  <a:pt x="4207" y="5306"/>
                  <a:pt x="4207" y="5309"/>
                  <a:pt x="4211" y="5310"/>
                </a:cubicBezTo>
                <a:cubicBezTo>
                  <a:pt x="4278" y="5340"/>
                  <a:pt x="4331" y="5372"/>
                  <a:pt x="4378" y="5352"/>
                </a:cubicBezTo>
                <a:cubicBezTo>
                  <a:pt x="4381" y="5350"/>
                  <a:pt x="4382" y="5347"/>
                  <a:pt x="4379" y="5345"/>
                </a:cubicBezTo>
                <a:cubicBezTo>
                  <a:pt x="4377" y="5343"/>
                  <a:pt x="4374" y="5341"/>
                  <a:pt x="4371" y="5340"/>
                </a:cubicBezTo>
                <a:cubicBezTo>
                  <a:pt x="4368" y="5338"/>
                  <a:pt x="4368" y="5336"/>
                  <a:pt x="4371" y="5335"/>
                </a:cubicBezTo>
                <a:cubicBezTo>
                  <a:pt x="4390" y="5329"/>
                  <a:pt x="4432" y="5313"/>
                  <a:pt x="4453" y="5292"/>
                </a:cubicBezTo>
                <a:cubicBezTo>
                  <a:pt x="4456" y="5290"/>
                  <a:pt x="4455" y="5286"/>
                  <a:pt x="4451" y="5286"/>
                </a:cubicBezTo>
                <a:cubicBezTo>
                  <a:pt x="4449" y="5285"/>
                  <a:pt x="4446" y="5284"/>
                  <a:pt x="4443" y="5284"/>
                </a:cubicBezTo>
                <a:cubicBezTo>
                  <a:pt x="4439" y="5283"/>
                  <a:pt x="4439" y="5281"/>
                  <a:pt x="4442" y="5279"/>
                </a:cubicBezTo>
                <a:cubicBezTo>
                  <a:pt x="4462" y="5266"/>
                  <a:pt x="4487" y="5242"/>
                  <a:pt x="4497" y="5226"/>
                </a:cubicBezTo>
                <a:cubicBezTo>
                  <a:pt x="4499" y="5222"/>
                  <a:pt x="4497" y="5219"/>
                  <a:pt x="4494" y="5218"/>
                </a:cubicBezTo>
                <a:cubicBezTo>
                  <a:pt x="4492" y="5217"/>
                  <a:pt x="4491" y="5217"/>
                  <a:pt x="4490" y="5217"/>
                </a:cubicBezTo>
                <a:cubicBezTo>
                  <a:pt x="4486" y="5216"/>
                  <a:pt x="4485" y="5214"/>
                  <a:pt x="4488" y="5211"/>
                </a:cubicBezTo>
                <a:cubicBezTo>
                  <a:pt x="4501" y="5196"/>
                  <a:pt x="4526" y="5160"/>
                  <a:pt x="4533" y="5144"/>
                </a:cubicBezTo>
                <a:close/>
                <a:moveTo>
                  <a:pt x="4541" y="4827"/>
                </a:moveTo>
                <a:cubicBezTo>
                  <a:pt x="4558" y="4819"/>
                  <a:pt x="4585" y="4797"/>
                  <a:pt x="4600" y="4778"/>
                </a:cubicBezTo>
                <a:cubicBezTo>
                  <a:pt x="4603" y="4775"/>
                  <a:pt x="4605" y="4776"/>
                  <a:pt x="4605" y="4780"/>
                </a:cubicBezTo>
                <a:cubicBezTo>
                  <a:pt x="4605" y="4783"/>
                  <a:pt x="4605" y="4786"/>
                  <a:pt x="4606" y="4788"/>
                </a:cubicBezTo>
                <a:cubicBezTo>
                  <a:pt x="4606" y="4792"/>
                  <a:pt x="4609" y="4793"/>
                  <a:pt x="4612" y="4791"/>
                </a:cubicBezTo>
                <a:cubicBezTo>
                  <a:pt x="4635" y="4773"/>
                  <a:pt x="4656" y="4733"/>
                  <a:pt x="4664" y="4715"/>
                </a:cubicBezTo>
                <a:cubicBezTo>
                  <a:pt x="4666" y="4712"/>
                  <a:pt x="4668" y="4712"/>
                  <a:pt x="4669" y="4715"/>
                </a:cubicBezTo>
                <a:cubicBezTo>
                  <a:pt x="4670" y="4718"/>
                  <a:pt x="4671" y="4721"/>
                  <a:pt x="4673" y="4724"/>
                </a:cubicBezTo>
                <a:cubicBezTo>
                  <a:pt x="4675" y="4727"/>
                  <a:pt x="4678" y="4727"/>
                  <a:pt x="4680" y="4724"/>
                </a:cubicBezTo>
                <a:cubicBezTo>
                  <a:pt x="4706" y="4679"/>
                  <a:pt x="4681" y="4621"/>
                  <a:pt x="4658" y="4550"/>
                </a:cubicBezTo>
                <a:cubicBezTo>
                  <a:pt x="4657" y="4546"/>
                  <a:pt x="4654" y="4545"/>
                  <a:pt x="4651" y="4548"/>
                </a:cubicBezTo>
                <a:lnTo>
                  <a:pt x="4583" y="4622"/>
                </a:lnTo>
                <a:cubicBezTo>
                  <a:pt x="4580" y="4624"/>
                  <a:pt x="4578" y="4623"/>
                  <a:pt x="4579" y="4619"/>
                </a:cubicBezTo>
                <a:lnTo>
                  <a:pt x="4605" y="4524"/>
                </a:lnTo>
                <a:cubicBezTo>
                  <a:pt x="4606" y="4520"/>
                  <a:pt x="4603" y="4518"/>
                  <a:pt x="4600" y="4519"/>
                </a:cubicBezTo>
                <a:cubicBezTo>
                  <a:pt x="4528" y="4536"/>
                  <a:pt x="4467" y="4543"/>
                  <a:pt x="4442" y="4588"/>
                </a:cubicBezTo>
                <a:cubicBezTo>
                  <a:pt x="4440" y="4591"/>
                  <a:pt x="4442" y="4594"/>
                  <a:pt x="4445" y="4594"/>
                </a:cubicBezTo>
                <a:cubicBezTo>
                  <a:pt x="4448" y="4594"/>
                  <a:pt x="4451" y="4594"/>
                  <a:pt x="4455" y="4593"/>
                </a:cubicBezTo>
                <a:cubicBezTo>
                  <a:pt x="4458" y="4592"/>
                  <a:pt x="4460" y="4594"/>
                  <a:pt x="4458" y="4597"/>
                </a:cubicBezTo>
                <a:cubicBezTo>
                  <a:pt x="4447" y="4613"/>
                  <a:pt x="4422" y="4651"/>
                  <a:pt x="4419" y="4680"/>
                </a:cubicBezTo>
                <a:cubicBezTo>
                  <a:pt x="4418" y="4684"/>
                  <a:pt x="4421" y="4686"/>
                  <a:pt x="4424" y="4685"/>
                </a:cubicBezTo>
                <a:cubicBezTo>
                  <a:pt x="4426" y="4684"/>
                  <a:pt x="4429" y="4682"/>
                  <a:pt x="4432" y="4681"/>
                </a:cubicBezTo>
                <a:cubicBezTo>
                  <a:pt x="4435" y="4679"/>
                  <a:pt x="4437" y="4680"/>
                  <a:pt x="4436" y="4684"/>
                </a:cubicBezTo>
                <a:cubicBezTo>
                  <a:pt x="4428" y="4707"/>
                  <a:pt x="4422" y="4742"/>
                  <a:pt x="4424" y="4760"/>
                </a:cubicBezTo>
                <a:cubicBezTo>
                  <a:pt x="4425" y="4764"/>
                  <a:pt x="4428" y="4766"/>
                  <a:pt x="4432" y="4764"/>
                </a:cubicBezTo>
                <a:cubicBezTo>
                  <a:pt x="4433" y="4764"/>
                  <a:pt x="4434" y="4763"/>
                  <a:pt x="4436" y="4762"/>
                </a:cubicBezTo>
                <a:cubicBezTo>
                  <a:pt x="4439" y="4761"/>
                  <a:pt x="4441" y="4762"/>
                  <a:pt x="4440" y="4766"/>
                </a:cubicBezTo>
                <a:cubicBezTo>
                  <a:pt x="4439" y="4786"/>
                  <a:pt x="4441" y="4830"/>
                  <a:pt x="4446" y="4847"/>
                </a:cubicBezTo>
                <a:cubicBezTo>
                  <a:pt x="4447" y="4851"/>
                  <a:pt x="4451" y="4853"/>
                  <a:pt x="4455" y="4852"/>
                </a:cubicBezTo>
                <a:cubicBezTo>
                  <a:pt x="4472" y="4848"/>
                  <a:pt x="4511" y="4827"/>
                  <a:pt x="4528" y="4815"/>
                </a:cubicBezTo>
                <a:cubicBezTo>
                  <a:pt x="4531" y="4813"/>
                  <a:pt x="4533" y="4814"/>
                  <a:pt x="4533" y="4818"/>
                </a:cubicBezTo>
                <a:cubicBezTo>
                  <a:pt x="4533" y="4819"/>
                  <a:pt x="4533" y="4821"/>
                  <a:pt x="4533" y="4822"/>
                </a:cubicBezTo>
                <a:cubicBezTo>
                  <a:pt x="4534" y="4826"/>
                  <a:pt x="4537" y="4828"/>
                  <a:pt x="4541" y="4827"/>
                </a:cubicBezTo>
                <a:close/>
                <a:moveTo>
                  <a:pt x="4515" y="6238"/>
                </a:moveTo>
                <a:lnTo>
                  <a:pt x="4447" y="6313"/>
                </a:lnTo>
                <a:cubicBezTo>
                  <a:pt x="4444" y="6315"/>
                  <a:pt x="4442" y="6314"/>
                  <a:pt x="4443" y="6310"/>
                </a:cubicBezTo>
                <a:lnTo>
                  <a:pt x="4469" y="6215"/>
                </a:lnTo>
                <a:cubicBezTo>
                  <a:pt x="4469" y="6211"/>
                  <a:pt x="4467" y="6208"/>
                  <a:pt x="4463" y="6209"/>
                </a:cubicBezTo>
                <a:cubicBezTo>
                  <a:pt x="4392" y="6227"/>
                  <a:pt x="4330" y="6234"/>
                  <a:pt x="4305" y="6278"/>
                </a:cubicBezTo>
                <a:cubicBezTo>
                  <a:pt x="4304" y="6282"/>
                  <a:pt x="4305" y="6285"/>
                  <a:pt x="4309" y="6285"/>
                </a:cubicBezTo>
                <a:cubicBezTo>
                  <a:pt x="4312" y="6285"/>
                  <a:pt x="4315" y="6284"/>
                  <a:pt x="4319" y="6284"/>
                </a:cubicBezTo>
                <a:cubicBezTo>
                  <a:pt x="4322" y="6283"/>
                  <a:pt x="4323" y="6284"/>
                  <a:pt x="4321" y="6287"/>
                </a:cubicBezTo>
                <a:cubicBezTo>
                  <a:pt x="4310" y="6304"/>
                  <a:pt x="4286" y="6342"/>
                  <a:pt x="4282" y="6371"/>
                </a:cubicBezTo>
                <a:cubicBezTo>
                  <a:pt x="4282" y="6375"/>
                  <a:pt x="4285" y="6377"/>
                  <a:pt x="4288" y="6375"/>
                </a:cubicBezTo>
                <a:cubicBezTo>
                  <a:pt x="4290" y="6374"/>
                  <a:pt x="4293" y="6373"/>
                  <a:pt x="4296" y="6372"/>
                </a:cubicBezTo>
                <a:cubicBezTo>
                  <a:pt x="4299" y="6370"/>
                  <a:pt x="4300" y="6371"/>
                  <a:pt x="4299" y="6375"/>
                </a:cubicBezTo>
                <a:cubicBezTo>
                  <a:pt x="4291" y="6398"/>
                  <a:pt x="4286" y="6432"/>
                  <a:pt x="4288" y="6451"/>
                </a:cubicBezTo>
                <a:cubicBezTo>
                  <a:pt x="4288" y="6454"/>
                  <a:pt x="4292" y="6457"/>
                  <a:pt x="4296" y="6455"/>
                </a:cubicBezTo>
                <a:cubicBezTo>
                  <a:pt x="4297" y="6454"/>
                  <a:pt x="4298" y="6454"/>
                  <a:pt x="4299" y="6453"/>
                </a:cubicBezTo>
                <a:cubicBezTo>
                  <a:pt x="4302" y="6451"/>
                  <a:pt x="4304" y="6453"/>
                  <a:pt x="4304" y="6456"/>
                </a:cubicBezTo>
                <a:cubicBezTo>
                  <a:pt x="4302" y="6476"/>
                  <a:pt x="4304" y="6520"/>
                  <a:pt x="4309" y="6538"/>
                </a:cubicBezTo>
                <a:cubicBezTo>
                  <a:pt x="4310" y="6541"/>
                  <a:pt x="4315" y="6544"/>
                  <a:pt x="4319" y="6543"/>
                </a:cubicBezTo>
                <a:cubicBezTo>
                  <a:pt x="4336" y="6538"/>
                  <a:pt x="4375" y="6518"/>
                  <a:pt x="4391" y="6506"/>
                </a:cubicBezTo>
                <a:cubicBezTo>
                  <a:pt x="4394" y="6504"/>
                  <a:pt x="4397" y="6505"/>
                  <a:pt x="4397" y="6509"/>
                </a:cubicBezTo>
                <a:cubicBezTo>
                  <a:pt x="4397" y="6510"/>
                  <a:pt x="4397" y="6512"/>
                  <a:pt x="4397" y="6513"/>
                </a:cubicBezTo>
                <a:cubicBezTo>
                  <a:pt x="4397" y="6517"/>
                  <a:pt x="4401" y="6519"/>
                  <a:pt x="4404" y="6517"/>
                </a:cubicBezTo>
                <a:cubicBezTo>
                  <a:pt x="4421" y="6510"/>
                  <a:pt x="4448" y="6488"/>
                  <a:pt x="4464" y="6469"/>
                </a:cubicBezTo>
                <a:cubicBezTo>
                  <a:pt x="4466" y="6466"/>
                  <a:pt x="4468" y="6466"/>
                  <a:pt x="4469" y="6470"/>
                </a:cubicBezTo>
                <a:cubicBezTo>
                  <a:pt x="4469" y="6474"/>
                  <a:pt x="4469" y="6476"/>
                  <a:pt x="4469" y="6479"/>
                </a:cubicBezTo>
                <a:cubicBezTo>
                  <a:pt x="4470" y="6482"/>
                  <a:pt x="4473" y="6484"/>
                  <a:pt x="4476" y="6482"/>
                </a:cubicBezTo>
                <a:cubicBezTo>
                  <a:pt x="4499" y="6464"/>
                  <a:pt x="4519" y="6423"/>
                  <a:pt x="4528" y="6406"/>
                </a:cubicBezTo>
                <a:cubicBezTo>
                  <a:pt x="4530" y="6402"/>
                  <a:pt x="4532" y="6402"/>
                  <a:pt x="4533" y="6406"/>
                </a:cubicBezTo>
                <a:cubicBezTo>
                  <a:pt x="4534" y="6409"/>
                  <a:pt x="4535" y="6412"/>
                  <a:pt x="4537" y="6415"/>
                </a:cubicBezTo>
                <a:cubicBezTo>
                  <a:pt x="4539" y="6418"/>
                  <a:pt x="4542" y="6418"/>
                  <a:pt x="4544" y="6414"/>
                </a:cubicBezTo>
                <a:cubicBezTo>
                  <a:pt x="4570" y="6370"/>
                  <a:pt x="4545" y="6312"/>
                  <a:pt x="4522" y="6240"/>
                </a:cubicBezTo>
                <a:cubicBezTo>
                  <a:pt x="4521" y="6237"/>
                  <a:pt x="4518" y="6236"/>
                  <a:pt x="4515" y="6238"/>
                </a:cubicBezTo>
                <a:close/>
                <a:moveTo>
                  <a:pt x="3655" y="5256"/>
                </a:moveTo>
                <a:cubicBezTo>
                  <a:pt x="3655" y="5257"/>
                  <a:pt x="3655" y="5259"/>
                  <a:pt x="3655" y="5260"/>
                </a:cubicBezTo>
                <a:cubicBezTo>
                  <a:pt x="3655" y="5264"/>
                  <a:pt x="3659" y="5266"/>
                  <a:pt x="3662" y="5264"/>
                </a:cubicBezTo>
                <a:cubicBezTo>
                  <a:pt x="3679" y="5257"/>
                  <a:pt x="3706" y="5235"/>
                  <a:pt x="3722" y="5216"/>
                </a:cubicBezTo>
                <a:cubicBezTo>
                  <a:pt x="3724" y="5213"/>
                  <a:pt x="3726" y="5214"/>
                  <a:pt x="3727" y="5217"/>
                </a:cubicBezTo>
                <a:cubicBezTo>
                  <a:pt x="3727" y="5221"/>
                  <a:pt x="3727" y="5224"/>
                  <a:pt x="3727" y="5226"/>
                </a:cubicBezTo>
                <a:cubicBezTo>
                  <a:pt x="3728" y="5230"/>
                  <a:pt x="3731" y="5231"/>
                  <a:pt x="3734" y="5229"/>
                </a:cubicBezTo>
                <a:cubicBezTo>
                  <a:pt x="3757" y="5211"/>
                  <a:pt x="3777" y="5171"/>
                  <a:pt x="3786" y="5153"/>
                </a:cubicBezTo>
                <a:cubicBezTo>
                  <a:pt x="3788" y="5149"/>
                  <a:pt x="3790" y="5150"/>
                  <a:pt x="3791" y="5153"/>
                </a:cubicBezTo>
                <a:cubicBezTo>
                  <a:pt x="3792" y="5156"/>
                  <a:pt x="3793" y="5159"/>
                  <a:pt x="3795" y="5162"/>
                </a:cubicBezTo>
                <a:cubicBezTo>
                  <a:pt x="3797" y="5165"/>
                  <a:pt x="3800" y="5165"/>
                  <a:pt x="3802" y="5162"/>
                </a:cubicBezTo>
                <a:cubicBezTo>
                  <a:pt x="3828" y="5117"/>
                  <a:pt x="3803" y="5059"/>
                  <a:pt x="3780" y="4988"/>
                </a:cubicBezTo>
                <a:cubicBezTo>
                  <a:pt x="3779" y="4984"/>
                  <a:pt x="3776" y="4983"/>
                  <a:pt x="3773" y="4985"/>
                </a:cubicBezTo>
                <a:lnTo>
                  <a:pt x="3705" y="5060"/>
                </a:lnTo>
                <a:cubicBezTo>
                  <a:pt x="3702" y="5062"/>
                  <a:pt x="3700" y="5061"/>
                  <a:pt x="3701" y="5057"/>
                </a:cubicBezTo>
                <a:lnTo>
                  <a:pt x="3727" y="4962"/>
                </a:lnTo>
                <a:cubicBezTo>
                  <a:pt x="3728" y="4958"/>
                  <a:pt x="3725" y="4956"/>
                  <a:pt x="3721" y="4956"/>
                </a:cubicBezTo>
                <a:cubicBezTo>
                  <a:pt x="3650" y="4974"/>
                  <a:pt x="3588" y="4981"/>
                  <a:pt x="3564" y="5025"/>
                </a:cubicBezTo>
                <a:cubicBezTo>
                  <a:pt x="3562" y="5029"/>
                  <a:pt x="3563" y="5032"/>
                  <a:pt x="3567" y="5032"/>
                </a:cubicBezTo>
                <a:cubicBezTo>
                  <a:pt x="3570" y="5032"/>
                  <a:pt x="3573" y="5031"/>
                  <a:pt x="3576" y="5031"/>
                </a:cubicBezTo>
                <a:cubicBezTo>
                  <a:pt x="3580" y="5030"/>
                  <a:pt x="3581" y="5031"/>
                  <a:pt x="3579" y="5035"/>
                </a:cubicBezTo>
                <a:cubicBezTo>
                  <a:pt x="3568" y="5051"/>
                  <a:pt x="3544" y="5089"/>
                  <a:pt x="3540" y="5118"/>
                </a:cubicBezTo>
                <a:cubicBezTo>
                  <a:pt x="3540" y="5122"/>
                  <a:pt x="3543" y="5124"/>
                  <a:pt x="3546" y="5122"/>
                </a:cubicBezTo>
                <a:cubicBezTo>
                  <a:pt x="3548" y="5121"/>
                  <a:pt x="3551" y="5120"/>
                  <a:pt x="3554" y="5119"/>
                </a:cubicBezTo>
                <a:cubicBezTo>
                  <a:pt x="3557" y="5117"/>
                  <a:pt x="3559" y="5118"/>
                  <a:pt x="3557" y="5122"/>
                </a:cubicBezTo>
                <a:cubicBezTo>
                  <a:pt x="3549" y="5145"/>
                  <a:pt x="3544" y="5180"/>
                  <a:pt x="3546" y="5198"/>
                </a:cubicBezTo>
                <a:cubicBezTo>
                  <a:pt x="3546" y="5201"/>
                  <a:pt x="3550" y="5204"/>
                  <a:pt x="3554" y="5202"/>
                </a:cubicBezTo>
                <a:cubicBezTo>
                  <a:pt x="3555" y="5201"/>
                  <a:pt x="3556" y="5201"/>
                  <a:pt x="3557" y="5200"/>
                </a:cubicBezTo>
                <a:cubicBezTo>
                  <a:pt x="3561" y="5198"/>
                  <a:pt x="3563" y="5200"/>
                  <a:pt x="3562" y="5203"/>
                </a:cubicBezTo>
                <a:cubicBezTo>
                  <a:pt x="3560" y="5224"/>
                  <a:pt x="3562" y="5268"/>
                  <a:pt x="3567" y="5285"/>
                </a:cubicBezTo>
                <a:cubicBezTo>
                  <a:pt x="3568" y="5289"/>
                  <a:pt x="3573" y="5291"/>
                  <a:pt x="3577" y="5290"/>
                </a:cubicBezTo>
                <a:cubicBezTo>
                  <a:pt x="3594" y="5286"/>
                  <a:pt x="3633" y="5265"/>
                  <a:pt x="3649" y="5253"/>
                </a:cubicBezTo>
                <a:cubicBezTo>
                  <a:pt x="3652" y="5251"/>
                  <a:pt x="3654" y="5252"/>
                  <a:pt x="3655" y="5256"/>
                </a:cubicBezTo>
                <a:close/>
                <a:moveTo>
                  <a:pt x="4046" y="6268"/>
                </a:moveTo>
                <a:lnTo>
                  <a:pt x="3977" y="6342"/>
                </a:lnTo>
                <a:cubicBezTo>
                  <a:pt x="3975" y="6344"/>
                  <a:pt x="3973" y="6343"/>
                  <a:pt x="3973" y="6339"/>
                </a:cubicBezTo>
                <a:lnTo>
                  <a:pt x="4000" y="6244"/>
                </a:lnTo>
                <a:cubicBezTo>
                  <a:pt x="4000" y="6240"/>
                  <a:pt x="3998" y="6238"/>
                  <a:pt x="3994" y="6239"/>
                </a:cubicBezTo>
                <a:cubicBezTo>
                  <a:pt x="3922" y="6256"/>
                  <a:pt x="3861" y="6264"/>
                  <a:pt x="3836" y="6308"/>
                </a:cubicBezTo>
                <a:cubicBezTo>
                  <a:pt x="3834" y="6311"/>
                  <a:pt x="3836" y="6314"/>
                  <a:pt x="3840" y="6314"/>
                </a:cubicBezTo>
                <a:cubicBezTo>
                  <a:pt x="3843" y="6314"/>
                  <a:pt x="3846" y="6314"/>
                  <a:pt x="3849" y="6313"/>
                </a:cubicBezTo>
                <a:cubicBezTo>
                  <a:pt x="3853" y="6312"/>
                  <a:pt x="3854" y="6314"/>
                  <a:pt x="3852" y="6317"/>
                </a:cubicBezTo>
                <a:cubicBezTo>
                  <a:pt x="3841" y="6333"/>
                  <a:pt x="3817" y="6371"/>
                  <a:pt x="3813" y="6401"/>
                </a:cubicBezTo>
                <a:cubicBezTo>
                  <a:pt x="3813" y="6404"/>
                  <a:pt x="3815" y="6406"/>
                  <a:pt x="3819" y="6405"/>
                </a:cubicBezTo>
                <a:cubicBezTo>
                  <a:pt x="3821" y="6404"/>
                  <a:pt x="3823" y="6402"/>
                  <a:pt x="3827" y="6401"/>
                </a:cubicBezTo>
                <a:cubicBezTo>
                  <a:pt x="3830" y="6399"/>
                  <a:pt x="3831" y="6401"/>
                  <a:pt x="3830" y="6404"/>
                </a:cubicBezTo>
                <a:cubicBezTo>
                  <a:pt x="3822" y="6427"/>
                  <a:pt x="3817" y="6462"/>
                  <a:pt x="3819" y="6480"/>
                </a:cubicBezTo>
                <a:cubicBezTo>
                  <a:pt x="3819" y="6484"/>
                  <a:pt x="3823" y="6486"/>
                  <a:pt x="3826" y="6484"/>
                </a:cubicBezTo>
                <a:cubicBezTo>
                  <a:pt x="3827" y="6484"/>
                  <a:pt x="3829" y="6483"/>
                  <a:pt x="3830" y="6482"/>
                </a:cubicBezTo>
                <a:cubicBezTo>
                  <a:pt x="3833" y="6481"/>
                  <a:pt x="3835" y="6482"/>
                  <a:pt x="3835" y="6486"/>
                </a:cubicBezTo>
                <a:cubicBezTo>
                  <a:pt x="3833" y="6506"/>
                  <a:pt x="3835" y="6550"/>
                  <a:pt x="3840" y="6567"/>
                </a:cubicBezTo>
                <a:cubicBezTo>
                  <a:pt x="3841" y="6571"/>
                  <a:pt x="3846" y="6574"/>
                  <a:pt x="3849" y="6572"/>
                </a:cubicBezTo>
                <a:cubicBezTo>
                  <a:pt x="3867" y="6568"/>
                  <a:pt x="3905" y="6547"/>
                  <a:pt x="3922" y="6535"/>
                </a:cubicBezTo>
                <a:cubicBezTo>
                  <a:pt x="3925" y="6533"/>
                  <a:pt x="3927" y="6534"/>
                  <a:pt x="3927" y="6538"/>
                </a:cubicBezTo>
                <a:cubicBezTo>
                  <a:pt x="3927" y="6540"/>
                  <a:pt x="3927" y="6541"/>
                  <a:pt x="3928" y="6542"/>
                </a:cubicBezTo>
                <a:cubicBezTo>
                  <a:pt x="3928" y="6546"/>
                  <a:pt x="3932" y="6548"/>
                  <a:pt x="3935" y="6546"/>
                </a:cubicBezTo>
                <a:cubicBezTo>
                  <a:pt x="3952" y="6539"/>
                  <a:pt x="3979" y="6517"/>
                  <a:pt x="3995" y="6498"/>
                </a:cubicBezTo>
                <a:cubicBezTo>
                  <a:pt x="3997" y="6495"/>
                  <a:pt x="3999" y="6496"/>
                  <a:pt x="3999" y="6500"/>
                </a:cubicBezTo>
                <a:cubicBezTo>
                  <a:pt x="3999" y="6503"/>
                  <a:pt x="4000" y="6506"/>
                  <a:pt x="4000" y="6508"/>
                </a:cubicBezTo>
                <a:cubicBezTo>
                  <a:pt x="4000" y="6512"/>
                  <a:pt x="4004" y="6513"/>
                  <a:pt x="4006" y="6511"/>
                </a:cubicBezTo>
                <a:cubicBezTo>
                  <a:pt x="4030" y="6493"/>
                  <a:pt x="4050" y="6453"/>
                  <a:pt x="4059" y="6435"/>
                </a:cubicBezTo>
                <a:cubicBezTo>
                  <a:pt x="4060" y="6432"/>
                  <a:pt x="4062" y="6432"/>
                  <a:pt x="4063" y="6435"/>
                </a:cubicBezTo>
                <a:cubicBezTo>
                  <a:pt x="4064" y="6439"/>
                  <a:pt x="4066" y="6441"/>
                  <a:pt x="4067" y="6444"/>
                </a:cubicBezTo>
                <a:cubicBezTo>
                  <a:pt x="4069" y="6447"/>
                  <a:pt x="4073" y="6447"/>
                  <a:pt x="4075" y="6444"/>
                </a:cubicBezTo>
                <a:cubicBezTo>
                  <a:pt x="4100" y="6399"/>
                  <a:pt x="4075" y="6341"/>
                  <a:pt x="4053" y="6270"/>
                </a:cubicBezTo>
                <a:cubicBezTo>
                  <a:pt x="4052" y="6266"/>
                  <a:pt x="4048" y="6265"/>
                  <a:pt x="4046" y="6268"/>
                </a:cubicBezTo>
                <a:close/>
                <a:moveTo>
                  <a:pt x="282" y="4599"/>
                </a:moveTo>
                <a:cubicBezTo>
                  <a:pt x="280" y="4602"/>
                  <a:pt x="279" y="4605"/>
                  <a:pt x="278" y="4607"/>
                </a:cubicBezTo>
                <a:cubicBezTo>
                  <a:pt x="277" y="4610"/>
                  <a:pt x="278" y="4613"/>
                  <a:pt x="282" y="4613"/>
                </a:cubicBezTo>
                <a:cubicBezTo>
                  <a:pt x="311" y="4609"/>
                  <a:pt x="350" y="4585"/>
                  <a:pt x="366" y="4575"/>
                </a:cubicBezTo>
                <a:cubicBezTo>
                  <a:pt x="369" y="4572"/>
                  <a:pt x="371" y="4574"/>
                  <a:pt x="370" y="4577"/>
                </a:cubicBezTo>
                <a:cubicBezTo>
                  <a:pt x="369" y="4581"/>
                  <a:pt x="369" y="4584"/>
                  <a:pt x="369" y="4587"/>
                </a:cubicBezTo>
                <a:cubicBezTo>
                  <a:pt x="369" y="4591"/>
                  <a:pt x="372" y="4592"/>
                  <a:pt x="375" y="4590"/>
                </a:cubicBezTo>
                <a:cubicBezTo>
                  <a:pt x="420" y="4566"/>
                  <a:pt x="429" y="4503"/>
                  <a:pt x="447" y="4430"/>
                </a:cubicBezTo>
                <a:cubicBezTo>
                  <a:pt x="448" y="4427"/>
                  <a:pt x="445" y="4424"/>
                  <a:pt x="441" y="4425"/>
                </a:cubicBezTo>
                <a:lnTo>
                  <a:pt x="345" y="4453"/>
                </a:lnTo>
                <a:cubicBezTo>
                  <a:pt x="341" y="4453"/>
                  <a:pt x="340" y="4452"/>
                  <a:pt x="342" y="4449"/>
                </a:cubicBezTo>
                <a:lnTo>
                  <a:pt x="414" y="4380"/>
                </a:lnTo>
                <a:cubicBezTo>
                  <a:pt x="417" y="4378"/>
                  <a:pt x="416" y="4374"/>
                  <a:pt x="412" y="4373"/>
                </a:cubicBezTo>
                <a:cubicBezTo>
                  <a:pt x="342" y="4351"/>
                  <a:pt x="286" y="4326"/>
                  <a:pt x="242" y="4351"/>
                </a:cubicBezTo>
                <a:cubicBezTo>
                  <a:pt x="238" y="4352"/>
                  <a:pt x="238" y="4356"/>
                  <a:pt x="241" y="4358"/>
                </a:cubicBezTo>
                <a:cubicBezTo>
                  <a:pt x="244" y="4360"/>
                  <a:pt x="247" y="4361"/>
                  <a:pt x="250" y="4362"/>
                </a:cubicBezTo>
                <a:cubicBezTo>
                  <a:pt x="253" y="4363"/>
                  <a:pt x="253" y="4365"/>
                  <a:pt x="250" y="4367"/>
                </a:cubicBezTo>
                <a:cubicBezTo>
                  <a:pt x="232" y="4375"/>
                  <a:pt x="192" y="4395"/>
                  <a:pt x="174" y="4418"/>
                </a:cubicBezTo>
                <a:cubicBezTo>
                  <a:pt x="171" y="4421"/>
                  <a:pt x="173" y="4424"/>
                  <a:pt x="176" y="4425"/>
                </a:cubicBezTo>
                <a:cubicBezTo>
                  <a:pt x="179" y="4425"/>
                  <a:pt x="181" y="4425"/>
                  <a:pt x="185" y="4426"/>
                </a:cubicBezTo>
                <a:cubicBezTo>
                  <a:pt x="189" y="4426"/>
                  <a:pt x="189" y="4428"/>
                  <a:pt x="186" y="4430"/>
                </a:cubicBezTo>
                <a:cubicBezTo>
                  <a:pt x="167" y="4446"/>
                  <a:pt x="145" y="4472"/>
                  <a:pt x="137" y="4489"/>
                </a:cubicBezTo>
                <a:cubicBezTo>
                  <a:pt x="136" y="4492"/>
                  <a:pt x="138" y="4496"/>
                  <a:pt x="142" y="4497"/>
                </a:cubicBezTo>
                <a:cubicBezTo>
                  <a:pt x="143" y="4497"/>
                  <a:pt x="144" y="4497"/>
                  <a:pt x="146" y="4497"/>
                </a:cubicBezTo>
                <a:cubicBezTo>
                  <a:pt x="149" y="4497"/>
                  <a:pt x="150" y="4499"/>
                  <a:pt x="148" y="4502"/>
                </a:cubicBezTo>
                <a:cubicBezTo>
                  <a:pt x="136" y="4519"/>
                  <a:pt x="115" y="4557"/>
                  <a:pt x="110" y="4575"/>
                </a:cubicBezTo>
                <a:cubicBezTo>
                  <a:pt x="109" y="4578"/>
                  <a:pt x="112" y="4583"/>
                  <a:pt x="116" y="4584"/>
                </a:cubicBezTo>
                <a:cubicBezTo>
                  <a:pt x="133" y="4589"/>
                  <a:pt x="177" y="4592"/>
                  <a:pt x="197" y="4590"/>
                </a:cubicBezTo>
                <a:cubicBezTo>
                  <a:pt x="201" y="4590"/>
                  <a:pt x="202" y="4592"/>
                  <a:pt x="200" y="4595"/>
                </a:cubicBezTo>
                <a:cubicBezTo>
                  <a:pt x="200" y="4596"/>
                  <a:pt x="199" y="4597"/>
                  <a:pt x="198" y="4599"/>
                </a:cubicBezTo>
                <a:cubicBezTo>
                  <a:pt x="197" y="4602"/>
                  <a:pt x="199" y="4606"/>
                  <a:pt x="203" y="4606"/>
                </a:cubicBezTo>
                <a:cubicBezTo>
                  <a:pt x="221" y="4608"/>
                  <a:pt x="255" y="4604"/>
                  <a:pt x="279" y="4596"/>
                </a:cubicBezTo>
                <a:cubicBezTo>
                  <a:pt x="282" y="4594"/>
                  <a:pt x="283" y="4596"/>
                  <a:pt x="282" y="4599"/>
                </a:cubicBezTo>
                <a:close/>
                <a:moveTo>
                  <a:pt x="763" y="5383"/>
                </a:moveTo>
                <a:lnTo>
                  <a:pt x="695" y="5457"/>
                </a:lnTo>
                <a:cubicBezTo>
                  <a:pt x="692" y="5460"/>
                  <a:pt x="690" y="5459"/>
                  <a:pt x="690" y="5455"/>
                </a:cubicBezTo>
                <a:lnTo>
                  <a:pt x="717" y="5359"/>
                </a:lnTo>
                <a:cubicBezTo>
                  <a:pt x="717" y="5356"/>
                  <a:pt x="715" y="5353"/>
                  <a:pt x="711" y="5354"/>
                </a:cubicBezTo>
                <a:cubicBezTo>
                  <a:pt x="639" y="5371"/>
                  <a:pt x="578" y="5379"/>
                  <a:pt x="553" y="5423"/>
                </a:cubicBezTo>
                <a:cubicBezTo>
                  <a:pt x="551" y="5426"/>
                  <a:pt x="553" y="5429"/>
                  <a:pt x="557" y="5429"/>
                </a:cubicBezTo>
                <a:cubicBezTo>
                  <a:pt x="560" y="5429"/>
                  <a:pt x="563" y="5429"/>
                  <a:pt x="566" y="5428"/>
                </a:cubicBezTo>
                <a:cubicBezTo>
                  <a:pt x="570" y="5428"/>
                  <a:pt x="571" y="5429"/>
                  <a:pt x="569" y="5432"/>
                </a:cubicBezTo>
                <a:cubicBezTo>
                  <a:pt x="558" y="5449"/>
                  <a:pt x="534" y="5487"/>
                  <a:pt x="530" y="5516"/>
                </a:cubicBezTo>
                <a:cubicBezTo>
                  <a:pt x="530" y="5520"/>
                  <a:pt x="532" y="5521"/>
                  <a:pt x="536" y="5520"/>
                </a:cubicBezTo>
                <a:cubicBezTo>
                  <a:pt x="538" y="5519"/>
                  <a:pt x="540" y="5518"/>
                  <a:pt x="544" y="5516"/>
                </a:cubicBezTo>
                <a:cubicBezTo>
                  <a:pt x="547" y="5515"/>
                  <a:pt x="548" y="5516"/>
                  <a:pt x="547" y="5519"/>
                </a:cubicBezTo>
                <a:cubicBezTo>
                  <a:pt x="539" y="5543"/>
                  <a:pt x="534" y="5577"/>
                  <a:pt x="536" y="5595"/>
                </a:cubicBezTo>
                <a:cubicBezTo>
                  <a:pt x="536" y="5599"/>
                  <a:pt x="540" y="5601"/>
                  <a:pt x="543" y="5600"/>
                </a:cubicBezTo>
                <a:cubicBezTo>
                  <a:pt x="544" y="5599"/>
                  <a:pt x="546" y="5599"/>
                  <a:pt x="547" y="5598"/>
                </a:cubicBezTo>
                <a:cubicBezTo>
                  <a:pt x="550" y="5596"/>
                  <a:pt x="552" y="5597"/>
                  <a:pt x="552" y="5601"/>
                </a:cubicBezTo>
                <a:cubicBezTo>
                  <a:pt x="550" y="5621"/>
                  <a:pt x="552" y="5665"/>
                  <a:pt x="557" y="5683"/>
                </a:cubicBezTo>
                <a:cubicBezTo>
                  <a:pt x="558" y="5686"/>
                  <a:pt x="563" y="5689"/>
                  <a:pt x="566" y="5688"/>
                </a:cubicBezTo>
                <a:cubicBezTo>
                  <a:pt x="584" y="5683"/>
                  <a:pt x="623" y="5663"/>
                  <a:pt x="639" y="5651"/>
                </a:cubicBezTo>
                <a:cubicBezTo>
                  <a:pt x="642" y="5649"/>
                  <a:pt x="644" y="5650"/>
                  <a:pt x="644" y="5653"/>
                </a:cubicBezTo>
                <a:cubicBezTo>
                  <a:pt x="644" y="5655"/>
                  <a:pt x="645" y="5656"/>
                  <a:pt x="645" y="5658"/>
                </a:cubicBezTo>
                <a:cubicBezTo>
                  <a:pt x="645" y="5661"/>
                  <a:pt x="649" y="5663"/>
                  <a:pt x="652" y="5662"/>
                </a:cubicBezTo>
                <a:cubicBezTo>
                  <a:pt x="669" y="5654"/>
                  <a:pt x="696" y="5632"/>
                  <a:pt x="712" y="5614"/>
                </a:cubicBezTo>
                <a:cubicBezTo>
                  <a:pt x="714" y="5611"/>
                  <a:pt x="716" y="5611"/>
                  <a:pt x="716" y="5615"/>
                </a:cubicBezTo>
                <a:cubicBezTo>
                  <a:pt x="716" y="5619"/>
                  <a:pt x="717" y="5621"/>
                  <a:pt x="717" y="5624"/>
                </a:cubicBezTo>
                <a:cubicBezTo>
                  <a:pt x="718" y="5627"/>
                  <a:pt x="720" y="5629"/>
                  <a:pt x="723" y="5626"/>
                </a:cubicBezTo>
                <a:cubicBezTo>
                  <a:pt x="747" y="5608"/>
                  <a:pt x="767" y="5568"/>
                  <a:pt x="776" y="5550"/>
                </a:cubicBezTo>
                <a:cubicBezTo>
                  <a:pt x="777" y="5547"/>
                  <a:pt x="779" y="5547"/>
                  <a:pt x="780" y="5551"/>
                </a:cubicBezTo>
                <a:cubicBezTo>
                  <a:pt x="782" y="5554"/>
                  <a:pt x="783" y="5557"/>
                  <a:pt x="784" y="5559"/>
                </a:cubicBezTo>
                <a:cubicBezTo>
                  <a:pt x="786" y="5563"/>
                  <a:pt x="790" y="5562"/>
                  <a:pt x="792" y="5559"/>
                </a:cubicBezTo>
                <a:cubicBezTo>
                  <a:pt x="817" y="5515"/>
                  <a:pt x="793" y="5457"/>
                  <a:pt x="770" y="5385"/>
                </a:cubicBezTo>
                <a:cubicBezTo>
                  <a:pt x="769" y="5382"/>
                  <a:pt x="766" y="5381"/>
                  <a:pt x="763" y="5383"/>
                </a:cubicBezTo>
                <a:close/>
                <a:moveTo>
                  <a:pt x="706" y="4398"/>
                </a:moveTo>
                <a:cubicBezTo>
                  <a:pt x="706" y="4401"/>
                  <a:pt x="709" y="4403"/>
                  <a:pt x="712" y="4402"/>
                </a:cubicBezTo>
                <a:cubicBezTo>
                  <a:pt x="714" y="4401"/>
                  <a:pt x="717" y="4400"/>
                  <a:pt x="720" y="4398"/>
                </a:cubicBezTo>
                <a:cubicBezTo>
                  <a:pt x="723" y="4396"/>
                  <a:pt x="725" y="4398"/>
                  <a:pt x="723" y="4401"/>
                </a:cubicBezTo>
                <a:cubicBezTo>
                  <a:pt x="715" y="4424"/>
                  <a:pt x="710" y="4459"/>
                  <a:pt x="712" y="4477"/>
                </a:cubicBezTo>
                <a:cubicBezTo>
                  <a:pt x="712" y="4481"/>
                  <a:pt x="716" y="4483"/>
                  <a:pt x="720" y="4481"/>
                </a:cubicBezTo>
                <a:cubicBezTo>
                  <a:pt x="721" y="4481"/>
                  <a:pt x="722" y="4480"/>
                  <a:pt x="723" y="4479"/>
                </a:cubicBezTo>
                <a:cubicBezTo>
                  <a:pt x="727" y="4478"/>
                  <a:pt x="728" y="4479"/>
                  <a:pt x="728" y="4483"/>
                </a:cubicBezTo>
                <a:cubicBezTo>
                  <a:pt x="726" y="4503"/>
                  <a:pt x="728" y="4547"/>
                  <a:pt x="733" y="4564"/>
                </a:cubicBezTo>
                <a:cubicBezTo>
                  <a:pt x="734" y="4568"/>
                  <a:pt x="739" y="4571"/>
                  <a:pt x="742" y="4570"/>
                </a:cubicBezTo>
                <a:cubicBezTo>
                  <a:pt x="760" y="4565"/>
                  <a:pt x="799" y="4544"/>
                  <a:pt x="815" y="4533"/>
                </a:cubicBezTo>
                <a:cubicBezTo>
                  <a:pt x="818" y="4530"/>
                  <a:pt x="820" y="4531"/>
                  <a:pt x="821" y="4535"/>
                </a:cubicBezTo>
                <a:cubicBezTo>
                  <a:pt x="821" y="4537"/>
                  <a:pt x="821" y="4538"/>
                  <a:pt x="821" y="4539"/>
                </a:cubicBezTo>
                <a:cubicBezTo>
                  <a:pt x="821" y="4543"/>
                  <a:pt x="825" y="4545"/>
                  <a:pt x="828" y="4544"/>
                </a:cubicBezTo>
                <a:cubicBezTo>
                  <a:pt x="845" y="4536"/>
                  <a:pt x="872" y="4514"/>
                  <a:pt x="888" y="4495"/>
                </a:cubicBezTo>
                <a:cubicBezTo>
                  <a:pt x="890" y="4492"/>
                  <a:pt x="892" y="4493"/>
                  <a:pt x="892" y="4497"/>
                </a:cubicBezTo>
                <a:cubicBezTo>
                  <a:pt x="893" y="4500"/>
                  <a:pt x="893" y="4503"/>
                  <a:pt x="893" y="4505"/>
                </a:cubicBezTo>
                <a:cubicBezTo>
                  <a:pt x="894" y="4509"/>
                  <a:pt x="897" y="4510"/>
                  <a:pt x="900" y="4508"/>
                </a:cubicBezTo>
                <a:cubicBezTo>
                  <a:pt x="923" y="4490"/>
                  <a:pt x="943" y="4450"/>
                  <a:pt x="952" y="4432"/>
                </a:cubicBezTo>
                <a:cubicBezTo>
                  <a:pt x="954" y="4429"/>
                  <a:pt x="956" y="4429"/>
                  <a:pt x="957" y="4432"/>
                </a:cubicBezTo>
                <a:cubicBezTo>
                  <a:pt x="958" y="4435"/>
                  <a:pt x="959" y="4438"/>
                  <a:pt x="961" y="4441"/>
                </a:cubicBezTo>
                <a:cubicBezTo>
                  <a:pt x="963" y="4444"/>
                  <a:pt x="966" y="4444"/>
                  <a:pt x="968" y="4441"/>
                </a:cubicBezTo>
                <a:cubicBezTo>
                  <a:pt x="994" y="4396"/>
                  <a:pt x="969" y="4338"/>
                  <a:pt x="946" y="4267"/>
                </a:cubicBezTo>
                <a:cubicBezTo>
                  <a:pt x="945" y="4263"/>
                  <a:pt x="942" y="4262"/>
                  <a:pt x="939" y="4265"/>
                </a:cubicBezTo>
                <a:lnTo>
                  <a:pt x="871" y="4339"/>
                </a:lnTo>
                <a:cubicBezTo>
                  <a:pt x="868" y="4341"/>
                  <a:pt x="866" y="4340"/>
                  <a:pt x="867" y="4336"/>
                </a:cubicBezTo>
                <a:lnTo>
                  <a:pt x="893" y="4241"/>
                </a:lnTo>
                <a:cubicBezTo>
                  <a:pt x="893" y="4237"/>
                  <a:pt x="891" y="4235"/>
                  <a:pt x="887" y="4236"/>
                </a:cubicBezTo>
                <a:cubicBezTo>
                  <a:pt x="816" y="4253"/>
                  <a:pt x="754" y="4261"/>
                  <a:pt x="730" y="4305"/>
                </a:cubicBezTo>
                <a:cubicBezTo>
                  <a:pt x="728" y="4308"/>
                  <a:pt x="729" y="4311"/>
                  <a:pt x="733" y="4311"/>
                </a:cubicBezTo>
                <a:cubicBezTo>
                  <a:pt x="736" y="4311"/>
                  <a:pt x="739" y="4311"/>
                  <a:pt x="742" y="4310"/>
                </a:cubicBezTo>
                <a:cubicBezTo>
                  <a:pt x="746" y="4309"/>
                  <a:pt x="747" y="4311"/>
                  <a:pt x="745" y="4314"/>
                </a:cubicBezTo>
                <a:cubicBezTo>
                  <a:pt x="734" y="4331"/>
                  <a:pt x="710" y="4368"/>
                  <a:pt x="706" y="4398"/>
                </a:cubicBezTo>
                <a:close/>
                <a:moveTo>
                  <a:pt x="1575" y="5450"/>
                </a:moveTo>
                <a:cubicBezTo>
                  <a:pt x="1578" y="5452"/>
                  <a:pt x="1581" y="5453"/>
                  <a:pt x="1584" y="5454"/>
                </a:cubicBezTo>
                <a:cubicBezTo>
                  <a:pt x="1587" y="5454"/>
                  <a:pt x="1590" y="5452"/>
                  <a:pt x="1589" y="5448"/>
                </a:cubicBezTo>
                <a:cubicBezTo>
                  <a:pt x="1576" y="5399"/>
                  <a:pt x="1517" y="5375"/>
                  <a:pt x="1450" y="5340"/>
                </a:cubicBezTo>
                <a:cubicBezTo>
                  <a:pt x="1447" y="5339"/>
                  <a:pt x="1444" y="5340"/>
                  <a:pt x="1444" y="5344"/>
                </a:cubicBezTo>
                <a:lnTo>
                  <a:pt x="1448" y="5445"/>
                </a:lnTo>
                <a:cubicBezTo>
                  <a:pt x="1448" y="5449"/>
                  <a:pt x="1446" y="5449"/>
                  <a:pt x="1443" y="5446"/>
                </a:cubicBezTo>
                <a:lnTo>
                  <a:pt x="1394" y="5360"/>
                </a:lnTo>
                <a:cubicBezTo>
                  <a:pt x="1392" y="5357"/>
                  <a:pt x="1389" y="5357"/>
                  <a:pt x="1387" y="5360"/>
                </a:cubicBezTo>
                <a:cubicBezTo>
                  <a:pt x="1349" y="5423"/>
                  <a:pt x="1310" y="5472"/>
                  <a:pt x="1324" y="5521"/>
                </a:cubicBezTo>
                <a:cubicBezTo>
                  <a:pt x="1325" y="5524"/>
                  <a:pt x="1329" y="5525"/>
                  <a:pt x="1331" y="5523"/>
                </a:cubicBezTo>
                <a:cubicBezTo>
                  <a:pt x="1333" y="5520"/>
                  <a:pt x="1335" y="5518"/>
                  <a:pt x="1337" y="5515"/>
                </a:cubicBezTo>
                <a:cubicBezTo>
                  <a:pt x="1339" y="5512"/>
                  <a:pt x="1341" y="5512"/>
                  <a:pt x="1342" y="5516"/>
                </a:cubicBezTo>
                <a:cubicBezTo>
                  <a:pt x="1346" y="5535"/>
                  <a:pt x="1355" y="5579"/>
                  <a:pt x="1373" y="5603"/>
                </a:cubicBezTo>
                <a:cubicBezTo>
                  <a:pt x="1376" y="5606"/>
                  <a:pt x="1379" y="5605"/>
                  <a:pt x="1380" y="5601"/>
                </a:cubicBezTo>
                <a:cubicBezTo>
                  <a:pt x="1381" y="5599"/>
                  <a:pt x="1382" y="5597"/>
                  <a:pt x="1383" y="5593"/>
                </a:cubicBezTo>
                <a:cubicBezTo>
                  <a:pt x="1384" y="5590"/>
                  <a:pt x="1386" y="5590"/>
                  <a:pt x="1388" y="5593"/>
                </a:cubicBezTo>
                <a:cubicBezTo>
                  <a:pt x="1399" y="5615"/>
                  <a:pt x="1419" y="5643"/>
                  <a:pt x="1434" y="5655"/>
                </a:cubicBezTo>
                <a:cubicBezTo>
                  <a:pt x="1437" y="5657"/>
                  <a:pt x="1441" y="5656"/>
                  <a:pt x="1442" y="5653"/>
                </a:cubicBezTo>
                <a:cubicBezTo>
                  <a:pt x="1442" y="5651"/>
                  <a:pt x="1443" y="5650"/>
                  <a:pt x="1443" y="5649"/>
                </a:cubicBezTo>
                <a:cubicBezTo>
                  <a:pt x="1444" y="5645"/>
                  <a:pt x="1447" y="5645"/>
                  <a:pt x="1449" y="5647"/>
                </a:cubicBezTo>
                <a:cubicBezTo>
                  <a:pt x="1462" y="5663"/>
                  <a:pt x="1494" y="5693"/>
                  <a:pt x="1510" y="5701"/>
                </a:cubicBezTo>
                <a:cubicBezTo>
                  <a:pt x="1514" y="5703"/>
                  <a:pt x="1519" y="5702"/>
                  <a:pt x="1520" y="5699"/>
                </a:cubicBezTo>
                <a:cubicBezTo>
                  <a:pt x="1530" y="5683"/>
                  <a:pt x="1543" y="5641"/>
                  <a:pt x="1546" y="5621"/>
                </a:cubicBezTo>
                <a:cubicBezTo>
                  <a:pt x="1546" y="5617"/>
                  <a:pt x="1549" y="5617"/>
                  <a:pt x="1551" y="5619"/>
                </a:cubicBezTo>
                <a:cubicBezTo>
                  <a:pt x="1553" y="5620"/>
                  <a:pt x="1554" y="5621"/>
                  <a:pt x="1554" y="5622"/>
                </a:cubicBezTo>
                <a:cubicBezTo>
                  <a:pt x="1557" y="5624"/>
                  <a:pt x="1562" y="5623"/>
                  <a:pt x="1563" y="5619"/>
                </a:cubicBezTo>
                <a:cubicBezTo>
                  <a:pt x="1569" y="5602"/>
                  <a:pt x="1573" y="5568"/>
                  <a:pt x="1571" y="5543"/>
                </a:cubicBezTo>
                <a:cubicBezTo>
                  <a:pt x="1571" y="5539"/>
                  <a:pt x="1572" y="5539"/>
                  <a:pt x="1575" y="5541"/>
                </a:cubicBezTo>
                <a:cubicBezTo>
                  <a:pt x="1578" y="5543"/>
                  <a:pt x="1580" y="5545"/>
                  <a:pt x="1582" y="5546"/>
                </a:cubicBezTo>
                <a:cubicBezTo>
                  <a:pt x="1585" y="5549"/>
                  <a:pt x="1588" y="5548"/>
                  <a:pt x="1588" y="5544"/>
                </a:cubicBezTo>
                <a:cubicBezTo>
                  <a:pt x="1592" y="5515"/>
                  <a:pt x="1578" y="5472"/>
                  <a:pt x="1571" y="5453"/>
                </a:cubicBezTo>
                <a:cubicBezTo>
                  <a:pt x="1570" y="5450"/>
                  <a:pt x="1572" y="5448"/>
                  <a:pt x="1575" y="5450"/>
                </a:cubicBezTo>
                <a:close/>
                <a:moveTo>
                  <a:pt x="1784" y="5197"/>
                </a:moveTo>
                <a:cubicBezTo>
                  <a:pt x="1787" y="5199"/>
                  <a:pt x="1790" y="5200"/>
                  <a:pt x="1793" y="5201"/>
                </a:cubicBezTo>
                <a:cubicBezTo>
                  <a:pt x="1796" y="5201"/>
                  <a:pt x="1799" y="5199"/>
                  <a:pt x="1798" y="5195"/>
                </a:cubicBezTo>
                <a:cubicBezTo>
                  <a:pt x="1785" y="5146"/>
                  <a:pt x="1726" y="5122"/>
                  <a:pt x="1659" y="5088"/>
                </a:cubicBezTo>
                <a:cubicBezTo>
                  <a:pt x="1656" y="5086"/>
                  <a:pt x="1653" y="5088"/>
                  <a:pt x="1653" y="5091"/>
                </a:cubicBezTo>
                <a:lnTo>
                  <a:pt x="1657" y="5192"/>
                </a:lnTo>
                <a:cubicBezTo>
                  <a:pt x="1657" y="5196"/>
                  <a:pt x="1655" y="5196"/>
                  <a:pt x="1652" y="5193"/>
                </a:cubicBezTo>
                <a:lnTo>
                  <a:pt x="1603" y="5107"/>
                </a:lnTo>
                <a:cubicBezTo>
                  <a:pt x="1601" y="5104"/>
                  <a:pt x="1598" y="5104"/>
                  <a:pt x="1596" y="5107"/>
                </a:cubicBezTo>
                <a:cubicBezTo>
                  <a:pt x="1558" y="5170"/>
                  <a:pt x="1519" y="5219"/>
                  <a:pt x="1533" y="5268"/>
                </a:cubicBezTo>
                <a:cubicBezTo>
                  <a:pt x="1534" y="5271"/>
                  <a:pt x="1537" y="5272"/>
                  <a:pt x="1540" y="5270"/>
                </a:cubicBezTo>
                <a:cubicBezTo>
                  <a:pt x="1542" y="5268"/>
                  <a:pt x="1544" y="5265"/>
                  <a:pt x="1546" y="5262"/>
                </a:cubicBezTo>
                <a:cubicBezTo>
                  <a:pt x="1548" y="5259"/>
                  <a:pt x="1550" y="5259"/>
                  <a:pt x="1551" y="5263"/>
                </a:cubicBezTo>
                <a:cubicBezTo>
                  <a:pt x="1555" y="5283"/>
                  <a:pt x="1564" y="5327"/>
                  <a:pt x="1582" y="5350"/>
                </a:cubicBezTo>
                <a:cubicBezTo>
                  <a:pt x="1585" y="5353"/>
                  <a:pt x="1588" y="5352"/>
                  <a:pt x="1589" y="5349"/>
                </a:cubicBezTo>
                <a:cubicBezTo>
                  <a:pt x="1590" y="5346"/>
                  <a:pt x="1591" y="5344"/>
                  <a:pt x="1592" y="5341"/>
                </a:cubicBezTo>
                <a:cubicBezTo>
                  <a:pt x="1593" y="5337"/>
                  <a:pt x="1595" y="5337"/>
                  <a:pt x="1597" y="5340"/>
                </a:cubicBezTo>
                <a:cubicBezTo>
                  <a:pt x="1607" y="5362"/>
                  <a:pt x="1628" y="5390"/>
                  <a:pt x="1643" y="5402"/>
                </a:cubicBezTo>
                <a:cubicBezTo>
                  <a:pt x="1645" y="5404"/>
                  <a:pt x="1649" y="5403"/>
                  <a:pt x="1651" y="5400"/>
                </a:cubicBezTo>
                <a:cubicBezTo>
                  <a:pt x="1651" y="5398"/>
                  <a:pt x="1652" y="5397"/>
                  <a:pt x="1652" y="5396"/>
                </a:cubicBezTo>
                <a:cubicBezTo>
                  <a:pt x="1653" y="5392"/>
                  <a:pt x="1656" y="5392"/>
                  <a:pt x="1658" y="5395"/>
                </a:cubicBezTo>
                <a:cubicBezTo>
                  <a:pt x="1671" y="5410"/>
                  <a:pt x="1703" y="5440"/>
                  <a:pt x="1719" y="5449"/>
                </a:cubicBezTo>
                <a:cubicBezTo>
                  <a:pt x="1723" y="5450"/>
                  <a:pt x="1727" y="5449"/>
                  <a:pt x="1729" y="5446"/>
                </a:cubicBezTo>
                <a:cubicBezTo>
                  <a:pt x="1739" y="5430"/>
                  <a:pt x="1752" y="5388"/>
                  <a:pt x="1755" y="5368"/>
                </a:cubicBezTo>
                <a:cubicBezTo>
                  <a:pt x="1755" y="5364"/>
                  <a:pt x="1758" y="5364"/>
                  <a:pt x="1760" y="5366"/>
                </a:cubicBezTo>
                <a:cubicBezTo>
                  <a:pt x="1761" y="5367"/>
                  <a:pt x="1762" y="5368"/>
                  <a:pt x="1763" y="5369"/>
                </a:cubicBezTo>
                <a:cubicBezTo>
                  <a:pt x="1766" y="5371"/>
                  <a:pt x="1770" y="5370"/>
                  <a:pt x="1772" y="5367"/>
                </a:cubicBezTo>
                <a:cubicBezTo>
                  <a:pt x="1778" y="5349"/>
                  <a:pt x="1782" y="5315"/>
                  <a:pt x="1780" y="5290"/>
                </a:cubicBezTo>
                <a:cubicBezTo>
                  <a:pt x="1780" y="5286"/>
                  <a:pt x="1781" y="5286"/>
                  <a:pt x="1784" y="5288"/>
                </a:cubicBezTo>
                <a:cubicBezTo>
                  <a:pt x="1786" y="5290"/>
                  <a:pt x="1789" y="5292"/>
                  <a:pt x="1791" y="5294"/>
                </a:cubicBezTo>
                <a:cubicBezTo>
                  <a:pt x="1793" y="5296"/>
                  <a:pt x="1797" y="5295"/>
                  <a:pt x="1797" y="5291"/>
                </a:cubicBezTo>
                <a:cubicBezTo>
                  <a:pt x="1801" y="5262"/>
                  <a:pt x="1787" y="5219"/>
                  <a:pt x="1780" y="5200"/>
                </a:cubicBezTo>
                <a:cubicBezTo>
                  <a:pt x="1779" y="5197"/>
                  <a:pt x="1781" y="5196"/>
                  <a:pt x="1784" y="5197"/>
                </a:cubicBezTo>
                <a:close/>
                <a:moveTo>
                  <a:pt x="5180" y="3550"/>
                </a:moveTo>
                <a:cubicBezTo>
                  <a:pt x="5154" y="3594"/>
                  <a:pt x="5036" y="3663"/>
                  <a:pt x="5036" y="3574"/>
                </a:cubicBezTo>
                <a:cubicBezTo>
                  <a:pt x="5081" y="3567"/>
                  <a:pt x="5150" y="3550"/>
                  <a:pt x="5180" y="3550"/>
                </a:cubicBezTo>
                <a:close/>
                <a:moveTo>
                  <a:pt x="4194" y="4172"/>
                </a:moveTo>
                <a:lnTo>
                  <a:pt x="4161" y="4136"/>
                </a:lnTo>
                <a:cubicBezTo>
                  <a:pt x="4169" y="4133"/>
                  <a:pt x="4178" y="4130"/>
                  <a:pt x="4186" y="4127"/>
                </a:cubicBezTo>
                <a:lnTo>
                  <a:pt x="4198" y="4169"/>
                </a:lnTo>
                <a:cubicBezTo>
                  <a:pt x="4198" y="4173"/>
                  <a:pt x="4196" y="4174"/>
                  <a:pt x="4194" y="4172"/>
                </a:cubicBezTo>
                <a:close/>
                <a:moveTo>
                  <a:pt x="4976" y="3634"/>
                </a:moveTo>
                <a:lnTo>
                  <a:pt x="4952" y="3634"/>
                </a:lnTo>
                <a:cubicBezTo>
                  <a:pt x="4944" y="3676"/>
                  <a:pt x="4868" y="3838"/>
                  <a:pt x="4820" y="3838"/>
                </a:cubicBezTo>
                <a:cubicBezTo>
                  <a:pt x="4820" y="3774"/>
                  <a:pt x="4772" y="3752"/>
                  <a:pt x="4772" y="3694"/>
                </a:cubicBezTo>
                <a:cubicBezTo>
                  <a:pt x="4767" y="3694"/>
                  <a:pt x="4689" y="3594"/>
                  <a:pt x="4689" y="3574"/>
                </a:cubicBezTo>
                <a:cubicBezTo>
                  <a:pt x="4763" y="3573"/>
                  <a:pt x="4949" y="3531"/>
                  <a:pt x="4976" y="3634"/>
                </a:cubicBezTo>
                <a:close/>
                <a:moveTo>
                  <a:pt x="4483" y="3418"/>
                </a:moveTo>
                <a:cubicBezTo>
                  <a:pt x="4483" y="3414"/>
                  <a:pt x="4486" y="3413"/>
                  <a:pt x="4489" y="3417"/>
                </a:cubicBezTo>
                <a:lnTo>
                  <a:pt x="4520" y="3493"/>
                </a:lnTo>
                <a:cubicBezTo>
                  <a:pt x="4505" y="3495"/>
                  <a:pt x="4491" y="3497"/>
                  <a:pt x="4476" y="3500"/>
                </a:cubicBezTo>
                <a:lnTo>
                  <a:pt x="4483" y="3418"/>
                </a:lnTo>
                <a:close/>
                <a:moveTo>
                  <a:pt x="4473" y="3682"/>
                </a:moveTo>
                <a:cubicBezTo>
                  <a:pt x="4534" y="3694"/>
                  <a:pt x="4560" y="3715"/>
                  <a:pt x="4583" y="3774"/>
                </a:cubicBezTo>
                <a:cubicBezTo>
                  <a:pt x="4597" y="3813"/>
                  <a:pt x="4613" y="3910"/>
                  <a:pt x="4653" y="3910"/>
                </a:cubicBezTo>
                <a:cubicBezTo>
                  <a:pt x="4650" y="3841"/>
                  <a:pt x="4632" y="3773"/>
                  <a:pt x="4592" y="3717"/>
                </a:cubicBezTo>
                <a:cubicBezTo>
                  <a:pt x="4574" y="3690"/>
                  <a:pt x="4485" y="3633"/>
                  <a:pt x="4485" y="3610"/>
                </a:cubicBezTo>
                <a:cubicBezTo>
                  <a:pt x="4543" y="3610"/>
                  <a:pt x="4597" y="3568"/>
                  <a:pt x="4641" y="3634"/>
                </a:cubicBezTo>
                <a:cubicBezTo>
                  <a:pt x="4684" y="3649"/>
                  <a:pt x="4701" y="3683"/>
                  <a:pt x="4713" y="3730"/>
                </a:cubicBezTo>
                <a:cubicBezTo>
                  <a:pt x="4738" y="3747"/>
                  <a:pt x="4792" y="3874"/>
                  <a:pt x="4796" y="3874"/>
                </a:cubicBezTo>
                <a:cubicBezTo>
                  <a:pt x="4768" y="3986"/>
                  <a:pt x="4469" y="3982"/>
                  <a:pt x="4377" y="3982"/>
                </a:cubicBezTo>
                <a:cubicBezTo>
                  <a:pt x="4386" y="3926"/>
                  <a:pt x="4413" y="3856"/>
                  <a:pt x="4413" y="3814"/>
                </a:cubicBezTo>
                <a:cubicBezTo>
                  <a:pt x="4436" y="3769"/>
                  <a:pt x="4468" y="3735"/>
                  <a:pt x="4473" y="3682"/>
                </a:cubicBezTo>
                <a:close/>
                <a:moveTo>
                  <a:pt x="4425" y="3646"/>
                </a:moveTo>
                <a:cubicBezTo>
                  <a:pt x="4422" y="3675"/>
                  <a:pt x="4414" y="3778"/>
                  <a:pt x="4377" y="3778"/>
                </a:cubicBezTo>
                <a:cubicBezTo>
                  <a:pt x="4377" y="3799"/>
                  <a:pt x="4349" y="3800"/>
                  <a:pt x="4341" y="3826"/>
                </a:cubicBezTo>
                <a:lnTo>
                  <a:pt x="4365" y="3826"/>
                </a:lnTo>
                <a:cubicBezTo>
                  <a:pt x="4361" y="3878"/>
                  <a:pt x="4357" y="3930"/>
                  <a:pt x="4353" y="3982"/>
                </a:cubicBezTo>
                <a:cubicBezTo>
                  <a:pt x="4300" y="3983"/>
                  <a:pt x="4248" y="3989"/>
                  <a:pt x="4197" y="3999"/>
                </a:cubicBezTo>
                <a:cubicBezTo>
                  <a:pt x="4104" y="4018"/>
                  <a:pt x="4014" y="4049"/>
                  <a:pt x="3922" y="4066"/>
                </a:cubicBezTo>
                <a:cubicBezTo>
                  <a:pt x="3960" y="3874"/>
                  <a:pt x="4199" y="3648"/>
                  <a:pt x="4425" y="3646"/>
                </a:cubicBezTo>
                <a:close/>
                <a:moveTo>
                  <a:pt x="1716" y="4749"/>
                </a:moveTo>
                <a:cubicBezTo>
                  <a:pt x="1706" y="4743"/>
                  <a:pt x="1696" y="4736"/>
                  <a:pt x="1687" y="4729"/>
                </a:cubicBezTo>
                <a:lnTo>
                  <a:pt x="1735" y="4688"/>
                </a:lnTo>
                <a:cubicBezTo>
                  <a:pt x="1738" y="4686"/>
                  <a:pt x="1740" y="4688"/>
                  <a:pt x="1739" y="4692"/>
                </a:cubicBezTo>
                <a:lnTo>
                  <a:pt x="1716" y="4749"/>
                </a:lnTo>
                <a:close/>
                <a:moveTo>
                  <a:pt x="2221" y="5019"/>
                </a:moveTo>
                <a:lnTo>
                  <a:pt x="2178" y="5079"/>
                </a:lnTo>
                <a:cubicBezTo>
                  <a:pt x="2174" y="5077"/>
                  <a:pt x="2170" y="5074"/>
                  <a:pt x="2166" y="5071"/>
                </a:cubicBezTo>
                <a:cubicBezTo>
                  <a:pt x="2158" y="5065"/>
                  <a:pt x="2150" y="5060"/>
                  <a:pt x="2142" y="5054"/>
                </a:cubicBezTo>
                <a:lnTo>
                  <a:pt x="2217" y="5015"/>
                </a:lnTo>
                <a:cubicBezTo>
                  <a:pt x="2221" y="5013"/>
                  <a:pt x="2222" y="5015"/>
                  <a:pt x="2221" y="5019"/>
                </a:cubicBezTo>
                <a:close/>
                <a:moveTo>
                  <a:pt x="2999" y="4876"/>
                </a:moveTo>
                <a:lnTo>
                  <a:pt x="2909" y="4805"/>
                </a:lnTo>
                <a:cubicBezTo>
                  <a:pt x="2905" y="4800"/>
                  <a:pt x="2906" y="4797"/>
                  <a:pt x="2912" y="4797"/>
                </a:cubicBezTo>
                <a:lnTo>
                  <a:pt x="3028" y="4821"/>
                </a:lnTo>
                <a:cubicBezTo>
                  <a:pt x="3018" y="4839"/>
                  <a:pt x="3009" y="4858"/>
                  <a:pt x="2999" y="4876"/>
                </a:cubicBezTo>
                <a:close/>
                <a:moveTo>
                  <a:pt x="3298" y="4593"/>
                </a:moveTo>
                <a:cubicBezTo>
                  <a:pt x="3306" y="4576"/>
                  <a:pt x="3313" y="4560"/>
                  <a:pt x="3320" y="4544"/>
                </a:cubicBezTo>
                <a:cubicBezTo>
                  <a:pt x="3330" y="4543"/>
                  <a:pt x="3341" y="4542"/>
                  <a:pt x="3351" y="4540"/>
                </a:cubicBezTo>
                <a:cubicBezTo>
                  <a:pt x="3331" y="4566"/>
                  <a:pt x="3312" y="4593"/>
                  <a:pt x="3298" y="4593"/>
                </a:cubicBezTo>
                <a:close/>
                <a:moveTo>
                  <a:pt x="3322" y="4227"/>
                </a:moveTo>
                <a:lnTo>
                  <a:pt x="3330" y="4124"/>
                </a:lnTo>
                <a:cubicBezTo>
                  <a:pt x="3331" y="4118"/>
                  <a:pt x="3335" y="4118"/>
                  <a:pt x="3338" y="4123"/>
                </a:cubicBezTo>
                <a:lnTo>
                  <a:pt x="3371" y="4202"/>
                </a:lnTo>
                <a:cubicBezTo>
                  <a:pt x="3348" y="4196"/>
                  <a:pt x="3332" y="4208"/>
                  <a:pt x="3322" y="4227"/>
                </a:cubicBezTo>
                <a:close/>
                <a:moveTo>
                  <a:pt x="3610" y="4629"/>
                </a:moveTo>
                <a:cubicBezTo>
                  <a:pt x="3618" y="4596"/>
                  <a:pt x="3633" y="4585"/>
                  <a:pt x="3646" y="4557"/>
                </a:cubicBezTo>
                <a:cubicBezTo>
                  <a:pt x="3706" y="4605"/>
                  <a:pt x="3746" y="4684"/>
                  <a:pt x="3778" y="4761"/>
                </a:cubicBezTo>
                <a:cubicBezTo>
                  <a:pt x="3726" y="4718"/>
                  <a:pt x="3657" y="4629"/>
                  <a:pt x="3610" y="4629"/>
                </a:cubicBezTo>
                <a:close/>
                <a:moveTo>
                  <a:pt x="10488" y="6564"/>
                </a:moveTo>
                <a:cubicBezTo>
                  <a:pt x="10483" y="6605"/>
                  <a:pt x="10495" y="6644"/>
                  <a:pt x="10485" y="6684"/>
                </a:cubicBezTo>
                <a:cubicBezTo>
                  <a:pt x="10471" y="6739"/>
                  <a:pt x="10440" y="6703"/>
                  <a:pt x="10402" y="6697"/>
                </a:cubicBezTo>
                <a:cubicBezTo>
                  <a:pt x="10336" y="6688"/>
                  <a:pt x="10254" y="6725"/>
                  <a:pt x="10188" y="6690"/>
                </a:cubicBezTo>
                <a:cubicBezTo>
                  <a:pt x="10198" y="6751"/>
                  <a:pt x="10188" y="6831"/>
                  <a:pt x="10188" y="6874"/>
                </a:cubicBezTo>
                <a:cubicBezTo>
                  <a:pt x="10209" y="6965"/>
                  <a:pt x="10083" y="7765"/>
                  <a:pt x="10110" y="7770"/>
                </a:cubicBezTo>
                <a:cubicBezTo>
                  <a:pt x="10098" y="7767"/>
                  <a:pt x="10086" y="7764"/>
                  <a:pt x="10074" y="7761"/>
                </a:cubicBezTo>
                <a:cubicBezTo>
                  <a:pt x="10050" y="8037"/>
                  <a:pt x="10233" y="8264"/>
                  <a:pt x="10190" y="8541"/>
                </a:cubicBezTo>
                <a:cubicBezTo>
                  <a:pt x="10172" y="8655"/>
                  <a:pt x="10142" y="8768"/>
                  <a:pt x="10114" y="8880"/>
                </a:cubicBezTo>
                <a:cubicBezTo>
                  <a:pt x="10082" y="9005"/>
                  <a:pt x="10034" y="9123"/>
                  <a:pt x="10114" y="9239"/>
                </a:cubicBezTo>
                <a:cubicBezTo>
                  <a:pt x="10124" y="9252"/>
                  <a:pt x="10124" y="9297"/>
                  <a:pt x="10137" y="9299"/>
                </a:cubicBezTo>
                <a:cubicBezTo>
                  <a:pt x="10154" y="9301"/>
                  <a:pt x="10164" y="9312"/>
                  <a:pt x="10167" y="9328"/>
                </a:cubicBezTo>
                <a:cubicBezTo>
                  <a:pt x="10177" y="9390"/>
                  <a:pt x="10148" y="9457"/>
                  <a:pt x="10160" y="9523"/>
                </a:cubicBezTo>
                <a:cubicBezTo>
                  <a:pt x="10166" y="9557"/>
                  <a:pt x="10214" y="9634"/>
                  <a:pt x="10192" y="9665"/>
                </a:cubicBezTo>
                <a:cubicBezTo>
                  <a:pt x="10172" y="9693"/>
                  <a:pt x="10083" y="9707"/>
                  <a:pt x="10051" y="9702"/>
                </a:cubicBezTo>
                <a:cubicBezTo>
                  <a:pt x="10011" y="9697"/>
                  <a:pt x="9977" y="9754"/>
                  <a:pt x="9932" y="9768"/>
                </a:cubicBezTo>
                <a:cubicBezTo>
                  <a:pt x="9879" y="9785"/>
                  <a:pt x="9810" y="9782"/>
                  <a:pt x="9755" y="9781"/>
                </a:cubicBezTo>
                <a:cubicBezTo>
                  <a:pt x="9685" y="9779"/>
                  <a:pt x="9617" y="9762"/>
                  <a:pt x="9549" y="9749"/>
                </a:cubicBezTo>
                <a:cubicBezTo>
                  <a:pt x="9509" y="9742"/>
                  <a:pt x="9540" y="9693"/>
                  <a:pt x="9536" y="9664"/>
                </a:cubicBezTo>
                <a:cubicBezTo>
                  <a:pt x="9482" y="9661"/>
                  <a:pt x="9437" y="9619"/>
                  <a:pt x="9379" y="9638"/>
                </a:cubicBezTo>
                <a:cubicBezTo>
                  <a:pt x="9305" y="9662"/>
                  <a:pt x="9248" y="9683"/>
                  <a:pt x="9169" y="9688"/>
                </a:cubicBezTo>
                <a:cubicBezTo>
                  <a:pt x="9113" y="9691"/>
                  <a:pt x="9054" y="9677"/>
                  <a:pt x="9001" y="9659"/>
                </a:cubicBezTo>
                <a:cubicBezTo>
                  <a:pt x="8938" y="9638"/>
                  <a:pt x="8942" y="9630"/>
                  <a:pt x="8940" y="9574"/>
                </a:cubicBezTo>
                <a:cubicBezTo>
                  <a:pt x="8936" y="9476"/>
                  <a:pt x="8985" y="9477"/>
                  <a:pt x="9056" y="9446"/>
                </a:cubicBezTo>
                <a:cubicBezTo>
                  <a:pt x="9129" y="9414"/>
                  <a:pt x="9166" y="9360"/>
                  <a:pt x="9221" y="9300"/>
                </a:cubicBezTo>
                <a:lnTo>
                  <a:pt x="9227" y="9303"/>
                </a:lnTo>
                <a:cubicBezTo>
                  <a:pt x="9277" y="9209"/>
                  <a:pt x="9322" y="9145"/>
                  <a:pt x="9307" y="9031"/>
                </a:cubicBezTo>
                <a:cubicBezTo>
                  <a:pt x="9295" y="8934"/>
                  <a:pt x="9279" y="8833"/>
                  <a:pt x="9256" y="8737"/>
                </a:cubicBezTo>
                <a:cubicBezTo>
                  <a:pt x="9232" y="8638"/>
                  <a:pt x="9211" y="8539"/>
                  <a:pt x="9191" y="8439"/>
                </a:cubicBezTo>
                <a:cubicBezTo>
                  <a:pt x="9173" y="8352"/>
                  <a:pt x="9176" y="8268"/>
                  <a:pt x="9145" y="8186"/>
                </a:cubicBezTo>
                <a:cubicBezTo>
                  <a:pt x="9113" y="8100"/>
                  <a:pt x="9084" y="7999"/>
                  <a:pt x="9076" y="7907"/>
                </a:cubicBezTo>
                <a:cubicBezTo>
                  <a:pt x="9072" y="7870"/>
                  <a:pt x="9079" y="7687"/>
                  <a:pt x="9040" y="7680"/>
                </a:cubicBezTo>
                <a:cubicBezTo>
                  <a:pt x="8944" y="7663"/>
                  <a:pt x="9003" y="7543"/>
                  <a:pt x="9018" y="7470"/>
                </a:cubicBezTo>
                <a:cubicBezTo>
                  <a:pt x="9035" y="7388"/>
                  <a:pt x="9047" y="7304"/>
                  <a:pt x="9055" y="7220"/>
                </a:cubicBezTo>
                <a:cubicBezTo>
                  <a:pt x="9004" y="7212"/>
                  <a:pt x="8967" y="7082"/>
                  <a:pt x="8915" y="7048"/>
                </a:cubicBezTo>
                <a:cubicBezTo>
                  <a:pt x="8878" y="7024"/>
                  <a:pt x="8852" y="6946"/>
                  <a:pt x="8909" y="6926"/>
                </a:cubicBezTo>
                <a:cubicBezTo>
                  <a:pt x="8939" y="6915"/>
                  <a:pt x="8914" y="6877"/>
                  <a:pt x="8944" y="6877"/>
                </a:cubicBezTo>
                <a:cubicBezTo>
                  <a:pt x="8921" y="6877"/>
                  <a:pt x="8963" y="6757"/>
                  <a:pt x="8974" y="6749"/>
                </a:cubicBezTo>
                <a:cubicBezTo>
                  <a:pt x="8979" y="6643"/>
                  <a:pt x="9103" y="6564"/>
                  <a:pt x="9078" y="6465"/>
                </a:cubicBezTo>
                <a:cubicBezTo>
                  <a:pt x="9063" y="6422"/>
                  <a:pt x="9024" y="6440"/>
                  <a:pt x="8970" y="6447"/>
                </a:cubicBezTo>
                <a:cubicBezTo>
                  <a:pt x="8917" y="6455"/>
                  <a:pt x="8856" y="6375"/>
                  <a:pt x="8867" y="6325"/>
                </a:cubicBezTo>
                <a:cubicBezTo>
                  <a:pt x="8874" y="6292"/>
                  <a:pt x="8889" y="6269"/>
                  <a:pt x="8887" y="6235"/>
                </a:cubicBezTo>
                <a:cubicBezTo>
                  <a:pt x="8884" y="6188"/>
                  <a:pt x="8859" y="6155"/>
                  <a:pt x="8861" y="6107"/>
                </a:cubicBezTo>
                <a:cubicBezTo>
                  <a:pt x="8864" y="6037"/>
                  <a:pt x="8890" y="5976"/>
                  <a:pt x="8898" y="5905"/>
                </a:cubicBezTo>
                <a:cubicBezTo>
                  <a:pt x="8902" y="5867"/>
                  <a:pt x="8916" y="5818"/>
                  <a:pt x="8909" y="5792"/>
                </a:cubicBezTo>
                <a:cubicBezTo>
                  <a:pt x="8902" y="5768"/>
                  <a:pt x="8873" y="5746"/>
                  <a:pt x="8864" y="5720"/>
                </a:cubicBezTo>
                <a:cubicBezTo>
                  <a:pt x="8853" y="5689"/>
                  <a:pt x="8854" y="5660"/>
                  <a:pt x="8854" y="5625"/>
                </a:cubicBezTo>
                <a:cubicBezTo>
                  <a:pt x="8854" y="5600"/>
                  <a:pt x="8789" y="5590"/>
                  <a:pt x="8793" y="5561"/>
                </a:cubicBezTo>
                <a:cubicBezTo>
                  <a:pt x="8803" y="5530"/>
                  <a:pt x="8817" y="5496"/>
                  <a:pt x="8831" y="5467"/>
                </a:cubicBezTo>
                <a:cubicBezTo>
                  <a:pt x="8856" y="5417"/>
                  <a:pt x="8901" y="5364"/>
                  <a:pt x="8846" y="5324"/>
                </a:cubicBezTo>
                <a:cubicBezTo>
                  <a:pt x="8854" y="5323"/>
                  <a:pt x="8863" y="5323"/>
                  <a:pt x="8872" y="5324"/>
                </a:cubicBezTo>
                <a:cubicBezTo>
                  <a:pt x="8855" y="5316"/>
                  <a:pt x="8842" y="5304"/>
                  <a:pt x="8834" y="5288"/>
                </a:cubicBezTo>
                <a:cubicBezTo>
                  <a:pt x="8847" y="5296"/>
                  <a:pt x="8860" y="5301"/>
                  <a:pt x="8875" y="5302"/>
                </a:cubicBezTo>
                <a:cubicBezTo>
                  <a:pt x="8868" y="5294"/>
                  <a:pt x="8863" y="5285"/>
                  <a:pt x="8858" y="5277"/>
                </a:cubicBezTo>
                <a:cubicBezTo>
                  <a:pt x="8882" y="5305"/>
                  <a:pt x="8923" y="5307"/>
                  <a:pt x="8924" y="5257"/>
                </a:cubicBezTo>
                <a:cubicBezTo>
                  <a:pt x="8925" y="5221"/>
                  <a:pt x="8867" y="5176"/>
                  <a:pt x="8851" y="5145"/>
                </a:cubicBezTo>
                <a:cubicBezTo>
                  <a:pt x="8811" y="5062"/>
                  <a:pt x="8838" y="4908"/>
                  <a:pt x="8873" y="4826"/>
                </a:cubicBezTo>
                <a:cubicBezTo>
                  <a:pt x="8955" y="4636"/>
                  <a:pt x="9255" y="4631"/>
                  <a:pt x="9353" y="4809"/>
                </a:cubicBezTo>
                <a:cubicBezTo>
                  <a:pt x="9375" y="4844"/>
                  <a:pt x="9373" y="4907"/>
                  <a:pt x="9368" y="4948"/>
                </a:cubicBezTo>
                <a:cubicBezTo>
                  <a:pt x="9365" y="4975"/>
                  <a:pt x="9334" y="4996"/>
                  <a:pt x="9348" y="5018"/>
                </a:cubicBezTo>
                <a:cubicBezTo>
                  <a:pt x="9372" y="5058"/>
                  <a:pt x="9297" y="5195"/>
                  <a:pt x="9269" y="5214"/>
                </a:cubicBezTo>
                <a:cubicBezTo>
                  <a:pt x="9183" y="5272"/>
                  <a:pt x="9238" y="5303"/>
                  <a:pt x="9282" y="5385"/>
                </a:cubicBezTo>
                <a:cubicBezTo>
                  <a:pt x="9302" y="5422"/>
                  <a:pt x="9349" y="5431"/>
                  <a:pt x="9353" y="5480"/>
                </a:cubicBezTo>
                <a:cubicBezTo>
                  <a:pt x="9355" y="5509"/>
                  <a:pt x="9356" y="5538"/>
                  <a:pt x="9358" y="5567"/>
                </a:cubicBezTo>
                <a:cubicBezTo>
                  <a:pt x="9419" y="5568"/>
                  <a:pt x="9466" y="5491"/>
                  <a:pt x="9529" y="5478"/>
                </a:cubicBezTo>
                <a:cubicBezTo>
                  <a:pt x="9602" y="5464"/>
                  <a:pt x="9674" y="5422"/>
                  <a:pt x="9746" y="5413"/>
                </a:cubicBezTo>
                <a:cubicBezTo>
                  <a:pt x="9704" y="5371"/>
                  <a:pt x="9647" y="5380"/>
                  <a:pt x="9597" y="5365"/>
                </a:cubicBezTo>
                <a:cubicBezTo>
                  <a:pt x="9546" y="5351"/>
                  <a:pt x="9559" y="5258"/>
                  <a:pt x="9559" y="5218"/>
                </a:cubicBezTo>
                <a:cubicBezTo>
                  <a:pt x="9559" y="5130"/>
                  <a:pt x="9442" y="5055"/>
                  <a:pt x="9531" y="4970"/>
                </a:cubicBezTo>
                <a:cubicBezTo>
                  <a:pt x="9540" y="4922"/>
                  <a:pt x="9556" y="4829"/>
                  <a:pt x="9589" y="4763"/>
                </a:cubicBezTo>
                <a:cubicBezTo>
                  <a:pt x="9661" y="4622"/>
                  <a:pt x="9785" y="4560"/>
                  <a:pt x="9945" y="4581"/>
                </a:cubicBezTo>
                <a:cubicBezTo>
                  <a:pt x="10015" y="4591"/>
                  <a:pt x="10094" y="4624"/>
                  <a:pt x="10129" y="4688"/>
                </a:cubicBezTo>
                <a:cubicBezTo>
                  <a:pt x="10147" y="4721"/>
                  <a:pt x="10184" y="4791"/>
                  <a:pt x="10178" y="4829"/>
                </a:cubicBezTo>
                <a:cubicBezTo>
                  <a:pt x="10167" y="4886"/>
                  <a:pt x="10209" y="4922"/>
                  <a:pt x="10233" y="4969"/>
                </a:cubicBezTo>
                <a:cubicBezTo>
                  <a:pt x="10259" y="5022"/>
                  <a:pt x="10273" y="5082"/>
                  <a:pt x="10290" y="5138"/>
                </a:cubicBezTo>
                <a:cubicBezTo>
                  <a:pt x="10325" y="5248"/>
                  <a:pt x="10342" y="5366"/>
                  <a:pt x="10380" y="5475"/>
                </a:cubicBezTo>
                <a:cubicBezTo>
                  <a:pt x="10422" y="5595"/>
                  <a:pt x="10473" y="5715"/>
                  <a:pt x="10490" y="5843"/>
                </a:cubicBezTo>
                <a:cubicBezTo>
                  <a:pt x="10506" y="5962"/>
                  <a:pt x="10489" y="6086"/>
                  <a:pt x="10514" y="6202"/>
                </a:cubicBezTo>
                <a:cubicBezTo>
                  <a:pt x="10541" y="6329"/>
                  <a:pt x="10502" y="6441"/>
                  <a:pt x="10488" y="6564"/>
                </a:cubicBezTo>
                <a:close/>
                <a:moveTo>
                  <a:pt x="6627" y="8189"/>
                </a:moveTo>
                <a:lnTo>
                  <a:pt x="6627" y="8189"/>
                </a:lnTo>
                <a:cubicBezTo>
                  <a:pt x="6687" y="8205"/>
                  <a:pt x="6686" y="8309"/>
                  <a:pt x="6655" y="8358"/>
                </a:cubicBezTo>
                <a:cubicBezTo>
                  <a:pt x="6615" y="8365"/>
                  <a:pt x="6572" y="8322"/>
                  <a:pt x="6528" y="8327"/>
                </a:cubicBezTo>
                <a:cubicBezTo>
                  <a:pt x="6528" y="8328"/>
                  <a:pt x="6528" y="8329"/>
                  <a:pt x="6528" y="8329"/>
                </a:cubicBezTo>
                <a:cubicBezTo>
                  <a:pt x="6544" y="8343"/>
                  <a:pt x="6577" y="8361"/>
                  <a:pt x="6587" y="8378"/>
                </a:cubicBezTo>
                <a:cubicBezTo>
                  <a:pt x="6590" y="8395"/>
                  <a:pt x="6592" y="8411"/>
                  <a:pt x="6594" y="8428"/>
                </a:cubicBezTo>
                <a:cubicBezTo>
                  <a:pt x="6598" y="8442"/>
                  <a:pt x="6610" y="8454"/>
                  <a:pt x="6616" y="8465"/>
                </a:cubicBezTo>
                <a:cubicBezTo>
                  <a:pt x="6629" y="8490"/>
                  <a:pt x="6624" y="8519"/>
                  <a:pt x="6627" y="8547"/>
                </a:cubicBezTo>
                <a:cubicBezTo>
                  <a:pt x="6625" y="8547"/>
                  <a:pt x="6624" y="8547"/>
                  <a:pt x="6622" y="8547"/>
                </a:cubicBezTo>
                <a:cubicBezTo>
                  <a:pt x="6603" y="8553"/>
                  <a:pt x="6577" y="8532"/>
                  <a:pt x="6552" y="8538"/>
                </a:cubicBezTo>
                <a:cubicBezTo>
                  <a:pt x="6552" y="8552"/>
                  <a:pt x="6551" y="8558"/>
                  <a:pt x="6546" y="8566"/>
                </a:cubicBezTo>
                <a:cubicBezTo>
                  <a:pt x="6520" y="8563"/>
                  <a:pt x="6511" y="8552"/>
                  <a:pt x="6480" y="8551"/>
                </a:cubicBezTo>
                <a:cubicBezTo>
                  <a:pt x="6480" y="8552"/>
                  <a:pt x="6480" y="8554"/>
                  <a:pt x="6480" y="8555"/>
                </a:cubicBezTo>
                <a:cubicBezTo>
                  <a:pt x="6441" y="8619"/>
                  <a:pt x="6489" y="8702"/>
                  <a:pt x="6489" y="8774"/>
                </a:cubicBezTo>
                <a:cubicBezTo>
                  <a:pt x="6492" y="8822"/>
                  <a:pt x="6495" y="8869"/>
                  <a:pt x="6497" y="8917"/>
                </a:cubicBezTo>
                <a:cubicBezTo>
                  <a:pt x="6500" y="8959"/>
                  <a:pt x="6488" y="9014"/>
                  <a:pt x="6480" y="9046"/>
                </a:cubicBezTo>
                <a:cubicBezTo>
                  <a:pt x="6468" y="9097"/>
                  <a:pt x="6488" y="9172"/>
                  <a:pt x="6497" y="9215"/>
                </a:cubicBezTo>
                <a:cubicBezTo>
                  <a:pt x="6508" y="9259"/>
                  <a:pt x="6512" y="9326"/>
                  <a:pt x="6546" y="9346"/>
                </a:cubicBezTo>
                <a:cubicBezTo>
                  <a:pt x="6633" y="9398"/>
                  <a:pt x="6849" y="9373"/>
                  <a:pt x="6861" y="9493"/>
                </a:cubicBezTo>
                <a:cubicBezTo>
                  <a:pt x="6799" y="9584"/>
                  <a:pt x="6663" y="9564"/>
                  <a:pt x="6528" y="9585"/>
                </a:cubicBezTo>
                <a:cubicBezTo>
                  <a:pt x="6492" y="9591"/>
                  <a:pt x="6415" y="9599"/>
                  <a:pt x="6384" y="9583"/>
                </a:cubicBezTo>
                <a:cubicBezTo>
                  <a:pt x="6380" y="9552"/>
                  <a:pt x="6393" y="9544"/>
                  <a:pt x="6397" y="9517"/>
                </a:cubicBezTo>
                <a:cubicBezTo>
                  <a:pt x="6393" y="9493"/>
                  <a:pt x="6389" y="9467"/>
                  <a:pt x="6386" y="9443"/>
                </a:cubicBezTo>
                <a:cubicBezTo>
                  <a:pt x="6389" y="9427"/>
                  <a:pt x="6399" y="9407"/>
                  <a:pt x="6395" y="9384"/>
                </a:cubicBezTo>
                <a:cubicBezTo>
                  <a:pt x="6378" y="9300"/>
                  <a:pt x="6327" y="9226"/>
                  <a:pt x="6287" y="9160"/>
                </a:cubicBezTo>
                <a:cubicBezTo>
                  <a:pt x="6285" y="9161"/>
                  <a:pt x="6283" y="9163"/>
                  <a:pt x="6281" y="9164"/>
                </a:cubicBezTo>
                <a:cubicBezTo>
                  <a:pt x="6269" y="9195"/>
                  <a:pt x="6257" y="9225"/>
                  <a:pt x="6248" y="9263"/>
                </a:cubicBezTo>
                <a:cubicBezTo>
                  <a:pt x="6212" y="9275"/>
                  <a:pt x="6169" y="9262"/>
                  <a:pt x="6125" y="9261"/>
                </a:cubicBezTo>
                <a:cubicBezTo>
                  <a:pt x="6119" y="9326"/>
                  <a:pt x="6101" y="9413"/>
                  <a:pt x="6125" y="9476"/>
                </a:cubicBezTo>
                <a:cubicBezTo>
                  <a:pt x="6143" y="9522"/>
                  <a:pt x="6252" y="9617"/>
                  <a:pt x="6228" y="9671"/>
                </a:cubicBezTo>
                <a:cubicBezTo>
                  <a:pt x="6169" y="9684"/>
                  <a:pt x="6045" y="9717"/>
                  <a:pt x="5987" y="9703"/>
                </a:cubicBezTo>
                <a:cubicBezTo>
                  <a:pt x="5974" y="9683"/>
                  <a:pt x="5918" y="9588"/>
                  <a:pt x="5928" y="9554"/>
                </a:cubicBezTo>
                <a:cubicBezTo>
                  <a:pt x="5934" y="9534"/>
                  <a:pt x="5956" y="9527"/>
                  <a:pt x="5967" y="9513"/>
                </a:cubicBezTo>
                <a:cubicBezTo>
                  <a:pt x="5991" y="9482"/>
                  <a:pt x="5987" y="9404"/>
                  <a:pt x="5978" y="9355"/>
                </a:cubicBezTo>
                <a:cubicBezTo>
                  <a:pt x="5969" y="9300"/>
                  <a:pt x="5955" y="9239"/>
                  <a:pt x="5943" y="9189"/>
                </a:cubicBezTo>
                <a:cubicBezTo>
                  <a:pt x="5937" y="9119"/>
                  <a:pt x="5930" y="9050"/>
                  <a:pt x="5923" y="8980"/>
                </a:cubicBezTo>
                <a:cubicBezTo>
                  <a:pt x="5909" y="8892"/>
                  <a:pt x="5950" y="8812"/>
                  <a:pt x="5935" y="8741"/>
                </a:cubicBezTo>
                <a:cubicBezTo>
                  <a:pt x="5929" y="8722"/>
                  <a:pt x="5923" y="8702"/>
                  <a:pt x="5917" y="8682"/>
                </a:cubicBezTo>
                <a:cubicBezTo>
                  <a:pt x="5907" y="8635"/>
                  <a:pt x="5920" y="8602"/>
                  <a:pt x="5906" y="8566"/>
                </a:cubicBezTo>
                <a:cubicBezTo>
                  <a:pt x="5898" y="8545"/>
                  <a:pt x="5875" y="8543"/>
                  <a:pt x="5873" y="8511"/>
                </a:cubicBezTo>
                <a:cubicBezTo>
                  <a:pt x="5889" y="8484"/>
                  <a:pt x="5910" y="8366"/>
                  <a:pt x="5902" y="8321"/>
                </a:cubicBezTo>
                <a:cubicBezTo>
                  <a:pt x="5897" y="8297"/>
                  <a:pt x="5882" y="8264"/>
                  <a:pt x="5891" y="8231"/>
                </a:cubicBezTo>
                <a:cubicBezTo>
                  <a:pt x="5898" y="8218"/>
                  <a:pt x="5907" y="8205"/>
                  <a:pt x="5915" y="8191"/>
                </a:cubicBezTo>
                <a:cubicBezTo>
                  <a:pt x="5917" y="8173"/>
                  <a:pt x="5919" y="8155"/>
                  <a:pt x="5921" y="8137"/>
                </a:cubicBezTo>
                <a:cubicBezTo>
                  <a:pt x="5938" y="8080"/>
                  <a:pt x="5970" y="8010"/>
                  <a:pt x="5956" y="7926"/>
                </a:cubicBezTo>
                <a:cubicBezTo>
                  <a:pt x="5946" y="7864"/>
                  <a:pt x="5910" y="7824"/>
                  <a:pt x="5904" y="7769"/>
                </a:cubicBezTo>
                <a:cubicBezTo>
                  <a:pt x="5897" y="7711"/>
                  <a:pt x="5916" y="7646"/>
                  <a:pt x="5932" y="7604"/>
                </a:cubicBezTo>
                <a:cubicBezTo>
                  <a:pt x="5940" y="7584"/>
                  <a:pt x="5973" y="7543"/>
                  <a:pt x="5965" y="7514"/>
                </a:cubicBezTo>
                <a:cubicBezTo>
                  <a:pt x="5938" y="7463"/>
                  <a:pt x="5910" y="7412"/>
                  <a:pt x="5882" y="7361"/>
                </a:cubicBezTo>
                <a:cubicBezTo>
                  <a:pt x="5871" y="7348"/>
                  <a:pt x="5816" y="7335"/>
                  <a:pt x="5799" y="7322"/>
                </a:cubicBezTo>
                <a:cubicBezTo>
                  <a:pt x="5680" y="7230"/>
                  <a:pt x="5549" y="7139"/>
                  <a:pt x="5470" y="7008"/>
                </a:cubicBezTo>
                <a:cubicBezTo>
                  <a:pt x="5370" y="6845"/>
                  <a:pt x="5438" y="6616"/>
                  <a:pt x="5562" y="6526"/>
                </a:cubicBezTo>
                <a:cubicBezTo>
                  <a:pt x="5598" y="6500"/>
                  <a:pt x="5640" y="6500"/>
                  <a:pt x="5687" y="6480"/>
                </a:cubicBezTo>
                <a:cubicBezTo>
                  <a:pt x="5960" y="6478"/>
                  <a:pt x="6049" y="6677"/>
                  <a:pt x="6079" y="6921"/>
                </a:cubicBezTo>
                <a:cubicBezTo>
                  <a:pt x="6080" y="6921"/>
                  <a:pt x="6080" y="6921"/>
                  <a:pt x="6081" y="6921"/>
                </a:cubicBezTo>
                <a:cubicBezTo>
                  <a:pt x="6134" y="6897"/>
                  <a:pt x="6221" y="6904"/>
                  <a:pt x="6294" y="6954"/>
                </a:cubicBezTo>
                <a:cubicBezTo>
                  <a:pt x="6311" y="6965"/>
                  <a:pt x="6320" y="6985"/>
                  <a:pt x="6346" y="6995"/>
                </a:cubicBezTo>
                <a:cubicBezTo>
                  <a:pt x="6346" y="7015"/>
                  <a:pt x="6336" y="7031"/>
                  <a:pt x="6340" y="7043"/>
                </a:cubicBezTo>
                <a:cubicBezTo>
                  <a:pt x="6338" y="7058"/>
                  <a:pt x="6363" y="7087"/>
                  <a:pt x="6368" y="7109"/>
                </a:cubicBezTo>
                <a:cubicBezTo>
                  <a:pt x="6378" y="7153"/>
                  <a:pt x="6356" y="7210"/>
                  <a:pt x="6364" y="7234"/>
                </a:cubicBezTo>
                <a:cubicBezTo>
                  <a:pt x="6374" y="7252"/>
                  <a:pt x="6391" y="7261"/>
                  <a:pt x="6395" y="7287"/>
                </a:cubicBezTo>
                <a:cubicBezTo>
                  <a:pt x="6400" y="7324"/>
                  <a:pt x="6372" y="7361"/>
                  <a:pt x="6360" y="7385"/>
                </a:cubicBezTo>
                <a:cubicBezTo>
                  <a:pt x="6358" y="7399"/>
                  <a:pt x="6357" y="7413"/>
                  <a:pt x="6355" y="7427"/>
                </a:cubicBezTo>
                <a:cubicBezTo>
                  <a:pt x="6345" y="7462"/>
                  <a:pt x="6305" y="7475"/>
                  <a:pt x="6261" y="7473"/>
                </a:cubicBezTo>
                <a:cubicBezTo>
                  <a:pt x="6262" y="7475"/>
                  <a:pt x="6262" y="7477"/>
                  <a:pt x="6263" y="7479"/>
                </a:cubicBezTo>
                <a:cubicBezTo>
                  <a:pt x="6364" y="7547"/>
                  <a:pt x="6401" y="7639"/>
                  <a:pt x="6438" y="7773"/>
                </a:cubicBezTo>
                <a:cubicBezTo>
                  <a:pt x="6454" y="7828"/>
                  <a:pt x="6478" y="7877"/>
                  <a:pt x="6491" y="7944"/>
                </a:cubicBezTo>
                <a:cubicBezTo>
                  <a:pt x="6505" y="8015"/>
                  <a:pt x="6489" y="8134"/>
                  <a:pt x="6520" y="8187"/>
                </a:cubicBezTo>
                <a:cubicBezTo>
                  <a:pt x="6528" y="8194"/>
                  <a:pt x="6536" y="8200"/>
                  <a:pt x="6543" y="8207"/>
                </a:cubicBezTo>
                <a:cubicBezTo>
                  <a:pt x="6571" y="8204"/>
                  <a:pt x="6594" y="8181"/>
                  <a:pt x="6627" y="8189"/>
                </a:cubicBezTo>
                <a:close/>
                <a:moveTo>
                  <a:pt x="8290" y="6378"/>
                </a:moveTo>
                <a:lnTo>
                  <a:pt x="8290" y="6378"/>
                </a:lnTo>
                <a:cubicBezTo>
                  <a:pt x="8258" y="6387"/>
                  <a:pt x="8015" y="6264"/>
                  <a:pt x="8047" y="6219"/>
                </a:cubicBezTo>
                <a:cubicBezTo>
                  <a:pt x="8012" y="6268"/>
                  <a:pt x="8057" y="6464"/>
                  <a:pt x="8060" y="6522"/>
                </a:cubicBezTo>
                <a:cubicBezTo>
                  <a:pt x="8065" y="6644"/>
                  <a:pt x="8073" y="6768"/>
                  <a:pt x="8064" y="6889"/>
                </a:cubicBezTo>
                <a:cubicBezTo>
                  <a:pt x="8060" y="6948"/>
                  <a:pt x="8070" y="7007"/>
                  <a:pt x="8067" y="7068"/>
                </a:cubicBezTo>
                <a:cubicBezTo>
                  <a:pt x="8063" y="7145"/>
                  <a:pt x="8040" y="7217"/>
                  <a:pt x="8043" y="7296"/>
                </a:cubicBezTo>
                <a:cubicBezTo>
                  <a:pt x="8047" y="7422"/>
                  <a:pt x="8046" y="7574"/>
                  <a:pt x="8027" y="7703"/>
                </a:cubicBezTo>
                <a:cubicBezTo>
                  <a:pt x="8014" y="7788"/>
                  <a:pt x="8021" y="7921"/>
                  <a:pt x="7976" y="7995"/>
                </a:cubicBezTo>
                <a:cubicBezTo>
                  <a:pt x="7892" y="8137"/>
                  <a:pt x="7992" y="8331"/>
                  <a:pt x="7981" y="8478"/>
                </a:cubicBezTo>
                <a:cubicBezTo>
                  <a:pt x="7971" y="8619"/>
                  <a:pt x="7949" y="8729"/>
                  <a:pt x="7980" y="8869"/>
                </a:cubicBezTo>
                <a:cubicBezTo>
                  <a:pt x="7994" y="8933"/>
                  <a:pt x="8024" y="9004"/>
                  <a:pt x="8018" y="9069"/>
                </a:cubicBezTo>
                <a:cubicBezTo>
                  <a:pt x="8015" y="9104"/>
                  <a:pt x="8023" y="9132"/>
                  <a:pt x="8025" y="9166"/>
                </a:cubicBezTo>
                <a:cubicBezTo>
                  <a:pt x="8029" y="9235"/>
                  <a:pt x="7997" y="9196"/>
                  <a:pt x="7976" y="9223"/>
                </a:cubicBezTo>
                <a:cubicBezTo>
                  <a:pt x="7975" y="9224"/>
                  <a:pt x="8015" y="9277"/>
                  <a:pt x="8016" y="9283"/>
                </a:cubicBezTo>
                <a:cubicBezTo>
                  <a:pt x="8026" y="9319"/>
                  <a:pt x="8009" y="9331"/>
                  <a:pt x="7997" y="9351"/>
                </a:cubicBezTo>
                <a:cubicBezTo>
                  <a:pt x="7989" y="9364"/>
                  <a:pt x="8046" y="9429"/>
                  <a:pt x="8058" y="9433"/>
                </a:cubicBezTo>
                <a:cubicBezTo>
                  <a:pt x="8117" y="9454"/>
                  <a:pt x="8112" y="9509"/>
                  <a:pt x="8135" y="9554"/>
                </a:cubicBezTo>
                <a:cubicBezTo>
                  <a:pt x="8171" y="9624"/>
                  <a:pt x="8010" y="9620"/>
                  <a:pt x="7967" y="9627"/>
                </a:cubicBezTo>
                <a:cubicBezTo>
                  <a:pt x="7939" y="9632"/>
                  <a:pt x="7895" y="9635"/>
                  <a:pt x="7867" y="9627"/>
                </a:cubicBezTo>
                <a:cubicBezTo>
                  <a:pt x="7819" y="9612"/>
                  <a:pt x="7808" y="9511"/>
                  <a:pt x="7737" y="9536"/>
                </a:cubicBezTo>
                <a:cubicBezTo>
                  <a:pt x="7672" y="9558"/>
                  <a:pt x="7655" y="9510"/>
                  <a:pt x="7647" y="9473"/>
                </a:cubicBezTo>
                <a:cubicBezTo>
                  <a:pt x="7635" y="9415"/>
                  <a:pt x="7603" y="9374"/>
                  <a:pt x="7587" y="9311"/>
                </a:cubicBezTo>
                <a:cubicBezTo>
                  <a:pt x="7555" y="9190"/>
                  <a:pt x="7600" y="9080"/>
                  <a:pt x="7595" y="8957"/>
                </a:cubicBezTo>
                <a:cubicBezTo>
                  <a:pt x="7593" y="8888"/>
                  <a:pt x="7589" y="8818"/>
                  <a:pt x="7585" y="8749"/>
                </a:cubicBezTo>
                <a:cubicBezTo>
                  <a:pt x="7580" y="8652"/>
                  <a:pt x="7549" y="8585"/>
                  <a:pt x="7525" y="8494"/>
                </a:cubicBezTo>
                <a:cubicBezTo>
                  <a:pt x="7516" y="8459"/>
                  <a:pt x="7527" y="8433"/>
                  <a:pt x="7548" y="8405"/>
                </a:cubicBezTo>
                <a:cubicBezTo>
                  <a:pt x="7562" y="8387"/>
                  <a:pt x="7542" y="8340"/>
                  <a:pt x="7541" y="8319"/>
                </a:cubicBezTo>
                <a:cubicBezTo>
                  <a:pt x="7535" y="8236"/>
                  <a:pt x="7518" y="8155"/>
                  <a:pt x="7507" y="8071"/>
                </a:cubicBezTo>
                <a:cubicBezTo>
                  <a:pt x="7498" y="8004"/>
                  <a:pt x="7482" y="7934"/>
                  <a:pt x="7482" y="7865"/>
                </a:cubicBezTo>
                <a:cubicBezTo>
                  <a:pt x="7481" y="7834"/>
                  <a:pt x="7457" y="7655"/>
                  <a:pt x="7472" y="7633"/>
                </a:cubicBezTo>
                <a:cubicBezTo>
                  <a:pt x="7443" y="7675"/>
                  <a:pt x="7462" y="7770"/>
                  <a:pt x="7441" y="7822"/>
                </a:cubicBezTo>
                <a:cubicBezTo>
                  <a:pt x="7417" y="7887"/>
                  <a:pt x="7421" y="7964"/>
                  <a:pt x="7414" y="8033"/>
                </a:cubicBezTo>
                <a:cubicBezTo>
                  <a:pt x="7408" y="8098"/>
                  <a:pt x="7402" y="8164"/>
                  <a:pt x="7393" y="8229"/>
                </a:cubicBezTo>
                <a:cubicBezTo>
                  <a:pt x="7383" y="8306"/>
                  <a:pt x="7333" y="8348"/>
                  <a:pt x="7347" y="8423"/>
                </a:cubicBezTo>
                <a:cubicBezTo>
                  <a:pt x="7375" y="8574"/>
                  <a:pt x="7361" y="8721"/>
                  <a:pt x="7392" y="8873"/>
                </a:cubicBezTo>
                <a:cubicBezTo>
                  <a:pt x="7412" y="8969"/>
                  <a:pt x="7359" y="9220"/>
                  <a:pt x="7441" y="9292"/>
                </a:cubicBezTo>
                <a:cubicBezTo>
                  <a:pt x="7489" y="9335"/>
                  <a:pt x="7423" y="9444"/>
                  <a:pt x="7385" y="9472"/>
                </a:cubicBezTo>
                <a:cubicBezTo>
                  <a:pt x="7353" y="9495"/>
                  <a:pt x="7351" y="9580"/>
                  <a:pt x="7291" y="9580"/>
                </a:cubicBezTo>
                <a:cubicBezTo>
                  <a:pt x="7257" y="9580"/>
                  <a:pt x="7279" y="9668"/>
                  <a:pt x="7195" y="9676"/>
                </a:cubicBezTo>
                <a:cubicBezTo>
                  <a:pt x="7144" y="9680"/>
                  <a:pt x="7093" y="9678"/>
                  <a:pt x="7043" y="9678"/>
                </a:cubicBezTo>
                <a:cubicBezTo>
                  <a:pt x="6996" y="9678"/>
                  <a:pt x="6950" y="9686"/>
                  <a:pt x="6954" y="9622"/>
                </a:cubicBezTo>
                <a:cubicBezTo>
                  <a:pt x="6956" y="9580"/>
                  <a:pt x="6969" y="9524"/>
                  <a:pt x="7004" y="9492"/>
                </a:cubicBezTo>
                <a:cubicBezTo>
                  <a:pt x="7020" y="9477"/>
                  <a:pt x="7026" y="9420"/>
                  <a:pt x="7009" y="9409"/>
                </a:cubicBezTo>
                <a:cubicBezTo>
                  <a:pt x="6977" y="9389"/>
                  <a:pt x="6943" y="9363"/>
                  <a:pt x="6956" y="9318"/>
                </a:cubicBezTo>
                <a:cubicBezTo>
                  <a:pt x="6969" y="9272"/>
                  <a:pt x="7026" y="9288"/>
                  <a:pt x="7048" y="9263"/>
                </a:cubicBezTo>
                <a:cubicBezTo>
                  <a:pt x="7046" y="9265"/>
                  <a:pt x="6981" y="9157"/>
                  <a:pt x="6978" y="9144"/>
                </a:cubicBezTo>
                <a:cubicBezTo>
                  <a:pt x="6966" y="9077"/>
                  <a:pt x="6996" y="8994"/>
                  <a:pt x="6971" y="8932"/>
                </a:cubicBezTo>
                <a:cubicBezTo>
                  <a:pt x="6924" y="8813"/>
                  <a:pt x="6916" y="8688"/>
                  <a:pt x="6891" y="8564"/>
                </a:cubicBezTo>
                <a:cubicBezTo>
                  <a:pt x="6866" y="8440"/>
                  <a:pt x="7031" y="8327"/>
                  <a:pt x="6966" y="8197"/>
                </a:cubicBezTo>
                <a:cubicBezTo>
                  <a:pt x="6916" y="8099"/>
                  <a:pt x="6953" y="7953"/>
                  <a:pt x="6916" y="7844"/>
                </a:cubicBezTo>
                <a:cubicBezTo>
                  <a:pt x="6881" y="7738"/>
                  <a:pt x="6869" y="7599"/>
                  <a:pt x="6865" y="7488"/>
                </a:cubicBezTo>
                <a:cubicBezTo>
                  <a:pt x="6859" y="7354"/>
                  <a:pt x="6829" y="7260"/>
                  <a:pt x="6846" y="7131"/>
                </a:cubicBezTo>
                <a:cubicBezTo>
                  <a:pt x="6860" y="7028"/>
                  <a:pt x="6924" y="6286"/>
                  <a:pt x="6883" y="6281"/>
                </a:cubicBezTo>
                <a:cubicBezTo>
                  <a:pt x="6863" y="6280"/>
                  <a:pt x="6759" y="6377"/>
                  <a:pt x="6725" y="6388"/>
                </a:cubicBezTo>
                <a:cubicBezTo>
                  <a:pt x="6616" y="6423"/>
                  <a:pt x="6587" y="6362"/>
                  <a:pt x="6568" y="6263"/>
                </a:cubicBezTo>
                <a:cubicBezTo>
                  <a:pt x="6549" y="6160"/>
                  <a:pt x="6499" y="6127"/>
                  <a:pt x="6564" y="6018"/>
                </a:cubicBezTo>
                <a:cubicBezTo>
                  <a:pt x="6578" y="5995"/>
                  <a:pt x="6615" y="5914"/>
                  <a:pt x="6602" y="5881"/>
                </a:cubicBezTo>
                <a:cubicBezTo>
                  <a:pt x="6604" y="5883"/>
                  <a:pt x="6679" y="5770"/>
                  <a:pt x="6687" y="5753"/>
                </a:cubicBezTo>
                <a:cubicBezTo>
                  <a:pt x="6710" y="5705"/>
                  <a:pt x="6732" y="5659"/>
                  <a:pt x="6756" y="5611"/>
                </a:cubicBezTo>
                <a:cubicBezTo>
                  <a:pt x="6778" y="5568"/>
                  <a:pt x="6818" y="5475"/>
                  <a:pt x="6863" y="5457"/>
                </a:cubicBezTo>
                <a:cubicBezTo>
                  <a:pt x="6933" y="5429"/>
                  <a:pt x="6981" y="5427"/>
                  <a:pt x="6936" y="5351"/>
                </a:cubicBezTo>
                <a:cubicBezTo>
                  <a:pt x="6894" y="5280"/>
                  <a:pt x="7007" y="5234"/>
                  <a:pt x="7002" y="5182"/>
                </a:cubicBezTo>
                <a:cubicBezTo>
                  <a:pt x="7001" y="5172"/>
                  <a:pt x="6968" y="5143"/>
                  <a:pt x="6962" y="5131"/>
                </a:cubicBezTo>
                <a:cubicBezTo>
                  <a:pt x="6943" y="5097"/>
                  <a:pt x="6964" y="5039"/>
                  <a:pt x="6949" y="5014"/>
                </a:cubicBezTo>
                <a:cubicBezTo>
                  <a:pt x="6907" y="4945"/>
                  <a:pt x="7000" y="4718"/>
                  <a:pt x="7096" y="4698"/>
                </a:cubicBezTo>
                <a:cubicBezTo>
                  <a:pt x="7136" y="4690"/>
                  <a:pt x="7170" y="4666"/>
                  <a:pt x="7206" y="4648"/>
                </a:cubicBezTo>
                <a:cubicBezTo>
                  <a:pt x="7222" y="4641"/>
                  <a:pt x="7212" y="4598"/>
                  <a:pt x="7201" y="4608"/>
                </a:cubicBezTo>
                <a:cubicBezTo>
                  <a:pt x="7167" y="4638"/>
                  <a:pt x="7122" y="4518"/>
                  <a:pt x="7142" y="4487"/>
                </a:cubicBezTo>
                <a:cubicBezTo>
                  <a:pt x="7155" y="4466"/>
                  <a:pt x="7132" y="4376"/>
                  <a:pt x="7132" y="4348"/>
                </a:cubicBezTo>
                <a:cubicBezTo>
                  <a:pt x="7132" y="4276"/>
                  <a:pt x="7201" y="4237"/>
                  <a:pt x="7255" y="4207"/>
                </a:cubicBezTo>
                <a:cubicBezTo>
                  <a:pt x="7341" y="4160"/>
                  <a:pt x="7433" y="4188"/>
                  <a:pt x="7497" y="4255"/>
                </a:cubicBezTo>
                <a:cubicBezTo>
                  <a:pt x="7537" y="4296"/>
                  <a:pt x="7554" y="4315"/>
                  <a:pt x="7553" y="4374"/>
                </a:cubicBezTo>
                <a:cubicBezTo>
                  <a:pt x="7552" y="4394"/>
                  <a:pt x="7551" y="4491"/>
                  <a:pt x="7556" y="4490"/>
                </a:cubicBezTo>
                <a:cubicBezTo>
                  <a:pt x="7560" y="4490"/>
                  <a:pt x="7529" y="4607"/>
                  <a:pt x="7528" y="4620"/>
                </a:cubicBezTo>
                <a:cubicBezTo>
                  <a:pt x="7527" y="4644"/>
                  <a:pt x="7602" y="4683"/>
                  <a:pt x="7623" y="4699"/>
                </a:cubicBezTo>
                <a:cubicBezTo>
                  <a:pt x="7675" y="4742"/>
                  <a:pt x="7717" y="4849"/>
                  <a:pt x="7740" y="4911"/>
                </a:cubicBezTo>
                <a:cubicBezTo>
                  <a:pt x="7772" y="4997"/>
                  <a:pt x="7723" y="5018"/>
                  <a:pt x="7700" y="5086"/>
                </a:cubicBezTo>
                <a:cubicBezTo>
                  <a:pt x="7704" y="5071"/>
                  <a:pt x="7860" y="5206"/>
                  <a:pt x="7862" y="5241"/>
                </a:cubicBezTo>
                <a:cubicBezTo>
                  <a:pt x="7863" y="5273"/>
                  <a:pt x="7865" y="5395"/>
                  <a:pt x="7892" y="5409"/>
                </a:cubicBezTo>
                <a:cubicBezTo>
                  <a:pt x="7963" y="5447"/>
                  <a:pt x="8029" y="5448"/>
                  <a:pt x="8098" y="5501"/>
                </a:cubicBezTo>
                <a:cubicBezTo>
                  <a:pt x="8121" y="5519"/>
                  <a:pt x="8145" y="5556"/>
                  <a:pt x="8161" y="5581"/>
                </a:cubicBezTo>
                <a:cubicBezTo>
                  <a:pt x="8180" y="5610"/>
                  <a:pt x="8181" y="5637"/>
                  <a:pt x="8192" y="5668"/>
                </a:cubicBezTo>
                <a:cubicBezTo>
                  <a:pt x="8205" y="5704"/>
                  <a:pt x="8244" y="5713"/>
                  <a:pt x="8260" y="5747"/>
                </a:cubicBezTo>
                <a:cubicBezTo>
                  <a:pt x="8266" y="5762"/>
                  <a:pt x="8265" y="5777"/>
                  <a:pt x="8258" y="5791"/>
                </a:cubicBezTo>
                <a:cubicBezTo>
                  <a:pt x="8251" y="5810"/>
                  <a:pt x="8289" y="5802"/>
                  <a:pt x="8294" y="5822"/>
                </a:cubicBezTo>
                <a:cubicBezTo>
                  <a:pt x="8304" y="5856"/>
                  <a:pt x="8295" y="5885"/>
                  <a:pt x="8315" y="5917"/>
                </a:cubicBezTo>
                <a:cubicBezTo>
                  <a:pt x="8352" y="5975"/>
                  <a:pt x="8393" y="6024"/>
                  <a:pt x="8413" y="6094"/>
                </a:cubicBezTo>
                <a:cubicBezTo>
                  <a:pt x="8431" y="6158"/>
                  <a:pt x="8366" y="6194"/>
                  <a:pt x="8374" y="6252"/>
                </a:cubicBezTo>
                <a:cubicBezTo>
                  <a:pt x="8380" y="6299"/>
                  <a:pt x="8337" y="6366"/>
                  <a:pt x="8290" y="6378"/>
                </a:cubicBezTo>
                <a:close/>
                <a:moveTo>
                  <a:pt x="2227" y="5632"/>
                </a:moveTo>
                <a:lnTo>
                  <a:pt x="2227" y="6638"/>
                </a:lnTo>
                <a:cubicBezTo>
                  <a:pt x="2227" y="6685"/>
                  <a:pt x="2252" y="6729"/>
                  <a:pt x="2294" y="6751"/>
                </a:cubicBezTo>
                <a:lnTo>
                  <a:pt x="2336" y="6774"/>
                </a:lnTo>
                <a:cubicBezTo>
                  <a:pt x="2338" y="6647"/>
                  <a:pt x="2342" y="6520"/>
                  <a:pt x="2346" y="6393"/>
                </a:cubicBezTo>
                <a:cubicBezTo>
                  <a:pt x="2349" y="6267"/>
                  <a:pt x="2354" y="6140"/>
                  <a:pt x="2360" y="6014"/>
                </a:cubicBezTo>
                <a:cubicBezTo>
                  <a:pt x="2363" y="5960"/>
                  <a:pt x="2365" y="5904"/>
                  <a:pt x="2370" y="5848"/>
                </a:cubicBezTo>
                <a:cubicBezTo>
                  <a:pt x="2366" y="5840"/>
                  <a:pt x="2362" y="5831"/>
                  <a:pt x="2358" y="5822"/>
                </a:cubicBezTo>
                <a:cubicBezTo>
                  <a:pt x="2345" y="5792"/>
                  <a:pt x="2332" y="5761"/>
                  <a:pt x="2324" y="5729"/>
                </a:cubicBezTo>
                <a:cubicBezTo>
                  <a:pt x="2302" y="5700"/>
                  <a:pt x="2265" y="5666"/>
                  <a:pt x="2227" y="5632"/>
                </a:cubicBezTo>
                <a:close/>
                <a:moveTo>
                  <a:pt x="3135" y="7213"/>
                </a:moveTo>
                <a:lnTo>
                  <a:pt x="4559" y="7993"/>
                </a:lnTo>
                <a:cubicBezTo>
                  <a:pt x="4578" y="8004"/>
                  <a:pt x="4601" y="8011"/>
                  <a:pt x="4626" y="8011"/>
                </a:cubicBezTo>
                <a:cubicBezTo>
                  <a:pt x="4639" y="8011"/>
                  <a:pt x="4652" y="8009"/>
                  <a:pt x="4665" y="8005"/>
                </a:cubicBezTo>
                <a:lnTo>
                  <a:pt x="5700" y="7744"/>
                </a:lnTo>
                <a:cubicBezTo>
                  <a:pt x="5700" y="7671"/>
                  <a:pt x="5718" y="7597"/>
                  <a:pt x="5744" y="7531"/>
                </a:cubicBezTo>
                <a:cubicBezTo>
                  <a:pt x="5741" y="7526"/>
                  <a:pt x="5739" y="7521"/>
                  <a:pt x="5736" y="7516"/>
                </a:cubicBezTo>
                <a:cubicBezTo>
                  <a:pt x="5716" y="7508"/>
                  <a:pt x="5697" y="7499"/>
                  <a:pt x="5675" y="7482"/>
                </a:cubicBezTo>
                <a:cubicBezTo>
                  <a:pt x="5532" y="7371"/>
                  <a:pt x="5393" y="7272"/>
                  <a:pt x="5297" y="7114"/>
                </a:cubicBezTo>
                <a:cubicBezTo>
                  <a:pt x="5239" y="7019"/>
                  <a:pt x="5215" y="6907"/>
                  <a:pt x="5221" y="6795"/>
                </a:cubicBezTo>
                <a:lnTo>
                  <a:pt x="4922" y="6846"/>
                </a:lnTo>
                <a:cubicBezTo>
                  <a:pt x="4920" y="6846"/>
                  <a:pt x="4917" y="6846"/>
                  <a:pt x="4915" y="6846"/>
                </a:cubicBezTo>
                <a:cubicBezTo>
                  <a:pt x="4905" y="6846"/>
                  <a:pt x="4895" y="6842"/>
                  <a:pt x="4887" y="6836"/>
                </a:cubicBezTo>
                <a:cubicBezTo>
                  <a:pt x="4878" y="6828"/>
                  <a:pt x="4872" y="6816"/>
                  <a:pt x="4872" y="6803"/>
                </a:cubicBezTo>
                <a:lnTo>
                  <a:pt x="4872" y="6449"/>
                </a:lnTo>
                <a:cubicBezTo>
                  <a:pt x="4840" y="6455"/>
                  <a:pt x="4806" y="6454"/>
                  <a:pt x="4773" y="6444"/>
                </a:cubicBezTo>
                <a:cubicBezTo>
                  <a:pt x="4772" y="6443"/>
                  <a:pt x="4771" y="6443"/>
                  <a:pt x="4770" y="6443"/>
                </a:cubicBezTo>
                <a:cubicBezTo>
                  <a:pt x="4764" y="6441"/>
                  <a:pt x="4758" y="6438"/>
                  <a:pt x="4751" y="6436"/>
                </a:cubicBezTo>
                <a:cubicBezTo>
                  <a:pt x="4745" y="6462"/>
                  <a:pt x="4735" y="6488"/>
                  <a:pt x="4719" y="6516"/>
                </a:cubicBezTo>
                <a:cubicBezTo>
                  <a:pt x="4719" y="6517"/>
                  <a:pt x="4718" y="6518"/>
                  <a:pt x="4717" y="6520"/>
                </a:cubicBezTo>
                <a:cubicBezTo>
                  <a:pt x="4701" y="6547"/>
                  <a:pt x="4680" y="6568"/>
                  <a:pt x="4657" y="6584"/>
                </a:cubicBezTo>
                <a:cubicBezTo>
                  <a:pt x="4640" y="6605"/>
                  <a:pt x="4621" y="6625"/>
                  <a:pt x="4599" y="6642"/>
                </a:cubicBezTo>
                <a:cubicBezTo>
                  <a:pt x="4578" y="6658"/>
                  <a:pt x="4555" y="6670"/>
                  <a:pt x="4532" y="6677"/>
                </a:cubicBezTo>
                <a:cubicBezTo>
                  <a:pt x="4517" y="6687"/>
                  <a:pt x="4502" y="6695"/>
                  <a:pt x="4487" y="6702"/>
                </a:cubicBezTo>
                <a:cubicBezTo>
                  <a:pt x="4467" y="6711"/>
                  <a:pt x="4445" y="6717"/>
                  <a:pt x="4424" y="6719"/>
                </a:cubicBezTo>
                <a:cubicBezTo>
                  <a:pt x="4406" y="6727"/>
                  <a:pt x="4388" y="6734"/>
                  <a:pt x="4372" y="6738"/>
                </a:cubicBezTo>
                <a:cubicBezTo>
                  <a:pt x="4369" y="6739"/>
                  <a:pt x="4366" y="6740"/>
                  <a:pt x="4363" y="6741"/>
                </a:cubicBezTo>
                <a:cubicBezTo>
                  <a:pt x="4363" y="6755"/>
                  <a:pt x="4356" y="6768"/>
                  <a:pt x="4344" y="6776"/>
                </a:cubicBezTo>
                <a:cubicBezTo>
                  <a:pt x="4337" y="6781"/>
                  <a:pt x="4328" y="6783"/>
                  <a:pt x="4320" y="6783"/>
                </a:cubicBezTo>
                <a:cubicBezTo>
                  <a:pt x="4315" y="6783"/>
                  <a:pt x="4310" y="6782"/>
                  <a:pt x="4305" y="6781"/>
                </a:cubicBezTo>
                <a:lnTo>
                  <a:pt x="4083" y="6699"/>
                </a:lnTo>
                <a:cubicBezTo>
                  <a:pt x="4076" y="6702"/>
                  <a:pt x="4069" y="6704"/>
                  <a:pt x="4063" y="6706"/>
                </a:cubicBezTo>
                <a:cubicBezTo>
                  <a:pt x="4048" y="6716"/>
                  <a:pt x="4033" y="6725"/>
                  <a:pt x="4018" y="6731"/>
                </a:cubicBezTo>
                <a:cubicBezTo>
                  <a:pt x="3997" y="6741"/>
                  <a:pt x="3976" y="6746"/>
                  <a:pt x="3955" y="6748"/>
                </a:cubicBezTo>
                <a:cubicBezTo>
                  <a:pt x="3936" y="6757"/>
                  <a:pt x="3918" y="6764"/>
                  <a:pt x="3902" y="6768"/>
                </a:cubicBezTo>
                <a:cubicBezTo>
                  <a:pt x="3793" y="6798"/>
                  <a:pt x="3677" y="6732"/>
                  <a:pt x="3645" y="6624"/>
                </a:cubicBezTo>
                <a:cubicBezTo>
                  <a:pt x="3640" y="6607"/>
                  <a:pt x="3637" y="6586"/>
                  <a:pt x="3635" y="6565"/>
                </a:cubicBezTo>
                <a:cubicBezTo>
                  <a:pt x="3628" y="6551"/>
                  <a:pt x="3623" y="6535"/>
                  <a:pt x="3620" y="6518"/>
                </a:cubicBezTo>
                <a:cubicBezTo>
                  <a:pt x="3615" y="6520"/>
                  <a:pt x="3610" y="6521"/>
                  <a:pt x="3606" y="6521"/>
                </a:cubicBezTo>
                <a:cubicBezTo>
                  <a:pt x="3601" y="6521"/>
                  <a:pt x="3596" y="6520"/>
                  <a:pt x="3591" y="6518"/>
                </a:cubicBezTo>
                <a:lnTo>
                  <a:pt x="3300" y="6411"/>
                </a:lnTo>
                <a:cubicBezTo>
                  <a:pt x="3283" y="6405"/>
                  <a:pt x="3272" y="6389"/>
                  <a:pt x="3272" y="6371"/>
                </a:cubicBezTo>
                <a:lnTo>
                  <a:pt x="3272" y="5577"/>
                </a:lnTo>
                <a:cubicBezTo>
                  <a:pt x="3272" y="5565"/>
                  <a:pt x="3278" y="5552"/>
                  <a:pt x="3288" y="5544"/>
                </a:cubicBezTo>
                <a:cubicBezTo>
                  <a:pt x="3297" y="5536"/>
                  <a:pt x="3311" y="5533"/>
                  <a:pt x="3323" y="5535"/>
                </a:cubicBezTo>
                <a:lnTo>
                  <a:pt x="3614" y="5590"/>
                </a:lnTo>
                <a:lnTo>
                  <a:pt x="3616" y="5590"/>
                </a:lnTo>
                <a:cubicBezTo>
                  <a:pt x="3616" y="5583"/>
                  <a:pt x="3616" y="5575"/>
                  <a:pt x="3616" y="5567"/>
                </a:cubicBezTo>
                <a:cubicBezTo>
                  <a:pt x="3610" y="5543"/>
                  <a:pt x="3609" y="5517"/>
                  <a:pt x="3612" y="5490"/>
                </a:cubicBezTo>
                <a:cubicBezTo>
                  <a:pt x="3507" y="5509"/>
                  <a:pt x="3402" y="5444"/>
                  <a:pt x="3373" y="5341"/>
                </a:cubicBezTo>
                <a:cubicBezTo>
                  <a:pt x="3368" y="5324"/>
                  <a:pt x="3364" y="5304"/>
                  <a:pt x="3362" y="5283"/>
                </a:cubicBezTo>
                <a:cubicBezTo>
                  <a:pt x="3360" y="5280"/>
                  <a:pt x="3359" y="5276"/>
                  <a:pt x="3358" y="5273"/>
                </a:cubicBezTo>
                <a:cubicBezTo>
                  <a:pt x="3300" y="5363"/>
                  <a:pt x="3251" y="5458"/>
                  <a:pt x="3220" y="5553"/>
                </a:cubicBezTo>
                <a:cubicBezTo>
                  <a:pt x="3186" y="5654"/>
                  <a:pt x="3152" y="5756"/>
                  <a:pt x="3118" y="5857"/>
                </a:cubicBezTo>
                <a:cubicBezTo>
                  <a:pt x="3125" y="6061"/>
                  <a:pt x="3131" y="6266"/>
                  <a:pt x="3138" y="6470"/>
                </a:cubicBezTo>
                <a:cubicBezTo>
                  <a:pt x="3142" y="6608"/>
                  <a:pt x="3138" y="6753"/>
                  <a:pt x="3137" y="6892"/>
                </a:cubicBezTo>
                <a:cubicBezTo>
                  <a:pt x="3137" y="6999"/>
                  <a:pt x="3136" y="7106"/>
                  <a:pt x="3135" y="7213"/>
                </a:cubicBezTo>
                <a:close/>
                <a:moveTo>
                  <a:pt x="6563" y="7526"/>
                </a:moveTo>
                <a:lnTo>
                  <a:pt x="6662" y="7501"/>
                </a:lnTo>
                <a:lnTo>
                  <a:pt x="6662" y="7496"/>
                </a:lnTo>
                <a:cubicBezTo>
                  <a:pt x="6656" y="7355"/>
                  <a:pt x="6626" y="7252"/>
                  <a:pt x="6646" y="7104"/>
                </a:cubicBezTo>
                <a:cubicBezTo>
                  <a:pt x="6663" y="6973"/>
                  <a:pt x="6671" y="6831"/>
                  <a:pt x="6680" y="6699"/>
                </a:cubicBezTo>
                <a:cubicBezTo>
                  <a:pt x="6682" y="6666"/>
                  <a:pt x="6684" y="6633"/>
                  <a:pt x="6686" y="6600"/>
                </a:cubicBezTo>
                <a:cubicBezTo>
                  <a:pt x="6637" y="6603"/>
                  <a:pt x="6588" y="6594"/>
                  <a:pt x="6542" y="6571"/>
                </a:cubicBezTo>
                <a:lnTo>
                  <a:pt x="6213" y="6627"/>
                </a:lnTo>
                <a:cubicBezTo>
                  <a:pt x="6225" y="6655"/>
                  <a:pt x="6235" y="6685"/>
                  <a:pt x="6244" y="6716"/>
                </a:cubicBezTo>
                <a:cubicBezTo>
                  <a:pt x="6303" y="6729"/>
                  <a:pt x="6359" y="6753"/>
                  <a:pt x="6408" y="6786"/>
                </a:cubicBezTo>
                <a:cubicBezTo>
                  <a:pt x="6424" y="6797"/>
                  <a:pt x="6436" y="6808"/>
                  <a:pt x="6448" y="6820"/>
                </a:cubicBezTo>
                <a:cubicBezTo>
                  <a:pt x="6513" y="6857"/>
                  <a:pt x="6551" y="6925"/>
                  <a:pt x="6549" y="7002"/>
                </a:cubicBezTo>
                <a:cubicBezTo>
                  <a:pt x="6549" y="7006"/>
                  <a:pt x="6548" y="7010"/>
                  <a:pt x="6548" y="7014"/>
                </a:cubicBezTo>
                <a:cubicBezTo>
                  <a:pt x="6555" y="7028"/>
                  <a:pt x="6561" y="7044"/>
                  <a:pt x="6565" y="7063"/>
                </a:cubicBezTo>
                <a:cubicBezTo>
                  <a:pt x="6576" y="7110"/>
                  <a:pt x="6574" y="7142"/>
                  <a:pt x="6570" y="7179"/>
                </a:cubicBezTo>
                <a:cubicBezTo>
                  <a:pt x="6583" y="7202"/>
                  <a:pt x="6591" y="7228"/>
                  <a:pt x="6595" y="7258"/>
                </a:cubicBezTo>
                <a:cubicBezTo>
                  <a:pt x="6606" y="7334"/>
                  <a:pt x="6587" y="7386"/>
                  <a:pt x="6557" y="7445"/>
                </a:cubicBezTo>
                <a:cubicBezTo>
                  <a:pt x="6557" y="7446"/>
                  <a:pt x="6557" y="7446"/>
                  <a:pt x="6557" y="7447"/>
                </a:cubicBezTo>
                <a:cubicBezTo>
                  <a:pt x="6556" y="7460"/>
                  <a:pt x="6553" y="7471"/>
                  <a:pt x="6550" y="7483"/>
                </a:cubicBezTo>
                <a:cubicBezTo>
                  <a:pt x="6549" y="7487"/>
                  <a:pt x="6548" y="7490"/>
                  <a:pt x="6547" y="7494"/>
                </a:cubicBezTo>
                <a:cubicBezTo>
                  <a:pt x="6552" y="7504"/>
                  <a:pt x="6558" y="7515"/>
                  <a:pt x="6563" y="7526"/>
                </a:cubicBezTo>
                <a:close/>
                <a:moveTo>
                  <a:pt x="8236" y="7661"/>
                </a:moveTo>
                <a:lnTo>
                  <a:pt x="8281" y="7675"/>
                </a:lnTo>
                <a:cubicBezTo>
                  <a:pt x="8281" y="7675"/>
                  <a:pt x="8313" y="7683"/>
                  <a:pt x="8330" y="7683"/>
                </a:cubicBezTo>
                <a:cubicBezTo>
                  <a:pt x="8349" y="7683"/>
                  <a:pt x="8367" y="7680"/>
                  <a:pt x="8384" y="7673"/>
                </a:cubicBezTo>
                <a:lnTo>
                  <a:pt x="8805" y="7485"/>
                </a:lnTo>
                <a:cubicBezTo>
                  <a:pt x="8810" y="7467"/>
                  <a:pt x="8816" y="7448"/>
                  <a:pt x="8820" y="7430"/>
                </a:cubicBezTo>
                <a:cubicBezTo>
                  <a:pt x="8829" y="7385"/>
                  <a:pt x="8836" y="7341"/>
                  <a:pt x="8843" y="7296"/>
                </a:cubicBezTo>
                <a:cubicBezTo>
                  <a:pt x="8828" y="7275"/>
                  <a:pt x="8815" y="7254"/>
                  <a:pt x="8802" y="7231"/>
                </a:cubicBezTo>
                <a:cubicBezTo>
                  <a:pt x="8797" y="7223"/>
                  <a:pt x="8792" y="7213"/>
                  <a:pt x="8786" y="7204"/>
                </a:cubicBezTo>
                <a:cubicBezTo>
                  <a:pt x="8658" y="7105"/>
                  <a:pt x="8635" y="6908"/>
                  <a:pt x="8742" y="6797"/>
                </a:cubicBezTo>
                <a:cubicBezTo>
                  <a:pt x="8746" y="6781"/>
                  <a:pt x="8750" y="6765"/>
                  <a:pt x="8755" y="6750"/>
                </a:cubicBezTo>
                <a:cubicBezTo>
                  <a:pt x="8762" y="6727"/>
                  <a:pt x="8769" y="6705"/>
                  <a:pt x="8779" y="6683"/>
                </a:cubicBezTo>
                <a:cubicBezTo>
                  <a:pt x="8780" y="6681"/>
                  <a:pt x="8780" y="6679"/>
                  <a:pt x="8781" y="6676"/>
                </a:cubicBezTo>
                <a:cubicBezTo>
                  <a:pt x="8787" y="6649"/>
                  <a:pt x="8796" y="6624"/>
                  <a:pt x="8807" y="6600"/>
                </a:cubicBezTo>
                <a:cubicBezTo>
                  <a:pt x="8706" y="6531"/>
                  <a:pt x="8642" y="6403"/>
                  <a:pt x="8669" y="6282"/>
                </a:cubicBezTo>
                <a:cubicBezTo>
                  <a:pt x="8672" y="6266"/>
                  <a:pt x="8677" y="6252"/>
                  <a:pt x="8681" y="6238"/>
                </a:cubicBezTo>
                <a:cubicBezTo>
                  <a:pt x="8679" y="6228"/>
                  <a:pt x="8676" y="6219"/>
                  <a:pt x="8674" y="6210"/>
                </a:cubicBezTo>
                <a:lnTo>
                  <a:pt x="8596" y="6224"/>
                </a:lnTo>
                <a:cubicBezTo>
                  <a:pt x="8590" y="6237"/>
                  <a:pt x="8584" y="6251"/>
                  <a:pt x="8577" y="6266"/>
                </a:cubicBezTo>
                <a:cubicBezTo>
                  <a:pt x="8575" y="6402"/>
                  <a:pt x="8473" y="6540"/>
                  <a:pt x="8341" y="6574"/>
                </a:cubicBezTo>
                <a:cubicBezTo>
                  <a:pt x="8317" y="6581"/>
                  <a:pt x="8291" y="6582"/>
                  <a:pt x="8265" y="6580"/>
                </a:cubicBezTo>
                <a:cubicBezTo>
                  <a:pt x="8270" y="6688"/>
                  <a:pt x="8274" y="6795"/>
                  <a:pt x="8266" y="6904"/>
                </a:cubicBezTo>
                <a:cubicBezTo>
                  <a:pt x="8262" y="6959"/>
                  <a:pt x="8272" y="7020"/>
                  <a:pt x="8269" y="7078"/>
                </a:cubicBezTo>
                <a:cubicBezTo>
                  <a:pt x="8265" y="7146"/>
                  <a:pt x="8243" y="7226"/>
                  <a:pt x="8245" y="7290"/>
                </a:cubicBezTo>
                <a:cubicBezTo>
                  <a:pt x="8249" y="7411"/>
                  <a:pt x="8249" y="7538"/>
                  <a:pt x="8236" y="7661"/>
                </a:cubicBezTo>
                <a:close/>
                <a:moveTo>
                  <a:pt x="3648" y="6182"/>
                </a:moveTo>
                <a:lnTo>
                  <a:pt x="3648" y="6231"/>
                </a:lnTo>
                <a:cubicBezTo>
                  <a:pt x="3652" y="6224"/>
                  <a:pt x="3655" y="6216"/>
                  <a:pt x="3660" y="6208"/>
                </a:cubicBezTo>
                <a:cubicBezTo>
                  <a:pt x="3663" y="6203"/>
                  <a:pt x="3666" y="6198"/>
                  <a:pt x="3669" y="6193"/>
                </a:cubicBezTo>
                <a:cubicBezTo>
                  <a:pt x="3662" y="6189"/>
                  <a:pt x="3655" y="6186"/>
                  <a:pt x="3648" y="6182"/>
                </a:cubicBezTo>
                <a:close/>
                <a:moveTo>
                  <a:pt x="6945" y="3945"/>
                </a:moveTo>
                <a:cubicBezTo>
                  <a:pt x="6945" y="3957"/>
                  <a:pt x="6940" y="3969"/>
                  <a:pt x="6931" y="3977"/>
                </a:cubicBezTo>
                <a:cubicBezTo>
                  <a:pt x="6923" y="3984"/>
                  <a:pt x="6913" y="3988"/>
                  <a:pt x="6902" y="3988"/>
                </a:cubicBezTo>
                <a:cubicBezTo>
                  <a:pt x="6901" y="3988"/>
                  <a:pt x="6900" y="3988"/>
                  <a:pt x="6899" y="3988"/>
                </a:cubicBezTo>
                <a:lnTo>
                  <a:pt x="6188" y="3931"/>
                </a:lnTo>
                <a:cubicBezTo>
                  <a:pt x="6165" y="3930"/>
                  <a:pt x="6148" y="3911"/>
                  <a:pt x="6148" y="3889"/>
                </a:cubicBezTo>
                <a:lnTo>
                  <a:pt x="6148" y="2989"/>
                </a:lnTo>
                <a:cubicBezTo>
                  <a:pt x="6148" y="2976"/>
                  <a:pt x="6153" y="2965"/>
                  <a:pt x="6163" y="2956"/>
                </a:cubicBezTo>
                <a:cubicBezTo>
                  <a:pt x="6173" y="2948"/>
                  <a:pt x="6185" y="2945"/>
                  <a:pt x="6198" y="2947"/>
                </a:cubicBezTo>
                <a:lnTo>
                  <a:pt x="6909" y="3062"/>
                </a:lnTo>
                <a:cubicBezTo>
                  <a:pt x="6929" y="3065"/>
                  <a:pt x="6945" y="3083"/>
                  <a:pt x="6945" y="3105"/>
                </a:cubicBezTo>
                <a:lnTo>
                  <a:pt x="6945" y="3945"/>
                </a:lnTo>
                <a:lnTo>
                  <a:pt x="6945" y="3945"/>
                </a:lnTo>
                <a:close/>
                <a:moveTo>
                  <a:pt x="8016" y="2780"/>
                </a:moveTo>
                <a:lnTo>
                  <a:pt x="7308" y="2636"/>
                </a:lnTo>
                <a:lnTo>
                  <a:pt x="6900" y="1886"/>
                </a:lnTo>
                <a:lnTo>
                  <a:pt x="8749" y="1617"/>
                </a:lnTo>
                <a:lnTo>
                  <a:pt x="8016" y="2780"/>
                </a:lnTo>
                <a:close/>
                <a:moveTo>
                  <a:pt x="9051" y="4113"/>
                </a:moveTo>
                <a:cubicBezTo>
                  <a:pt x="9051" y="4125"/>
                  <a:pt x="9046" y="4136"/>
                  <a:pt x="9037" y="4144"/>
                </a:cubicBezTo>
                <a:cubicBezTo>
                  <a:pt x="9029" y="4152"/>
                  <a:pt x="9018" y="4156"/>
                  <a:pt x="9008" y="4156"/>
                </a:cubicBezTo>
                <a:cubicBezTo>
                  <a:pt x="9006" y="4156"/>
                  <a:pt x="9005" y="4156"/>
                  <a:pt x="9004" y="4156"/>
                </a:cubicBezTo>
                <a:lnTo>
                  <a:pt x="8564" y="4121"/>
                </a:lnTo>
                <a:cubicBezTo>
                  <a:pt x="8542" y="4119"/>
                  <a:pt x="8525" y="4100"/>
                  <a:pt x="8525" y="4078"/>
                </a:cubicBezTo>
                <a:lnTo>
                  <a:pt x="8525" y="3375"/>
                </a:lnTo>
                <a:cubicBezTo>
                  <a:pt x="8525" y="3363"/>
                  <a:pt x="8530" y="3351"/>
                  <a:pt x="8540" y="3343"/>
                </a:cubicBezTo>
                <a:cubicBezTo>
                  <a:pt x="8550" y="3335"/>
                  <a:pt x="8562" y="3331"/>
                  <a:pt x="8575" y="3333"/>
                </a:cubicBezTo>
                <a:lnTo>
                  <a:pt x="9014" y="3405"/>
                </a:lnTo>
                <a:cubicBezTo>
                  <a:pt x="9035" y="3408"/>
                  <a:pt x="9050" y="3426"/>
                  <a:pt x="9050" y="3447"/>
                </a:cubicBezTo>
                <a:lnTo>
                  <a:pt x="9050" y="4113"/>
                </a:lnTo>
                <a:lnTo>
                  <a:pt x="9051" y="4113"/>
                </a:lnTo>
                <a:close/>
                <a:moveTo>
                  <a:pt x="9631" y="4159"/>
                </a:moveTo>
                <a:cubicBezTo>
                  <a:pt x="9631" y="4171"/>
                  <a:pt x="9626" y="4182"/>
                  <a:pt x="9617" y="4190"/>
                </a:cubicBezTo>
                <a:cubicBezTo>
                  <a:pt x="9609" y="4198"/>
                  <a:pt x="9598" y="4202"/>
                  <a:pt x="9588" y="4202"/>
                </a:cubicBezTo>
                <a:cubicBezTo>
                  <a:pt x="9587" y="4202"/>
                  <a:pt x="9585" y="4202"/>
                  <a:pt x="9584" y="4201"/>
                </a:cubicBezTo>
                <a:lnTo>
                  <a:pt x="9207" y="4171"/>
                </a:lnTo>
                <a:cubicBezTo>
                  <a:pt x="9185" y="4170"/>
                  <a:pt x="9168" y="4151"/>
                  <a:pt x="9168" y="4129"/>
                </a:cubicBezTo>
                <a:lnTo>
                  <a:pt x="9168" y="3480"/>
                </a:lnTo>
                <a:cubicBezTo>
                  <a:pt x="9168" y="3467"/>
                  <a:pt x="9173" y="3455"/>
                  <a:pt x="9183" y="3447"/>
                </a:cubicBezTo>
                <a:cubicBezTo>
                  <a:pt x="9193" y="3439"/>
                  <a:pt x="9205" y="3435"/>
                  <a:pt x="9217" y="3437"/>
                </a:cubicBezTo>
                <a:lnTo>
                  <a:pt x="9594" y="3499"/>
                </a:lnTo>
                <a:cubicBezTo>
                  <a:pt x="9615" y="3502"/>
                  <a:pt x="9630" y="3520"/>
                  <a:pt x="9630" y="3541"/>
                </a:cubicBezTo>
                <a:lnTo>
                  <a:pt x="9630" y="4159"/>
                </a:lnTo>
                <a:lnTo>
                  <a:pt x="9631" y="4159"/>
                </a:lnTo>
                <a:close/>
              </a:path>
            </a:pathLst>
          </a:custGeom>
          <a:solidFill>
            <a:srgbClr val="4472C4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854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id="{CB4C87C8-C46B-4C5C-9011-20A449488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468" y="164972"/>
            <a:ext cx="8316416" cy="4924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altLang="ru-RU" sz="3000" b="1" dirty="0">
                <a:solidFill>
                  <a:srgbClr val="002060"/>
                </a:solidFill>
                <a:latin typeface="Navigo" panose="02070503070706040303" pitchFamily="18" charset="-52"/>
                <a:ea typeface="+mj-ea"/>
                <a:cs typeface="Times New Roman" panose="02020603050405020304" pitchFamily="18" charset="0"/>
              </a:rPr>
              <a:t>РКПТО – новшество в законе 220-ФЗ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1FC63459-4750-4D3F-8E24-5FB134EAD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728586"/>
              </p:ext>
            </p:extLst>
          </p:nvPr>
        </p:nvGraphicFramePr>
        <p:xfrm>
          <a:off x="511989" y="657415"/>
          <a:ext cx="11168021" cy="6025272"/>
        </p:xfrm>
        <a:graphic>
          <a:graphicData uri="http://schemas.openxmlformats.org/drawingml/2006/table">
            <a:tbl>
              <a:tblPr firstRow="1" bandRow="1"/>
              <a:tblGrid>
                <a:gridCol w="2477025">
                  <a:extLst>
                    <a:ext uri="{9D8B030D-6E8A-4147-A177-3AD203B41FA5}">
                      <a16:colId xmlns:a16="http://schemas.microsoft.com/office/drawing/2014/main" val="3417979009"/>
                    </a:ext>
                  </a:extLst>
                </a:gridCol>
                <a:gridCol w="3929883">
                  <a:extLst>
                    <a:ext uri="{9D8B030D-6E8A-4147-A177-3AD203B41FA5}">
                      <a16:colId xmlns:a16="http://schemas.microsoft.com/office/drawing/2014/main" val="1143038825"/>
                    </a:ext>
                  </a:extLst>
                </a:gridCol>
                <a:gridCol w="4761113">
                  <a:extLst>
                    <a:ext uri="{9D8B030D-6E8A-4147-A177-3AD203B41FA5}">
                      <a16:colId xmlns:a16="http://schemas.microsoft.com/office/drawing/2014/main" val="1121609667"/>
                    </a:ext>
                  </a:extLst>
                </a:gridCol>
              </a:tblGrid>
              <a:tr h="3814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Показатель</a:t>
                      </a:r>
                    </a:p>
                  </a:txBody>
                  <a:tcPr>
                    <a:lnL w="12700" cmpd="sng">
                      <a:solidFill>
                        <a:srgbClr val="2D2D8A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Было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Будет (с 01.03.2024 г)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52919"/>
                  </a:ext>
                </a:extLst>
              </a:tr>
              <a:tr h="1228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/>
                        <a:t>Стандарт транспортного обслуживания</a:t>
                      </a:r>
                    </a:p>
                  </a:txBody>
                  <a:tcPr>
                    <a:lnL w="12700" cmpd="sng">
                      <a:solidFill>
                        <a:srgbClr val="2D2D8A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Не обязательный документ;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Нет методики разработки;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Требования в виде шаблона (приказ Минтранса);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Обязательный документ;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Методика определена Правительством;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Методики расчета – определяются Минтрансом.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180203"/>
                  </a:ext>
                </a:extLst>
              </a:tr>
              <a:tr h="2311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/>
                        <a:t>Документ о маршрутной сети и ПТОП</a:t>
                      </a:r>
                    </a:p>
                  </a:txBody>
                  <a:tcPr>
                    <a:lnL w="12700" cmpd="sng">
                      <a:solidFill>
                        <a:srgbClr val="2D2D8A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b="1" dirty="0"/>
                        <a:t>По закону</a:t>
                      </a:r>
                      <a:r>
                        <a:rPr lang="ru-RU" dirty="0"/>
                        <a:t>: в форме ДПРП (документа планирования регулярных перевозок) – перечень назначаемых и отменяемых маршрутов без целей, обоснований и методик;</a:t>
                      </a:r>
                    </a:p>
                    <a:p>
                      <a:r>
                        <a:rPr lang="ru-RU" b="1" dirty="0"/>
                        <a:t>В рамках БКАД</a:t>
                      </a:r>
                      <a:r>
                        <a:rPr lang="ru-RU" dirty="0"/>
                        <a:t>: в форме КСОТ (необязательный документ)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b="1" dirty="0"/>
                        <a:t>По закону</a:t>
                      </a:r>
                      <a:r>
                        <a:rPr lang="ru-RU" dirty="0"/>
                        <a:t>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–"/>
                      </a:pPr>
                      <a:r>
                        <a:rPr lang="ru-RU" dirty="0"/>
                        <a:t>Обязательный документ;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–"/>
                      </a:pPr>
                      <a:r>
                        <a:rPr lang="ru-RU" dirty="0"/>
                        <a:t>Обеспечивает достижение показателей Стандарта;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–"/>
                      </a:pPr>
                      <a:r>
                        <a:rPr lang="ru-RU" dirty="0"/>
                        <a:t>Разрабатывается по методике, утверждаемой Правительством;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–"/>
                      </a:pP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–"/>
                      </a:pPr>
                      <a:endParaRPr lang="ru-RU" dirty="0"/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687759"/>
                  </a:ext>
                </a:extLst>
              </a:tr>
              <a:tr h="716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/>
                        <a:t>Агломерации</a:t>
                      </a:r>
                    </a:p>
                  </a:txBody>
                  <a:tcPr>
                    <a:lnL w="12700" cmpd="sng">
                      <a:solidFill>
                        <a:srgbClr val="2D2D8A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/>
                        <a:t>Основной элемент планирования БКАД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/>
                        <a:t>В законе не предусмотрены (РКПТО разрабатывается только на регион). Могут быть предусмотрены методически (при передаче полномочий на регион).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67339"/>
                  </a:ext>
                </a:extLst>
              </a:tr>
              <a:tr h="716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/>
                        <a:t>Интеграция видов транспорта</a:t>
                      </a:r>
                    </a:p>
                  </a:txBody>
                  <a:tcPr>
                    <a:lnL w="12700" cmpd="sng">
                      <a:solidFill>
                        <a:srgbClr val="2D2D8A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/>
                        <a:t>Напрямую требуется в КСОТ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/>
                        <a:t>Допускается при согласовании ведомств (по полномочиям – только автомобильный и ГЭТ)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54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04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id="{CB4C87C8-C46B-4C5C-9011-20A449488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453730"/>
            <a:ext cx="10901679" cy="666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altLang="ru-RU" sz="3000" b="1" dirty="0">
                <a:solidFill>
                  <a:srgbClr val="002060"/>
                </a:solidFill>
                <a:latin typeface="Navigo" panose="02070503070706040303" pitchFamily="18" charset="-52"/>
                <a:ea typeface="+mj-ea"/>
                <a:cs typeface="Times New Roman" panose="02020603050405020304" pitchFamily="18" charset="0"/>
              </a:rPr>
              <a:t>Порядок разработки РКПТО: анализ существующего положения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2609C07-B418-4EE1-AB65-B7B06069775A}"/>
              </a:ext>
            </a:extLst>
          </p:cNvPr>
          <p:cNvSpPr/>
          <p:nvPr/>
        </p:nvSpPr>
        <p:spPr>
          <a:xfrm>
            <a:off x="844879" y="1392972"/>
            <a:ext cx="10233799" cy="4924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Расчет показателей стандарта по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сущ.пол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        выявление нарушений качества      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1206F243-7771-4B6E-8B5D-23230157B002}"/>
              </a:ext>
            </a:extLst>
          </p:cNvPr>
          <p:cNvSpPr/>
          <p:nvPr/>
        </p:nvSpPr>
        <p:spPr>
          <a:xfrm>
            <a:off x="5890661" y="1538127"/>
            <a:ext cx="378594" cy="202131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2A4000-9AC4-4FBE-8D5B-3897F145FF67}"/>
              </a:ext>
            </a:extLst>
          </p:cNvPr>
          <p:cNvSpPr/>
          <p:nvPr/>
        </p:nvSpPr>
        <p:spPr>
          <a:xfrm>
            <a:off x="806378" y="2387484"/>
            <a:ext cx="9646658" cy="149885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2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Расчет социально-экономических эффектов: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насколько эффективна система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эксплуатационные расходы;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затраты времени;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загрязнение;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ДТП.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EC64703-A550-44BC-96BB-ABFC291A2FEC}"/>
              </a:ext>
            </a:extLst>
          </p:cNvPr>
          <p:cNvSpPr/>
          <p:nvPr/>
        </p:nvSpPr>
        <p:spPr>
          <a:xfrm>
            <a:off x="806378" y="4407505"/>
            <a:ext cx="8838136" cy="13298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Расчет бюджетных эффектов: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хватает ли денег на качественную работу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расходы на маршруты по </a:t>
            </a:r>
            <a:r>
              <a:rPr lang="ru-RU" kern="0" dirty="0" err="1">
                <a:solidFill>
                  <a:srgbClr val="000000"/>
                </a:solidFill>
                <a:latin typeface="Arial"/>
              </a:rPr>
              <a:t>рег.тарифу</a:t>
            </a:r>
            <a:r>
              <a:rPr lang="ru-RU" kern="0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выручка на маршрутах по </a:t>
            </a:r>
            <a:r>
              <a:rPr lang="ru-RU" kern="0" dirty="0" err="1">
                <a:solidFill>
                  <a:srgbClr val="000000"/>
                </a:solidFill>
                <a:latin typeface="Arial"/>
              </a:rPr>
              <a:t>рег.тарифу</a:t>
            </a:r>
            <a:r>
              <a:rPr lang="ru-RU" kern="0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покрытие расходов выручкой, потребность и реальные субсидии.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04DDAEC0-7F2C-40F7-8AEE-7EADBD0B940A}"/>
              </a:ext>
            </a:extLst>
          </p:cNvPr>
          <p:cNvSpPr/>
          <p:nvPr/>
        </p:nvSpPr>
        <p:spPr>
          <a:xfrm>
            <a:off x="4744180" y="1904516"/>
            <a:ext cx="549713" cy="482968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6C451578-BAD7-4AF2-940D-19461EFB1BFA}"/>
              </a:ext>
            </a:extLst>
          </p:cNvPr>
          <p:cNvSpPr/>
          <p:nvPr/>
        </p:nvSpPr>
        <p:spPr>
          <a:xfrm>
            <a:off x="4744180" y="3905436"/>
            <a:ext cx="549713" cy="482968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81F7A080-4F95-44A7-B8FC-C6840219F822}"/>
              </a:ext>
            </a:extLst>
          </p:cNvPr>
          <p:cNvSpPr/>
          <p:nvPr/>
        </p:nvSpPr>
        <p:spPr>
          <a:xfrm>
            <a:off x="4744180" y="5737345"/>
            <a:ext cx="549713" cy="482968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24EA144-8032-46F6-BC1F-B050CE648867}"/>
              </a:ext>
            </a:extLst>
          </p:cNvPr>
          <p:cNvSpPr/>
          <p:nvPr/>
        </p:nvSpPr>
        <p:spPr>
          <a:xfrm>
            <a:off x="4086712" y="6219604"/>
            <a:ext cx="167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171460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id="{CB4C87C8-C46B-4C5C-9011-20A449488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51" y="453730"/>
            <a:ext cx="9664220" cy="6050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altLang="ru-RU" sz="3000" b="1" dirty="0">
                <a:solidFill>
                  <a:srgbClr val="002060"/>
                </a:solidFill>
                <a:latin typeface="Navigo" panose="02070503070706040303" pitchFamily="18" charset="-52"/>
                <a:ea typeface="+mj-ea"/>
                <a:cs typeface="Times New Roman" panose="02020603050405020304" pitchFamily="18" charset="0"/>
              </a:rPr>
              <a:t>Порядок разработки РКПТО: планирование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2A4000-9AC4-4FBE-8D5B-3897F145FF67}"/>
              </a:ext>
            </a:extLst>
          </p:cNvPr>
          <p:cNvSpPr/>
          <p:nvPr/>
        </p:nvSpPr>
        <p:spPr>
          <a:xfrm>
            <a:off x="344366" y="1058779"/>
            <a:ext cx="9155769" cy="13298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Сценарии мероприятий: </a:t>
            </a:r>
            <a:r>
              <a:rPr lang="ru-RU" b="1" kern="0" dirty="0">
                <a:solidFill>
                  <a:srgbClr val="000000"/>
                </a:solidFill>
                <a:latin typeface="Arial"/>
              </a:rPr>
              <a:t>ликвидировать нарушение качества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размещение остановок, улиц, линий </a:t>
            </a:r>
            <a:r>
              <a:rPr lang="ru-RU" kern="0" dirty="0" err="1">
                <a:solidFill>
                  <a:srgbClr val="000000"/>
                </a:solidFill>
                <a:latin typeface="Arial"/>
              </a:rPr>
              <a:t>тм</a:t>
            </a:r>
            <a:r>
              <a:rPr lang="ru-RU" kern="0" dirty="0">
                <a:solidFill>
                  <a:srgbClr val="000000"/>
                </a:solidFill>
                <a:latin typeface="Arial"/>
              </a:rPr>
              <a:t> и </a:t>
            </a:r>
            <a:r>
              <a:rPr lang="ru-RU" kern="0" dirty="0" err="1">
                <a:solidFill>
                  <a:srgbClr val="000000"/>
                </a:solidFill>
                <a:latin typeface="Arial"/>
              </a:rPr>
              <a:t>тб</a:t>
            </a:r>
            <a:r>
              <a:rPr lang="ru-RU" kern="0" dirty="0">
                <a:solidFill>
                  <a:srgbClr val="000000"/>
                </a:solidFill>
                <a:latin typeface="Arial"/>
              </a:rPr>
              <a:t> (обеспечим доступность);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выделенные полосы и приоритетный проезд (скорость и надежность);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расчет интервалов движения и вместимости подвижного состава (комфорт);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EC64703-A550-44BC-96BB-ABFC291A2FEC}"/>
              </a:ext>
            </a:extLst>
          </p:cNvPr>
          <p:cNvSpPr/>
          <p:nvPr/>
        </p:nvSpPr>
        <p:spPr>
          <a:xfrm>
            <a:off x="344366" y="2649936"/>
            <a:ext cx="8510877" cy="13298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5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Сценарии мероприятий: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повысить эффективность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устранить избыточное дублирование (сокращение затрат);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выделенные полосы и приоритетный проезд (сокращение затрат);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выбор видов транспорта (все виды эффектов);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108F4C6C-711E-4007-B368-8120BBDE5578}"/>
              </a:ext>
            </a:extLst>
          </p:cNvPr>
          <p:cNvSpPr/>
          <p:nvPr/>
        </p:nvSpPr>
        <p:spPr>
          <a:xfrm>
            <a:off x="5681573" y="2365485"/>
            <a:ext cx="549713" cy="227181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79B88B-2E33-400D-9A5A-D634D722BE9C}"/>
              </a:ext>
            </a:extLst>
          </p:cNvPr>
          <p:cNvSpPr/>
          <p:nvPr/>
        </p:nvSpPr>
        <p:spPr>
          <a:xfrm>
            <a:off x="344366" y="4291583"/>
            <a:ext cx="10994195" cy="13298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 Расчет: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показателей стандарта по сценариям (исключение сценариев, не достигающих показателей);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социально-экономической эффективности (выбираем сценарий с наибольшей эффективностью);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бюджетная эффективность (тарифы, баланс расходов и выручки)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098A7F40-37BA-4B34-8A66-50260FEC5E1B}"/>
              </a:ext>
            </a:extLst>
          </p:cNvPr>
          <p:cNvSpPr/>
          <p:nvPr/>
        </p:nvSpPr>
        <p:spPr>
          <a:xfrm>
            <a:off x="5681572" y="3979776"/>
            <a:ext cx="549713" cy="262423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Блок-схема: решение 1">
            <a:extLst>
              <a:ext uri="{FF2B5EF4-FFF2-40B4-BE49-F238E27FC236}">
                <a16:creationId xmlns:a16="http://schemas.microsoft.com/office/drawing/2014/main" id="{154EA964-85EE-4850-BF22-AF9ECE6ED323}"/>
              </a:ext>
            </a:extLst>
          </p:cNvPr>
          <p:cNvSpPr/>
          <p:nvPr/>
        </p:nvSpPr>
        <p:spPr>
          <a:xfrm>
            <a:off x="2892673" y="5820723"/>
            <a:ext cx="7979342" cy="605049"/>
          </a:xfrm>
          <a:prstGeom prst="flowChartDecision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Расходы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&lt;= </a:t>
            </a:r>
            <a:r>
              <a:rPr lang="ru-RU" kern="0" dirty="0">
                <a:solidFill>
                  <a:srgbClr val="000000"/>
                </a:solidFill>
                <a:latin typeface="Arial"/>
              </a:rPr>
              <a:t>Выручка + Субсидии?</a:t>
            </a:r>
          </a:p>
        </p:txBody>
      </p: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id="{8CEFB042-A0F1-4436-A11E-1FCB1A12FA33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10872015" y="3918686"/>
            <a:ext cx="975619" cy="2204562"/>
          </a:xfrm>
          <a:prstGeom prst="bentConnector2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  <a:tailEnd type="stealth" w="lg" len="lg"/>
          </a:ln>
          <a:effectLst/>
        </p:spPr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6659669-F630-4D15-8A7C-4A788A7FF706}"/>
              </a:ext>
            </a:extLst>
          </p:cNvPr>
          <p:cNvSpPr/>
          <p:nvPr/>
        </p:nvSpPr>
        <p:spPr>
          <a:xfrm>
            <a:off x="9500135" y="2809866"/>
            <a:ext cx="2554441" cy="1087317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ПЕРЕСМОТР ПОКАЗАТЕЛЕЙ СТАНДАРТА</a:t>
            </a:r>
          </a:p>
        </p:txBody>
      </p: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1B20B1BF-25C1-4789-9844-CE34DBE2F151}"/>
              </a:ext>
            </a:extLst>
          </p:cNvPr>
          <p:cNvCxnSpPr>
            <a:cxnSpLocks/>
            <a:endCxn id="9" idx="3"/>
          </p:cNvCxnSpPr>
          <p:nvPr/>
        </p:nvCxnSpPr>
        <p:spPr>
          <a:xfrm rot="10800000">
            <a:off x="9500136" y="1723700"/>
            <a:ext cx="2194563" cy="1086169"/>
          </a:xfrm>
          <a:prstGeom prst="bentConnector3">
            <a:avLst>
              <a:gd name="adj1" fmla="val -6003"/>
            </a:avLst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  <a:tailEnd type="stealth" w="lg" len="lg"/>
          </a:ln>
          <a:effectLst/>
        </p:spPr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A0548FB-D1AF-4CB9-9F94-A8CF43AE1A09}"/>
              </a:ext>
            </a:extLst>
          </p:cNvPr>
          <p:cNvSpPr/>
          <p:nvPr/>
        </p:nvSpPr>
        <p:spPr>
          <a:xfrm>
            <a:off x="10423808" y="5699009"/>
            <a:ext cx="552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НЕТ</a:t>
            </a:r>
          </a:p>
        </p:txBody>
      </p: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136B4673-7DDB-4607-A664-6B0A1EC70178}"/>
              </a:ext>
            </a:extLst>
          </p:cNvPr>
          <p:cNvCxnSpPr>
            <a:cxnSpLocks/>
            <a:stCxn id="2" idx="1"/>
            <a:endCxn id="35" idx="3"/>
          </p:cNvCxnSpPr>
          <p:nvPr/>
        </p:nvCxnSpPr>
        <p:spPr>
          <a:xfrm rot="10800000">
            <a:off x="2156243" y="6123248"/>
            <a:ext cx="736430" cy="1"/>
          </a:xfrm>
          <a:prstGeom prst="bentConnector3">
            <a:avLst>
              <a:gd name="adj1" fmla="val 50000"/>
            </a:avLst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  <a:tailEnd type="stealth" w="lg" len="lg"/>
          </a:ln>
          <a:effectLst/>
        </p:spPr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6D85FE7-C65D-42E0-BF7E-A3D78760E6BD}"/>
              </a:ext>
            </a:extLst>
          </p:cNvPr>
          <p:cNvSpPr/>
          <p:nvPr/>
        </p:nvSpPr>
        <p:spPr>
          <a:xfrm>
            <a:off x="344366" y="5731481"/>
            <a:ext cx="1811877" cy="783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Утверждение РКПТО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6344BB8-2DAA-461A-9857-1A50DA914D52}"/>
              </a:ext>
            </a:extLst>
          </p:cNvPr>
          <p:cNvSpPr/>
          <p:nvPr/>
        </p:nvSpPr>
        <p:spPr>
          <a:xfrm>
            <a:off x="2512863" y="572051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ДА</a:t>
            </a:r>
          </a:p>
        </p:txBody>
      </p:sp>
    </p:spTree>
    <p:extLst>
      <p:ext uri="{BB962C8B-B14F-4D97-AF65-F5344CB8AC3E}">
        <p14:creationId xmlns:p14="http://schemas.microsoft.com/office/powerpoint/2010/main" val="368054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C13E-8690-BE4A-1D38-3E4F9AEF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86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ru-RU" sz="3000" b="1" dirty="0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Обеспечение доступности: </a:t>
            </a:r>
            <a:r>
              <a:rPr lang="ru-RU" sz="3000" b="1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выявление проблем</a:t>
            </a:r>
            <a:endParaRPr lang="en-US" sz="3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F38926-BEE5-2815-F330-E962AE72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3B40-1C51-45DD-BFBA-A95B8B95649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9A2CF-FCF4-D8CC-E118-BEA5A6F5F9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id="{407AD5C3-569D-97DB-0E2E-D1FAAA5D8901}"/>
              </a:ext>
            </a:extLst>
          </p:cNvPr>
          <p:cNvSpPr/>
          <p:nvPr/>
        </p:nvSpPr>
        <p:spPr>
          <a:xfrm>
            <a:off x="7723824" y="1899705"/>
            <a:ext cx="42782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cs typeface="Arial" panose="020B0604020202020204" pitchFamily="34" charset="0"/>
              </a:rPr>
              <a:t>Расчет показателя доступности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(500 м </a:t>
            </a:r>
            <a:r>
              <a:rPr lang="ru-RU" b="1" dirty="0">
                <a:cs typeface="Arial" panose="020B0604020202020204" pitchFamily="34" charset="0"/>
              </a:rPr>
              <a:t>пешего пути </a:t>
            </a:r>
            <a:r>
              <a:rPr lang="ru-RU" dirty="0">
                <a:cs typeface="Arial" panose="020B0604020202020204" pitchFamily="34" charset="0"/>
              </a:rPr>
              <a:t>от здания до </a:t>
            </a:r>
            <a:r>
              <a:rPr lang="ru-RU" b="1" dirty="0">
                <a:cs typeface="Arial" panose="020B0604020202020204" pitchFamily="34" charset="0"/>
              </a:rPr>
              <a:t>встречных</a:t>
            </a:r>
            <a:r>
              <a:rPr lang="ru-RU" dirty="0">
                <a:cs typeface="Arial" panose="020B0604020202020204" pitchFamily="34" charset="0"/>
              </a:rPr>
              <a:t> остановок по требованиям федерального проекта БКАД).</a:t>
            </a:r>
          </a:p>
          <a:p>
            <a:pPr>
              <a:spcAft>
                <a:spcPts val="600"/>
              </a:spcAft>
            </a:pPr>
            <a:r>
              <a:rPr lang="ru-RU" i="1" dirty="0">
                <a:cs typeface="Arial" panose="020B0604020202020204" pitchFamily="34" charset="0"/>
              </a:rPr>
              <a:t>Пример</a:t>
            </a:r>
            <a:r>
              <a:rPr lang="ru-RU" dirty="0">
                <a:cs typeface="Arial" panose="020B0604020202020204" pitchFamily="34" charset="0"/>
              </a:rPr>
              <a:t>: рассчитанная доступность составляет 88,6% (менее 90% = 0 баллов по программе БКАД). </a:t>
            </a:r>
          </a:p>
          <a:p>
            <a:pPr>
              <a:spcAft>
                <a:spcPts val="600"/>
              </a:spcAft>
            </a:pPr>
            <a:r>
              <a:rPr lang="en-GB" b="1" dirty="0">
                <a:cs typeface="Arial" panose="020B0604020202020204" pitchFamily="34" charset="0"/>
              </a:rPr>
              <a:t>11,4</a:t>
            </a:r>
            <a:r>
              <a:rPr lang="ru-RU" b="1" dirty="0">
                <a:cs typeface="Arial" panose="020B0604020202020204" pitchFamily="34" charset="0"/>
              </a:rPr>
              <a:t>% домов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(</a:t>
            </a:r>
            <a:r>
              <a:rPr lang="ru-RU" dirty="0">
                <a:cs typeface="Arial" panose="020B0604020202020204" pitchFamily="34" charset="0"/>
              </a:rPr>
              <a:t>в которых проживает </a:t>
            </a:r>
            <a:r>
              <a:rPr lang="ru-RU" b="1" dirty="0">
                <a:cs typeface="Arial" panose="020B0604020202020204" pitchFamily="34" charset="0"/>
              </a:rPr>
              <a:t>9,6% населения</a:t>
            </a:r>
            <a:r>
              <a:rPr lang="ru-RU" dirty="0">
                <a:cs typeface="Arial" panose="020B0604020202020204" pitchFamily="34" charset="0"/>
              </a:rPr>
              <a:t>) не имеют нормативного доступа к общественному транспорту, что не позволяет вводить мероприятия по сдерживанию автомобилепользования для разгрузки улиц. </a:t>
            </a:r>
          </a:p>
        </p:txBody>
      </p:sp>
      <p:pic>
        <p:nvPicPr>
          <p:cNvPr id="6" name="Рисунок 9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FC0C9D7-C3EA-E218-7DF5-0D325217CD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8428"/>
            <a:ext cx="7604555" cy="4272872"/>
          </a:xfrm>
          <a:prstGeom prst="rect">
            <a:avLst/>
          </a:prstGeom>
          <a:ln w="104775" cmpd="thickThin">
            <a:solidFill>
              <a:schemeClr val="bg1"/>
            </a:solidFill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F65062-8F2E-FF55-7D05-B57AD50C44FC}"/>
              </a:ext>
            </a:extLst>
          </p:cNvPr>
          <p:cNvSpPr txBox="1"/>
          <p:nvPr/>
        </p:nvSpPr>
        <p:spPr>
          <a:xfrm rot="19446773">
            <a:off x="16394" y="1563761"/>
            <a:ext cx="96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64632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1234-09B3-25BA-2485-624A9BA0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ru-RU" sz="3000" b="1" dirty="0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Обеспечение доступности: мероприятия</a:t>
            </a:r>
            <a:endParaRPr lang="en-US" sz="3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51B71-54CE-A277-EA6F-775FAE94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3B40-1C51-45DD-BFBA-A95B8B95649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B662C-7E9B-9882-E8AC-C6C58F63B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4B6AE24F-21E0-53C8-3AA3-22EB1DFCC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6492"/>
            <a:ext cx="7604555" cy="4275129"/>
          </a:xfrm>
          <a:prstGeom prst="rect">
            <a:avLst/>
          </a:prstGeom>
          <a:ln w="104775" cmpd="thickThin">
            <a:solidFill>
              <a:schemeClr val="bg1"/>
            </a:solidFill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90D17BDF-F927-AC40-1006-799D9CBEE87A}"/>
              </a:ext>
            </a:extLst>
          </p:cNvPr>
          <p:cNvSpPr/>
          <p:nvPr/>
        </p:nvSpPr>
        <p:spPr>
          <a:xfrm>
            <a:off x="7723824" y="2025623"/>
            <a:ext cx="431798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cs typeface="Arial" panose="020B0604020202020204" pitchFamily="34" charset="0"/>
              </a:rPr>
              <a:t>Обоснование перечня мероприятий по обеспечению доступности, с учетом темпов финансирования. После реализации мероприятий:</a:t>
            </a:r>
          </a:p>
          <a:p>
            <a:pPr marL="344488" indent="-230188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cs typeface="Arial" panose="020B0604020202020204" pitchFamily="34" charset="0"/>
              </a:rPr>
              <a:t>2024: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94,8% </a:t>
            </a:r>
            <a:r>
              <a:rPr lang="ru-RU" dirty="0">
                <a:cs typeface="Arial" panose="020B0604020202020204" pitchFamily="34" charset="0"/>
              </a:rPr>
              <a:t>домов (</a:t>
            </a:r>
            <a:r>
              <a:rPr lang="ru-RU" b="1" dirty="0">
                <a:cs typeface="Arial" panose="020B0604020202020204" pitchFamily="34" charset="0"/>
              </a:rPr>
              <a:t>97%</a:t>
            </a:r>
            <a:r>
              <a:rPr lang="ru-RU" dirty="0">
                <a:cs typeface="Arial" panose="020B0604020202020204" pitchFamily="34" charset="0"/>
              </a:rPr>
              <a:t> жителей МКД,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ru-RU" dirty="0">
                <a:cs typeface="Arial" panose="020B0604020202020204" pitchFamily="34" charset="0"/>
              </a:rPr>
              <a:t> балла по БКАД) – при темпе финансирования 150 млн. рублей в год на ПТОП (достигаемый норматив: 852 м к 2023, 795 м к 2024)</a:t>
            </a:r>
          </a:p>
          <a:p>
            <a:pPr marL="344488" indent="-230188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cs typeface="Arial" panose="020B0604020202020204" pitchFamily="34" charset="0"/>
              </a:rPr>
              <a:t>2026: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100%</a:t>
            </a:r>
            <a:r>
              <a:rPr lang="ru-RU" b="1" dirty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домов (100% жителей МКД),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5</a:t>
            </a:r>
            <a:r>
              <a:rPr lang="ru-RU" dirty="0">
                <a:cs typeface="Arial" panose="020B0604020202020204" pitchFamily="34" charset="0"/>
              </a:rPr>
              <a:t> баллов по БКАД (достигается при существующих темпах финансирования).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5CD4B-1E1F-0A25-2C80-1BADABFFF0B6}"/>
              </a:ext>
            </a:extLst>
          </p:cNvPr>
          <p:cNvSpPr txBox="1"/>
          <p:nvPr/>
        </p:nvSpPr>
        <p:spPr>
          <a:xfrm rot="19446773">
            <a:off x="16394" y="1563761"/>
            <a:ext cx="96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99986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EB33-D999-7BD3-4FBF-6519FF5E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70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ru-RU" sz="3000" b="1" dirty="0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Мероприятия по повышению доступности</a:t>
            </a:r>
            <a:endParaRPr lang="en-US" sz="3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7A493E-7396-3954-9135-F7951274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3B40-1C51-45DD-BFBA-A95B8B95649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9DCD-87A7-43D9-3915-FFC003694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A42DF-48F3-826D-4097-E8306E1186CA}"/>
              </a:ext>
            </a:extLst>
          </p:cNvPr>
          <p:cNvSpPr txBox="1"/>
          <p:nvPr/>
        </p:nvSpPr>
        <p:spPr>
          <a:xfrm>
            <a:off x="2185296" y="1345295"/>
            <a:ext cx="323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Повышение доступности ПТОП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85DEC8-19D5-4510-A663-AEA0D41564DF}"/>
              </a:ext>
            </a:extLst>
          </p:cNvPr>
          <p:cNvGrpSpPr/>
          <p:nvPr/>
        </p:nvGrpSpPr>
        <p:grpSpPr>
          <a:xfrm>
            <a:off x="1519583" y="6241148"/>
            <a:ext cx="3010452" cy="25223"/>
            <a:chOff x="1519583" y="6326022"/>
            <a:chExt cx="3010452" cy="252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22AB14-EDED-526C-4215-5E223385A597}"/>
                </a:ext>
              </a:extLst>
            </p:cNvPr>
            <p:cNvSpPr/>
            <p:nvPr/>
          </p:nvSpPr>
          <p:spPr>
            <a:xfrm>
              <a:off x="1519583" y="6332957"/>
              <a:ext cx="362226" cy="182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40080" rtlCol="0" anchor="ctr"/>
            <a:lstStyle/>
            <a:p>
              <a:r>
                <a:rPr lang="ru-RU" sz="1200" dirty="0">
                  <a:solidFill>
                    <a:schemeClr val="tx1"/>
                  </a:solidFill>
                </a:rPr>
                <a:t>Реконструкция (расширение)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6870A9-57F1-DE44-902E-54A9F8CD336F}"/>
                </a:ext>
              </a:extLst>
            </p:cNvPr>
            <p:cNvSpPr/>
            <p:nvPr/>
          </p:nvSpPr>
          <p:spPr>
            <a:xfrm>
              <a:off x="4167809" y="6326022"/>
              <a:ext cx="362226" cy="1828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40080" rtlCol="0" anchor="ctr"/>
            <a:lstStyle/>
            <a:p>
              <a:r>
                <a:rPr lang="ru-RU" sz="1200" dirty="0">
                  <a:solidFill>
                    <a:schemeClr val="tx1"/>
                  </a:solidFill>
                </a:rPr>
                <a:t>Строительство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2795C284-9AEA-4A7B-C49B-7B69CBAB34FC}"/>
              </a:ext>
            </a:extLst>
          </p:cNvPr>
          <p:cNvSpPr/>
          <p:nvPr/>
        </p:nvSpPr>
        <p:spPr>
          <a:xfrm>
            <a:off x="7723825" y="2688474"/>
            <a:ext cx="413245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cs typeface="Arial" panose="020B0604020202020204" pitchFamily="34" charset="0"/>
              </a:rPr>
              <a:t>Мероприятия по реконструкции и строительству дорог для движения общественного транспорта. </a:t>
            </a:r>
            <a:endParaRPr lang="en-US" dirty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i="1" dirty="0">
                <a:cs typeface="Arial" panose="020B0604020202020204" pitchFamily="34" charset="0"/>
              </a:rPr>
              <a:t>Пример:</a:t>
            </a:r>
            <a:r>
              <a:rPr lang="ru-RU" dirty="0"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dirty="0">
                <a:cs typeface="Arial" panose="020B0604020202020204" pitchFamily="34" charset="0"/>
              </a:rPr>
              <a:t>До 2024 года 18 мероприятий на сумму </a:t>
            </a:r>
            <a:r>
              <a:rPr lang="ru-RU" b="1" dirty="0">
                <a:cs typeface="Arial" panose="020B0604020202020204" pitchFamily="34" charset="0"/>
              </a:rPr>
              <a:t>386 млн. руб. </a:t>
            </a:r>
            <a:r>
              <a:rPr lang="ru-RU" dirty="0">
                <a:cs typeface="Arial" panose="020B0604020202020204" pitchFamily="34" charset="0"/>
              </a:rPr>
              <a:t>(доступность </a:t>
            </a:r>
            <a:r>
              <a:rPr lang="ru-RU" b="1" dirty="0">
                <a:cs typeface="Arial" panose="020B0604020202020204" pitchFamily="34" charset="0"/>
              </a:rPr>
              <a:t>94,8%</a:t>
            </a:r>
            <a:r>
              <a:rPr lang="ru-RU" dirty="0"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ru-RU" dirty="0">
                <a:cs typeface="Arial" panose="020B0604020202020204" pitchFamily="34" charset="0"/>
              </a:rPr>
              <a:t>До 2026 года 42 мероприятия на сумму </a:t>
            </a:r>
            <a:r>
              <a:rPr lang="ru-RU" b="1" dirty="0">
                <a:cs typeface="Arial" panose="020B0604020202020204" pitchFamily="34" charset="0"/>
              </a:rPr>
              <a:t>1 357 млн. руб. </a:t>
            </a:r>
            <a:r>
              <a:rPr lang="ru-RU" dirty="0">
                <a:cs typeface="Arial" panose="020B0604020202020204" pitchFamily="34" charset="0"/>
              </a:rPr>
              <a:t>(доступность </a:t>
            </a:r>
            <a:r>
              <a:rPr lang="ru-RU" b="1" dirty="0">
                <a:cs typeface="Arial" panose="020B0604020202020204" pitchFamily="34" charset="0"/>
              </a:rPr>
              <a:t>100%</a:t>
            </a:r>
            <a:r>
              <a:rPr lang="ru-RU" dirty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8" name="Рисунок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52FB00D-0118-4A71-B086-0E0DA83F9F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325"/>
          <a:stretch/>
        </p:blipFill>
        <p:spPr>
          <a:xfrm>
            <a:off x="0" y="1756492"/>
            <a:ext cx="7604555" cy="4275129"/>
          </a:xfrm>
          <a:prstGeom prst="rect">
            <a:avLst/>
          </a:prstGeom>
          <a:ln w="104775" cmpd="thickThin">
            <a:solidFill>
              <a:schemeClr val="bg1"/>
            </a:solidFill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38CD24-FFEB-BE93-A79F-880C2C3D9416}"/>
              </a:ext>
            </a:extLst>
          </p:cNvPr>
          <p:cNvSpPr txBox="1"/>
          <p:nvPr/>
        </p:nvSpPr>
        <p:spPr>
          <a:xfrm rot="19446773">
            <a:off x="16394" y="1563761"/>
            <a:ext cx="96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16641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6F31-B33E-729E-32CC-4208D695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78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ru-RU" sz="3000" b="1" dirty="0">
                <a:solidFill>
                  <a:srgbClr val="002060"/>
                </a:solidFill>
                <a:latin typeface="Navigo" panose="02070503070706040303" pitchFamily="18" charset="-52"/>
                <a:cs typeface="Times New Roman" panose="02020603050405020304" pitchFamily="18" charset="0"/>
              </a:rPr>
              <a:t>Доступность: тест повышения норматива до 400 м</a:t>
            </a:r>
            <a:endParaRPr lang="en-US" sz="3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8A732F-CBE3-518F-7101-853AE44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3B40-1C51-45DD-BFBA-A95B8B95649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8EECE-0A21-E1C1-49EE-4122BD24F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60303D5C-44B7-A626-3332-B0A4FE560336}"/>
              </a:ext>
            </a:extLst>
          </p:cNvPr>
          <p:cNvSpPr/>
          <p:nvPr/>
        </p:nvSpPr>
        <p:spPr>
          <a:xfrm>
            <a:off x="522432" y="2262092"/>
            <a:ext cx="451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Примеры: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4D914E9D-E58C-18E6-9107-F22FAE1DD6B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6492"/>
            <a:ext cx="4402832" cy="2657531"/>
          </a:xfrm>
          <a:prstGeom prst="rect">
            <a:avLst/>
          </a:prstGeom>
          <a:ln w="104775" cmpd="thickThin">
            <a:solidFill>
              <a:schemeClr val="bg1"/>
            </a:solidFill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A64F4BC3-FA31-B1E2-853B-CEAA56075B4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427" y="2848901"/>
            <a:ext cx="4309128" cy="3186964"/>
          </a:xfrm>
          <a:prstGeom prst="rect">
            <a:avLst/>
          </a:prstGeom>
          <a:ln w="104775" cmpd="thickThin">
            <a:solidFill>
              <a:schemeClr val="bg1"/>
            </a:solidFill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11" name="Прямоугольник 8">
            <a:extLst>
              <a:ext uri="{FF2B5EF4-FFF2-40B4-BE49-F238E27FC236}">
                <a16:creationId xmlns:a16="http://schemas.microsoft.com/office/drawing/2014/main" id="{4EF024DB-2E71-CC95-8BA1-80000F977E5E}"/>
              </a:ext>
            </a:extLst>
          </p:cNvPr>
          <p:cNvSpPr/>
          <p:nvPr/>
        </p:nvSpPr>
        <p:spPr>
          <a:xfrm>
            <a:off x="7723825" y="2333951"/>
            <a:ext cx="435774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cs typeface="Arial" panose="020B0604020202020204" pitchFamily="34" charset="0"/>
              </a:rPr>
              <a:t>Предлагаемое федеральным стандартом значение пешей доступности в 400 метров труднореализуемо и связано с необходимостью:</a:t>
            </a:r>
          </a:p>
          <a:p>
            <a:pPr marL="401638" indent="-287338">
              <a:spcAft>
                <a:spcPts val="600"/>
              </a:spcAft>
              <a:buAutoNum type="arabicParenR"/>
            </a:pPr>
            <a:r>
              <a:rPr lang="ru-RU" dirty="0">
                <a:cs typeface="Arial" panose="020B0604020202020204" pitchFamily="34" charset="0"/>
              </a:rPr>
              <a:t>строительства новых улиц, в том числе со сносом существующих жилых домов - нереализуемо;</a:t>
            </a:r>
          </a:p>
          <a:p>
            <a:pPr marL="401638" indent="-287338">
              <a:spcAft>
                <a:spcPts val="600"/>
              </a:spcAft>
              <a:buAutoNum type="arabicParenR"/>
            </a:pPr>
            <a:r>
              <a:rPr lang="ru-RU" dirty="0">
                <a:cs typeface="Arial" panose="020B0604020202020204" pitchFamily="34" charset="0"/>
              </a:rPr>
              <a:t>уменьшения расстояния между остановками с 300-400 м до 200-300 м, что приведет к уменьшению скорости сообщения и росту затрат на </a:t>
            </a:r>
            <a:r>
              <a:rPr lang="ru-RU" b="1" dirty="0">
                <a:cs typeface="Arial" panose="020B0604020202020204" pitchFamily="34" charset="0"/>
              </a:rPr>
              <a:t>10-15% (</a:t>
            </a:r>
            <a:r>
              <a:rPr lang="en-US" b="1" dirty="0">
                <a:cs typeface="Arial" panose="020B0604020202020204" pitchFamily="34" charset="0"/>
              </a:rPr>
              <a:t>~2</a:t>
            </a:r>
            <a:r>
              <a:rPr lang="ru-RU" b="1" dirty="0">
                <a:cs typeface="Arial" panose="020B0604020202020204" pitchFamily="34" charset="0"/>
              </a:rPr>
              <a:t>,0 млрд./год)</a:t>
            </a:r>
            <a:r>
              <a:rPr lang="ru-RU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D1860-69F6-EC9C-5290-2228C7EB4E30}"/>
              </a:ext>
            </a:extLst>
          </p:cNvPr>
          <p:cNvSpPr txBox="1"/>
          <p:nvPr/>
        </p:nvSpPr>
        <p:spPr>
          <a:xfrm rot="19446773">
            <a:off x="16394" y="1563761"/>
            <a:ext cx="96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197844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15666</TotalTime>
  <Words>2535</Words>
  <Application>Microsoft Office PowerPoint</Application>
  <PresentationFormat>Широкоэкранный</PresentationFormat>
  <Paragraphs>670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Navigo</vt:lpstr>
      <vt:lpstr>Wingdings</vt:lpstr>
      <vt:lpstr>Тема Office</vt:lpstr>
      <vt:lpstr>Подходы к разработке регионального комплексного плана транспортного  обслуживания  Морозов Александр Сергеевич, научный руководитель ЦРТОП ВИШ РУТ (МИИТ), зав.лаб. проблем развития ПТОП, ОАО НИИАТ +7 (903) 157-9733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доступности: выявление проблем</vt:lpstr>
      <vt:lpstr>Обеспечение доступности: мероприятия</vt:lpstr>
      <vt:lpstr>Мероприятия по повышению доступности</vt:lpstr>
      <vt:lpstr>Доступность: тест повышения норматива до 400 м</vt:lpstr>
      <vt:lpstr>Надежность</vt:lpstr>
      <vt:lpstr>Надежность: приоритетный проезд</vt:lpstr>
      <vt:lpstr>Комфорт по наполнению – пример расчета</vt:lpstr>
      <vt:lpstr>Комфорт по наполнению – пример расчета</vt:lpstr>
      <vt:lpstr>Комфорт: тест повышения норматива до 3 чел/м2</vt:lpstr>
      <vt:lpstr>Горэлектротранспорт – инструмент роста соц-эк эффектов</vt:lpstr>
      <vt:lpstr>Пример выбора сценария по уровню затрат</vt:lpstr>
      <vt:lpstr>Социально-экономическая эффективность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трамвайной сети г. Красноярск</dc:title>
  <dc:subject/>
  <dc:creator>Vladimir Feldman</dc:creator>
  <cp:keywords/>
  <dc:description/>
  <cp:lastModifiedBy>Alexander Morozov</cp:lastModifiedBy>
  <cp:revision>317</cp:revision>
  <dcterms:created xsi:type="dcterms:W3CDTF">2023-03-10T07:26:00Z</dcterms:created>
  <dcterms:modified xsi:type="dcterms:W3CDTF">2023-06-27T22:24:12Z</dcterms:modified>
  <cp:category/>
</cp:coreProperties>
</file>