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73" r:id="rId3"/>
    <p:sldId id="268" r:id="rId4"/>
    <p:sldId id="270" r:id="rId5"/>
    <p:sldId id="269" r:id="rId6"/>
    <p:sldId id="271" r:id="rId7"/>
    <p:sldId id="265" r:id="rId8"/>
    <p:sldId id="261" r:id="rId9"/>
    <p:sldId id="272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53F"/>
    <a:srgbClr val="A9D18E"/>
    <a:srgbClr val="09534C"/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EB4EFA-8A8C-4E78-8B12-0F87ECA80FFC}" v="906" dt="2023-06-27T14:26:04.112"/>
    <p1510:client id="{EF6A121A-4DF8-4AAA-980A-E38C5CE3B62D}" v="729" dt="2023-06-26T20:24:21.692"/>
  </p1510:revLst>
</p1510:revInfo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41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Романов" userId="d17202f994d3774a" providerId="LiveId" clId="{76EB4EFA-8A8C-4E78-8B12-0F87ECA80FFC}"/>
    <pc:docChg chg="undo custSel addSld delSld modSld sldOrd">
      <pc:chgData name="Андрей Романов" userId="d17202f994d3774a" providerId="LiveId" clId="{76EB4EFA-8A8C-4E78-8B12-0F87ECA80FFC}" dt="2023-06-27T14:26:04.112" v="1296" actId="255"/>
      <pc:docMkLst>
        <pc:docMk/>
      </pc:docMkLst>
      <pc:sldChg chg="modSp mod">
        <pc:chgData name="Андрей Романов" userId="d17202f994d3774a" providerId="LiveId" clId="{76EB4EFA-8A8C-4E78-8B12-0F87ECA80FFC}" dt="2023-06-27T14:24:31.003" v="1294" actId="14100"/>
        <pc:sldMkLst>
          <pc:docMk/>
          <pc:sldMk cId="2830037743" sldId="256"/>
        </pc:sldMkLst>
        <pc:spChg chg="mod">
          <ac:chgData name="Андрей Романов" userId="d17202f994d3774a" providerId="LiveId" clId="{76EB4EFA-8A8C-4E78-8B12-0F87ECA80FFC}" dt="2023-06-27T14:24:31.003" v="1294" actId="14100"/>
          <ac:spMkLst>
            <pc:docMk/>
            <pc:sldMk cId="2830037743" sldId="256"/>
            <ac:spMk id="2" creationId="{00000000-0000-0000-0000-000000000000}"/>
          </ac:spMkLst>
        </pc:spChg>
        <pc:spChg chg="mod">
          <ac:chgData name="Андрей Романов" userId="d17202f994d3774a" providerId="LiveId" clId="{76EB4EFA-8A8C-4E78-8B12-0F87ECA80FFC}" dt="2023-06-27T14:24:15.177" v="1293" actId="20577"/>
          <ac:spMkLst>
            <pc:docMk/>
            <pc:sldMk cId="2830037743" sldId="256"/>
            <ac:spMk id="3" creationId="{00000000-0000-0000-0000-000000000000}"/>
          </ac:spMkLst>
        </pc:spChg>
      </pc:sldChg>
      <pc:sldChg chg="del ord">
        <pc:chgData name="Андрей Романов" userId="d17202f994d3774a" providerId="LiveId" clId="{76EB4EFA-8A8C-4E78-8B12-0F87ECA80FFC}" dt="2023-06-27T13:40:12.960" v="578" actId="47"/>
        <pc:sldMkLst>
          <pc:docMk/>
          <pc:sldMk cId="2995543258" sldId="257"/>
        </pc:sldMkLst>
      </pc:sldChg>
      <pc:sldChg chg="ord">
        <pc:chgData name="Андрей Романов" userId="d17202f994d3774a" providerId="LiveId" clId="{76EB4EFA-8A8C-4E78-8B12-0F87ECA80FFC}" dt="2023-06-27T13:35:50.973" v="571"/>
        <pc:sldMkLst>
          <pc:docMk/>
          <pc:sldMk cId="1480719542" sldId="261"/>
        </pc:sldMkLst>
      </pc:sldChg>
      <pc:sldChg chg="del">
        <pc:chgData name="Андрей Романов" userId="d17202f994d3774a" providerId="LiveId" clId="{76EB4EFA-8A8C-4E78-8B12-0F87ECA80FFC}" dt="2023-06-27T13:55:26.447" v="1112" actId="47"/>
        <pc:sldMkLst>
          <pc:docMk/>
          <pc:sldMk cId="847165906" sldId="262"/>
        </pc:sldMkLst>
      </pc:sldChg>
      <pc:sldChg chg="del">
        <pc:chgData name="Андрей Романов" userId="d17202f994d3774a" providerId="LiveId" clId="{76EB4EFA-8A8C-4E78-8B12-0F87ECA80FFC}" dt="2023-06-27T13:55:31.852" v="1113" actId="47"/>
        <pc:sldMkLst>
          <pc:docMk/>
          <pc:sldMk cId="1077209727" sldId="263"/>
        </pc:sldMkLst>
      </pc:sldChg>
      <pc:sldChg chg="addSp delSp modSp mod ord">
        <pc:chgData name="Андрей Романов" userId="d17202f994d3774a" providerId="LiveId" clId="{76EB4EFA-8A8C-4E78-8B12-0F87ECA80FFC}" dt="2023-06-27T13:55:12.828" v="1111" actId="255"/>
        <pc:sldMkLst>
          <pc:docMk/>
          <pc:sldMk cId="2788734316" sldId="265"/>
        </pc:sldMkLst>
        <pc:spChg chg="mod">
          <ac:chgData name="Андрей Романов" userId="d17202f994d3774a" providerId="LiveId" clId="{76EB4EFA-8A8C-4E78-8B12-0F87ECA80FFC}" dt="2023-06-27T13:55:12.828" v="1111" actId="255"/>
          <ac:spMkLst>
            <pc:docMk/>
            <pc:sldMk cId="2788734316" sldId="265"/>
            <ac:spMk id="2" creationId="{00000000-0000-0000-0000-000000000000}"/>
          </ac:spMkLst>
        </pc:spChg>
        <pc:spChg chg="del mod">
          <ac:chgData name="Андрей Романов" userId="d17202f994d3774a" providerId="LiveId" clId="{76EB4EFA-8A8C-4E78-8B12-0F87ECA80FFC}" dt="2023-06-27T13:53:27.266" v="1090" actId="478"/>
          <ac:spMkLst>
            <pc:docMk/>
            <pc:sldMk cId="2788734316" sldId="265"/>
            <ac:spMk id="3" creationId="{00000000-0000-0000-0000-000000000000}"/>
          </ac:spMkLst>
        </pc:spChg>
        <pc:spChg chg="del mod">
          <ac:chgData name="Андрей Романов" userId="d17202f994d3774a" providerId="LiveId" clId="{76EB4EFA-8A8C-4E78-8B12-0F87ECA80FFC}" dt="2023-06-27T13:53:13.551" v="1087" actId="478"/>
          <ac:spMkLst>
            <pc:docMk/>
            <pc:sldMk cId="2788734316" sldId="265"/>
            <ac:spMk id="6" creationId="{00000000-0000-0000-0000-000000000000}"/>
          </ac:spMkLst>
        </pc:spChg>
        <pc:spChg chg="add del mod">
          <ac:chgData name="Андрей Романов" userId="d17202f994d3774a" providerId="LiveId" clId="{76EB4EFA-8A8C-4E78-8B12-0F87ECA80FFC}" dt="2023-06-27T13:53:29.850" v="1091" actId="478"/>
          <ac:spMkLst>
            <pc:docMk/>
            <pc:sldMk cId="2788734316" sldId="265"/>
            <ac:spMk id="8" creationId="{EEC625E4-90C1-3AF1-E3EE-3064C263330C}"/>
          </ac:spMkLst>
        </pc:spChg>
        <pc:graphicFrameChg chg="mod modGraphic">
          <ac:chgData name="Андрей Романов" userId="d17202f994d3774a" providerId="LiveId" clId="{76EB4EFA-8A8C-4E78-8B12-0F87ECA80FFC}" dt="2023-06-27T13:54:45.860" v="1101" actId="113"/>
          <ac:graphicFrameMkLst>
            <pc:docMk/>
            <pc:sldMk cId="2788734316" sldId="265"/>
            <ac:graphicFrameMk id="5" creationId="{00000000-0000-0000-0000-000000000000}"/>
          </ac:graphicFrameMkLst>
        </pc:graphicFrameChg>
      </pc:sldChg>
      <pc:sldChg chg="del">
        <pc:chgData name="Андрей Романов" userId="d17202f994d3774a" providerId="LiveId" clId="{76EB4EFA-8A8C-4E78-8B12-0F87ECA80FFC}" dt="2023-06-27T13:55:39.174" v="1114" actId="47"/>
        <pc:sldMkLst>
          <pc:docMk/>
          <pc:sldMk cId="4109072706" sldId="266"/>
        </pc:sldMkLst>
      </pc:sldChg>
      <pc:sldChg chg="del">
        <pc:chgData name="Андрей Романов" userId="d17202f994d3774a" providerId="LiveId" clId="{76EB4EFA-8A8C-4E78-8B12-0F87ECA80FFC}" dt="2023-06-27T13:55:42.970" v="1115" actId="47"/>
        <pc:sldMkLst>
          <pc:docMk/>
          <pc:sldMk cId="1696484371" sldId="267"/>
        </pc:sldMkLst>
      </pc:sldChg>
      <pc:sldChg chg="ord">
        <pc:chgData name="Андрей Романов" userId="d17202f994d3774a" providerId="LiveId" clId="{76EB4EFA-8A8C-4E78-8B12-0F87ECA80FFC}" dt="2023-06-27T13:38:01.630" v="575"/>
        <pc:sldMkLst>
          <pc:docMk/>
          <pc:sldMk cId="1039197880" sldId="268"/>
        </pc:sldMkLst>
      </pc:sldChg>
      <pc:sldChg chg="ord">
        <pc:chgData name="Андрей Романов" userId="d17202f994d3774a" providerId="LiveId" clId="{76EB4EFA-8A8C-4E78-8B12-0F87ECA80FFC}" dt="2023-06-27T10:09:55.759" v="3"/>
        <pc:sldMkLst>
          <pc:docMk/>
          <pc:sldMk cId="1693800055" sldId="269"/>
        </pc:sldMkLst>
      </pc:sldChg>
      <pc:sldChg chg="modSp ord">
        <pc:chgData name="Андрей Романов" userId="d17202f994d3774a" providerId="LiveId" clId="{76EB4EFA-8A8C-4E78-8B12-0F87ECA80FFC}" dt="2023-06-27T14:26:04.112" v="1296" actId="255"/>
        <pc:sldMkLst>
          <pc:docMk/>
          <pc:sldMk cId="3980423071" sldId="270"/>
        </pc:sldMkLst>
        <pc:graphicFrameChg chg="mod">
          <ac:chgData name="Андрей Романов" userId="d17202f994d3774a" providerId="LiveId" clId="{76EB4EFA-8A8C-4E78-8B12-0F87ECA80FFC}" dt="2023-06-27T14:26:04.112" v="1296" actId="255"/>
          <ac:graphicFrameMkLst>
            <pc:docMk/>
            <pc:sldMk cId="3980423071" sldId="270"/>
            <ac:graphicFrameMk id="5" creationId="{9716F5A7-6349-D544-31B9-7EB5163121FD}"/>
          </ac:graphicFrameMkLst>
        </pc:graphicFrameChg>
      </pc:sldChg>
      <pc:sldChg chg="modSp add mod ord">
        <pc:chgData name="Андрей Романов" userId="d17202f994d3774a" providerId="LiveId" clId="{76EB4EFA-8A8C-4E78-8B12-0F87ECA80FFC}" dt="2023-06-27T13:52:30.084" v="1044" actId="20577"/>
        <pc:sldMkLst>
          <pc:docMk/>
          <pc:sldMk cId="2124343154" sldId="271"/>
        </pc:sldMkLst>
        <pc:spChg chg="mod">
          <ac:chgData name="Андрей Романов" userId="d17202f994d3774a" providerId="LiveId" clId="{76EB4EFA-8A8C-4E78-8B12-0F87ECA80FFC}" dt="2023-06-27T13:52:30.084" v="1044" actId="20577"/>
          <ac:spMkLst>
            <pc:docMk/>
            <pc:sldMk cId="2124343154" sldId="271"/>
            <ac:spMk id="2" creationId="{43EBAD9F-6388-7383-4F49-972B092BEED9}"/>
          </ac:spMkLst>
        </pc:spChg>
        <pc:graphicFrameChg chg="mod">
          <ac:chgData name="Андрей Романов" userId="d17202f994d3774a" providerId="LiveId" clId="{76EB4EFA-8A8C-4E78-8B12-0F87ECA80FFC}" dt="2023-06-27T13:52:01.436" v="980" actId="113"/>
          <ac:graphicFrameMkLst>
            <pc:docMk/>
            <pc:sldMk cId="2124343154" sldId="271"/>
            <ac:graphicFrameMk id="5" creationId="{7CA3B5D2-F610-59B3-95D6-DC900AC89F3E}"/>
          </ac:graphicFrameMkLst>
        </pc:graphicFrameChg>
      </pc:sldChg>
      <pc:sldChg chg="addSp delSp modSp add del mod">
        <pc:chgData name="Андрей Романов" userId="d17202f994d3774a" providerId="LiveId" clId="{76EB4EFA-8A8C-4E78-8B12-0F87ECA80FFC}" dt="2023-06-27T13:40:24.471" v="579" actId="47"/>
        <pc:sldMkLst>
          <pc:docMk/>
          <pc:sldMk cId="3235025193" sldId="271"/>
        </pc:sldMkLst>
        <pc:spChg chg="mod">
          <ac:chgData name="Андрей Романов" userId="d17202f994d3774a" providerId="LiveId" clId="{76EB4EFA-8A8C-4E78-8B12-0F87ECA80FFC}" dt="2023-06-27T13:15:56.184" v="73" actId="14100"/>
          <ac:spMkLst>
            <pc:docMk/>
            <pc:sldMk cId="3235025193" sldId="271"/>
            <ac:spMk id="2" creationId="{43EBAD9F-6388-7383-4F49-972B092BEED9}"/>
          </ac:spMkLst>
        </pc:spChg>
        <pc:spChg chg="add del mod">
          <ac:chgData name="Андрей Романов" userId="d17202f994d3774a" providerId="LiveId" clId="{76EB4EFA-8A8C-4E78-8B12-0F87ECA80FFC}" dt="2023-06-27T13:16:39.767" v="75" actId="1032"/>
          <ac:spMkLst>
            <pc:docMk/>
            <pc:sldMk cId="3235025193" sldId="271"/>
            <ac:spMk id="6" creationId="{EE2BF0EE-4910-EE4E-8C6A-5C9909FD955C}"/>
          </ac:spMkLst>
        </pc:spChg>
        <pc:spChg chg="add del mod">
          <ac:chgData name="Андрей Романов" userId="d17202f994d3774a" providerId="LiveId" clId="{76EB4EFA-8A8C-4E78-8B12-0F87ECA80FFC}" dt="2023-06-27T13:22:43.800" v="164" actId="1032"/>
          <ac:spMkLst>
            <pc:docMk/>
            <pc:sldMk cId="3235025193" sldId="271"/>
            <ac:spMk id="9" creationId="{5E28D010-82E4-5A39-9227-35C0058A36BC}"/>
          </ac:spMkLst>
        </pc:spChg>
        <pc:graphicFrameChg chg="del">
          <ac:chgData name="Андрей Романов" userId="d17202f994d3774a" providerId="LiveId" clId="{76EB4EFA-8A8C-4E78-8B12-0F87ECA80FFC}" dt="2023-06-27T13:16:21.103" v="74" actId="478"/>
          <ac:graphicFrameMkLst>
            <pc:docMk/>
            <pc:sldMk cId="3235025193" sldId="271"/>
            <ac:graphicFrameMk id="5" creationId="{7CA3B5D2-F610-59B3-95D6-DC900AC89F3E}"/>
          </ac:graphicFrameMkLst>
        </pc:graphicFrameChg>
        <pc:graphicFrameChg chg="add del mod modGraphic">
          <ac:chgData name="Андрей Романов" userId="d17202f994d3774a" providerId="LiveId" clId="{76EB4EFA-8A8C-4E78-8B12-0F87ECA80FFC}" dt="2023-06-27T13:22:25.152" v="163" actId="478"/>
          <ac:graphicFrameMkLst>
            <pc:docMk/>
            <pc:sldMk cId="3235025193" sldId="271"/>
            <ac:graphicFrameMk id="7" creationId="{11C01D1B-28C6-7DC8-808D-31E6E948B5DC}"/>
          </ac:graphicFrameMkLst>
        </pc:graphicFrameChg>
        <pc:graphicFrameChg chg="add mod modGraphic">
          <ac:chgData name="Андрей Романов" userId="d17202f994d3774a" providerId="LiveId" clId="{76EB4EFA-8A8C-4E78-8B12-0F87ECA80FFC}" dt="2023-06-27T13:34:45.178" v="567" actId="255"/>
          <ac:graphicFrameMkLst>
            <pc:docMk/>
            <pc:sldMk cId="3235025193" sldId="271"/>
            <ac:graphicFrameMk id="10" creationId="{9A101655-FD33-DE64-2F47-11D2990E391D}"/>
          </ac:graphicFrameMkLst>
        </pc:graphicFrameChg>
      </pc:sldChg>
      <pc:sldChg chg="modSp add mod ord">
        <pc:chgData name="Андрей Романов" userId="d17202f994d3774a" providerId="LiveId" clId="{76EB4EFA-8A8C-4E78-8B12-0F87ECA80FFC}" dt="2023-06-27T14:16:25.677" v="1244" actId="1076"/>
        <pc:sldMkLst>
          <pc:docMk/>
          <pc:sldMk cId="4146143403" sldId="272"/>
        </pc:sldMkLst>
        <pc:spChg chg="mod">
          <ac:chgData name="Андрей Романов" userId="d17202f994d3774a" providerId="LiveId" clId="{76EB4EFA-8A8C-4E78-8B12-0F87ECA80FFC}" dt="2023-06-27T13:56:36.049" v="1220" actId="20577"/>
          <ac:spMkLst>
            <pc:docMk/>
            <pc:sldMk cId="4146143403" sldId="272"/>
            <ac:spMk id="2" creationId="{00000000-0000-0000-0000-000000000000}"/>
          </ac:spMkLst>
        </pc:spChg>
        <pc:graphicFrameChg chg="mod modGraphic">
          <ac:chgData name="Андрей Романов" userId="d17202f994d3774a" providerId="LiveId" clId="{76EB4EFA-8A8C-4E78-8B12-0F87ECA80FFC}" dt="2023-06-27T14:16:25.677" v="1244" actId="1076"/>
          <ac:graphicFrameMkLst>
            <pc:docMk/>
            <pc:sldMk cId="4146143403" sldId="272"/>
            <ac:graphicFrameMk id="5" creationId="{00000000-0000-0000-0000-000000000000}"/>
          </ac:graphicFrameMkLst>
        </pc:graphicFrameChg>
      </pc:sldChg>
    </pc:docChg>
  </pc:docChgLst>
  <pc:docChgLst>
    <pc:chgData name="Андрей Романов" userId="d17202f994d3774a" providerId="LiveId" clId="{EF6A121A-4DF8-4AAA-980A-E38C5CE3B62D}"/>
    <pc:docChg chg="undo custSel addSld delSld modSld sldOrd">
      <pc:chgData name="Андрей Романов" userId="d17202f994d3774a" providerId="LiveId" clId="{EF6A121A-4DF8-4AAA-980A-E38C5CE3B62D}" dt="2023-06-26T20:25:09.201" v="1134"/>
      <pc:docMkLst>
        <pc:docMk/>
      </pc:docMkLst>
      <pc:sldChg chg="modSp mod">
        <pc:chgData name="Андрей Романов" userId="d17202f994d3774a" providerId="LiveId" clId="{EF6A121A-4DF8-4AAA-980A-E38C5CE3B62D}" dt="2023-06-26T19:02:47.994" v="115"/>
        <pc:sldMkLst>
          <pc:docMk/>
          <pc:sldMk cId="2830037743" sldId="256"/>
        </pc:sldMkLst>
        <pc:spChg chg="mod">
          <ac:chgData name="Андрей Романов" userId="d17202f994d3774a" providerId="LiveId" clId="{EF6A121A-4DF8-4AAA-980A-E38C5CE3B62D}" dt="2023-06-26T18:57:43.592" v="105" actId="313"/>
          <ac:spMkLst>
            <pc:docMk/>
            <pc:sldMk cId="2830037743" sldId="256"/>
            <ac:spMk id="2" creationId="{00000000-0000-0000-0000-000000000000}"/>
          </ac:spMkLst>
        </pc:spChg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2830037743" sldId="256"/>
            <ac:spMk id="3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2995543258" sldId="257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2995543258" sldId="257"/>
            <ac:spMk id="2" creationId="{00000000-0000-0000-0000-000000000000}"/>
          </ac:spMkLst>
        </pc:spChg>
      </pc:sldChg>
      <pc:sldChg chg="modSp del">
        <pc:chgData name="Андрей Романов" userId="d17202f994d3774a" providerId="LiveId" clId="{EF6A121A-4DF8-4AAA-980A-E38C5CE3B62D}" dt="2023-06-26T19:12:27.169" v="214" actId="47"/>
        <pc:sldMkLst>
          <pc:docMk/>
          <pc:sldMk cId="452197852" sldId="260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452197852" sldId="260"/>
            <ac:spMk id="4" creationId="{00000000-0000-0000-0000-000000000000}"/>
          </ac:spMkLst>
        </pc:spChg>
      </pc:sldChg>
      <pc:sldChg chg="delSp modSp mod">
        <pc:chgData name="Андрей Романов" userId="d17202f994d3774a" providerId="LiveId" clId="{EF6A121A-4DF8-4AAA-980A-E38C5CE3B62D}" dt="2023-06-26T19:02:47.994" v="115"/>
        <pc:sldMkLst>
          <pc:docMk/>
          <pc:sldMk cId="1480719542" sldId="261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1480719542" sldId="261"/>
            <ac:spMk id="4" creationId="{00000000-0000-0000-0000-000000000000}"/>
          </ac:spMkLst>
        </pc:spChg>
        <pc:spChg chg="mod">
          <ac:chgData name="Андрей Романов" userId="d17202f994d3774a" providerId="LiveId" clId="{EF6A121A-4DF8-4AAA-980A-E38C5CE3B62D}" dt="2023-06-26T18:58:41.982" v="108" actId="20578"/>
          <ac:spMkLst>
            <pc:docMk/>
            <pc:sldMk cId="1480719542" sldId="261"/>
            <ac:spMk id="6" creationId="{24769B67-8450-4B77-9838-0F1A7D176A40}"/>
          </ac:spMkLst>
        </pc:spChg>
        <pc:spChg chg="del">
          <ac:chgData name="Андрей Романов" userId="d17202f994d3774a" providerId="LiveId" clId="{EF6A121A-4DF8-4AAA-980A-E38C5CE3B62D}" dt="2023-06-26T18:58:32.305" v="106" actId="478"/>
          <ac:spMkLst>
            <pc:docMk/>
            <pc:sldMk cId="1480719542" sldId="261"/>
            <ac:spMk id="8" creationId="{AD3EAA47-B616-4770-874D-BDA93AB21151}"/>
          </ac:spMkLst>
        </pc:spChg>
        <pc:spChg chg="del mod">
          <ac:chgData name="Андрей Романов" userId="d17202f994d3774a" providerId="LiveId" clId="{EF6A121A-4DF8-4AAA-980A-E38C5CE3B62D}" dt="2023-06-26T18:58:45.664" v="110"/>
          <ac:spMkLst>
            <pc:docMk/>
            <pc:sldMk cId="1480719542" sldId="261"/>
            <ac:spMk id="9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847165906" sldId="262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847165906" sldId="262"/>
            <ac:spMk id="4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1077209727" sldId="263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1077209727" sldId="263"/>
            <ac:spMk id="4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2788734316" sldId="265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2788734316" sldId="265"/>
            <ac:spMk id="4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4109072706" sldId="266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4109072706" sldId="266"/>
            <ac:spMk id="4" creationId="{00000000-0000-0000-0000-000000000000}"/>
          </ac:spMkLst>
        </pc:spChg>
      </pc:sldChg>
      <pc:sldChg chg="modSp">
        <pc:chgData name="Андрей Романов" userId="d17202f994d3774a" providerId="LiveId" clId="{EF6A121A-4DF8-4AAA-980A-E38C5CE3B62D}" dt="2023-06-26T19:02:47.994" v="115"/>
        <pc:sldMkLst>
          <pc:docMk/>
          <pc:sldMk cId="1696484371" sldId="267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1696484371" sldId="267"/>
            <ac:spMk id="2" creationId="{00000000-0000-0000-0000-000000000000}"/>
          </ac:spMkLst>
        </pc:spChg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1696484371" sldId="267"/>
            <ac:spMk id="3" creationId="{00000000-0000-0000-0000-000000000000}"/>
          </ac:spMkLst>
        </pc:spChg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1696484371" sldId="267"/>
            <ac:spMk id="4" creationId="{00000000-0000-0000-0000-000000000000}"/>
          </ac:spMkLst>
        </pc:spChg>
      </pc:sldChg>
      <pc:sldChg chg="addSp delSp modSp new mod ord">
        <pc:chgData name="Андрей Романов" userId="d17202f994d3774a" providerId="LiveId" clId="{EF6A121A-4DF8-4AAA-980A-E38C5CE3B62D}" dt="2023-06-26T20:25:09.201" v="1134"/>
        <pc:sldMkLst>
          <pc:docMk/>
          <pc:sldMk cId="1039197880" sldId="268"/>
        </pc:sldMkLst>
        <pc:spChg chg="mod">
          <ac:chgData name="Андрей Романов" userId="d17202f994d3774a" providerId="LiveId" clId="{EF6A121A-4DF8-4AAA-980A-E38C5CE3B62D}" dt="2023-06-26T19:11:45.304" v="213" actId="313"/>
          <ac:spMkLst>
            <pc:docMk/>
            <pc:sldMk cId="1039197880" sldId="268"/>
            <ac:spMk id="2" creationId="{C94EB71F-9E8F-9A26-935C-D2242656C9B1}"/>
          </ac:spMkLst>
        </pc:spChg>
        <pc:spChg chg="del">
          <ac:chgData name="Андрей Романов" userId="d17202f994d3774a" providerId="LiveId" clId="{EF6A121A-4DF8-4AAA-980A-E38C5CE3B62D}" dt="2023-06-26T19:11:16.205" v="132" actId="478"/>
          <ac:spMkLst>
            <pc:docMk/>
            <pc:sldMk cId="1039197880" sldId="268"/>
            <ac:spMk id="3" creationId="{36607CE2-AA7A-E6BC-D996-A58A7F99599A}"/>
          </ac:spMkLst>
        </pc:spChg>
        <pc:spChg chg="add mod">
          <ac:chgData name="Андрей Романов" userId="d17202f994d3774a" providerId="LiveId" clId="{EF6A121A-4DF8-4AAA-980A-E38C5CE3B62D}" dt="2023-06-26T19:11:05.284" v="131" actId="207"/>
          <ac:spMkLst>
            <pc:docMk/>
            <pc:sldMk cId="1039197880" sldId="268"/>
            <ac:spMk id="7" creationId="{86D5C470-12AE-8455-BB5C-2A6F3A4C132F}"/>
          </ac:spMkLst>
        </pc:spChg>
        <pc:graphicFrameChg chg="add mod">
          <ac:chgData name="Андрей Романов" userId="d17202f994d3774a" providerId="LiveId" clId="{EF6A121A-4DF8-4AAA-980A-E38C5CE3B62D}" dt="2023-06-26T19:09:49.427" v="129" actId="12100"/>
          <ac:graphicFrameMkLst>
            <pc:docMk/>
            <pc:sldMk cId="1039197880" sldId="268"/>
            <ac:graphicFrameMk id="5" creationId="{98B85E62-A5D1-A4A6-4A56-778A36BE2312}"/>
          </ac:graphicFrameMkLst>
        </pc:graphicFrameChg>
        <pc:graphicFrameChg chg="add mod">
          <ac:chgData name="Андрей Романов" userId="d17202f994d3774a" providerId="LiveId" clId="{EF6A121A-4DF8-4AAA-980A-E38C5CE3B62D}" dt="2023-06-26T19:10:13.671" v="130" actId="12100"/>
          <ac:graphicFrameMkLst>
            <pc:docMk/>
            <pc:sldMk cId="1039197880" sldId="268"/>
            <ac:graphicFrameMk id="6" creationId="{EDFDF1D6-20F0-6159-8328-2A4EFC35BB9F}"/>
          </ac:graphicFrameMkLst>
        </pc:graphicFrameChg>
        <pc:picChg chg="add mod">
          <ac:chgData name="Андрей Романов" userId="d17202f994d3774a" providerId="LiveId" clId="{EF6A121A-4DF8-4AAA-980A-E38C5CE3B62D}" dt="2023-06-26T19:04:56.405" v="120" actId="1076"/>
          <ac:picMkLst>
            <pc:docMk/>
            <pc:sldMk cId="1039197880" sldId="268"/>
            <ac:picMk id="8" creationId="{404187B4-3138-19BB-0C95-643F245FC4E4}"/>
          </ac:picMkLst>
        </pc:picChg>
        <pc:picChg chg="add mod">
          <ac:chgData name="Андрей Романов" userId="d17202f994d3774a" providerId="LiveId" clId="{EF6A121A-4DF8-4AAA-980A-E38C5CE3B62D}" dt="2023-06-26T19:04:56.405" v="120" actId="1076"/>
          <ac:picMkLst>
            <pc:docMk/>
            <pc:sldMk cId="1039197880" sldId="268"/>
            <ac:picMk id="9" creationId="{332C949E-7CAF-2658-61BA-8C69EA45E2A3}"/>
          </ac:picMkLst>
        </pc:picChg>
      </pc:sldChg>
      <pc:sldChg chg="addSp delSp modSp new mod">
        <pc:chgData name="Андрей Романов" userId="d17202f994d3774a" providerId="LiveId" clId="{EF6A121A-4DF8-4AAA-980A-E38C5CE3B62D}" dt="2023-06-26T20:14:53.580" v="452" actId="12100"/>
        <pc:sldMkLst>
          <pc:docMk/>
          <pc:sldMk cId="1693800055" sldId="269"/>
        </pc:sldMkLst>
        <pc:spChg chg="mod">
          <ac:chgData name="Андрей Романов" userId="d17202f994d3774a" providerId="LiveId" clId="{EF6A121A-4DF8-4AAA-980A-E38C5CE3B62D}" dt="2023-06-26T20:14:28.366" v="451" actId="20577"/>
          <ac:spMkLst>
            <pc:docMk/>
            <pc:sldMk cId="1693800055" sldId="269"/>
            <ac:spMk id="2" creationId="{43EBAD9F-6388-7383-4F49-972B092BEED9}"/>
          </ac:spMkLst>
        </pc:spChg>
        <pc:spChg chg="del">
          <ac:chgData name="Андрей Романов" userId="d17202f994d3774a" providerId="LiveId" clId="{EF6A121A-4DF8-4AAA-980A-E38C5CE3B62D}" dt="2023-06-26T20:06:55.151" v="220" actId="1032"/>
          <ac:spMkLst>
            <pc:docMk/>
            <pc:sldMk cId="1693800055" sldId="269"/>
            <ac:spMk id="3" creationId="{532D5548-B402-01D9-1625-85D83BB1A0C0}"/>
          </ac:spMkLst>
        </pc:spChg>
        <pc:graphicFrameChg chg="add mod modGraphic">
          <ac:chgData name="Андрей Романов" userId="d17202f994d3774a" providerId="LiveId" clId="{EF6A121A-4DF8-4AAA-980A-E38C5CE3B62D}" dt="2023-06-26T20:14:53.580" v="452" actId="12100"/>
          <ac:graphicFrameMkLst>
            <pc:docMk/>
            <pc:sldMk cId="1693800055" sldId="269"/>
            <ac:graphicFrameMk id="5" creationId="{7CA3B5D2-F610-59B3-95D6-DC900AC89F3E}"/>
          </ac:graphicFrameMkLst>
        </pc:graphicFrameChg>
      </pc:sldChg>
      <pc:sldChg chg="modSp add del">
        <pc:chgData name="Андрей Романов" userId="d17202f994d3774a" providerId="LiveId" clId="{EF6A121A-4DF8-4AAA-980A-E38C5CE3B62D}" dt="2023-06-26T19:02:49.045" v="116"/>
        <pc:sldMkLst>
          <pc:docMk/>
          <pc:sldMk cId="770692648" sldId="270"/>
        </pc:sldMkLst>
        <pc:spChg chg="mod">
          <ac:chgData name="Андрей Романов" userId="d17202f994d3774a" providerId="LiveId" clId="{EF6A121A-4DF8-4AAA-980A-E38C5CE3B62D}" dt="2023-06-26T19:02:47.994" v="115"/>
          <ac:spMkLst>
            <pc:docMk/>
            <pc:sldMk cId="770692648" sldId="270"/>
            <ac:spMk id="2" creationId="{00000000-0000-0000-0000-000000000000}"/>
          </ac:spMkLst>
        </pc:spChg>
      </pc:sldChg>
      <pc:sldChg chg="addSp delSp modSp new mod ord">
        <pc:chgData name="Андрей Романов" userId="d17202f994d3774a" providerId="LiveId" clId="{EF6A121A-4DF8-4AAA-980A-E38C5CE3B62D}" dt="2023-06-26T20:25:05.881" v="1132"/>
        <pc:sldMkLst>
          <pc:docMk/>
          <pc:sldMk cId="3980423071" sldId="270"/>
        </pc:sldMkLst>
        <pc:spChg chg="mod">
          <ac:chgData name="Андрей Романов" userId="d17202f994d3774a" providerId="LiveId" clId="{EF6A121A-4DF8-4AAA-980A-E38C5CE3B62D}" dt="2023-06-26T20:24:43.118" v="1130" actId="255"/>
          <ac:spMkLst>
            <pc:docMk/>
            <pc:sldMk cId="3980423071" sldId="270"/>
            <ac:spMk id="2" creationId="{3A5B110F-1933-E530-469D-941B3FA9AE11}"/>
          </ac:spMkLst>
        </pc:spChg>
        <pc:spChg chg="del">
          <ac:chgData name="Андрей Романов" userId="d17202f994d3774a" providerId="LiveId" clId="{EF6A121A-4DF8-4AAA-980A-E38C5CE3B62D}" dt="2023-06-26T20:18:35.958" v="583" actId="1032"/>
          <ac:spMkLst>
            <pc:docMk/>
            <pc:sldMk cId="3980423071" sldId="270"/>
            <ac:spMk id="3" creationId="{69635556-F654-381E-13F6-12BF7DD01123}"/>
          </ac:spMkLst>
        </pc:spChg>
        <pc:graphicFrameChg chg="add mod modGraphic">
          <ac:chgData name="Андрей Романов" userId="d17202f994d3774a" providerId="LiveId" clId="{EF6A121A-4DF8-4AAA-980A-E38C5CE3B62D}" dt="2023-06-26T20:24:21.692" v="1129" actId="12100"/>
          <ac:graphicFrameMkLst>
            <pc:docMk/>
            <pc:sldMk cId="3980423071" sldId="270"/>
            <ac:graphicFrameMk id="5" creationId="{9716F5A7-6349-D544-31B9-7EB5163121FD}"/>
          </ac:graphicFrameMkLst>
        </pc:graphicFrameChg>
      </pc:sldChg>
      <pc:sldChg chg="new del">
        <pc:chgData name="Андрей Романов" userId="d17202f994d3774a" providerId="LiveId" clId="{EF6A121A-4DF8-4AAA-980A-E38C5CE3B62D}" dt="2023-06-26T19:02:46.346" v="114" actId="680"/>
        <pc:sldMkLst>
          <pc:docMk/>
          <pc:sldMk cId="4283827046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D39A5-2BA6-4E49-84B6-A22A012E4E31}" type="doc">
      <dgm:prSet loTypeId="urn:microsoft.com/office/officeart/2005/8/layout/vList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F0C7B8C-0940-42F8-8CF0-A79B07410314}">
      <dgm:prSet phldrT="[Текст]"/>
      <dgm:spPr/>
      <dgm:t>
        <a:bodyPr/>
        <a:lstStyle/>
        <a:p>
          <a:r>
            <a:rPr lang="ru-RU" dirty="0"/>
            <a:t>Учёт изменений в законодательстве Российской Федерации</a:t>
          </a:r>
        </a:p>
      </dgm:t>
    </dgm:pt>
    <dgm:pt modelId="{6394773E-518A-4251-AF64-AC9AD833E9A7}" type="parTrans" cxnId="{27999E77-4C45-4E9F-9EF9-A59C84B3DFCC}">
      <dgm:prSet/>
      <dgm:spPr/>
      <dgm:t>
        <a:bodyPr/>
        <a:lstStyle/>
        <a:p>
          <a:endParaRPr lang="ru-RU"/>
        </a:p>
      </dgm:t>
    </dgm:pt>
    <dgm:pt modelId="{230BD95B-B086-4761-87C8-71BF63644005}" type="sibTrans" cxnId="{27999E77-4C45-4E9F-9EF9-A59C84B3DFCC}">
      <dgm:prSet/>
      <dgm:spPr/>
      <dgm:t>
        <a:bodyPr/>
        <a:lstStyle/>
        <a:p>
          <a:endParaRPr lang="ru-RU"/>
        </a:p>
      </dgm:t>
    </dgm:pt>
    <dgm:pt modelId="{224CCDB0-94F4-4C4F-B1D0-B989DA28E5F1}">
      <dgm:prSet phldrT="[Текст]"/>
      <dgm:spPr/>
      <dgm:t>
        <a:bodyPr/>
        <a:lstStyle/>
        <a:p>
          <a:r>
            <a:rPr lang="ru-RU" dirty="0"/>
            <a:t>Распространение требований на все подсистемы инфраструктуры</a:t>
          </a:r>
        </a:p>
      </dgm:t>
    </dgm:pt>
    <dgm:pt modelId="{87E0A10F-BFB1-473D-95F7-FB6FB7C76BA1}" type="parTrans" cxnId="{D7F5B056-3DE1-41F6-996C-3A262D0986EB}">
      <dgm:prSet/>
      <dgm:spPr/>
      <dgm:t>
        <a:bodyPr/>
        <a:lstStyle/>
        <a:p>
          <a:endParaRPr lang="ru-RU"/>
        </a:p>
      </dgm:t>
    </dgm:pt>
    <dgm:pt modelId="{3E1A6AB9-AE65-4B5C-A151-DE8A85FC9631}" type="sibTrans" cxnId="{D7F5B056-3DE1-41F6-996C-3A262D0986EB}">
      <dgm:prSet/>
      <dgm:spPr/>
      <dgm:t>
        <a:bodyPr/>
        <a:lstStyle/>
        <a:p>
          <a:endParaRPr lang="ru-RU"/>
        </a:p>
      </dgm:t>
    </dgm:pt>
    <dgm:pt modelId="{5DD9DD3D-3999-4550-B48D-2506AA3A044D}">
      <dgm:prSet phldrT="[Текст]"/>
      <dgm:spPr/>
      <dgm:t>
        <a:bodyPr/>
        <a:lstStyle/>
        <a:p>
          <a:r>
            <a:rPr lang="ru-RU" dirty="0"/>
            <a:t>Ранжирование требований безопасности отдельно для нового строительства, реконструкции, капитального ремонта</a:t>
          </a:r>
        </a:p>
      </dgm:t>
    </dgm:pt>
    <dgm:pt modelId="{4BA3BF0F-BFE8-4EC4-822F-29A723BA991E}" type="parTrans" cxnId="{D280237C-D7DB-4B30-A57A-ED5202F03ACB}">
      <dgm:prSet/>
      <dgm:spPr/>
      <dgm:t>
        <a:bodyPr/>
        <a:lstStyle/>
        <a:p>
          <a:endParaRPr lang="ru-RU"/>
        </a:p>
      </dgm:t>
    </dgm:pt>
    <dgm:pt modelId="{2069C1B8-8FE5-49E8-940E-88A3B87EDEF1}" type="sibTrans" cxnId="{D280237C-D7DB-4B30-A57A-ED5202F03ACB}">
      <dgm:prSet/>
      <dgm:spPr/>
      <dgm:t>
        <a:bodyPr/>
        <a:lstStyle/>
        <a:p>
          <a:endParaRPr lang="ru-RU"/>
        </a:p>
      </dgm:t>
    </dgm:pt>
    <dgm:pt modelId="{81E4D660-5266-48BF-A915-758380A4E796}">
      <dgm:prSet phldrT="[Текст]"/>
      <dgm:spPr/>
      <dgm:t>
        <a:bodyPr/>
        <a:lstStyle/>
        <a:p>
          <a:r>
            <a:rPr lang="ru-RU" dirty="0"/>
            <a:t>Устранение противоречий с другими нормативными документами</a:t>
          </a:r>
        </a:p>
      </dgm:t>
    </dgm:pt>
    <dgm:pt modelId="{AF683778-A607-41EF-8185-843129765553}" type="parTrans" cxnId="{E48BE8A1-3936-4B62-A61B-163A38D73A18}">
      <dgm:prSet/>
      <dgm:spPr/>
      <dgm:t>
        <a:bodyPr/>
        <a:lstStyle/>
        <a:p>
          <a:endParaRPr lang="ru-RU"/>
        </a:p>
      </dgm:t>
    </dgm:pt>
    <dgm:pt modelId="{DBAB1535-A4BE-4051-AF22-7996480EC57C}" type="sibTrans" cxnId="{E48BE8A1-3936-4B62-A61B-163A38D73A18}">
      <dgm:prSet/>
      <dgm:spPr/>
      <dgm:t>
        <a:bodyPr/>
        <a:lstStyle/>
        <a:p>
          <a:endParaRPr lang="ru-RU"/>
        </a:p>
      </dgm:t>
    </dgm:pt>
    <dgm:pt modelId="{79D7EDD3-2312-4BCB-8E7F-AB3CADEDBA7C}">
      <dgm:prSet phldrT="[Текст]"/>
      <dgm:spPr/>
      <dgm:t>
        <a:bodyPr/>
        <a:lstStyle/>
        <a:p>
          <a:r>
            <a:rPr lang="ru-RU" dirty="0"/>
            <a:t>Подготовка предложений по внесению изменений во взаимосвязанные нормативные документы</a:t>
          </a:r>
        </a:p>
      </dgm:t>
    </dgm:pt>
    <dgm:pt modelId="{7153FDF1-21CC-4B97-B9EF-BC61B11E4E92}" type="parTrans" cxnId="{B9499939-BFEF-49AD-97A1-1A3DAB1C5A96}">
      <dgm:prSet/>
      <dgm:spPr/>
      <dgm:t>
        <a:bodyPr/>
        <a:lstStyle/>
        <a:p>
          <a:endParaRPr lang="ru-RU"/>
        </a:p>
      </dgm:t>
    </dgm:pt>
    <dgm:pt modelId="{19E739A4-78B4-491D-AB12-C44A2CB4E7B6}" type="sibTrans" cxnId="{B9499939-BFEF-49AD-97A1-1A3DAB1C5A96}">
      <dgm:prSet/>
      <dgm:spPr/>
      <dgm:t>
        <a:bodyPr/>
        <a:lstStyle/>
        <a:p>
          <a:endParaRPr lang="ru-RU"/>
        </a:p>
      </dgm:t>
    </dgm:pt>
    <dgm:pt modelId="{7592F67F-6668-4304-BD1F-6D5485D1F380}" type="pres">
      <dgm:prSet presAssocID="{913D39A5-2BA6-4E49-84B6-A22A012E4E31}" presName="linear" presStyleCnt="0">
        <dgm:presLayoutVars>
          <dgm:dir/>
          <dgm:resizeHandles val="exact"/>
        </dgm:presLayoutVars>
      </dgm:prSet>
      <dgm:spPr/>
    </dgm:pt>
    <dgm:pt modelId="{B5FF96E5-9470-4CF4-B2CD-38A81BE5D242}" type="pres">
      <dgm:prSet presAssocID="{FF0C7B8C-0940-42F8-8CF0-A79B07410314}" presName="comp" presStyleCnt="0"/>
      <dgm:spPr/>
    </dgm:pt>
    <dgm:pt modelId="{3340FA51-07DE-45B8-BC82-FD8569C91E9A}" type="pres">
      <dgm:prSet presAssocID="{FF0C7B8C-0940-42F8-8CF0-A79B07410314}" presName="box" presStyleLbl="node1" presStyleIdx="0" presStyleCnt="5" custLinFactNeighborX="238" custLinFactNeighborY="-22301"/>
      <dgm:spPr/>
    </dgm:pt>
    <dgm:pt modelId="{83DD5480-0874-4991-8497-A51D634F01BF}" type="pres">
      <dgm:prSet presAssocID="{FF0C7B8C-0940-42F8-8CF0-A79B07410314}" presName="img" presStyleLbl="fgImgPlace1" presStyleIdx="0" presStyleCnt="5"/>
      <dgm:spPr>
        <a:blipFill rotWithShape="1">
          <a:blip xmlns:r="http://schemas.openxmlformats.org/officeDocument/2006/relationships" r:embed="rId1">
            <a:biLevel thresh="75000"/>
          </a:blip>
          <a:srcRect/>
          <a:stretch>
            <a:fillRect t="-3000" b="-3000"/>
          </a:stretch>
        </a:blipFill>
      </dgm:spPr>
    </dgm:pt>
    <dgm:pt modelId="{8A19DAC7-976B-49FA-942D-9B8BEEB05506}" type="pres">
      <dgm:prSet presAssocID="{FF0C7B8C-0940-42F8-8CF0-A79B07410314}" presName="text" presStyleLbl="node1" presStyleIdx="0" presStyleCnt="5">
        <dgm:presLayoutVars>
          <dgm:bulletEnabled val="1"/>
        </dgm:presLayoutVars>
      </dgm:prSet>
      <dgm:spPr/>
    </dgm:pt>
    <dgm:pt modelId="{0E6B9E5D-C04E-4B5F-AA74-9FD55C160CB5}" type="pres">
      <dgm:prSet presAssocID="{230BD95B-B086-4761-87C8-71BF63644005}" presName="spacer" presStyleCnt="0"/>
      <dgm:spPr/>
    </dgm:pt>
    <dgm:pt modelId="{EF9FC3D1-2D67-4D10-B6B5-57230E26789C}" type="pres">
      <dgm:prSet presAssocID="{224CCDB0-94F4-4C4F-B1D0-B989DA28E5F1}" presName="comp" presStyleCnt="0"/>
      <dgm:spPr/>
    </dgm:pt>
    <dgm:pt modelId="{7242ED9A-EEEF-4C02-BFC7-3241C10B90E8}" type="pres">
      <dgm:prSet presAssocID="{224CCDB0-94F4-4C4F-B1D0-B989DA28E5F1}" presName="box" presStyleLbl="node1" presStyleIdx="1" presStyleCnt="5"/>
      <dgm:spPr/>
    </dgm:pt>
    <dgm:pt modelId="{20C4CDE3-D110-4836-A055-9705A7D870E9}" type="pres">
      <dgm:prSet presAssocID="{224CCDB0-94F4-4C4F-B1D0-B989DA28E5F1}" presName="img" presStyleLbl="fgImgPlace1" presStyleIdx="1" presStyleCnt="5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5DF038C-6087-4560-B0C0-7C7E74346B2B}" type="pres">
      <dgm:prSet presAssocID="{224CCDB0-94F4-4C4F-B1D0-B989DA28E5F1}" presName="text" presStyleLbl="node1" presStyleIdx="1" presStyleCnt="5">
        <dgm:presLayoutVars>
          <dgm:bulletEnabled val="1"/>
        </dgm:presLayoutVars>
      </dgm:prSet>
      <dgm:spPr/>
    </dgm:pt>
    <dgm:pt modelId="{9BC586FE-71EC-49A7-A448-D83CCC391E6A}" type="pres">
      <dgm:prSet presAssocID="{3E1A6AB9-AE65-4B5C-A151-DE8A85FC9631}" presName="spacer" presStyleCnt="0"/>
      <dgm:spPr/>
    </dgm:pt>
    <dgm:pt modelId="{D4C1A508-9474-4AF1-8F71-F0F958235BE7}" type="pres">
      <dgm:prSet presAssocID="{5DD9DD3D-3999-4550-B48D-2506AA3A044D}" presName="comp" presStyleCnt="0"/>
      <dgm:spPr/>
    </dgm:pt>
    <dgm:pt modelId="{F6AF486B-D276-4351-8510-A3E109146E1A}" type="pres">
      <dgm:prSet presAssocID="{5DD9DD3D-3999-4550-B48D-2506AA3A044D}" presName="box" presStyleLbl="node1" presStyleIdx="2" presStyleCnt="5"/>
      <dgm:spPr/>
    </dgm:pt>
    <dgm:pt modelId="{6913B38A-952A-4B2C-94C8-A77B9A6B5CFA}" type="pres">
      <dgm:prSet presAssocID="{5DD9DD3D-3999-4550-B48D-2506AA3A044D}" presName="img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t="-3000" b="-3000"/>
          </a:stretch>
        </a:blipFill>
      </dgm:spPr>
    </dgm:pt>
    <dgm:pt modelId="{99D975A7-8DFA-4F1B-8277-EF3F2C113BB0}" type="pres">
      <dgm:prSet presAssocID="{5DD9DD3D-3999-4550-B48D-2506AA3A044D}" presName="text" presStyleLbl="node1" presStyleIdx="2" presStyleCnt="5">
        <dgm:presLayoutVars>
          <dgm:bulletEnabled val="1"/>
        </dgm:presLayoutVars>
      </dgm:prSet>
      <dgm:spPr/>
    </dgm:pt>
    <dgm:pt modelId="{FB28DDFD-3662-404F-9968-A267C1F8FF82}" type="pres">
      <dgm:prSet presAssocID="{2069C1B8-8FE5-49E8-940E-88A3B87EDEF1}" presName="spacer" presStyleCnt="0"/>
      <dgm:spPr/>
    </dgm:pt>
    <dgm:pt modelId="{1335E3CE-C89C-4734-AA67-63768B3B78A7}" type="pres">
      <dgm:prSet presAssocID="{81E4D660-5266-48BF-A915-758380A4E796}" presName="comp" presStyleCnt="0"/>
      <dgm:spPr/>
    </dgm:pt>
    <dgm:pt modelId="{E230F31F-0E11-471F-BA0C-17EFEBE4A98B}" type="pres">
      <dgm:prSet presAssocID="{81E4D660-5266-48BF-A915-758380A4E796}" presName="box" presStyleLbl="node1" presStyleIdx="3" presStyleCnt="5"/>
      <dgm:spPr/>
    </dgm:pt>
    <dgm:pt modelId="{21B75434-1F20-4F6A-B94F-DEA0EDD11807}" type="pres">
      <dgm:prSet presAssocID="{81E4D660-5266-48BF-A915-758380A4E796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F7A441A-4CC5-4D85-9016-C3EB690ECE8F}" type="pres">
      <dgm:prSet presAssocID="{81E4D660-5266-48BF-A915-758380A4E796}" presName="text" presStyleLbl="node1" presStyleIdx="3" presStyleCnt="5">
        <dgm:presLayoutVars>
          <dgm:bulletEnabled val="1"/>
        </dgm:presLayoutVars>
      </dgm:prSet>
      <dgm:spPr/>
    </dgm:pt>
    <dgm:pt modelId="{558324F8-0FC3-44B0-B7F1-1EF31F8BDD6D}" type="pres">
      <dgm:prSet presAssocID="{DBAB1535-A4BE-4051-AF22-7996480EC57C}" presName="spacer" presStyleCnt="0"/>
      <dgm:spPr/>
    </dgm:pt>
    <dgm:pt modelId="{E4948C81-AD18-47CA-9FAA-22D5FCA25F55}" type="pres">
      <dgm:prSet presAssocID="{79D7EDD3-2312-4BCB-8E7F-AB3CADEDBA7C}" presName="comp" presStyleCnt="0"/>
      <dgm:spPr/>
    </dgm:pt>
    <dgm:pt modelId="{E21DCA3F-7E71-48C6-AD78-DCA4584E9B0A}" type="pres">
      <dgm:prSet presAssocID="{79D7EDD3-2312-4BCB-8E7F-AB3CADEDBA7C}" presName="box" presStyleLbl="node1" presStyleIdx="4" presStyleCnt="5" custLinFactNeighborX="-7406" custLinFactNeighborY="65683"/>
      <dgm:spPr/>
    </dgm:pt>
    <dgm:pt modelId="{A2628E5B-EDC0-4E5F-876A-1B88EA626639}" type="pres">
      <dgm:prSet presAssocID="{79D7EDD3-2312-4BCB-8E7F-AB3CADEDBA7C}" presName="img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A2B5CA81-23E6-4272-BC12-92E1FD2C0A15}" type="pres">
      <dgm:prSet presAssocID="{79D7EDD3-2312-4BCB-8E7F-AB3CADEDBA7C}" presName="text" presStyleLbl="node1" presStyleIdx="4" presStyleCnt="5">
        <dgm:presLayoutVars>
          <dgm:bulletEnabled val="1"/>
        </dgm:presLayoutVars>
      </dgm:prSet>
      <dgm:spPr/>
    </dgm:pt>
  </dgm:ptLst>
  <dgm:cxnLst>
    <dgm:cxn modelId="{93C8D503-DB07-4EA3-BA49-E9973647E1F8}" type="presOf" srcId="{224CCDB0-94F4-4C4F-B1D0-B989DA28E5F1}" destId="{7242ED9A-EEEF-4C02-BFC7-3241C10B90E8}" srcOrd="0" destOrd="0" presId="urn:microsoft.com/office/officeart/2005/8/layout/vList4"/>
    <dgm:cxn modelId="{8D2F7D07-DF9D-4567-8B0D-C0A0D3C90858}" type="presOf" srcId="{FF0C7B8C-0940-42F8-8CF0-A79B07410314}" destId="{3340FA51-07DE-45B8-BC82-FD8569C91E9A}" srcOrd="0" destOrd="0" presId="urn:microsoft.com/office/officeart/2005/8/layout/vList4"/>
    <dgm:cxn modelId="{EFF0EC09-802A-4355-9DAC-B252FC98AE32}" type="presOf" srcId="{FF0C7B8C-0940-42F8-8CF0-A79B07410314}" destId="{8A19DAC7-976B-49FA-942D-9B8BEEB05506}" srcOrd="1" destOrd="0" presId="urn:microsoft.com/office/officeart/2005/8/layout/vList4"/>
    <dgm:cxn modelId="{25BDB90F-F59B-4ABF-BC60-CBFEECDA9A03}" type="presOf" srcId="{5DD9DD3D-3999-4550-B48D-2506AA3A044D}" destId="{F6AF486B-D276-4351-8510-A3E109146E1A}" srcOrd="0" destOrd="0" presId="urn:microsoft.com/office/officeart/2005/8/layout/vList4"/>
    <dgm:cxn modelId="{B9499939-BFEF-49AD-97A1-1A3DAB1C5A96}" srcId="{913D39A5-2BA6-4E49-84B6-A22A012E4E31}" destId="{79D7EDD3-2312-4BCB-8E7F-AB3CADEDBA7C}" srcOrd="4" destOrd="0" parTransId="{7153FDF1-21CC-4B97-B9EF-BC61B11E4E92}" sibTransId="{19E739A4-78B4-491D-AB12-C44A2CB4E7B6}"/>
    <dgm:cxn modelId="{58C8A96B-6ECF-4E35-9D13-7AC9CB6E2E23}" type="presOf" srcId="{913D39A5-2BA6-4E49-84B6-A22A012E4E31}" destId="{7592F67F-6668-4304-BD1F-6D5485D1F380}" srcOrd="0" destOrd="0" presId="urn:microsoft.com/office/officeart/2005/8/layout/vList4"/>
    <dgm:cxn modelId="{18036656-8188-408C-BFB7-5123C2D2C577}" type="presOf" srcId="{5DD9DD3D-3999-4550-B48D-2506AA3A044D}" destId="{99D975A7-8DFA-4F1B-8277-EF3F2C113BB0}" srcOrd="1" destOrd="0" presId="urn:microsoft.com/office/officeart/2005/8/layout/vList4"/>
    <dgm:cxn modelId="{D7F5B056-3DE1-41F6-996C-3A262D0986EB}" srcId="{913D39A5-2BA6-4E49-84B6-A22A012E4E31}" destId="{224CCDB0-94F4-4C4F-B1D0-B989DA28E5F1}" srcOrd="1" destOrd="0" parTransId="{87E0A10F-BFB1-473D-95F7-FB6FB7C76BA1}" sibTransId="{3E1A6AB9-AE65-4B5C-A151-DE8A85FC9631}"/>
    <dgm:cxn modelId="{27999E77-4C45-4E9F-9EF9-A59C84B3DFCC}" srcId="{913D39A5-2BA6-4E49-84B6-A22A012E4E31}" destId="{FF0C7B8C-0940-42F8-8CF0-A79B07410314}" srcOrd="0" destOrd="0" parTransId="{6394773E-518A-4251-AF64-AC9AD833E9A7}" sibTransId="{230BD95B-B086-4761-87C8-71BF63644005}"/>
    <dgm:cxn modelId="{D280237C-D7DB-4B30-A57A-ED5202F03ACB}" srcId="{913D39A5-2BA6-4E49-84B6-A22A012E4E31}" destId="{5DD9DD3D-3999-4550-B48D-2506AA3A044D}" srcOrd="2" destOrd="0" parTransId="{4BA3BF0F-BFE8-4EC4-822F-29A723BA991E}" sibTransId="{2069C1B8-8FE5-49E8-940E-88A3B87EDEF1}"/>
    <dgm:cxn modelId="{A6F01595-D24E-4C0A-8B86-1D9A0DD6D27C}" type="presOf" srcId="{79D7EDD3-2312-4BCB-8E7F-AB3CADEDBA7C}" destId="{E21DCA3F-7E71-48C6-AD78-DCA4584E9B0A}" srcOrd="0" destOrd="0" presId="urn:microsoft.com/office/officeart/2005/8/layout/vList4"/>
    <dgm:cxn modelId="{33DD83A1-D0BA-4883-B7A8-6CEB1C38E602}" type="presOf" srcId="{81E4D660-5266-48BF-A915-758380A4E796}" destId="{3F7A441A-4CC5-4D85-9016-C3EB690ECE8F}" srcOrd="1" destOrd="0" presId="urn:microsoft.com/office/officeart/2005/8/layout/vList4"/>
    <dgm:cxn modelId="{E48BE8A1-3936-4B62-A61B-163A38D73A18}" srcId="{913D39A5-2BA6-4E49-84B6-A22A012E4E31}" destId="{81E4D660-5266-48BF-A915-758380A4E796}" srcOrd="3" destOrd="0" parTransId="{AF683778-A607-41EF-8185-843129765553}" sibTransId="{DBAB1535-A4BE-4051-AF22-7996480EC57C}"/>
    <dgm:cxn modelId="{F67B5ADA-06F6-4883-A5FA-BCE2A6396A20}" type="presOf" srcId="{224CCDB0-94F4-4C4F-B1D0-B989DA28E5F1}" destId="{95DF038C-6087-4560-B0C0-7C7E74346B2B}" srcOrd="1" destOrd="0" presId="urn:microsoft.com/office/officeart/2005/8/layout/vList4"/>
    <dgm:cxn modelId="{9E5507E1-D97D-4986-9356-63829C270530}" type="presOf" srcId="{79D7EDD3-2312-4BCB-8E7F-AB3CADEDBA7C}" destId="{A2B5CA81-23E6-4272-BC12-92E1FD2C0A15}" srcOrd="1" destOrd="0" presId="urn:microsoft.com/office/officeart/2005/8/layout/vList4"/>
    <dgm:cxn modelId="{A77586EF-0B20-400B-8A36-132B1E7DA5B8}" type="presOf" srcId="{81E4D660-5266-48BF-A915-758380A4E796}" destId="{E230F31F-0E11-471F-BA0C-17EFEBE4A98B}" srcOrd="0" destOrd="0" presId="urn:microsoft.com/office/officeart/2005/8/layout/vList4"/>
    <dgm:cxn modelId="{E627D164-2216-4F29-A4F2-FCA6AB99D5F0}" type="presParOf" srcId="{7592F67F-6668-4304-BD1F-6D5485D1F380}" destId="{B5FF96E5-9470-4CF4-B2CD-38A81BE5D242}" srcOrd="0" destOrd="0" presId="urn:microsoft.com/office/officeart/2005/8/layout/vList4"/>
    <dgm:cxn modelId="{E978AC56-E41A-42B8-8137-9A99F34CD5E5}" type="presParOf" srcId="{B5FF96E5-9470-4CF4-B2CD-38A81BE5D242}" destId="{3340FA51-07DE-45B8-BC82-FD8569C91E9A}" srcOrd="0" destOrd="0" presId="urn:microsoft.com/office/officeart/2005/8/layout/vList4"/>
    <dgm:cxn modelId="{FBE1ED44-B5EE-4C5D-A95D-07C19203EBD1}" type="presParOf" srcId="{B5FF96E5-9470-4CF4-B2CD-38A81BE5D242}" destId="{83DD5480-0874-4991-8497-A51D634F01BF}" srcOrd="1" destOrd="0" presId="urn:microsoft.com/office/officeart/2005/8/layout/vList4"/>
    <dgm:cxn modelId="{23E217FC-CFA1-4293-AD0D-85FEFF89C4E1}" type="presParOf" srcId="{B5FF96E5-9470-4CF4-B2CD-38A81BE5D242}" destId="{8A19DAC7-976B-49FA-942D-9B8BEEB05506}" srcOrd="2" destOrd="0" presId="urn:microsoft.com/office/officeart/2005/8/layout/vList4"/>
    <dgm:cxn modelId="{B5B34423-4F15-4C9A-B5EE-24E7FCB8D5B8}" type="presParOf" srcId="{7592F67F-6668-4304-BD1F-6D5485D1F380}" destId="{0E6B9E5D-C04E-4B5F-AA74-9FD55C160CB5}" srcOrd="1" destOrd="0" presId="urn:microsoft.com/office/officeart/2005/8/layout/vList4"/>
    <dgm:cxn modelId="{223BBE87-5BC5-40F2-A09C-5D73690EA6BC}" type="presParOf" srcId="{7592F67F-6668-4304-BD1F-6D5485D1F380}" destId="{EF9FC3D1-2D67-4D10-B6B5-57230E26789C}" srcOrd="2" destOrd="0" presId="urn:microsoft.com/office/officeart/2005/8/layout/vList4"/>
    <dgm:cxn modelId="{E55999E9-2AED-4362-8D59-EE1758F2391A}" type="presParOf" srcId="{EF9FC3D1-2D67-4D10-B6B5-57230E26789C}" destId="{7242ED9A-EEEF-4C02-BFC7-3241C10B90E8}" srcOrd="0" destOrd="0" presId="urn:microsoft.com/office/officeart/2005/8/layout/vList4"/>
    <dgm:cxn modelId="{5E92CA09-4AF8-4A42-AA1F-D82C7A781FBC}" type="presParOf" srcId="{EF9FC3D1-2D67-4D10-B6B5-57230E26789C}" destId="{20C4CDE3-D110-4836-A055-9705A7D870E9}" srcOrd="1" destOrd="0" presId="urn:microsoft.com/office/officeart/2005/8/layout/vList4"/>
    <dgm:cxn modelId="{7AC77489-7670-4347-AFED-0591EE8D5878}" type="presParOf" srcId="{EF9FC3D1-2D67-4D10-B6B5-57230E26789C}" destId="{95DF038C-6087-4560-B0C0-7C7E74346B2B}" srcOrd="2" destOrd="0" presId="urn:microsoft.com/office/officeart/2005/8/layout/vList4"/>
    <dgm:cxn modelId="{4670386F-8233-495F-8FF1-CDFE28943A0F}" type="presParOf" srcId="{7592F67F-6668-4304-BD1F-6D5485D1F380}" destId="{9BC586FE-71EC-49A7-A448-D83CCC391E6A}" srcOrd="3" destOrd="0" presId="urn:microsoft.com/office/officeart/2005/8/layout/vList4"/>
    <dgm:cxn modelId="{1A7479FA-389E-40BE-A0A3-6A6374313912}" type="presParOf" srcId="{7592F67F-6668-4304-BD1F-6D5485D1F380}" destId="{D4C1A508-9474-4AF1-8F71-F0F958235BE7}" srcOrd="4" destOrd="0" presId="urn:microsoft.com/office/officeart/2005/8/layout/vList4"/>
    <dgm:cxn modelId="{DD6391A8-8955-46B5-82F7-FDF85E3EAC0B}" type="presParOf" srcId="{D4C1A508-9474-4AF1-8F71-F0F958235BE7}" destId="{F6AF486B-D276-4351-8510-A3E109146E1A}" srcOrd="0" destOrd="0" presId="urn:microsoft.com/office/officeart/2005/8/layout/vList4"/>
    <dgm:cxn modelId="{35B7C202-8617-42F9-B5F6-754024DC62EE}" type="presParOf" srcId="{D4C1A508-9474-4AF1-8F71-F0F958235BE7}" destId="{6913B38A-952A-4B2C-94C8-A77B9A6B5CFA}" srcOrd="1" destOrd="0" presId="urn:microsoft.com/office/officeart/2005/8/layout/vList4"/>
    <dgm:cxn modelId="{FBC36819-DD6D-4BF3-8937-1D98F6EFE9C3}" type="presParOf" srcId="{D4C1A508-9474-4AF1-8F71-F0F958235BE7}" destId="{99D975A7-8DFA-4F1B-8277-EF3F2C113BB0}" srcOrd="2" destOrd="0" presId="urn:microsoft.com/office/officeart/2005/8/layout/vList4"/>
    <dgm:cxn modelId="{A8572673-06CD-4876-AABB-F7CD22F7B88A}" type="presParOf" srcId="{7592F67F-6668-4304-BD1F-6D5485D1F380}" destId="{FB28DDFD-3662-404F-9968-A267C1F8FF82}" srcOrd="5" destOrd="0" presId="urn:microsoft.com/office/officeart/2005/8/layout/vList4"/>
    <dgm:cxn modelId="{9DBA343B-3951-4B59-964D-CC79EB12F91E}" type="presParOf" srcId="{7592F67F-6668-4304-BD1F-6D5485D1F380}" destId="{1335E3CE-C89C-4734-AA67-63768B3B78A7}" srcOrd="6" destOrd="0" presId="urn:microsoft.com/office/officeart/2005/8/layout/vList4"/>
    <dgm:cxn modelId="{D6FD4BDB-4FA6-4973-973D-2D49569CD308}" type="presParOf" srcId="{1335E3CE-C89C-4734-AA67-63768B3B78A7}" destId="{E230F31F-0E11-471F-BA0C-17EFEBE4A98B}" srcOrd="0" destOrd="0" presId="urn:microsoft.com/office/officeart/2005/8/layout/vList4"/>
    <dgm:cxn modelId="{4021FA6B-D0AC-4BD2-A7A5-4972D682B304}" type="presParOf" srcId="{1335E3CE-C89C-4734-AA67-63768B3B78A7}" destId="{21B75434-1F20-4F6A-B94F-DEA0EDD11807}" srcOrd="1" destOrd="0" presId="urn:microsoft.com/office/officeart/2005/8/layout/vList4"/>
    <dgm:cxn modelId="{CFDA9477-454C-4852-8156-90D8591F0687}" type="presParOf" srcId="{1335E3CE-C89C-4734-AA67-63768B3B78A7}" destId="{3F7A441A-4CC5-4D85-9016-C3EB690ECE8F}" srcOrd="2" destOrd="0" presId="urn:microsoft.com/office/officeart/2005/8/layout/vList4"/>
    <dgm:cxn modelId="{6A4D8B66-406C-4CEA-89C8-667DED472DCA}" type="presParOf" srcId="{7592F67F-6668-4304-BD1F-6D5485D1F380}" destId="{558324F8-0FC3-44B0-B7F1-1EF31F8BDD6D}" srcOrd="7" destOrd="0" presId="urn:microsoft.com/office/officeart/2005/8/layout/vList4"/>
    <dgm:cxn modelId="{12D4E5BA-8D17-4CD7-B2C4-451DB98BD4A1}" type="presParOf" srcId="{7592F67F-6668-4304-BD1F-6D5485D1F380}" destId="{E4948C81-AD18-47CA-9FAA-22D5FCA25F55}" srcOrd="8" destOrd="0" presId="urn:microsoft.com/office/officeart/2005/8/layout/vList4"/>
    <dgm:cxn modelId="{C7D12FC1-59D8-4F20-BE29-2E96B10FFF22}" type="presParOf" srcId="{E4948C81-AD18-47CA-9FAA-22D5FCA25F55}" destId="{E21DCA3F-7E71-48C6-AD78-DCA4584E9B0A}" srcOrd="0" destOrd="0" presId="urn:microsoft.com/office/officeart/2005/8/layout/vList4"/>
    <dgm:cxn modelId="{8683DF04-1D40-4863-ABFB-E35FC10697DF}" type="presParOf" srcId="{E4948C81-AD18-47CA-9FAA-22D5FCA25F55}" destId="{A2628E5B-EDC0-4E5F-876A-1B88EA626639}" srcOrd="1" destOrd="0" presId="urn:microsoft.com/office/officeart/2005/8/layout/vList4"/>
    <dgm:cxn modelId="{0B113096-0740-4D8A-B1B9-0BDC5D497650}" type="presParOf" srcId="{E4948C81-AD18-47CA-9FAA-22D5FCA25F55}" destId="{A2B5CA81-23E6-4272-BC12-92E1FD2C0A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6BCBF-B354-4362-BB66-0A1B39A69B24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79671916-2685-4BBB-B345-C3B239797E3E}">
      <dgm:prSet phldrT="[Текст]"/>
      <dgm:spPr/>
      <dgm:t>
        <a:bodyPr/>
        <a:lstStyle/>
        <a:p>
          <a:r>
            <a:rPr lang="ru-RU" b="1" dirty="0"/>
            <a:t>Первый</a:t>
          </a:r>
          <a:r>
            <a:rPr lang="en-US" b="1" dirty="0"/>
            <a:t> </a:t>
          </a:r>
          <a:r>
            <a:rPr lang="ru-RU" b="1" dirty="0"/>
            <a:t>этап (ноябрь 2022)</a:t>
          </a:r>
        </a:p>
      </dgm:t>
    </dgm:pt>
    <dgm:pt modelId="{2F18291A-E790-4C0A-B2A5-A4FDF7FB6CC0}" type="parTrans" cxnId="{F649F92B-4538-4DCE-A63F-EE228D0BE8CC}">
      <dgm:prSet/>
      <dgm:spPr/>
      <dgm:t>
        <a:bodyPr/>
        <a:lstStyle/>
        <a:p>
          <a:endParaRPr lang="ru-RU"/>
        </a:p>
      </dgm:t>
    </dgm:pt>
    <dgm:pt modelId="{C038DEB1-1989-4E1A-8D82-33F03DE277DC}" type="sibTrans" cxnId="{F649F92B-4538-4DCE-A63F-EE228D0BE8CC}">
      <dgm:prSet/>
      <dgm:spPr/>
      <dgm:t>
        <a:bodyPr/>
        <a:lstStyle/>
        <a:p>
          <a:endParaRPr lang="ru-RU"/>
        </a:p>
      </dgm:t>
    </dgm:pt>
    <dgm:pt modelId="{2F38CA83-FBA6-434D-957B-E10B97D55CB6}">
      <dgm:prSet phldrT="[Текст]"/>
      <dgm:spPr/>
      <dgm:t>
        <a:bodyPr/>
        <a:lstStyle/>
        <a:p>
          <a:r>
            <a:rPr lang="ru-RU" dirty="0"/>
            <a:t>Анализ существующих нормативных документов</a:t>
          </a:r>
        </a:p>
      </dgm:t>
    </dgm:pt>
    <dgm:pt modelId="{3297137F-204F-4172-8E5A-18D57461023C}" type="parTrans" cxnId="{99FFE3C6-5C70-4037-97EF-A648EA0119A1}">
      <dgm:prSet/>
      <dgm:spPr/>
      <dgm:t>
        <a:bodyPr/>
        <a:lstStyle/>
        <a:p>
          <a:endParaRPr lang="ru-RU"/>
        </a:p>
      </dgm:t>
    </dgm:pt>
    <dgm:pt modelId="{D5A4D758-3796-4932-A8B6-4C022A678FBE}" type="sibTrans" cxnId="{99FFE3C6-5C70-4037-97EF-A648EA0119A1}">
      <dgm:prSet/>
      <dgm:spPr/>
      <dgm:t>
        <a:bodyPr/>
        <a:lstStyle/>
        <a:p>
          <a:endParaRPr lang="ru-RU"/>
        </a:p>
      </dgm:t>
    </dgm:pt>
    <dgm:pt modelId="{2887DC56-C414-4780-9B24-E26C82732557}">
      <dgm:prSet phldrT="[Текст]"/>
      <dgm:spPr/>
      <dgm:t>
        <a:bodyPr/>
        <a:lstStyle/>
        <a:p>
          <a:r>
            <a:rPr lang="ru-RU" dirty="0"/>
            <a:t>Подготовка и рассылка первой редакции</a:t>
          </a:r>
        </a:p>
      </dgm:t>
    </dgm:pt>
    <dgm:pt modelId="{148875AB-9F90-4657-8E45-0FA5C3266BFD}" type="parTrans" cxnId="{9DBA8A11-5DBB-4522-8B7B-EB5870FA692E}">
      <dgm:prSet/>
      <dgm:spPr/>
      <dgm:t>
        <a:bodyPr/>
        <a:lstStyle/>
        <a:p>
          <a:endParaRPr lang="ru-RU"/>
        </a:p>
      </dgm:t>
    </dgm:pt>
    <dgm:pt modelId="{702F1DE8-FD3C-42A7-B65F-E4B755A1A257}" type="sibTrans" cxnId="{9DBA8A11-5DBB-4522-8B7B-EB5870FA692E}">
      <dgm:prSet/>
      <dgm:spPr/>
      <dgm:t>
        <a:bodyPr/>
        <a:lstStyle/>
        <a:p>
          <a:endParaRPr lang="ru-RU"/>
        </a:p>
      </dgm:t>
    </dgm:pt>
    <dgm:pt modelId="{B1B029C0-483F-4C24-BE12-3B9575DCE7BB}">
      <dgm:prSet phldrT="[Текст]"/>
      <dgm:spPr/>
      <dgm:t>
        <a:bodyPr/>
        <a:lstStyle/>
        <a:p>
          <a:r>
            <a:rPr lang="ru-RU" b="1" dirty="0"/>
            <a:t>Второй</a:t>
          </a:r>
          <a:r>
            <a:rPr lang="en-US" b="1" dirty="0"/>
            <a:t> </a:t>
          </a:r>
          <a:r>
            <a:rPr lang="ru-RU" b="1" dirty="0"/>
            <a:t>этап (март 2023)</a:t>
          </a:r>
        </a:p>
      </dgm:t>
    </dgm:pt>
    <dgm:pt modelId="{D20D8254-6405-45A4-87AD-C622A7392CF0}" type="parTrans" cxnId="{51016C88-6CD6-4A78-9100-BBA712D1B24D}">
      <dgm:prSet/>
      <dgm:spPr/>
      <dgm:t>
        <a:bodyPr/>
        <a:lstStyle/>
        <a:p>
          <a:endParaRPr lang="ru-RU"/>
        </a:p>
      </dgm:t>
    </dgm:pt>
    <dgm:pt modelId="{FD98EC7D-2C97-49E8-A90C-B18EDADE4A44}" type="sibTrans" cxnId="{51016C88-6CD6-4A78-9100-BBA712D1B24D}">
      <dgm:prSet/>
      <dgm:spPr/>
      <dgm:t>
        <a:bodyPr/>
        <a:lstStyle/>
        <a:p>
          <a:endParaRPr lang="ru-RU"/>
        </a:p>
      </dgm:t>
    </dgm:pt>
    <dgm:pt modelId="{C2F39EA1-C82F-4572-BECE-98E16013EC87}">
      <dgm:prSet phldrT="[Текст]"/>
      <dgm:spPr/>
      <dgm:t>
        <a:bodyPr/>
        <a:lstStyle/>
        <a:p>
          <a:r>
            <a:rPr lang="ru-RU" dirty="0"/>
            <a:t>Публичное обсуждение</a:t>
          </a:r>
        </a:p>
      </dgm:t>
    </dgm:pt>
    <dgm:pt modelId="{506ED21E-0017-47A6-803B-923D5A4F49C6}" type="parTrans" cxnId="{5D98BF16-A28B-43CA-848F-A62EAAFEA952}">
      <dgm:prSet/>
      <dgm:spPr/>
      <dgm:t>
        <a:bodyPr/>
        <a:lstStyle/>
        <a:p>
          <a:endParaRPr lang="ru-RU"/>
        </a:p>
      </dgm:t>
    </dgm:pt>
    <dgm:pt modelId="{3EF63ACF-0A6E-4FF5-A9B9-CEA471AD85EB}" type="sibTrans" cxnId="{5D98BF16-A28B-43CA-848F-A62EAAFEA952}">
      <dgm:prSet/>
      <dgm:spPr/>
      <dgm:t>
        <a:bodyPr/>
        <a:lstStyle/>
        <a:p>
          <a:endParaRPr lang="ru-RU"/>
        </a:p>
      </dgm:t>
    </dgm:pt>
    <dgm:pt modelId="{F4A475FD-2E09-4889-A536-E6C786FC635E}">
      <dgm:prSet phldrT="[Текст]"/>
      <dgm:spPr/>
      <dgm:t>
        <a:bodyPr/>
        <a:lstStyle/>
        <a:p>
          <a:r>
            <a:rPr lang="ru-RU" dirty="0"/>
            <a:t>Подготовка окончательной редакции</a:t>
          </a:r>
        </a:p>
      </dgm:t>
    </dgm:pt>
    <dgm:pt modelId="{0CC7AF13-AB69-4629-A715-A32C4CE6AF12}" type="parTrans" cxnId="{1BA7D895-7517-4F8F-9D3A-3D830E0F8268}">
      <dgm:prSet/>
      <dgm:spPr/>
      <dgm:t>
        <a:bodyPr/>
        <a:lstStyle/>
        <a:p>
          <a:endParaRPr lang="ru-RU"/>
        </a:p>
      </dgm:t>
    </dgm:pt>
    <dgm:pt modelId="{2E28348A-04D0-4F04-BE59-D49D14B231E1}" type="sibTrans" cxnId="{1BA7D895-7517-4F8F-9D3A-3D830E0F8268}">
      <dgm:prSet/>
      <dgm:spPr/>
      <dgm:t>
        <a:bodyPr/>
        <a:lstStyle/>
        <a:p>
          <a:endParaRPr lang="ru-RU"/>
        </a:p>
      </dgm:t>
    </dgm:pt>
    <dgm:pt modelId="{4555C6F8-A8C7-42C9-B7A7-500562C708EE}">
      <dgm:prSet phldrT="[Текст]"/>
      <dgm:spPr/>
      <dgm:t>
        <a:bodyPr/>
        <a:lstStyle/>
        <a:p>
          <a:r>
            <a:rPr lang="ru-RU" b="1" dirty="0"/>
            <a:t>Третий</a:t>
          </a:r>
          <a:r>
            <a:rPr lang="en-US" b="1" dirty="0"/>
            <a:t> </a:t>
          </a:r>
          <a:r>
            <a:rPr lang="ru-RU" b="1" dirty="0"/>
            <a:t>этап (декабрь 2023)</a:t>
          </a:r>
        </a:p>
      </dgm:t>
    </dgm:pt>
    <dgm:pt modelId="{04CC9838-DCF0-4DF9-99E8-D6E9F465B8A2}" type="parTrans" cxnId="{7792876D-B756-47F6-A3FD-8477262EDC94}">
      <dgm:prSet/>
      <dgm:spPr/>
      <dgm:t>
        <a:bodyPr/>
        <a:lstStyle/>
        <a:p>
          <a:endParaRPr lang="ru-RU"/>
        </a:p>
      </dgm:t>
    </dgm:pt>
    <dgm:pt modelId="{BD38B023-0653-448D-A8E9-F7105FB80CEC}" type="sibTrans" cxnId="{7792876D-B756-47F6-A3FD-8477262EDC94}">
      <dgm:prSet/>
      <dgm:spPr/>
      <dgm:t>
        <a:bodyPr/>
        <a:lstStyle/>
        <a:p>
          <a:endParaRPr lang="ru-RU"/>
        </a:p>
      </dgm:t>
    </dgm:pt>
    <dgm:pt modelId="{E5F0E922-4D04-4976-9227-C72067DAEADD}">
      <dgm:prSet phldrT="[Текст]"/>
      <dgm:spPr/>
      <dgm:t>
        <a:bodyPr/>
        <a:lstStyle/>
        <a:p>
          <a:r>
            <a:rPr lang="ru-RU" dirty="0"/>
            <a:t>Экспертиза технического комитета ТК 465</a:t>
          </a:r>
        </a:p>
      </dgm:t>
    </dgm:pt>
    <dgm:pt modelId="{ADA3FF0F-CFC9-4D01-BC52-37A92AB2E729}" type="parTrans" cxnId="{C107814D-8F36-47D7-8C5A-81BE93C5F041}">
      <dgm:prSet/>
      <dgm:spPr/>
      <dgm:t>
        <a:bodyPr/>
        <a:lstStyle/>
        <a:p>
          <a:endParaRPr lang="ru-RU"/>
        </a:p>
      </dgm:t>
    </dgm:pt>
    <dgm:pt modelId="{1195F3DE-86C4-47E8-AE74-1BD30963F5C4}" type="sibTrans" cxnId="{C107814D-8F36-47D7-8C5A-81BE93C5F041}">
      <dgm:prSet/>
      <dgm:spPr/>
      <dgm:t>
        <a:bodyPr/>
        <a:lstStyle/>
        <a:p>
          <a:endParaRPr lang="ru-RU"/>
        </a:p>
      </dgm:t>
    </dgm:pt>
    <dgm:pt modelId="{ED73FF30-1D00-467A-BB7C-3CD121F662B6}">
      <dgm:prSet phldrT="[Текст]"/>
      <dgm:spPr/>
      <dgm:t>
        <a:bodyPr/>
        <a:lstStyle/>
        <a:p>
          <a:r>
            <a:rPr lang="ru-RU" dirty="0"/>
            <a:t>Утверждение Минстроем РФ</a:t>
          </a:r>
        </a:p>
      </dgm:t>
    </dgm:pt>
    <dgm:pt modelId="{D89E9518-17D6-43CD-B4CF-D01BEFCCC5A8}" type="parTrans" cxnId="{5D69F38D-1F54-4CF4-9C2B-83F49128AEBD}">
      <dgm:prSet/>
      <dgm:spPr/>
      <dgm:t>
        <a:bodyPr/>
        <a:lstStyle/>
        <a:p>
          <a:endParaRPr lang="ru-RU"/>
        </a:p>
      </dgm:t>
    </dgm:pt>
    <dgm:pt modelId="{B49B877E-7364-443E-B0EA-A8DF80FC05CA}" type="sibTrans" cxnId="{5D69F38D-1F54-4CF4-9C2B-83F49128AEBD}">
      <dgm:prSet/>
      <dgm:spPr/>
      <dgm:t>
        <a:bodyPr/>
        <a:lstStyle/>
        <a:p>
          <a:endParaRPr lang="ru-RU"/>
        </a:p>
      </dgm:t>
    </dgm:pt>
    <dgm:pt modelId="{B6355F28-4EFF-462C-9451-892A0565C7B5}" type="pres">
      <dgm:prSet presAssocID="{1596BCBF-B354-4362-BB66-0A1B39A69B24}" presName="outerComposite" presStyleCnt="0">
        <dgm:presLayoutVars>
          <dgm:chMax val="5"/>
          <dgm:dir/>
          <dgm:resizeHandles val="exact"/>
        </dgm:presLayoutVars>
      </dgm:prSet>
      <dgm:spPr/>
    </dgm:pt>
    <dgm:pt modelId="{7B1757B3-E763-407A-911F-CE91793880F6}" type="pres">
      <dgm:prSet presAssocID="{1596BCBF-B354-4362-BB66-0A1B39A69B24}" presName="dummyMaxCanvas" presStyleCnt="0">
        <dgm:presLayoutVars/>
      </dgm:prSet>
      <dgm:spPr/>
    </dgm:pt>
    <dgm:pt modelId="{0D7AEFC9-4CA8-4AB8-8C3D-73B5C1B0B0C7}" type="pres">
      <dgm:prSet presAssocID="{1596BCBF-B354-4362-BB66-0A1B39A69B24}" presName="ThreeNodes_1" presStyleLbl="node1" presStyleIdx="0" presStyleCnt="3">
        <dgm:presLayoutVars>
          <dgm:bulletEnabled val="1"/>
        </dgm:presLayoutVars>
      </dgm:prSet>
      <dgm:spPr/>
    </dgm:pt>
    <dgm:pt modelId="{0CF051D0-C677-4670-B353-95F4E927374C}" type="pres">
      <dgm:prSet presAssocID="{1596BCBF-B354-4362-BB66-0A1B39A69B24}" presName="ThreeNodes_2" presStyleLbl="node1" presStyleIdx="1" presStyleCnt="3">
        <dgm:presLayoutVars>
          <dgm:bulletEnabled val="1"/>
        </dgm:presLayoutVars>
      </dgm:prSet>
      <dgm:spPr/>
    </dgm:pt>
    <dgm:pt modelId="{77BBFC42-04ED-48E0-9E7A-3D94DE4E6C08}" type="pres">
      <dgm:prSet presAssocID="{1596BCBF-B354-4362-BB66-0A1B39A69B24}" presName="ThreeNodes_3" presStyleLbl="node1" presStyleIdx="2" presStyleCnt="3">
        <dgm:presLayoutVars>
          <dgm:bulletEnabled val="1"/>
        </dgm:presLayoutVars>
      </dgm:prSet>
      <dgm:spPr/>
    </dgm:pt>
    <dgm:pt modelId="{1497E969-939D-47B5-9F1E-29D6E2FB6671}" type="pres">
      <dgm:prSet presAssocID="{1596BCBF-B354-4362-BB66-0A1B39A69B24}" presName="ThreeConn_1-2" presStyleLbl="fgAccFollowNode1" presStyleIdx="0" presStyleCnt="2">
        <dgm:presLayoutVars>
          <dgm:bulletEnabled val="1"/>
        </dgm:presLayoutVars>
      </dgm:prSet>
      <dgm:spPr/>
    </dgm:pt>
    <dgm:pt modelId="{73D0CF57-7091-4BC3-A803-7AFFD66D82B3}" type="pres">
      <dgm:prSet presAssocID="{1596BCBF-B354-4362-BB66-0A1B39A69B24}" presName="ThreeConn_2-3" presStyleLbl="fgAccFollowNode1" presStyleIdx="1" presStyleCnt="2">
        <dgm:presLayoutVars>
          <dgm:bulletEnabled val="1"/>
        </dgm:presLayoutVars>
      </dgm:prSet>
      <dgm:spPr/>
    </dgm:pt>
    <dgm:pt modelId="{533C6D98-BCCF-4C0C-AA07-9EA03122AC3F}" type="pres">
      <dgm:prSet presAssocID="{1596BCBF-B354-4362-BB66-0A1B39A69B24}" presName="ThreeNodes_1_text" presStyleLbl="node1" presStyleIdx="2" presStyleCnt="3">
        <dgm:presLayoutVars>
          <dgm:bulletEnabled val="1"/>
        </dgm:presLayoutVars>
      </dgm:prSet>
      <dgm:spPr/>
    </dgm:pt>
    <dgm:pt modelId="{F9F3C340-6E74-4972-836F-19C71ACC5D48}" type="pres">
      <dgm:prSet presAssocID="{1596BCBF-B354-4362-BB66-0A1B39A69B24}" presName="ThreeNodes_2_text" presStyleLbl="node1" presStyleIdx="2" presStyleCnt="3">
        <dgm:presLayoutVars>
          <dgm:bulletEnabled val="1"/>
        </dgm:presLayoutVars>
      </dgm:prSet>
      <dgm:spPr/>
    </dgm:pt>
    <dgm:pt modelId="{4F025308-BB04-4F5E-B761-70E9536420D0}" type="pres">
      <dgm:prSet presAssocID="{1596BCBF-B354-4362-BB66-0A1B39A69B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671D90E-6156-439B-8880-47EF4B974E5F}" type="presOf" srcId="{1596BCBF-B354-4362-BB66-0A1B39A69B24}" destId="{B6355F28-4EFF-462C-9451-892A0565C7B5}" srcOrd="0" destOrd="0" presId="urn:microsoft.com/office/officeart/2005/8/layout/vProcess5"/>
    <dgm:cxn modelId="{9DBA8A11-5DBB-4522-8B7B-EB5870FA692E}" srcId="{79671916-2685-4BBB-B345-C3B239797E3E}" destId="{2887DC56-C414-4780-9B24-E26C82732557}" srcOrd="1" destOrd="0" parTransId="{148875AB-9F90-4657-8E45-0FA5C3266BFD}" sibTransId="{702F1DE8-FD3C-42A7-B65F-E4B755A1A257}"/>
    <dgm:cxn modelId="{5D98BF16-A28B-43CA-848F-A62EAAFEA952}" srcId="{B1B029C0-483F-4C24-BE12-3B9575DCE7BB}" destId="{C2F39EA1-C82F-4572-BECE-98E16013EC87}" srcOrd="0" destOrd="0" parTransId="{506ED21E-0017-47A6-803B-923D5A4F49C6}" sibTransId="{3EF63ACF-0A6E-4FF5-A9B9-CEA471AD85EB}"/>
    <dgm:cxn modelId="{BBBE3429-DB15-4DB4-9422-E12BBEBCEA70}" type="presOf" srcId="{ED73FF30-1D00-467A-BB7C-3CD121F662B6}" destId="{4F025308-BB04-4F5E-B761-70E9536420D0}" srcOrd="1" destOrd="2" presId="urn:microsoft.com/office/officeart/2005/8/layout/vProcess5"/>
    <dgm:cxn modelId="{3334C72B-97E1-407E-9C64-A8874CC64C6D}" type="presOf" srcId="{2F38CA83-FBA6-434D-957B-E10B97D55CB6}" destId="{533C6D98-BCCF-4C0C-AA07-9EA03122AC3F}" srcOrd="1" destOrd="1" presId="urn:microsoft.com/office/officeart/2005/8/layout/vProcess5"/>
    <dgm:cxn modelId="{F649F92B-4538-4DCE-A63F-EE228D0BE8CC}" srcId="{1596BCBF-B354-4362-BB66-0A1B39A69B24}" destId="{79671916-2685-4BBB-B345-C3B239797E3E}" srcOrd="0" destOrd="0" parTransId="{2F18291A-E790-4C0A-B2A5-A4FDF7FB6CC0}" sibTransId="{C038DEB1-1989-4E1A-8D82-33F03DE277DC}"/>
    <dgm:cxn modelId="{CCFB962E-02C1-4D67-8FBE-7BB5632F78CF}" type="presOf" srcId="{B1B029C0-483F-4C24-BE12-3B9575DCE7BB}" destId="{F9F3C340-6E74-4972-836F-19C71ACC5D48}" srcOrd="1" destOrd="0" presId="urn:microsoft.com/office/officeart/2005/8/layout/vProcess5"/>
    <dgm:cxn modelId="{2DFCC141-3A15-4314-9A89-036478EA33FF}" type="presOf" srcId="{4555C6F8-A8C7-42C9-B7A7-500562C708EE}" destId="{4F025308-BB04-4F5E-B761-70E9536420D0}" srcOrd="1" destOrd="0" presId="urn:microsoft.com/office/officeart/2005/8/layout/vProcess5"/>
    <dgm:cxn modelId="{3ABA9B45-EEDA-4293-9B2B-1EA3989933A5}" type="presOf" srcId="{FD98EC7D-2C97-49E8-A90C-B18EDADE4A44}" destId="{73D0CF57-7091-4BC3-A803-7AFFD66D82B3}" srcOrd="0" destOrd="0" presId="urn:microsoft.com/office/officeart/2005/8/layout/vProcess5"/>
    <dgm:cxn modelId="{00F34048-EB94-4DFA-BB80-74D7EF368630}" type="presOf" srcId="{79671916-2685-4BBB-B345-C3B239797E3E}" destId="{0D7AEFC9-4CA8-4AB8-8C3D-73B5C1B0B0C7}" srcOrd="0" destOrd="0" presId="urn:microsoft.com/office/officeart/2005/8/layout/vProcess5"/>
    <dgm:cxn modelId="{C107814D-8F36-47D7-8C5A-81BE93C5F041}" srcId="{4555C6F8-A8C7-42C9-B7A7-500562C708EE}" destId="{E5F0E922-4D04-4976-9227-C72067DAEADD}" srcOrd="0" destOrd="0" parTransId="{ADA3FF0F-CFC9-4D01-BC52-37A92AB2E729}" sibTransId="{1195F3DE-86C4-47E8-AE74-1BD30963F5C4}"/>
    <dgm:cxn modelId="{7792876D-B756-47F6-A3FD-8477262EDC94}" srcId="{1596BCBF-B354-4362-BB66-0A1B39A69B24}" destId="{4555C6F8-A8C7-42C9-B7A7-500562C708EE}" srcOrd="2" destOrd="0" parTransId="{04CC9838-DCF0-4DF9-99E8-D6E9F465B8A2}" sibTransId="{BD38B023-0653-448D-A8E9-F7105FB80CEC}"/>
    <dgm:cxn modelId="{57A62671-4636-4915-BB38-A84AC37BE960}" type="presOf" srcId="{2887DC56-C414-4780-9B24-E26C82732557}" destId="{533C6D98-BCCF-4C0C-AA07-9EA03122AC3F}" srcOrd="1" destOrd="2" presId="urn:microsoft.com/office/officeart/2005/8/layout/vProcess5"/>
    <dgm:cxn modelId="{171D6252-2319-4520-ABE8-A2E100C1F172}" type="presOf" srcId="{2887DC56-C414-4780-9B24-E26C82732557}" destId="{0D7AEFC9-4CA8-4AB8-8C3D-73B5C1B0B0C7}" srcOrd="0" destOrd="2" presId="urn:microsoft.com/office/officeart/2005/8/layout/vProcess5"/>
    <dgm:cxn modelId="{C8373477-AE38-436C-9D1E-CEFCB2FA56AE}" type="presOf" srcId="{C2F39EA1-C82F-4572-BECE-98E16013EC87}" destId="{F9F3C340-6E74-4972-836F-19C71ACC5D48}" srcOrd="1" destOrd="1" presId="urn:microsoft.com/office/officeart/2005/8/layout/vProcess5"/>
    <dgm:cxn modelId="{87406A77-906F-422E-AA36-42BB3871EB5E}" type="presOf" srcId="{E5F0E922-4D04-4976-9227-C72067DAEADD}" destId="{4F025308-BB04-4F5E-B761-70E9536420D0}" srcOrd="1" destOrd="1" presId="urn:microsoft.com/office/officeart/2005/8/layout/vProcess5"/>
    <dgm:cxn modelId="{A898AE77-0B74-4BB0-9007-E14BD428806C}" type="presOf" srcId="{E5F0E922-4D04-4976-9227-C72067DAEADD}" destId="{77BBFC42-04ED-48E0-9E7A-3D94DE4E6C08}" srcOrd="0" destOrd="1" presId="urn:microsoft.com/office/officeart/2005/8/layout/vProcess5"/>
    <dgm:cxn modelId="{225CF578-A4D9-49EC-89EC-73F69CCBD98B}" type="presOf" srcId="{F4A475FD-2E09-4889-A536-E6C786FC635E}" destId="{0CF051D0-C677-4670-B353-95F4E927374C}" srcOrd="0" destOrd="2" presId="urn:microsoft.com/office/officeart/2005/8/layout/vProcess5"/>
    <dgm:cxn modelId="{8FEBF080-785B-45A4-87CA-D5A6234C17A2}" type="presOf" srcId="{ED73FF30-1D00-467A-BB7C-3CD121F662B6}" destId="{77BBFC42-04ED-48E0-9E7A-3D94DE4E6C08}" srcOrd="0" destOrd="2" presId="urn:microsoft.com/office/officeart/2005/8/layout/vProcess5"/>
    <dgm:cxn modelId="{754F4787-39A7-4835-9BFA-0152B0A00E6F}" type="presOf" srcId="{79671916-2685-4BBB-B345-C3B239797E3E}" destId="{533C6D98-BCCF-4C0C-AA07-9EA03122AC3F}" srcOrd="1" destOrd="0" presId="urn:microsoft.com/office/officeart/2005/8/layout/vProcess5"/>
    <dgm:cxn modelId="{51016C88-6CD6-4A78-9100-BBA712D1B24D}" srcId="{1596BCBF-B354-4362-BB66-0A1B39A69B24}" destId="{B1B029C0-483F-4C24-BE12-3B9575DCE7BB}" srcOrd="1" destOrd="0" parTransId="{D20D8254-6405-45A4-87AD-C622A7392CF0}" sibTransId="{FD98EC7D-2C97-49E8-A90C-B18EDADE4A44}"/>
    <dgm:cxn modelId="{5D69F38D-1F54-4CF4-9C2B-83F49128AEBD}" srcId="{4555C6F8-A8C7-42C9-B7A7-500562C708EE}" destId="{ED73FF30-1D00-467A-BB7C-3CD121F662B6}" srcOrd="1" destOrd="0" parTransId="{D89E9518-17D6-43CD-B4CF-D01BEFCCC5A8}" sibTransId="{B49B877E-7364-443E-B0EA-A8DF80FC05CA}"/>
    <dgm:cxn modelId="{91720193-D31D-4965-B34B-8A3B22950B58}" type="presOf" srcId="{2F38CA83-FBA6-434D-957B-E10B97D55CB6}" destId="{0D7AEFC9-4CA8-4AB8-8C3D-73B5C1B0B0C7}" srcOrd="0" destOrd="1" presId="urn:microsoft.com/office/officeart/2005/8/layout/vProcess5"/>
    <dgm:cxn modelId="{1BA7D895-7517-4F8F-9D3A-3D830E0F8268}" srcId="{B1B029C0-483F-4C24-BE12-3B9575DCE7BB}" destId="{F4A475FD-2E09-4889-A536-E6C786FC635E}" srcOrd="1" destOrd="0" parTransId="{0CC7AF13-AB69-4629-A715-A32C4CE6AF12}" sibTransId="{2E28348A-04D0-4F04-BE59-D49D14B231E1}"/>
    <dgm:cxn modelId="{EE415E9F-B815-4AA3-8AD2-09485CED0D78}" type="presOf" srcId="{F4A475FD-2E09-4889-A536-E6C786FC635E}" destId="{F9F3C340-6E74-4972-836F-19C71ACC5D48}" srcOrd="1" destOrd="2" presId="urn:microsoft.com/office/officeart/2005/8/layout/vProcess5"/>
    <dgm:cxn modelId="{F0AEBBB6-6669-4736-BE4A-DC1895D435A1}" type="presOf" srcId="{B1B029C0-483F-4C24-BE12-3B9575DCE7BB}" destId="{0CF051D0-C677-4670-B353-95F4E927374C}" srcOrd="0" destOrd="0" presId="urn:microsoft.com/office/officeart/2005/8/layout/vProcess5"/>
    <dgm:cxn modelId="{99FFE3C6-5C70-4037-97EF-A648EA0119A1}" srcId="{79671916-2685-4BBB-B345-C3B239797E3E}" destId="{2F38CA83-FBA6-434D-957B-E10B97D55CB6}" srcOrd="0" destOrd="0" parTransId="{3297137F-204F-4172-8E5A-18D57461023C}" sibTransId="{D5A4D758-3796-4932-A8B6-4C022A678FBE}"/>
    <dgm:cxn modelId="{8E4CEEC8-469E-438B-8006-C3AC27C91DFF}" type="presOf" srcId="{C2F39EA1-C82F-4572-BECE-98E16013EC87}" destId="{0CF051D0-C677-4670-B353-95F4E927374C}" srcOrd="0" destOrd="1" presId="urn:microsoft.com/office/officeart/2005/8/layout/vProcess5"/>
    <dgm:cxn modelId="{E64195E7-42CE-4A1E-8F02-0055B679325A}" type="presOf" srcId="{4555C6F8-A8C7-42C9-B7A7-500562C708EE}" destId="{77BBFC42-04ED-48E0-9E7A-3D94DE4E6C08}" srcOrd="0" destOrd="0" presId="urn:microsoft.com/office/officeart/2005/8/layout/vProcess5"/>
    <dgm:cxn modelId="{1EE6A8EE-1A43-45BA-B134-659054B91C77}" type="presOf" srcId="{C038DEB1-1989-4E1A-8D82-33F03DE277DC}" destId="{1497E969-939D-47B5-9F1E-29D6E2FB6671}" srcOrd="0" destOrd="0" presId="urn:microsoft.com/office/officeart/2005/8/layout/vProcess5"/>
    <dgm:cxn modelId="{A01B8A6D-D272-4D39-9714-C8E6A367364D}" type="presParOf" srcId="{B6355F28-4EFF-462C-9451-892A0565C7B5}" destId="{7B1757B3-E763-407A-911F-CE91793880F6}" srcOrd="0" destOrd="0" presId="urn:microsoft.com/office/officeart/2005/8/layout/vProcess5"/>
    <dgm:cxn modelId="{664207F8-4DF8-42A9-90E8-D1ECA7D62730}" type="presParOf" srcId="{B6355F28-4EFF-462C-9451-892A0565C7B5}" destId="{0D7AEFC9-4CA8-4AB8-8C3D-73B5C1B0B0C7}" srcOrd="1" destOrd="0" presId="urn:microsoft.com/office/officeart/2005/8/layout/vProcess5"/>
    <dgm:cxn modelId="{C3AC5DCE-49F7-41BE-B06D-C40B57B74414}" type="presParOf" srcId="{B6355F28-4EFF-462C-9451-892A0565C7B5}" destId="{0CF051D0-C677-4670-B353-95F4E927374C}" srcOrd="2" destOrd="0" presId="urn:microsoft.com/office/officeart/2005/8/layout/vProcess5"/>
    <dgm:cxn modelId="{A5F25754-767E-4731-87C0-7EFEEE199E68}" type="presParOf" srcId="{B6355F28-4EFF-462C-9451-892A0565C7B5}" destId="{77BBFC42-04ED-48E0-9E7A-3D94DE4E6C08}" srcOrd="3" destOrd="0" presId="urn:microsoft.com/office/officeart/2005/8/layout/vProcess5"/>
    <dgm:cxn modelId="{D9DA13D1-1065-4BAE-8817-3CE5D7E96D47}" type="presParOf" srcId="{B6355F28-4EFF-462C-9451-892A0565C7B5}" destId="{1497E969-939D-47B5-9F1E-29D6E2FB6671}" srcOrd="4" destOrd="0" presId="urn:microsoft.com/office/officeart/2005/8/layout/vProcess5"/>
    <dgm:cxn modelId="{758E8197-BED2-488D-A963-A31F43C85DA3}" type="presParOf" srcId="{B6355F28-4EFF-462C-9451-892A0565C7B5}" destId="{73D0CF57-7091-4BC3-A803-7AFFD66D82B3}" srcOrd="5" destOrd="0" presId="urn:microsoft.com/office/officeart/2005/8/layout/vProcess5"/>
    <dgm:cxn modelId="{EFB6EACD-948F-4D72-8F87-9DBD2796444C}" type="presParOf" srcId="{B6355F28-4EFF-462C-9451-892A0565C7B5}" destId="{533C6D98-BCCF-4C0C-AA07-9EA03122AC3F}" srcOrd="6" destOrd="0" presId="urn:microsoft.com/office/officeart/2005/8/layout/vProcess5"/>
    <dgm:cxn modelId="{36A51A12-264B-4C07-8B9B-55652677F471}" type="presParOf" srcId="{B6355F28-4EFF-462C-9451-892A0565C7B5}" destId="{F9F3C340-6E74-4972-836F-19C71ACC5D48}" srcOrd="7" destOrd="0" presId="urn:microsoft.com/office/officeart/2005/8/layout/vProcess5"/>
    <dgm:cxn modelId="{CA96E86E-DAD5-4A46-81AD-846C30E7A27B}" type="presParOf" srcId="{B6355F28-4EFF-462C-9451-892A0565C7B5}" destId="{4F025308-BB04-4F5E-B761-70E9536420D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938986-46C4-4323-9B20-33B412B84182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BD10C2A-F22A-4933-A710-40980FE758C2}">
      <dgm:prSet phldrT="[Текст]" custT="1"/>
      <dgm:spPr/>
      <dgm:t>
        <a:bodyPr/>
        <a:lstStyle/>
        <a:p>
          <a:r>
            <a:rPr lang="ru-RU" sz="2400" dirty="0"/>
            <a:t>Перевод сводов правил в машиночитаемый формат</a:t>
          </a:r>
        </a:p>
      </dgm:t>
    </dgm:pt>
    <dgm:pt modelId="{6AD353F7-DB50-4032-BA93-DB19350A2102}" type="parTrans" cxnId="{44A87E72-DDE3-430F-9C03-3DCA21D12DF1}">
      <dgm:prSet/>
      <dgm:spPr/>
      <dgm:t>
        <a:bodyPr/>
        <a:lstStyle/>
        <a:p>
          <a:endParaRPr lang="ru-RU" sz="2400"/>
        </a:p>
      </dgm:t>
    </dgm:pt>
    <dgm:pt modelId="{7C9ACD33-062F-4BC1-9943-BB884276EABD}" type="sibTrans" cxnId="{44A87E72-DDE3-430F-9C03-3DCA21D12DF1}">
      <dgm:prSet/>
      <dgm:spPr/>
      <dgm:t>
        <a:bodyPr/>
        <a:lstStyle/>
        <a:p>
          <a:endParaRPr lang="ru-RU" sz="2400"/>
        </a:p>
      </dgm:t>
    </dgm:pt>
    <dgm:pt modelId="{6EF3BD64-94B8-4E2C-80AF-FAAE005A17DA}">
      <dgm:prSet phldrT="[Текст]" custT="1"/>
      <dgm:spPr/>
      <dgm:t>
        <a:bodyPr/>
        <a:lstStyle/>
        <a:p>
          <a:r>
            <a:rPr lang="ru-RU" sz="2400" dirty="0"/>
            <a:t>Переход на технологии информационного моделирования на всех этапах жизненного цикла зданий и сооружений</a:t>
          </a:r>
        </a:p>
      </dgm:t>
    </dgm:pt>
    <dgm:pt modelId="{DED0243D-979A-4097-9FFC-AF95A999DC7B}" type="parTrans" cxnId="{D2D633F7-9427-4A87-ACDE-9C0D3141672C}">
      <dgm:prSet/>
      <dgm:spPr/>
      <dgm:t>
        <a:bodyPr/>
        <a:lstStyle/>
        <a:p>
          <a:endParaRPr lang="ru-RU" sz="2400"/>
        </a:p>
      </dgm:t>
    </dgm:pt>
    <dgm:pt modelId="{6AAEC962-BF7C-44EF-AA08-3D1C7CD4DAB1}" type="sibTrans" cxnId="{D2D633F7-9427-4A87-ACDE-9C0D3141672C}">
      <dgm:prSet/>
      <dgm:spPr/>
      <dgm:t>
        <a:bodyPr/>
        <a:lstStyle/>
        <a:p>
          <a:endParaRPr lang="ru-RU" sz="2400"/>
        </a:p>
      </dgm:t>
    </dgm:pt>
    <dgm:pt modelId="{2BFF5937-4C34-4743-83DC-25A051C2DCA8}">
      <dgm:prSet phldrT="[Текст]" custT="1"/>
      <dgm:spPr/>
      <dgm:t>
        <a:bodyPr/>
        <a:lstStyle/>
        <a:p>
          <a:r>
            <a:rPr lang="ru-RU" sz="2400" dirty="0"/>
            <a:t>Включение в Реестр нормативно-технических взаимоувязанных документов, принятых отраслевыми регуляторами	</a:t>
          </a:r>
        </a:p>
      </dgm:t>
    </dgm:pt>
    <dgm:pt modelId="{F4F443CA-BD02-4E6F-8513-7E77201A905D}" type="parTrans" cxnId="{A73AE4F4-330B-492D-9912-9AB28D2A227F}">
      <dgm:prSet/>
      <dgm:spPr/>
      <dgm:t>
        <a:bodyPr/>
        <a:lstStyle/>
        <a:p>
          <a:endParaRPr lang="ru-RU" sz="2400"/>
        </a:p>
      </dgm:t>
    </dgm:pt>
    <dgm:pt modelId="{B85704E5-CF44-43E0-B79C-9D1CDFA8F6BB}" type="sibTrans" cxnId="{A73AE4F4-330B-492D-9912-9AB28D2A227F}">
      <dgm:prSet/>
      <dgm:spPr/>
      <dgm:t>
        <a:bodyPr/>
        <a:lstStyle/>
        <a:p>
          <a:endParaRPr lang="ru-RU" sz="2400"/>
        </a:p>
      </dgm:t>
    </dgm:pt>
    <dgm:pt modelId="{23BB96A6-CEF4-47EF-A061-C331B970D626}">
      <dgm:prSet phldrT="[Текст]" custT="1"/>
      <dgm:spPr/>
      <dgm:t>
        <a:bodyPr/>
        <a:lstStyle/>
        <a:p>
          <a:r>
            <a:rPr lang="ru-RU" sz="2400" dirty="0"/>
            <a:t>Переход на параметрический (функционально-ориентированный) метод нормирования</a:t>
          </a:r>
        </a:p>
      </dgm:t>
    </dgm:pt>
    <dgm:pt modelId="{EEE2FE52-9C67-48A3-8C31-F0E013A6199E}" type="parTrans" cxnId="{D9DAB8C5-C4E2-4E84-A3BA-2490BA2DA034}">
      <dgm:prSet/>
      <dgm:spPr/>
      <dgm:t>
        <a:bodyPr/>
        <a:lstStyle/>
        <a:p>
          <a:endParaRPr lang="ru-RU" sz="2400"/>
        </a:p>
      </dgm:t>
    </dgm:pt>
    <dgm:pt modelId="{80620A4B-E6ED-4A6B-BA08-F0753ED11F18}" type="sibTrans" cxnId="{D9DAB8C5-C4E2-4E84-A3BA-2490BA2DA034}">
      <dgm:prSet/>
      <dgm:spPr/>
      <dgm:t>
        <a:bodyPr/>
        <a:lstStyle/>
        <a:p>
          <a:endParaRPr lang="ru-RU" sz="2400"/>
        </a:p>
      </dgm:t>
    </dgm:pt>
    <dgm:pt modelId="{BC74518F-105E-4485-B618-527BF543094B}">
      <dgm:prSet phldrT="[Текст]" custT="1"/>
      <dgm:spPr/>
      <dgm:t>
        <a:bodyPr/>
        <a:lstStyle/>
        <a:p>
          <a:r>
            <a:rPr lang="ru-RU" sz="2400" dirty="0"/>
            <a:t>Использование параметрического метода нормирования в приоритетном порядке для базовых нормативно-технических документов</a:t>
          </a:r>
        </a:p>
      </dgm:t>
    </dgm:pt>
    <dgm:pt modelId="{6DC28B7B-F908-4432-98C8-DF40306D15FE}" type="parTrans" cxnId="{3935665D-3010-49F6-A5D7-09235082B1BF}">
      <dgm:prSet/>
      <dgm:spPr/>
      <dgm:t>
        <a:bodyPr/>
        <a:lstStyle/>
        <a:p>
          <a:endParaRPr lang="ru-RU" sz="2400"/>
        </a:p>
      </dgm:t>
    </dgm:pt>
    <dgm:pt modelId="{93F71D4A-3B98-4D2D-ADF4-1288A3FF96C4}" type="sibTrans" cxnId="{3935665D-3010-49F6-A5D7-09235082B1BF}">
      <dgm:prSet/>
      <dgm:spPr/>
      <dgm:t>
        <a:bodyPr/>
        <a:lstStyle/>
        <a:p>
          <a:endParaRPr lang="ru-RU" sz="2400"/>
        </a:p>
      </dgm:t>
    </dgm:pt>
    <dgm:pt modelId="{A30C4433-DD32-4897-90FE-4670580D120F}">
      <dgm:prSet phldrT="[Текст]" custT="1"/>
      <dgm:spPr/>
      <dgm:t>
        <a:bodyPr/>
        <a:lstStyle/>
        <a:p>
          <a:r>
            <a:rPr lang="ru-RU" sz="2400" dirty="0"/>
            <a:t>Развитие института отраслевых норм технологического проектирования</a:t>
          </a:r>
        </a:p>
      </dgm:t>
    </dgm:pt>
    <dgm:pt modelId="{D7A709D6-747C-4A82-83CB-FE5C237A5B41}" type="parTrans" cxnId="{ED371456-23AE-4952-B3FE-1946406DEE8F}">
      <dgm:prSet/>
      <dgm:spPr/>
      <dgm:t>
        <a:bodyPr/>
        <a:lstStyle/>
        <a:p>
          <a:endParaRPr lang="ru-RU" sz="2400"/>
        </a:p>
      </dgm:t>
    </dgm:pt>
    <dgm:pt modelId="{58DFBD8A-E49C-4892-AAF1-8462D9A76F68}" type="sibTrans" cxnId="{ED371456-23AE-4952-B3FE-1946406DEE8F}">
      <dgm:prSet/>
      <dgm:spPr/>
      <dgm:t>
        <a:bodyPr/>
        <a:lstStyle/>
        <a:p>
          <a:endParaRPr lang="ru-RU" sz="2400"/>
        </a:p>
      </dgm:t>
    </dgm:pt>
    <dgm:pt modelId="{71338EEF-3398-43B6-8C44-97A39F481918}" type="pres">
      <dgm:prSet presAssocID="{88938986-46C4-4323-9B20-33B412B84182}" presName="linear" presStyleCnt="0">
        <dgm:presLayoutVars>
          <dgm:animLvl val="lvl"/>
          <dgm:resizeHandles val="exact"/>
        </dgm:presLayoutVars>
      </dgm:prSet>
      <dgm:spPr/>
    </dgm:pt>
    <dgm:pt modelId="{CB330932-F70E-4CD9-A1C0-D7CC05670FFC}" type="pres">
      <dgm:prSet presAssocID="{FBD10C2A-F22A-4933-A710-40980FE758C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15CF9B-5519-48DC-A884-DF038A7DAEDE}" type="pres">
      <dgm:prSet presAssocID="{7C9ACD33-062F-4BC1-9943-BB884276EABD}" presName="spacer" presStyleCnt="0"/>
      <dgm:spPr/>
    </dgm:pt>
    <dgm:pt modelId="{F8B3306F-2918-4470-90D5-F03FA3F66BF1}" type="pres">
      <dgm:prSet presAssocID="{6EF3BD64-94B8-4E2C-80AF-FAAE005A17D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25279F9-99DD-4917-855D-777C2769983A}" type="pres">
      <dgm:prSet presAssocID="{6AAEC962-BF7C-44EF-AA08-3D1C7CD4DAB1}" presName="spacer" presStyleCnt="0"/>
      <dgm:spPr/>
    </dgm:pt>
    <dgm:pt modelId="{6BA263B4-D4E0-4ED0-A7A1-22D61E89FE1D}" type="pres">
      <dgm:prSet presAssocID="{2BFF5937-4C34-4743-83DC-25A051C2DCA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37A93A5-CF07-4B12-A6C2-3A2B3E2FF0D8}" type="pres">
      <dgm:prSet presAssocID="{B85704E5-CF44-43E0-B79C-9D1CDFA8F6BB}" presName="spacer" presStyleCnt="0"/>
      <dgm:spPr/>
    </dgm:pt>
    <dgm:pt modelId="{B0F0F1EC-FEA0-4FC2-97A5-8DE496F7A739}" type="pres">
      <dgm:prSet presAssocID="{23BB96A6-CEF4-47EF-A061-C331B970D62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327CCE-95DA-4173-B523-16356BEA6908}" type="pres">
      <dgm:prSet presAssocID="{80620A4B-E6ED-4A6B-BA08-F0753ED11F18}" presName="spacer" presStyleCnt="0"/>
      <dgm:spPr/>
    </dgm:pt>
    <dgm:pt modelId="{1925EBFE-894F-4BB0-83FB-F7D7F3014D97}" type="pres">
      <dgm:prSet presAssocID="{BC74518F-105E-4485-B618-527BF543094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0ED2DD6-7F95-4C3F-9F05-56594C64697F}" type="pres">
      <dgm:prSet presAssocID="{93F71D4A-3B98-4D2D-ADF4-1288A3FF96C4}" presName="spacer" presStyleCnt="0"/>
      <dgm:spPr/>
    </dgm:pt>
    <dgm:pt modelId="{B3637E9D-221E-420F-B52C-88E25C72AE92}" type="pres">
      <dgm:prSet presAssocID="{A30C4433-DD32-4897-90FE-4670580D120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935665D-3010-49F6-A5D7-09235082B1BF}" srcId="{88938986-46C4-4323-9B20-33B412B84182}" destId="{BC74518F-105E-4485-B618-527BF543094B}" srcOrd="4" destOrd="0" parTransId="{6DC28B7B-F908-4432-98C8-DF40306D15FE}" sibTransId="{93F71D4A-3B98-4D2D-ADF4-1288A3FF96C4}"/>
    <dgm:cxn modelId="{E6F0086D-CB00-4257-A18C-8F37B26FAF1C}" type="presOf" srcId="{6EF3BD64-94B8-4E2C-80AF-FAAE005A17DA}" destId="{F8B3306F-2918-4470-90D5-F03FA3F66BF1}" srcOrd="0" destOrd="0" presId="urn:microsoft.com/office/officeart/2005/8/layout/vList2"/>
    <dgm:cxn modelId="{6BD4624D-226A-4101-B8E4-23AF4A8C14C5}" type="presOf" srcId="{BC74518F-105E-4485-B618-527BF543094B}" destId="{1925EBFE-894F-4BB0-83FB-F7D7F3014D97}" srcOrd="0" destOrd="0" presId="urn:microsoft.com/office/officeart/2005/8/layout/vList2"/>
    <dgm:cxn modelId="{44A87E72-DDE3-430F-9C03-3DCA21D12DF1}" srcId="{88938986-46C4-4323-9B20-33B412B84182}" destId="{FBD10C2A-F22A-4933-A710-40980FE758C2}" srcOrd="0" destOrd="0" parTransId="{6AD353F7-DB50-4032-BA93-DB19350A2102}" sibTransId="{7C9ACD33-062F-4BC1-9943-BB884276EABD}"/>
    <dgm:cxn modelId="{ED371456-23AE-4952-B3FE-1946406DEE8F}" srcId="{88938986-46C4-4323-9B20-33B412B84182}" destId="{A30C4433-DD32-4897-90FE-4670580D120F}" srcOrd="5" destOrd="0" parTransId="{D7A709D6-747C-4A82-83CB-FE5C237A5B41}" sibTransId="{58DFBD8A-E49C-4892-AAF1-8462D9A76F68}"/>
    <dgm:cxn modelId="{7E732277-4D8D-4404-B610-8F9FEC7CE95C}" type="presOf" srcId="{23BB96A6-CEF4-47EF-A061-C331B970D626}" destId="{B0F0F1EC-FEA0-4FC2-97A5-8DE496F7A739}" srcOrd="0" destOrd="0" presId="urn:microsoft.com/office/officeart/2005/8/layout/vList2"/>
    <dgm:cxn modelId="{6AA72296-DF97-401B-8801-3B45DDFF9CF7}" type="presOf" srcId="{A30C4433-DD32-4897-90FE-4670580D120F}" destId="{B3637E9D-221E-420F-B52C-88E25C72AE92}" srcOrd="0" destOrd="0" presId="urn:microsoft.com/office/officeart/2005/8/layout/vList2"/>
    <dgm:cxn modelId="{A730EEB3-605D-4BC8-A483-5C900A368586}" type="presOf" srcId="{88938986-46C4-4323-9B20-33B412B84182}" destId="{71338EEF-3398-43B6-8C44-97A39F481918}" srcOrd="0" destOrd="0" presId="urn:microsoft.com/office/officeart/2005/8/layout/vList2"/>
    <dgm:cxn modelId="{D9DAB8C5-C4E2-4E84-A3BA-2490BA2DA034}" srcId="{88938986-46C4-4323-9B20-33B412B84182}" destId="{23BB96A6-CEF4-47EF-A061-C331B970D626}" srcOrd="3" destOrd="0" parTransId="{EEE2FE52-9C67-48A3-8C31-F0E013A6199E}" sibTransId="{80620A4B-E6ED-4A6B-BA08-F0753ED11F18}"/>
    <dgm:cxn modelId="{D3D3D2DD-6DC2-40DC-B074-A57B195FCD56}" type="presOf" srcId="{FBD10C2A-F22A-4933-A710-40980FE758C2}" destId="{CB330932-F70E-4CD9-A1C0-D7CC05670FFC}" srcOrd="0" destOrd="0" presId="urn:microsoft.com/office/officeart/2005/8/layout/vList2"/>
    <dgm:cxn modelId="{DC797CEB-47A8-4B3F-A52B-92EBC6FFBCCE}" type="presOf" srcId="{2BFF5937-4C34-4743-83DC-25A051C2DCA8}" destId="{6BA263B4-D4E0-4ED0-A7A1-22D61E89FE1D}" srcOrd="0" destOrd="0" presId="urn:microsoft.com/office/officeart/2005/8/layout/vList2"/>
    <dgm:cxn modelId="{A73AE4F4-330B-492D-9912-9AB28D2A227F}" srcId="{88938986-46C4-4323-9B20-33B412B84182}" destId="{2BFF5937-4C34-4743-83DC-25A051C2DCA8}" srcOrd="2" destOrd="0" parTransId="{F4F443CA-BD02-4E6F-8513-7E77201A905D}" sibTransId="{B85704E5-CF44-43E0-B79C-9D1CDFA8F6BB}"/>
    <dgm:cxn modelId="{D2D633F7-9427-4A87-ACDE-9C0D3141672C}" srcId="{88938986-46C4-4323-9B20-33B412B84182}" destId="{6EF3BD64-94B8-4E2C-80AF-FAAE005A17DA}" srcOrd="1" destOrd="0" parTransId="{DED0243D-979A-4097-9FFC-AF95A999DC7B}" sibTransId="{6AAEC962-BF7C-44EF-AA08-3D1C7CD4DAB1}"/>
    <dgm:cxn modelId="{53761591-A517-465C-AC8C-1972C7C20A18}" type="presParOf" srcId="{71338EEF-3398-43B6-8C44-97A39F481918}" destId="{CB330932-F70E-4CD9-A1C0-D7CC05670FFC}" srcOrd="0" destOrd="0" presId="urn:microsoft.com/office/officeart/2005/8/layout/vList2"/>
    <dgm:cxn modelId="{66A41408-54BE-4019-989A-8F7C73189D29}" type="presParOf" srcId="{71338EEF-3398-43B6-8C44-97A39F481918}" destId="{BC15CF9B-5519-48DC-A884-DF038A7DAEDE}" srcOrd="1" destOrd="0" presId="urn:microsoft.com/office/officeart/2005/8/layout/vList2"/>
    <dgm:cxn modelId="{A0283E38-0A4B-4292-87A6-EA68DC5E5C81}" type="presParOf" srcId="{71338EEF-3398-43B6-8C44-97A39F481918}" destId="{F8B3306F-2918-4470-90D5-F03FA3F66BF1}" srcOrd="2" destOrd="0" presId="urn:microsoft.com/office/officeart/2005/8/layout/vList2"/>
    <dgm:cxn modelId="{9857D189-AA3B-4FC1-8641-7EAEC0D5CE7E}" type="presParOf" srcId="{71338EEF-3398-43B6-8C44-97A39F481918}" destId="{D25279F9-99DD-4917-855D-777C2769983A}" srcOrd="3" destOrd="0" presId="urn:microsoft.com/office/officeart/2005/8/layout/vList2"/>
    <dgm:cxn modelId="{C115A8A0-C048-476A-B8AA-A38B6DFBBC73}" type="presParOf" srcId="{71338EEF-3398-43B6-8C44-97A39F481918}" destId="{6BA263B4-D4E0-4ED0-A7A1-22D61E89FE1D}" srcOrd="4" destOrd="0" presId="urn:microsoft.com/office/officeart/2005/8/layout/vList2"/>
    <dgm:cxn modelId="{D431860B-A2FC-4709-9FEF-F9796CE2BEC7}" type="presParOf" srcId="{71338EEF-3398-43B6-8C44-97A39F481918}" destId="{A37A93A5-CF07-4B12-A6C2-3A2B3E2FF0D8}" srcOrd="5" destOrd="0" presId="urn:microsoft.com/office/officeart/2005/8/layout/vList2"/>
    <dgm:cxn modelId="{19A338E5-7048-40F7-839F-8FD52A616D5A}" type="presParOf" srcId="{71338EEF-3398-43B6-8C44-97A39F481918}" destId="{B0F0F1EC-FEA0-4FC2-97A5-8DE496F7A739}" srcOrd="6" destOrd="0" presId="urn:microsoft.com/office/officeart/2005/8/layout/vList2"/>
    <dgm:cxn modelId="{141C390C-391E-43EF-BFC9-E593F4420A4A}" type="presParOf" srcId="{71338EEF-3398-43B6-8C44-97A39F481918}" destId="{67327CCE-95DA-4173-B523-16356BEA6908}" srcOrd="7" destOrd="0" presId="urn:microsoft.com/office/officeart/2005/8/layout/vList2"/>
    <dgm:cxn modelId="{79856A8C-7375-479C-B905-A3B5E3849AF9}" type="presParOf" srcId="{71338EEF-3398-43B6-8C44-97A39F481918}" destId="{1925EBFE-894F-4BB0-83FB-F7D7F3014D97}" srcOrd="8" destOrd="0" presId="urn:microsoft.com/office/officeart/2005/8/layout/vList2"/>
    <dgm:cxn modelId="{F0F5E8CA-9AA4-4761-A829-099FD1853990}" type="presParOf" srcId="{71338EEF-3398-43B6-8C44-97A39F481918}" destId="{D0ED2DD6-7F95-4C3F-9F05-56594C64697F}" srcOrd="9" destOrd="0" presId="urn:microsoft.com/office/officeart/2005/8/layout/vList2"/>
    <dgm:cxn modelId="{C1FDCF6E-9AD4-47E9-BEF0-35ECAAAD3CE2}" type="presParOf" srcId="{71338EEF-3398-43B6-8C44-97A39F481918}" destId="{B3637E9D-221E-420F-B52C-88E25C72AE9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2FA8FE-E8FF-40B1-A1E0-B0295BCF0377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</dgm:pt>
    <dgm:pt modelId="{21E13554-4672-4477-B453-A3CC077C9ED2}">
      <dgm:prSet phldrT="[Текст]" custT="1"/>
      <dgm:spPr/>
      <dgm:t>
        <a:bodyPr/>
        <a:lstStyle/>
        <a:p>
          <a:r>
            <a:rPr lang="ru-RU" sz="1600" b="1" dirty="0"/>
            <a:t>I уровень</a:t>
          </a:r>
          <a:br>
            <a:rPr lang="en-US" sz="1600" b="1" dirty="0"/>
          </a:br>
          <a:r>
            <a:rPr lang="ru-RU" sz="1600" b="1" dirty="0"/>
            <a:t>Основные положения</a:t>
          </a:r>
          <a:br>
            <a:rPr lang="ru-RU" sz="1400" dirty="0"/>
          </a:br>
          <a:r>
            <a:rPr lang="ru-RU" sz="1400" dirty="0"/>
            <a:t> содержат параметрические требования, изложенные в виде задач для обеспечения безопасности</a:t>
          </a:r>
        </a:p>
      </dgm:t>
    </dgm:pt>
    <dgm:pt modelId="{87434856-6455-4C43-839C-EEB603D1E114}" type="parTrans" cxnId="{7283B011-622E-46AE-A149-37C3B9229D74}">
      <dgm:prSet/>
      <dgm:spPr/>
      <dgm:t>
        <a:bodyPr/>
        <a:lstStyle/>
        <a:p>
          <a:endParaRPr lang="ru-RU"/>
        </a:p>
      </dgm:t>
    </dgm:pt>
    <dgm:pt modelId="{71B9E701-8F16-41CB-90A9-44083625BDAE}" type="sibTrans" cxnId="{7283B011-622E-46AE-A149-37C3B9229D74}">
      <dgm:prSet/>
      <dgm:spPr/>
      <dgm:t>
        <a:bodyPr/>
        <a:lstStyle/>
        <a:p>
          <a:endParaRPr lang="ru-RU"/>
        </a:p>
      </dgm:t>
    </dgm:pt>
    <dgm:pt modelId="{CF1596B4-7270-4CA4-B20C-BFA8789429FD}">
      <dgm:prSet phldrT="[Текст]"/>
      <dgm:spPr/>
      <dgm:t>
        <a:bodyPr/>
        <a:lstStyle/>
        <a:p>
          <a:r>
            <a:rPr lang="en-US" b="1" dirty="0"/>
            <a:t>II</a:t>
          </a:r>
          <a:r>
            <a:rPr lang="ru-RU" b="1" dirty="0"/>
            <a:t> уровень</a:t>
          </a:r>
          <a:br>
            <a:rPr lang="ru-RU" b="1" dirty="0"/>
          </a:br>
          <a:r>
            <a:rPr lang="ru-RU" b="1" dirty="0"/>
            <a:t>Правила проектирования</a:t>
          </a:r>
          <a:br>
            <a:rPr lang="ru-RU" dirty="0"/>
          </a:br>
          <a:r>
            <a:rPr lang="ru-RU" dirty="0"/>
            <a:t> содержат способы реализации требований безопасности</a:t>
          </a:r>
        </a:p>
      </dgm:t>
    </dgm:pt>
    <dgm:pt modelId="{03BAD10C-8F9E-4FD4-BA3A-8AA57A347FB8}" type="parTrans" cxnId="{3A9DB88B-36B7-4C90-A486-6D2D02951466}">
      <dgm:prSet/>
      <dgm:spPr/>
      <dgm:t>
        <a:bodyPr/>
        <a:lstStyle/>
        <a:p>
          <a:endParaRPr lang="ru-RU"/>
        </a:p>
      </dgm:t>
    </dgm:pt>
    <dgm:pt modelId="{F72A8866-E9A4-4059-BCAB-C44171B80117}" type="sibTrans" cxnId="{3A9DB88B-36B7-4C90-A486-6D2D02951466}">
      <dgm:prSet/>
      <dgm:spPr/>
      <dgm:t>
        <a:bodyPr/>
        <a:lstStyle/>
        <a:p>
          <a:endParaRPr lang="ru-RU"/>
        </a:p>
      </dgm:t>
    </dgm:pt>
    <dgm:pt modelId="{059088AB-5D9D-4E5D-9624-B5F45B894F5C}">
      <dgm:prSet phldrT="[Текст]"/>
      <dgm:spPr/>
      <dgm:t>
        <a:bodyPr/>
        <a:lstStyle/>
        <a:p>
          <a:r>
            <a:rPr lang="en-US" b="1" dirty="0"/>
            <a:t>III</a:t>
          </a:r>
          <a:r>
            <a:rPr lang="ru-RU" b="1" dirty="0"/>
            <a:t> уровень</a:t>
          </a:r>
          <a:br>
            <a:rPr lang="ru-RU" b="1" dirty="0"/>
          </a:br>
          <a:r>
            <a:rPr lang="ru-RU" b="1" dirty="0"/>
            <a:t>методического, рекомендательного характера</a:t>
          </a:r>
          <a:br>
            <a:rPr lang="ru-RU" dirty="0"/>
          </a:br>
          <a:r>
            <a:rPr lang="ru-RU" dirty="0"/>
            <a:t> содержат различные методики расчёта</a:t>
          </a:r>
        </a:p>
      </dgm:t>
    </dgm:pt>
    <dgm:pt modelId="{FC16E51B-20BA-4DE7-ABF7-4B90BB3E8F49}" type="parTrans" cxnId="{CF2AAEB3-4C9C-4E6C-8C90-DBE48518FD04}">
      <dgm:prSet/>
      <dgm:spPr/>
      <dgm:t>
        <a:bodyPr/>
        <a:lstStyle/>
        <a:p>
          <a:endParaRPr lang="ru-RU"/>
        </a:p>
      </dgm:t>
    </dgm:pt>
    <dgm:pt modelId="{9727A8CF-A428-4CF8-9CA6-49F66AEC619E}" type="sibTrans" cxnId="{CF2AAEB3-4C9C-4E6C-8C90-DBE48518FD04}">
      <dgm:prSet/>
      <dgm:spPr/>
      <dgm:t>
        <a:bodyPr/>
        <a:lstStyle/>
        <a:p>
          <a:endParaRPr lang="ru-RU"/>
        </a:p>
      </dgm:t>
    </dgm:pt>
    <dgm:pt modelId="{0ECCAB23-873C-4563-AF9D-87B1DE8EFEF9}" type="pres">
      <dgm:prSet presAssocID="{5B2FA8FE-E8FF-40B1-A1E0-B0295BCF0377}" presName="compositeShape" presStyleCnt="0">
        <dgm:presLayoutVars>
          <dgm:dir/>
          <dgm:resizeHandles/>
        </dgm:presLayoutVars>
      </dgm:prSet>
      <dgm:spPr/>
    </dgm:pt>
    <dgm:pt modelId="{525C68FE-15B6-4DEF-B7D4-73FB179FA341}" type="pres">
      <dgm:prSet presAssocID="{5B2FA8FE-E8FF-40B1-A1E0-B0295BCF0377}" presName="pyramid" presStyleLbl="node1" presStyleIdx="0" presStyleCnt="1" custLinFactNeighborX="-386" custLinFactNeighborY="-771"/>
      <dgm:spPr/>
    </dgm:pt>
    <dgm:pt modelId="{420B1DF5-BB6F-4C1A-A6B6-00849A45CB11}" type="pres">
      <dgm:prSet presAssocID="{5B2FA8FE-E8FF-40B1-A1E0-B0295BCF0377}" presName="theList" presStyleCnt="0"/>
      <dgm:spPr/>
    </dgm:pt>
    <dgm:pt modelId="{3F4872F4-6751-4EA6-B6A7-DDB141DC6889}" type="pres">
      <dgm:prSet presAssocID="{21E13554-4672-4477-B453-A3CC077C9ED2}" presName="aNode" presStyleLbl="fgAcc1" presStyleIdx="0" presStyleCnt="3" custScaleX="216464">
        <dgm:presLayoutVars>
          <dgm:bulletEnabled val="1"/>
        </dgm:presLayoutVars>
      </dgm:prSet>
      <dgm:spPr/>
    </dgm:pt>
    <dgm:pt modelId="{DD41E5E1-57FF-4948-8ADD-3FF7D1B6BBF8}" type="pres">
      <dgm:prSet presAssocID="{21E13554-4672-4477-B453-A3CC077C9ED2}" presName="aSpace" presStyleCnt="0"/>
      <dgm:spPr/>
    </dgm:pt>
    <dgm:pt modelId="{B3E80E51-A904-4ABC-AA06-EF010E2B384B}" type="pres">
      <dgm:prSet presAssocID="{CF1596B4-7270-4CA4-B20C-BFA8789429FD}" presName="aNode" presStyleLbl="fgAcc1" presStyleIdx="1" presStyleCnt="3" custScaleX="217057">
        <dgm:presLayoutVars>
          <dgm:bulletEnabled val="1"/>
        </dgm:presLayoutVars>
      </dgm:prSet>
      <dgm:spPr/>
    </dgm:pt>
    <dgm:pt modelId="{E88DDDF9-0A56-4C07-ADAD-89BA4955AF79}" type="pres">
      <dgm:prSet presAssocID="{CF1596B4-7270-4CA4-B20C-BFA8789429FD}" presName="aSpace" presStyleCnt="0"/>
      <dgm:spPr/>
    </dgm:pt>
    <dgm:pt modelId="{978F2CE3-6D10-4128-968E-97C04164407B}" type="pres">
      <dgm:prSet presAssocID="{059088AB-5D9D-4E5D-9624-B5F45B894F5C}" presName="aNode" presStyleLbl="fgAcc1" presStyleIdx="2" presStyleCnt="3" custScaleX="217969">
        <dgm:presLayoutVars>
          <dgm:bulletEnabled val="1"/>
        </dgm:presLayoutVars>
      </dgm:prSet>
      <dgm:spPr/>
    </dgm:pt>
    <dgm:pt modelId="{2AD46BEE-5C7B-4E5F-B649-94DF23C218C5}" type="pres">
      <dgm:prSet presAssocID="{059088AB-5D9D-4E5D-9624-B5F45B894F5C}" presName="aSpace" presStyleCnt="0"/>
      <dgm:spPr/>
    </dgm:pt>
  </dgm:ptLst>
  <dgm:cxnLst>
    <dgm:cxn modelId="{7283B011-622E-46AE-A149-37C3B9229D74}" srcId="{5B2FA8FE-E8FF-40B1-A1E0-B0295BCF0377}" destId="{21E13554-4672-4477-B453-A3CC077C9ED2}" srcOrd="0" destOrd="0" parTransId="{87434856-6455-4C43-839C-EEB603D1E114}" sibTransId="{71B9E701-8F16-41CB-90A9-44083625BDAE}"/>
    <dgm:cxn modelId="{A31C9B40-B400-4B03-9FED-7C02AB873B69}" type="presOf" srcId="{059088AB-5D9D-4E5D-9624-B5F45B894F5C}" destId="{978F2CE3-6D10-4128-968E-97C04164407B}" srcOrd="0" destOrd="0" presId="urn:microsoft.com/office/officeart/2005/8/layout/pyramid2"/>
    <dgm:cxn modelId="{3A9DB88B-36B7-4C90-A486-6D2D02951466}" srcId="{5B2FA8FE-E8FF-40B1-A1E0-B0295BCF0377}" destId="{CF1596B4-7270-4CA4-B20C-BFA8789429FD}" srcOrd="1" destOrd="0" parTransId="{03BAD10C-8F9E-4FD4-BA3A-8AA57A347FB8}" sibTransId="{F72A8866-E9A4-4059-BCAB-C44171B80117}"/>
    <dgm:cxn modelId="{02834790-D21B-42A6-9485-9518017A6A40}" type="presOf" srcId="{5B2FA8FE-E8FF-40B1-A1E0-B0295BCF0377}" destId="{0ECCAB23-873C-4563-AF9D-87B1DE8EFEF9}" srcOrd="0" destOrd="0" presId="urn:microsoft.com/office/officeart/2005/8/layout/pyramid2"/>
    <dgm:cxn modelId="{CF2AAEB3-4C9C-4E6C-8C90-DBE48518FD04}" srcId="{5B2FA8FE-E8FF-40B1-A1E0-B0295BCF0377}" destId="{059088AB-5D9D-4E5D-9624-B5F45B894F5C}" srcOrd="2" destOrd="0" parTransId="{FC16E51B-20BA-4DE7-ABF7-4B90BB3E8F49}" sibTransId="{9727A8CF-A428-4CF8-9CA6-49F66AEC619E}"/>
    <dgm:cxn modelId="{C4519FB6-798B-4690-9330-84A52E3B94F3}" type="presOf" srcId="{CF1596B4-7270-4CA4-B20C-BFA8789429FD}" destId="{B3E80E51-A904-4ABC-AA06-EF010E2B384B}" srcOrd="0" destOrd="0" presId="urn:microsoft.com/office/officeart/2005/8/layout/pyramid2"/>
    <dgm:cxn modelId="{252672D3-B91C-4DBB-A832-4CD4B37D5C3A}" type="presOf" srcId="{21E13554-4672-4477-B453-A3CC077C9ED2}" destId="{3F4872F4-6751-4EA6-B6A7-DDB141DC6889}" srcOrd="0" destOrd="0" presId="urn:microsoft.com/office/officeart/2005/8/layout/pyramid2"/>
    <dgm:cxn modelId="{8B38D6C1-1943-49FE-AC9E-801FC9EEB218}" type="presParOf" srcId="{0ECCAB23-873C-4563-AF9D-87B1DE8EFEF9}" destId="{525C68FE-15B6-4DEF-B7D4-73FB179FA341}" srcOrd="0" destOrd="0" presId="urn:microsoft.com/office/officeart/2005/8/layout/pyramid2"/>
    <dgm:cxn modelId="{E0E43DC6-433C-4781-B9D7-211DFD913E05}" type="presParOf" srcId="{0ECCAB23-873C-4563-AF9D-87B1DE8EFEF9}" destId="{420B1DF5-BB6F-4C1A-A6B6-00849A45CB11}" srcOrd="1" destOrd="0" presId="urn:microsoft.com/office/officeart/2005/8/layout/pyramid2"/>
    <dgm:cxn modelId="{B9A1B275-F01A-4D67-A327-8846996661DF}" type="presParOf" srcId="{420B1DF5-BB6F-4C1A-A6B6-00849A45CB11}" destId="{3F4872F4-6751-4EA6-B6A7-DDB141DC6889}" srcOrd="0" destOrd="0" presId="urn:microsoft.com/office/officeart/2005/8/layout/pyramid2"/>
    <dgm:cxn modelId="{3FAA7C4B-54FB-4267-A460-AF7CB6048ADA}" type="presParOf" srcId="{420B1DF5-BB6F-4C1A-A6B6-00849A45CB11}" destId="{DD41E5E1-57FF-4948-8ADD-3FF7D1B6BBF8}" srcOrd="1" destOrd="0" presId="urn:microsoft.com/office/officeart/2005/8/layout/pyramid2"/>
    <dgm:cxn modelId="{B7884699-221C-46F2-9B0A-499F4675AF4C}" type="presParOf" srcId="{420B1DF5-BB6F-4C1A-A6B6-00849A45CB11}" destId="{B3E80E51-A904-4ABC-AA06-EF010E2B384B}" srcOrd="2" destOrd="0" presId="urn:microsoft.com/office/officeart/2005/8/layout/pyramid2"/>
    <dgm:cxn modelId="{E3A4B5C9-2F00-45EC-B7A0-293D90D7BD83}" type="presParOf" srcId="{420B1DF5-BB6F-4C1A-A6B6-00849A45CB11}" destId="{E88DDDF9-0A56-4C07-ADAD-89BA4955AF79}" srcOrd="3" destOrd="0" presId="urn:microsoft.com/office/officeart/2005/8/layout/pyramid2"/>
    <dgm:cxn modelId="{32C5B9A2-19C6-4905-A86E-D4C857C746DB}" type="presParOf" srcId="{420B1DF5-BB6F-4C1A-A6B6-00849A45CB11}" destId="{978F2CE3-6D10-4128-968E-97C04164407B}" srcOrd="4" destOrd="0" presId="urn:microsoft.com/office/officeart/2005/8/layout/pyramid2"/>
    <dgm:cxn modelId="{4E7B7484-94CE-44F8-94FA-EB50DEB2620A}" type="presParOf" srcId="{420B1DF5-BB6F-4C1A-A6B6-00849A45CB11}" destId="{2AD46BEE-5C7B-4E5F-B649-94DF23C218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FA8FE-E8FF-40B1-A1E0-B0295BCF0377}" type="doc">
      <dgm:prSet loTypeId="urn:microsoft.com/office/officeart/2005/8/layout/pyramid2" loCatId="pyramid" qsTypeId="urn:microsoft.com/office/officeart/2005/8/quickstyle/simple1" qsCatId="simple" csTypeId="urn:microsoft.com/office/officeart/2005/8/colors/accent6_4" csCatId="accent6" phldr="1"/>
      <dgm:spPr/>
    </dgm:pt>
    <dgm:pt modelId="{21E13554-4672-4477-B453-A3CC077C9ED2}">
      <dgm:prSet phldrT="[Текст]" custT="1"/>
      <dgm:spPr/>
      <dgm:t>
        <a:bodyPr/>
        <a:lstStyle/>
        <a:p>
          <a:r>
            <a:rPr lang="ru-RU" sz="1600" b="1" dirty="0"/>
            <a:t>I уровень</a:t>
          </a:r>
          <a:br>
            <a:rPr lang="en-US" sz="1600" b="1" dirty="0"/>
          </a:br>
          <a:r>
            <a:rPr lang="ru-RU" sz="1600" b="1" dirty="0"/>
            <a:t>Свод правил «Железные дороги колеи 1520 мм. Общие положения»</a:t>
          </a:r>
          <a:br>
            <a:rPr lang="ru-RU" sz="1600" b="1" dirty="0"/>
          </a:br>
          <a:r>
            <a:rPr lang="ru-RU" sz="1600" b="0" dirty="0"/>
            <a:t>(краткий свод правил, содержащий основные параметрические требования безопасности)</a:t>
          </a:r>
        </a:p>
      </dgm:t>
    </dgm:pt>
    <dgm:pt modelId="{87434856-6455-4C43-839C-EEB603D1E114}" type="parTrans" cxnId="{7283B011-622E-46AE-A149-37C3B9229D74}">
      <dgm:prSet/>
      <dgm:spPr/>
      <dgm:t>
        <a:bodyPr/>
        <a:lstStyle/>
        <a:p>
          <a:endParaRPr lang="ru-RU"/>
        </a:p>
      </dgm:t>
    </dgm:pt>
    <dgm:pt modelId="{71B9E701-8F16-41CB-90A9-44083625BDAE}" type="sibTrans" cxnId="{7283B011-622E-46AE-A149-37C3B9229D74}">
      <dgm:prSet/>
      <dgm:spPr/>
      <dgm:t>
        <a:bodyPr/>
        <a:lstStyle/>
        <a:p>
          <a:endParaRPr lang="ru-RU"/>
        </a:p>
      </dgm:t>
    </dgm:pt>
    <dgm:pt modelId="{CF1596B4-7270-4CA4-B20C-BFA8789429FD}">
      <dgm:prSet phldrT="[Текст]" custT="1"/>
      <dgm:spPr/>
      <dgm:t>
        <a:bodyPr/>
        <a:lstStyle/>
        <a:p>
          <a:r>
            <a:rPr lang="en-US" sz="1600" b="1" dirty="0"/>
            <a:t>II</a:t>
          </a:r>
          <a:r>
            <a:rPr lang="ru-RU" sz="1600" b="1" dirty="0"/>
            <a:t> уровень</a:t>
          </a:r>
          <a:br>
            <a:rPr lang="ru-RU" sz="1600" b="1" dirty="0"/>
          </a:br>
          <a:r>
            <a:rPr lang="ru-RU" sz="1600" b="1" dirty="0"/>
            <a:t>Нормы технологического проектирования по подсистемам инфраструктуры</a:t>
          </a:r>
          <a:br>
            <a:rPr lang="ru-RU" sz="1600" b="1" dirty="0"/>
          </a:br>
          <a:r>
            <a:rPr lang="ru-RU" sz="1600" dirty="0"/>
            <a:t> (железнодорожный путь, железнодорожная автоматика и телемеханика, железнодорожное электроснабжение, железнодорожная электросвязь, станционные здания и сооружения)</a:t>
          </a:r>
        </a:p>
      </dgm:t>
    </dgm:pt>
    <dgm:pt modelId="{03BAD10C-8F9E-4FD4-BA3A-8AA57A347FB8}" type="parTrans" cxnId="{3A9DB88B-36B7-4C90-A486-6D2D02951466}">
      <dgm:prSet/>
      <dgm:spPr/>
      <dgm:t>
        <a:bodyPr/>
        <a:lstStyle/>
        <a:p>
          <a:endParaRPr lang="ru-RU"/>
        </a:p>
      </dgm:t>
    </dgm:pt>
    <dgm:pt modelId="{F72A8866-E9A4-4059-BCAB-C44171B80117}" type="sibTrans" cxnId="{3A9DB88B-36B7-4C90-A486-6D2D02951466}">
      <dgm:prSet/>
      <dgm:spPr/>
      <dgm:t>
        <a:bodyPr/>
        <a:lstStyle/>
        <a:p>
          <a:endParaRPr lang="ru-RU"/>
        </a:p>
      </dgm:t>
    </dgm:pt>
    <dgm:pt modelId="{059088AB-5D9D-4E5D-9624-B5F45B894F5C}">
      <dgm:prSet phldrT="[Текст]" custT="1"/>
      <dgm:spPr/>
      <dgm:t>
        <a:bodyPr/>
        <a:lstStyle/>
        <a:p>
          <a:r>
            <a:rPr lang="en-US" sz="1600" b="1" dirty="0"/>
            <a:t>III</a:t>
          </a:r>
          <a:r>
            <a:rPr lang="ru-RU" sz="1600" b="1" dirty="0"/>
            <a:t> уровень</a:t>
          </a:r>
          <a:br>
            <a:rPr lang="ru-RU" sz="1600" b="1" dirty="0"/>
          </a:br>
          <a:r>
            <a:rPr lang="ru-RU" sz="1600" b="1" dirty="0"/>
            <a:t>методического, рекомендательного характера</a:t>
          </a:r>
          <a:br>
            <a:rPr lang="ru-RU" sz="1600" dirty="0"/>
          </a:br>
          <a:r>
            <a:rPr lang="ru-RU" sz="1600" dirty="0"/>
            <a:t> содержат различные методики расчёта</a:t>
          </a:r>
        </a:p>
      </dgm:t>
    </dgm:pt>
    <dgm:pt modelId="{FC16E51B-20BA-4DE7-ABF7-4B90BB3E8F49}" type="parTrans" cxnId="{CF2AAEB3-4C9C-4E6C-8C90-DBE48518FD04}">
      <dgm:prSet/>
      <dgm:spPr/>
      <dgm:t>
        <a:bodyPr/>
        <a:lstStyle/>
        <a:p>
          <a:endParaRPr lang="ru-RU"/>
        </a:p>
      </dgm:t>
    </dgm:pt>
    <dgm:pt modelId="{9727A8CF-A428-4CF8-9CA6-49F66AEC619E}" type="sibTrans" cxnId="{CF2AAEB3-4C9C-4E6C-8C90-DBE48518FD04}">
      <dgm:prSet/>
      <dgm:spPr/>
      <dgm:t>
        <a:bodyPr/>
        <a:lstStyle/>
        <a:p>
          <a:endParaRPr lang="ru-RU"/>
        </a:p>
      </dgm:t>
    </dgm:pt>
    <dgm:pt modelId="{0ECCAB23-873C-4563-AF9D-87B1DE8EFEF9}" type="pres">
      <dgm:prSet presAssocID="{5B2FA8FE-E8FF-40B1-A1E0-B0295BCF0377}" presName="compositeShape" presStyleCnt="0">
        <dgm:presLayoutVars>
          <dgm:dir/>
          <dgm:resizeHandles/>
        </dgm:presLayoutVars>
      </dgm:prSet>
      <dgm:spPr/>
    </dgm:pt>
    <dgm:pt modelId="{525C68FE-15B6-4DEF-B7D4-73FB179FA341}" type="pres">
      <dgm:prSet presAssocID="{5B2FA8FE-E8FF-40B1-A1E0-B0295BCF0377}" presName="pyramid" presStyleLbl="node1" presStyleIdx="0" presStyleCnt="1" custLinFactNeighborX="-386" custLinFactNeighborY="-771"/>
      <dgm:spPr/>
    </dgm:pt>
    <dgm:pt modelId="{420B1DF5-BB6F-4C1A-A6B6-00849A45CB11}" type="pres">
      <dgm:prSet presAssocID="{5B2FA8FE-E8FF-40B1-A1E0-B0295BCF0377}" presName="theList" presStyleCnt="0"/>
      <dgm:spPr/>
    </dgm:pt>
    <dgm:pt modelId="{3F4872F4-6751-4EA6-B6A7-DDB141DC6889}" type="pres">
      <dgm:prSet presAssocID="{21E13554-4672-4477-B453-A3CC077C9ED2}" presName="aNode" presStyleLbl="fgAcc1" presStyleIdx="0" presStyleCnt="3" custScaleX="335433">
        <dgm:presLayoutVars>
          <dgm:bulletEnabled val="1"/>
        </dgm:presLayoutVars>
      </dgm:prSet>
      <dgm:spPr/>
    </dgm:pt>
    <dgm:pt modelId="{DD41E5E1-57FF-4948-8ADD-3FF7D1B6BBF8}" type="pres">
      <dgm:prSet presAssocID="{21E13554-4672-4477-B453-A3CC077C9ED2}" presName="aSpace" presStyleCnt="0"/>
      <dgm:spPr/>
    </dgm:pt>
    <dgm:pt modelId="{B3E80E51-A904-4ABC-AA06-EF010E2B384B}" type="pres">
      <dgm:prSet presAssocID="{CF1596B4-7270-4CA4-B20C-BFA8789429FD}" presName="aNode" presStyleLbl="fgAcc1" presStyleIdx="1" presStyleCnt="3" custScaleX="331666">
        <dgm:presLayoutVars>
          <dgm:bulletEnabled val="1"/>
        </dgm:presLayoutVars>
      </dgm:prSet>
      <dgm:spPr/>
    </dgm:pt>
    <dgm:pt modelId="{E88DDDF9-0A56-4C07-ADAD-89BA4955AF79}" type="pres">
      <dgm:prSet presAssocID="{CF1596B4-7270-4CA4-B20C-BFA8789429FD}" presName="aSpace" presStyleCnt="0"/>
      <dgm:spPr/>
    </dgm:pt>
    <dgm:pt modelId="{978F2CE3-6D10-4128-968E-97C04164407B}" type="pres">
      <dgm:prSet presAssocID="{059088AB-5D9D-4E5D-9624-B5F45B894F5C}" presName="aNode" presStyleLbl="fgAcc1" presStyleIdx="2" presStyleCnt="3" custScaleX="326644">
        <dgm:presLayoutVars>
          <dgm:bulletEnabled val="1"/>
        </dgm:presLayoutVars>
      </dgm:prSet>
      <dgm:spPr/>
    </dgm:pt>
    <dgm:pt modelId="{2AD46BEE-5C7B-4E5F-B649-94DF23C218C5}" type="pres">
      <dgm:prSet presAssocID="{059088AB-5D9D-4E5D-9624-B5F45B894F5C}" presName="aSpace" presStyleCnt="0"/>
      <dgm:spPr/>
    </dgm:pt>
  </dgm:ptLst>
  <dgm:cxnLst>
    <dgm:cxn modelId="{7283B011-622E-46AE-A149-37C3B9229D74}" srcId="{5B2FA8FE-E8FF-40B1-A1E0-B0295BCF0377}" destId="{21E13554-4672-4477-B453-A3CC077C9ED2}" srcOrd="0" destOrd="0" parTransId="{87434856-6455-4C43-839C-EEB603D1E114}" sibTransId="{71B9E701-8F16-41CB-90A9-44083625BDAE}"/>
    <dgm:cxn modelId="{A31C9B40-B400-4B03-9FED-7C02AB873B69}" type="presOf" srcId="{059088AB-5D9D-4E5D-9624-B5F45B894F5C}" destId="{978F2CE3-6D10-4128-968E-97C04164407B}" srcOrd="0" destOrd="0" presId="urn:microsoft.com/office/officeart/2005/8/layout/pyramid2"/>
    <dgm:cxn modelId="{3A9DB88B-36B7-4C90-A486-6D2D02951466}" srcId="{5B2FA8FE-E8FF-40B1-A1E0-B0295BCF0377}" destId="{CF1596B4-7270-4CA4-B20C-BFA8789429FD}" srcOrd="1" destOrd="0" parTransId="{03BAD10C-8F9E-4FD4-BA3A-8AA57A347FB8}" sibTransId="{F72A8866-E9A4-4059-BCAB-C44171B80117}"/>
    <dgm:cxn modelId="{02834790-D21B-42A6-9485-9518017A6A40}" type="presOf" srcId="{5B2FA8FE-E8FF-40B1-A1E0-B0295BCF0377}" destId="{0ECCAB23-873C-4563-AF9D-87B1DE8EFEF9}" srcOrd="0" destOrd="0" presId="urn:microsoft.com/office/officeart/2005/8/layout/pyramid2"/>
    <dgm:cxn modelId="{CF2AAEB3-4C9C-4E6C-8C90-DBE48518FD04}" srcId="{5B2FA8FE-E8FF-40B1-A1E0-B0295BCF0377}" destId="{059088AB-5D9D-4E5D-9624-B5F45B894F5C}" srcOrd="2" destOrd="0" parTransId="{FC16E51B-20BA-4DE7-ABF7-4B90BB3E8F49}" sibTransId="{9727A8CF-A428-4CF8-9CA6-49F66AEC619E}"/>
    <dgm:cxn modelId="{C4519FB6-798B-4690-9330-84A52E3B94F3}" type="presOf" srcId="{CF1596B4-7270-4CA4-B20C-BFA8789429FD}" destId="{B3E80E51-A904-4ABC-AA06-EF010E2B384B}" srcOrd="0" destOrd="0" presId="urn:microsoft.com/office/officeart/2005/8/layout/pyramid2"/>
    <dgm:cxn modelId="{252672D3-B91C-4DBB-A832-4CD4B37D5C3A}" type="presOf" srcId="{21E13554-4672-4477-B453-A3CC077C9ED2}" destId="{3F4872F4-6751-4EA6-B6A7-DDB141DC6889}" srcOrd="0" destOrd="0" presId="urn:microsoft.com/office/officeart/2005/8/layout/pyramid2"/>
    <dgm:cxn modelId="{8B38D6C1-1943-49FE-AC9E-801FC9EEB218}" type="presParOf" srcId="{0ECCAB23-873C-4563-AF9D-87B1DE8EFEF9}" destId="{525C68FE-15B6-4DEF-B7D4-73FB179FA341}" srcOrd="0" destOrd="0" presId="urn:microsoft.com/office/officeart/2005/8/layout/pyramid2"/>
    <dgm:cxn modelId="{E0E43DC6-433C-4781-B9D7-211DFD913E05}" type="presParOf" srcId="{0ECCAB23-873C-4563-AF9D-87B1DE8EFEF9}" destId="{420B1DF5-BB6F-4C1A-A6B6-00849A45CB11}" srcOrd="1" destOrd="0" presId="urn:microsoft.com/office/officeart/2005/8/layout/pyramid2"/>
    <dgm:cxn modelId="{B9A1B275-F01A-4D67-A327-8846996661DF}" type="presParOf" srcId="{420B1DF5-BB6F-4C1A-A6B6-00849A45CB11}" destId="{3F4872F4-6751-4EA6-B6A7-DDB141DC6889}" srcOrd="0" destOrd="0" presId="urn:microsoft.com/office/officeart/2005/8/layout/pyramid2"/>
    <dgm:cxn modelId="{3FAA7C4B-54FB-4267-A460-AF7CB6048ADA}" type="presParOf" srcId="{420B1DF5-BB6F-4C1A-A6B6-00849A45CB11}" destId="{DD41E5E1-57FF-4948-8ADD-3FF7D1B6BBF8}" srcOrd="1" destOrd="0" presId="urn:microsoft.com/office/officeart/2005/8/layout/pyramid2"/>
    <dgm:cxn modelId="{B7884699-221C-46F2-9B0A-499F4675AF4C}" type="presParOf" srcId="{420B1DF5-BB6F-4C1A-A6B6-00849A45CB11}" destId="{B3E80E51-A904-4ABC-AA06-EF010E2B384B}" srcOrd="2" destOrd="0" presId="urn:microsoft.com/office/officeart/2005/8/layout/pyramid2"/>
    <dgm:cxn modelId="{E3A4B5C9-2F00-45EC-B7A0-293D90D7BD83}" type="presParOf" srcId="{420B1DF5-BB6F-4C1A-A6B6-00849A45CB11}" destId="{E88DDDF9-0A56-4C07-ADAD-89BA4955AF79}" srcOrd="3" destOrd="0" presId="urn:microsoft.com/office/officeart/2005/8/layout/pyramid2"/>
    <dgm:cxn modelId="{32C5B9A2-19C6-4905-A86E-D4C857C746DB}" type="presParOf" srcId="{420B1DF5-BB6F-4C1A-A6B6-00849A45CB11}" destId="{978F2CE3-6D10-4128-968E-97C04164407B}" srcOrd="4" destOrd="0" presId="urn:microsoft.com/office/officeart/2005/8/layout/pyramid2"/>
    <dgm:cxn modelId="{4E7B7484-94CE-44F8-94FA-EB50DEB2620A}" type="presParOf" srcId="{420B1DF5-BB6F-4C1A-A6B6-00849A45CB11}" destId="{2AD46BEE-5C7B-4E5F-B649-94DF23C218C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0FA51-07DE-45B8-BC82-FD8569C91E9A}">
      <dsp:nvSpPr>
        <dsp:cNvPr id="0" name=""/>
        <dsp:cNvSpPr/>
      </dsp:nvSpPr>
      <dsp:spPr>
        <a:xfrm>
          <a:off x="0" y="0"/>
          <a:ext cx="5970165" cy="758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Учёт изменений в законодательстве Российской Федерации</a:t>
          </a:r>
        </a:p>
      </dsp:txBody>
      <dsp:txXfrm>
        <a:off x="1269867" y="0"/>
        <a:ext cx="4700297" cy="758346"/>
      </dsp:txXfrm>
    </dsp:sp>
    <dsp:sp modelId="{83DD5480-0874-4991-8497-A51D634F01BF}">
      <dsp:nvSpPr>
        <dsp:cNvPr id="0" name=""/>
        <dsp:cNvSpPr/>
      </dsp:nvSpPr>
      <dsp:spPr>
        <a:xfrm>
          <a:off x="75834" y="75834"/>
          <a:ext cx="1194033" cy="6066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biLevel thresh="75000"/>
          </a:blip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2ED9A-EEEF-4C02-BFC7-3241C10B90E8}">
      <dsp:nvSpPr>
        <dsp:cNvPr id="0" name=""/>
        <dsp:cNvSpPr/>
      </dsp:nvSpPr>
      <dsp:spPr>
        <a:xfrm>
          <a:off x="0" y="834181"/>
          <a:ext cx="5970165" cy="758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Распространение требований на все подсистемы инфраструктуры</a:t>
          </a:r>
        </a:p>
      </dsp:txBody>
      <dsp:txXfrm>
        <a:off x="1269867" y="834181"/>
        <a:ext cx="4700297" cy="758346"/>
      </dsp:txXfrm>
    </dsp:sp>
    <dsp:sp modelId="{20C4CDE3-D110-4836-A055-9705A7D870E9}">
      <dsp:nvSpPr>
        <dsp:cNvPr id="0" name=""/>
        <dsp:cNvSpPr/>
      </dsp:nvSpPr>
      <dsp:spPr>
        <a:xfrm>
          <a:off x="75834" y="910015"/>
          <a:ext cx="1194033" cy="60667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F486B-D276-4351-8510-A3E109146E1A}">
      <dsp:nvSpPr>
        <dsp:cNvPr id="0" name=""/>
        <dsp:cNvSpPr/>
      </dsp:nvSpPr>
      <dsp:spPr>
        <a:xfrm>
          <a:off x="0" y="1668362"/>
          <a:ext cx="5970165" cy="758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Ранжирование требований безопасности отдельно для нового строительства, реконструкции, капитального ремонта</a:t>
          </a:r>
        </a:p>
      </dsp:txBody>
      <dsp:txXfrm>
        <a:off x="1269867" y="1668362"/>
        <a:ext cx="4700297" cy="758346"/>
      </dsp:txXfrm>
    </dsp:sp>
    <dsp:sp modelId="{6913B38A-952A-4B2C-94C8-A77B9A6B5CFA}">
      <dsp:nvSpPr>
        <dsp:cNvPr id="0" name=""/>
        <dsp:cNvSpPr/>
      </dsp:nvSpPr>
      <dsp:spPr>
        <a:xfrm>
          <a:off x="75834" y="1744196"/>
          <a:ext cx="1194033" cy="6066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0F31F-0E11-471F-BA0C-17EFEBE4A98B}">
      <dsp:nvSpPr>
        <dsp:cNvPr id="0" name=""/>
        <dsp:cNvSpPr/>
      </dsp:nvSpPr>
      <dsp:spPr>
        <a:xfrm>
          <a:off x="0" y="2502543"/>
          <a:ext cx="5970165" cy="758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Устранение противоречий с другими нормативными документами</a:t>
          </a:r>
        </a:p>
      </dsp:txBody>
      <dsp:txXfrm>
        <a:off x="1269867" y="2502543"/>
        <a:ext cx="4700297" cy="758346"/>
      </dsp:txXfrm>
    </dsp:sp>
    <dsp:sp modelId="{21B75434-1F20-4F6A-B94F-DEA0EDD11807}">
      <dsp:nvSpPr>
        <dsp:cNvPr id="0" name=""/>
        <dsp:cNvSpPr/>
      </dsp:nvSpPr>
      <dsp:spPr>
        <a:xfrm>
          <a:off x="75834" y="2578377"/>
          <a:ext cx="1194033" cy="6066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CA3F-7E71-48C6-AD78-DCA4584E9B0A}">
      <dsp:nvSpPr>
        <dsp:cNvPr id="0" name=""/>
        <dsp:cNvSpPr/>
      </dsp:nvSpPr>
      <dsp:spPr>
        <a:xfrm>
          <a:off x="0" y="3339525"/>
          <a:ext cx="5970165" cy="758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Подготовка предложений по внесению изменений во взаимосвязанные нормативные документы</a:t>
          </a:r>
        </a:p>
      </dsp:txBody>
      <dsp:txXfrm>
        <a:off x="1269867" y="3339525"/>
        <a:ext cx="4700297" cy="758346"/>
      </dsp:txXfrm>
    </dsp:sp>
    <dsp:sp modelId="{A2628E5B-EDC0-4E5F-876A-1B88EA626639}">
      <dsp:nvSpPr>
        <dsp:cNvPr id="0" name=""/>
        <dsp:cNvSpPr/>
      </dsp:nvSpPr>
      <dsp:spPr>
        <a:xfrm>
          <a:off x="75834" y="3412558"/>
          <a:ext cx="1194033" cy="6066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3000" b="-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EFC9-4CA8-4AB8-8C3D-73B5C1B0B0C7}">
      <dsp:nvSpPr>
        <dsp:cNvPr id="0" name=""/>
        <dsp:cNvSpPr/>
      </dsp:nvSpPr>
      <dsp:spPr>
        <a:xfrm>
          <a:off x="0" y="0"/>
          <a:ext cx="4794169" cy="975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Первый</a:t>
          </a:r>
          <a:r>
            <a:rPr lang="en-US" sz="1700" b="1" kern="1200" dirty="0"/>
            <a:t> </a:t>
          </a:r>
          <a:r>
            <a:rPr lang="ru-RU" sz="1700" b="1" kern="1200" dirty="0"/>
            <a:t>этап (ноябрь 2022)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Анализ существующих нормативных документов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Подготовка и рассылка первой редакции</a:t>
          </a:r>
        </a:p>
      </dsp:txBody>
      <dsp:txXfrm>
        <a:off x="28573" y="28573"/>
        <a:ext cx="3741453" cy="918424"/>
      </dsp:txXfrm>
    </dsp:sp>
    <dsp:sp modelId="{0CF051D0-C677-4670-B353-95F4E927374C}">
      <dsp:nvSpPr>
        <dsp:cNvPr id="0" name=""/>
        <dsp:cNvSpPr/>
      </dsp:nvSpPr>
      <dsp:spPr>
        <a:xfrm>
          <a:off x="423014" y="1138164"/>
          <a:ext cx="4794169" cy="975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Второй</a:t>
          </a:r>
          <a:r>
            <a:rPr lang="en-US" sz="1700" b="1" kern="1200" dirty="0"/>
            <a:t> </a:t>
          </a:r>
          <a:r>
            <a:rPr lang="ru-RU" sz="1700" b="1" kern="1200" dirty="0"/>
            <a:t>этап (март 2023)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Публичное обсуждение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Подготовка окончательной редакции</a:t>
          </a:r>
        </a:p>
      </dsp:txBody>
      <dsp:txXfrm>
        <a:off x="451587" y="1166737"/>
        <a:ext cx="3679887" cy="918424"/>
      </dsp:txXfrm>
    </dsp:sp>
    <dsp:sp modelId="{77BBFC42-04ED-48E0-9E7A-3D94DE4E6C08}">
      <dsp:nvSpPr>
        <dsp:cNvPr id="0" name=""/>
        <dsp:cNvSpPr/>
      </dsp:nvSpPr>
      <dsp:spPr>
        <a:xfrm>
          <a:off x="846029" y="2276329"/>
          <a:ext cx="4794169" cy="975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Третий</a:t>
          </a:r>
          <a:r>
            <a:rPr lang="en-US" sz="1700" b="1" kern="1200" dirty="0"/>
            <a:t> </a:t>
          </a:r>
          <a:r>
            <a:rPr lang="ru-RU" sz="1700" b="1" kern="1200" dirty="0"/>
            <a:t>этап (декабрь 2023)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Экспертиза технического комитета ТК 465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Утверждение Минстроем РФ</a:t>
          </a:r>
        </a:p>
      </dsp:txBody>
      <dsp:txXfrm>
        <a:off x="874602" y="2304902"/>
        <a:ext cx="3679887" cy="918424"/>
      </dsp:txXfrm>
    </dsp:sp>
    <dsp:sp modelId="{1497E969-939D-47B5-9F1E-29D6E2FB6671}">
      <dsp:nvSpPr>
        <dsp:cNvPr id="0" name=""/>
        <dsp:cNvSpPr/>
      </dsp:nvSpPr>
      <dsp:spPr>
        <a:xfrm>
          <a:off x="4160048" y="739807"/>
          <a:ext cx="634120" cy="6341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4302725" y="739807"/>
        <a:ext cx="348766" cy="477175"/>
      </dsp:txXfrm>
    </dsp:sp>
    <dsp:sp modelId="{73D0CF57-7091-4BC3-A803-7AFFD66D82B3}">
      <dsp:nvSpPr>
        <dsp:cNvPr id="0" name=""/>
        <dsp:cNvSpPr/>
      </dsp:nvSpPr>
      <dsp:spPr>
        <a:xfrm>
          <a:off x="4583063" y="1871468"/>
          <a:ext cx="634120" cy="6341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4725740" y="1871468"/>
        <a:ext cx="348766" cy="477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30932-F70E-4CD9-A1C0-D7CC05670FFC}">
      <dsp:nvSpPr>
        <dsp:cNvPr id="0" name=""/>
        <dsp:cNvSpPr/>
      </dsp:nvSpPr>
      <dsp:spPr>
        <a:xfrm>
          <a:off x="0" y="1302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Перевод сводов правил в машиночитаемый формат</a:t>
          </a:r>
        </a:p>
      </dsp:txBody>
      <dsp:txXfrm>
        <a:off x="34940" y="36242"/>
        <a:ext cx="10445720" cy="645873"/>
      </dsp:txXfrm>
    </dsp:sp>
    <dsp:sp modelId="{F8B3306F-2918-4470-90D5-F03FA3F66BF1}">
      <dsp:nvSpPr>
        <dsp:cNvPr id="0" name=""/>
        <dsp:cNvSpPr/>
      </dsp:nvSpPr>
      <dsp:spPr>
        <a:xfrm>
          <a:off x="0" y="727898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Переход на технологии информационного моделирования на всех этапах жизненного цикла зданий и сооружений</a:t>
          </a:r>
        </a:p>
      </dsp:txBody>
      <dsp:txXfrm>
        <a:off x="34940" y="762838"/>
        <a:ext cx="10445720" cy="645873"/>
      </dsp:txXfrm>
    </dsp:sp>
    <dsp:sp modelId="{6BA263B4-D4E0-4ED0-A7A1-22D61E89FE1D}">
      <dsp:nvSpPr>
        <dsp:cNvPr id="0" name=""/>
        <dsp:cNvSpPr/>
      </dsp:nvSpPr>
      <dsp:spPr>
        <a:xfrm>
          <a:off x="0" y="1454494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Включение в Реестр нормативно-технических взаимоувязанных документов, принятых отраслевыми регуляторами	</a:t>
          </a:r>
        </a:p>
      </dsp:txBody>
      <dsp:txXfrm>
        <a:off x="34940" y="1489434"/>
        <a:ext cx="10445720" cy="645873"/>
      </dsp:txXfrm>
    </dsp:sp>
    <dsp:sp modelId="{B0F0F1EC-FEA0-4FC2-97A5-8DE496F7A739}">
      <dsp:nvSpPr>
        <dsp:cNvPr id="0" name=""/>
        <dsp:cNvSpPr/>
      </dsp:nvSpPr>
      <dsp:spPr>
        <a:xfrm>
          <a:off x="0" y="2181090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Переход на параметрический (функционально-ориентированный) метод нормирования</a:t>
          </a:r>
        </a:p>
      </dsp:txBody>
      <dsp:txXfrm>
        <a:off x="34940" y="2216030"/>
        <a:ext cx="10445720" cy="645873"/>
      </dsp:txXfrm>
    </dsp:sp>
    <dsp:sp modelId="{1925EBFE-894F-4BB0-83FB-F7D7F3014D97}">
      <dsp:nvSpPr>
        <dsp:cNvPr id="0" name=""/>
        <dsp:cNvSpPr/>
      </dsp:nvSpPr>
      <dsp:spPr>
        <a:xfrm>
          <a:off x="0" y="2907686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Использование параметрического метода нормирования в приоритетном порядке для базовых нормативно-технических документов</a:t>
          </a:r>
        </a:p>
      </dsp:txBody>
      <dsp:txXfrm>
        <a:off x="34940" y="2942626"/>
        <a:ext cx="10445720" cy="645873"/>
      </dsp:txXfrm>
    </dsp:sp>
    <dsp:sp modelId="{B3637E9D-221E-420F-B52C-88E25C72AE92}">
      <dsp:nvSpPr>
        <dsp:cNvPr id="0" name=""/>
        <dsp:cNvSpPr/>
      </dsp:nvSpPr>
      <dsp:spPr>
        <a:xfrm>
          <a:off x="0" y="3634282"/>
          <a:ext cx="10515600" cy="715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Развитие института отраслевых норм технологического проектирования</a:t>
          </a:r>
        </a:p>
      </dsp:txBody>
      <dsp:txXfrm>
        <a:off x="34940" y="3669222"/>
        <a:ext cx="10445720" cy="645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68FE-15B6-4DEF-B7D4-73FB179FA341}">
      <dsp:nvSpPr>
        <dsp:cNvPr id="0" name=""/>
        <dsp:cNvSpPr/>
      </dsp:nvSpPr>
      <dsp:spPr>
        <a:xfrm>
          <a:off x="1904834" y="0"/>
          <a:ext cx="4351338" cy="4351338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872F4-6751-4EA6-B6A7-DDB141DC6889}">
      <dsp:nvSpPr>
        <dsp:cNvPr id="0" name=""/>
        <dsp:cNvSpPr/>
      </dsp:nvSpPr>
      <dsp:spPr>
        <a:xfrm>
          <a:off x="2450283" y="437470"/>
          <a:ext cx="6122402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I уровень</a:t>
          </a:r>
          <a:br>
            <a:rPr lang="en-US" sz="1600" b="1" kern="1200" dirty="0"/>
          </a:br>
          <a:r>
            <a:rPr lang="ru-RU" sz="1600" b="1" kern="1200" dirty="0"/>
            <a:t>Основные положения</a:t>
          </a:r>
          <a:br>
            <a:rPr lang="ru-RU" sz="1400" kern="1200" dirty="0"/>
          </a:br>
          <a:r>
            <a:rPr lang="ru-RU" sz="1400" kern="1200" dirty="0"/>
            <a:t> содержат параметрические требования, изложенные в виде задач для обеспечения безопасности</a:t>
          </a:r>
        </a:p>
      </dsp:txBody>
      <dsp:txXfrm>
        <a:off x="2500566" y="487753"/>
        <a:ext cx="6021836" cy="929477"/>
      </dsp:txXfrm>
    </dsp:sp>
    <dsp:sp modelId="{B3E80E51-A904-4ABC-AA06-EF010E2B384B}">
      <dsp:nvSpPr>
        <dsp:cNvPr id="0" name=""/>
        <dsp:cNvSpPr/>
      </dsp:nvSpPr>
      <dsp:spPr>
        <a:xfrm>
          <a:off x="2441897" y="1596269"/>
          <a:ext cx="6139174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II</a:t>
          </a:r>
          <a:r>
            <a:rPr lang="ru-RU" sz="1400" b="1" kern="1200" dirty="0"/>
            <a:t> уровень</a:t>
          </a:r>
          <a:br>
            <a:rPr lang="ru-RU" sz="1400" b="1" kern="1200" dirty="0"/>
          </a:br>
          <a:r>
            <a:rPr lang="ru-RU" sz="1400" b="1" kern="1200" dirty="0"/>
            <a:t>Правила проектирования</a:t>
          </a:r>
          <a:br>
            <a:rPr lang="ru-RU" sz="1400" kern="1200" dirty="0"/>
          </a:br>
          <a:r>
            <a:rPr lang="ru-RU" sz="1400" kern="1200" dirty="0"/>
            <a:t> содержат способы реализации требований безопасности</a:t>
          </a:r>
        </a:p>
      </dsp:txBody>
      <dsp:txXfrm>
        <a:off x="2492180" y="1646552"/>
        <a:ext cx="6038608" cy="929477"/>
      </dsp:txXfrm>
    </dsp:sp>
    <dsp:sp modelId="{978F2CE3-6D10-4128-968E-97C04164407B}">
      <dsp:nvSpPr>
        <dsp:cNvPr id="0" name=""/>
        <dsp:cNvSpPr/>
      </dsp:nvSpPr>
      <dsp:spPr>
        <a:xfrm>
          <a:off x="2429000" y="2755068"/>
          <a:ext cx="61649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III</a:t>
          </a:r>
          <a:r>
            <a:rPr lang="ru-RU" sz="1400" b="1" kern="1200" dirty="0"/>
            <a:t> уровень</a:t>
          </a:r>
          <a:br>
            <a:rPr lang="ru-RU" sz="1400" b="1" kern="1200" dirty="0"/>
          </a:br>
          <a:r>
            <a:rPr lang="ru-RU" sz="1400" b="1" kern="1200" dirty="0"/>
            <a:t>методического, рекомендательного характера</a:t>
          </a:r>
          <a:br>
            <a:rPr lang="ru-RU" sz="1400" kern="1200" dirty="0"/>
          </a:br>
          <a:r>
            <a:rPr lang="ru-RU" sz="1400" kern="1200" dirty="0"/>
            <a:t> содержат различные методики расчёта</a:t>
          </a:r>
        </a:p>
      </dsp:txBody>
      <dsp:txXfrm>
        <a:off x="2479283" y="2805351"/>
        <a:ext cx="6064403" cy="929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C68FE-15B6-4DEF-B7D4-73FB179FA341}">
      <dsp:nvSpPr>
        <dsp:cNvPr id="0" name=""/>
        <dsp:cNvSpPr/>
      </dsp:nvSpPr>
      <dsp:spPr>
        <a:xfrm>
          <a:off x="1651149" y="0"/>
          <a:ext cx="4351338" cy="4351338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872F4-6751-4EA6-B6A7-DDB141DC6889}">
      <dsp:nvSpPr>
        <dsp:cNvPr id="0" name=""/>
        <dsp:cNvSpPr/>
      </dsp:nvSpPr>
      <dsp:spPr>
        <a:xfrm>
          <a:off x="514157" y="437470"/>
          <a:ext cx="9487285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I уровень</a:t>
          </a:r>
          <a:br>
            <a:rPr lang="en-US" sz="1600" b="1" kern="1200" dirty="0"/>
          </a:br>
          <a:r>
            <a:rPr lang="ru-RU" sz="1600" b="1" kern="1200" dirty="0"/>
            <a:t>Свод правил «Железные дороги колеи 1520 мм. Общие положения»</a:t>
          </a:r>
          <a:br>
            <a:rPr lang="ru-RU" sz="1600" b="1" kern="1200" dirty="0"/>
          </a:br>
          <a:r>
            <a:rPr lang="ru-RU" sz="1600" b="0" kern="1200" dirty="0"/>
            <a:t>(краткий свод правил, содержащий основные параметрические требования безопасности)</a:t>
          </a:r>
        </a:p>
      </dsp:txBody>
      <dsp:txXfrm>
        <a:off x="564440" y="487753"/>
        <a:ext cx="9386719" cy="929477"/>
      </dsp:txXfrm>
    </dsp:sp>
    <dsp:sp modelId="{B3E80E51-A904-4ABC-AA06-EF010E2B384B}">
      <dsp:nvSpPr>
        <dsp:cNvPr id="0" name=""/>
        <dsp:cNvSpPr/>
      </dsp:nvSpPr>
      <dsp:spPr>
        <a:xfrm>
          <a:off x="567429" y="1596269"/>
          <a:ext cx="9380740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II</a:t>
          </a:r>
          <a:r>
            <a:rPr lang="ru-RU" sz="1600" b="1" kern="1200" dirty="0"/>
            <a:t> уровень</a:t>
          </a:r>
          <a:br>
            <a:rPr lang="ru-RU" sz="1600" b="1" kern="1200" dirty="0"/>
          </a:br>
          <a:r>
            <a:rPr lang="ru-RU" sz="1600" b="1" kern="1200" dirty="0"/>
            <a:t>Нормы технологического проектирования по подсистемам инфраструктуры</a:t>
          </a:r>
          <a:br>
            <a:rPr lang="ru-RU" sz="1600" b="1" kern="1200" dirty="0"/>
          </a:br>
          <a:r>
            <a:rPr lang="ru-RU" sz="1600" kern="1200" dirty="0"/>
            <a:t> (железнодорожный путь, железнодорожная автоматика и телемеханика, железнодорожное электроснабжение, железнодорожная электросвязь, станционные здания и сооружения)</a:t>
          </a:r>
        </a:p>
      </dsp:txBody>
      <dsp:txXfrm>
        <a:off x="617712" y="1646552"/>
        <a:ext cx="9280174" cy="929477"/>
      </dsp:txXfrm>
    </dsp:sp>
    <dsp:sp modelId="{978F2CE3-6D10-4128-968E-97C04164407B}">
      <dsp:nvSpPr>
        <dsp:cNvPr id="0" name=""/>
        <dsp:cNvSpPr/>
      </dsp:nvSpPr>
      <dsp:spPr>
        <a:xfrm>
          <a:off x="638450" y="2755068"/>
          <a:ext cx="923869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III</a:t>
          </a:r>
          <a:r>
            <a:rPr lang="ru-RU" sz="1600" b="1" kern="1200" dirty="0"/>
            <a:t> уровень</a:t>
          </a:r>
          <a:br>
            <a:rPr lang="ru-RU" sz="1600" b="1" kern="1200" dirty="0"/>
          </a:br>
          <a:r>
            <a:rPr lang="ru-RU" sz="1600" b="1" kern="1200" dirty="0"/>
            <a:t>методического, рекомендательного характера</a:t>
          </a:r>
          <a:br>
            <a:rPr lang="ru-RU" sz="1600" kern="1200" dirty="0"/>
          </a:br>
          <a:r>
            <a:rPr lang="ru-RU" sz="1600" kern="1200" dirty="0"/>
            <a:t> содержат различные методики расчёта</a:t>
          </a:r>
        </a:p>
      </dsp:txBody>
      <dsp:txXfrm>
        <a:off x="688733" y="2805351"/>
        <a:ext cx="913813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C615C-A9FD-4A5F-A60E-E3393D3ED56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A27D-E9B6-4C6D-8152-95EDC8AA73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903082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5174" y="5833960"/>
            <a:ext cx="9144000" cy="4980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Автор: Фамилия Имя Отчество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2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1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9700" y="6400388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15" y="1592826"/>
            <a:ext cx="10515600" cy="95403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Спасибо за </a:t>
            </a:r>
            <a:br>
              <a:rPr lang="ru-RU" dirty="0"/>
            </a:br>
            <a:r>
              <a:rPr lang="ru-RU" dirty="0"/>
              <a:t>внимание!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5839594"/>
            <a:ext cx="10515600" cy="571039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Автор: Фамилия Имя Отчество</a:t>
            </a:r>
          </a:p>
        </p:txBody>
      </p:sp>
    </p:spTree>
    <p:extLst>
      <p:ext uri="{BB962C8B-B14F-4D97-AF65-F5344CB8AC3E}">
        <p14:creationId xmlns:p14="http://schemas.microsoft.com/office/powerpoint/2010/main" val="30504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4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6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1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3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8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481B0-1699-4477-8A87-6A3E9C2FD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2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gif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1807"/>
            <a:ext cx="12192000" cy="1834903"/>
          </a:xfrm>
          <a:solidFill>
            <a:schemeClr val="bg1">
              <a:alpha val="20000"/>
            </a:schemeClr>
          </a:solidFill>
        </p:spPr>
        <p:txBody>
          <a:bodyPr anchor="ctr">
            <a:noAutofit/>
          </a:bodyPr>
          <a:lstStyle/>
          <a:p>
            <a:r>
              <a:rPr lang="ru-RU" sz="4400" dirty="0">
                <a:solidFill>
                  <a:srgbClr val="07453F"/>
                </a:solidFill>
                <a:latin typeface="Impact" pitchFamily="34" charset="0"/>
              </a:rPr>
              <a:t>Актуальные проблемы технического регулирования в области инфраструктуры железнодорожного транспорта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32" y="5833960"/>
            <a:ext cx="12085468" cy="49801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7453F"/>
                </a:solidFill>
                <a:latin typeface="Impact" pitchFamily="34" charset="0"/>
                <a:ea typeface="+mj-ea"/>
                <a:cs typeface="+mj-cs"/>
              </a:rPr>
              <a:t>Романов Андрей Валерьевич, заведующий кафедрой «Железнодорожный путь»</a:t>
            </a:r>
          </a:p>
        </p:txBody>
      </p:sp>
    </p:spTree>
    <p:extLst>
      <p:ext uri="{BB962C8B-B14F-4D97-AF65-F5344CB8AC3E}">
        <p14:creationId xmlns:p14="http://schemas.microsoft.com/office/powerpoint/2010/main" val="283003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542"/>
            <a:ext cx="10515600" cy="954035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071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39BA26-F7A6-F010-AA0A-372F53E9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700" y="6095588"/>
            <a:ext cx="2743200" cy="365125"/>
          </a:xfrm>
        </p:spPr>
        <p:txBody>
          <a:bodyPr/>
          <a:lstStyle/>
          <a:p>
            <a:fld id="{CAA481B0-1699-4477-8A87-6A3E9C2FDAC7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353912-9232-AC99-D3BF-F6AE845EF2D7}"/>
              </a:ext>
            </a:extLst>
          </p:cNvPr>
          <p:cNvSpPr/>
          <p:nvPr/>
        </p:nvSpPr>
        <p:spPr>
          <a:xfrm>
            <a:off x="6324600" y="869035"/>
            <a:ext cx="1600199" cy="2592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2012</a:t>
            </a:r>
          </a:p>
          <a:p>
            <a:pPr algn="ctr"/>
            <a:r>
              <a:rPr lang="ru-RU" dirty="0"/>
              <a:t>СВОД ПРАВИЛ</a:t>
            </a:r>
          </a:p>
          <a:p>
            <a:pPr algn="ctr"/>
            <a:r>
              <a:rPr lang="ru-RU" sz="1400" dirty="0"/>
              <a:t>СП 119.13330.2012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8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E4E0A4-CF90-D827-EBCE-DC306C3804AC}"/>
              </a:ext>
            </a:extLst>
          </p:cNvPr>
          <p:cNvSpPr/>
          <p:nvPr/>
        </p:nvSpPr>
        <p:spPr>
          <a:xfrm>
            <a:off x="8708571" y="3679156"/>
            <a:ext cx="3145972" cy="255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2015</a:t>
            </a:r>
          </a:p>
          <a:p>
            <a:pPr algn="ctr"/>
            <a:endParaRPr lang="ru-RU" dirty="0"/>
          </a:p>
          <a:p>
            <a:r>
              <a:rPr lang="ru-RU" sz="1400" dirty="0"/>
              <a:t>Серия сводов правил </a:t>
            </a:r>
          </a:p>
          <a:p>
            <a:r>
              <a:rPr lang="ru-RU" sz="1400" dirty="0"/>
              <a:t>по всем подсистемам и</a:t>
            </a:r>
          </a:p>
          <a:p>
            <a:r>
              <a:rPr lang="ru-RU" sz="1400" dirty="0"/>
              <a:t>инфраструктуры.</a:t>
            </a:r>
          </a:p>
          <a:p>
            <a:r>
              <a:rPr lang="ru-RU" sz="1400" dirty="0"/>
              <a:t>Утверждены </a:t>
            </a:r>
          </a:p>
          <a:p>
            <a:r>
              <a:rPr lang="ru-RU" sz="1400" dirty="0"/>
              <a:t>Минтрансом России </a:t>
            </a:r>
          </a:p>
          <a:p>
            <a:pPr algn="ctr"/>
            <a:endParaRPr lang="ru-RU" sz="1000" dirty="0"/>
          </a:p>
          <a:p>
            <a:pPr algn="ctr"/>
            <a:r>
              <a:rPr lang="ru-RU" sz="1100" dirty="0"/>
              <a:t>Статус не определён.</a:t>
            </a:r>
          </a:p>
          <a:p>
            <a:pPr algn="ctr"/>
            <a:r>
              <a:rPr lang="ru-RU" sz="1100" dirty="0"/>
              <a:t>Не включены в перечни документов обязательного и добровольного применения, обеспечивающих требования безопасности 384-ФЗ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F3B488-DA11-32DB-74D4-1718EB3795F7}"/>
              </a:ext>
            </a:extLst>
          </p:cNvPr>
          <p:cNvSpPr/>
          <p:nvPr/>
        </p:nvSpPr>
        <p:spPr>
          <a:xfrm>
            <a:off x="8708570" y="859970"/>
            <a:ext cx="3124201" cy="257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/>
              <a:t>	2017, 2019</a:t>
            </a:r>
          </a:p>
          <a:p>
            <a:pPr algn="ctr"/>
            <a:endParaRPr lang="ru-RU" dirty="0"/>
          </a:p>
          <a:p>
            <a:r>
              <a:rPr lang="ru-RU" dirty="0"/>
              <a:t>СВОД ПРАВИЛ</a:t>
            </a:r>
          </a:p>
          <a:p>
            <a:r>
              <a:rPr lang="ru-RU" sz="1400" dirty="0"/>
              <a:t>СП 119.13330.2017</a:t>
            </a:r>
          </a:p>
          <a:p>
            <a:r>
              <a:rPr lang="ru-RU" sz="1400" dirty="0"/>
              <a:t>(актуализация 2019 года)</a:t>
            </a:r>
            <a:endParaRPr lang="ru-RU" dirty="0"/>
          </a:p>
          <a:p>
            <a:pPr algn="ctr"/>
            <a:endParaRPr lang="ru-RU" dirty="0"/>
          </a:p>
          <a:p>
            <a:r>
              <a:rPr lang="ru-RU" sz="1100" dirty="0"/>
              <a:t>Включён в перечни документов по стандартизации: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/>
              <a:t>обязательного применения (Постановление Правительства РФ № 985 от 04.07.2020)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/>
              <a:t>добровольного применения (Приказ Росстандарта</a:t>
            </a:r>
            <a:br>
              <a:rPr lang="ru-RU" sz="1100" dirty="0"/>
            </a:br>
            <a:r>
              <a:rPr lang="ru-RU" sz="1100" dirty="0"/>
              <a:t>№ 687 от 02.04.2020</a:t>
            </a:r>
            <a:r>
              <a:rPr lang="ru-RU" sz="1050" dirty="0"/>
              <a:t>)</a:t>
            </a:r>
          </a:p>
          <a:p>
            <a:endParaRPr lang="ru-RU" sz="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F8BB32-0803-3343-C57C-458950FAE285}"/>
              </a:ext>
            </a:extLst>
          </p:cNvPr>
          <p:cNvSpPr/>
          <p:nvPr/>
        </p:nvSpPr>
        <p:spPr>
          <a:xfrm>
            <a:off x="2884714" y="3708332"/>
            <a:ext cx="2601686" cy="2604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1995</a:t>
            </a:r>
          </a:p>
          <a:p>
            <a:endParaRPr lang="ru-RU" sz="1400" dirty="0"/>
          </a:p>
          <a:p>
            <a:r>
              <a:rPr lang="ru-RU" sz="1400" dirty="0"/>
              <a:t>Строительно-</a:t>
            </a:r>
          </a:p>
          <a:p>
            <a:r>
              <a:rPr lang="ru-RU" sz="1400" dirty="0"/>
              <a:t>технические нормы</a:t>
            </a:r>
          </a:p>
          <a:p>
            <a:r>
              <a:rPr lang="ru-RU" sz="1400" dirty="0"/>
              <a:t>МПС РФ</a:t>
            </a:r>
          </a:p>
          <a:p>
            <a:r>
              <a:rPr lang="ru-RU" sz="1400" dirty="0"/>
              <a:t>СТН Ц-01-95</a:t>
            </a:r>
          </a:p>
          <a:p>
            <a:pPr algn="ctr"/>
            <a:endParaRPr lang="ru-RU" dirty="0"/>
          </a:p>
          <a:p>
            <a:endParaRPr lang="ru-RU" sz="800" dirty="0"/>
          </a:p>
          <a:p>
            <a:r>
              <a:rPr lang="ru-RU" sz="1100" dirty="0"/>
              <a:t>Были основным документом для проектирования. Содержали необходимые нормы по всем подсистемам инфраструктуры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DA37500-A496-3915-28AD-85B47D8DA482}"/>
              </a:ext>
            </a:extLst>
          </p:cNvPr>
          <p:cNvSpPr/>
          <p:nvPr/>
        </p:nvSpPr>
        <p:spPr>
          <a:xfrm>
            <a:off x="2928257" y="886043"/>
            <a:ext cx="2569029" cy="2575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1995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СНиП 32-01-95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endParaRPr lang="ru-RU" sz="1100" dirty="0"/>
          </a:p>
          <a:p>
            <a:r>
              <a:rPr lang="ru-RU" sz="1100" dirty="0"/>
              <a:t>содержал только общие сведения без детализации и конкретики по подсистемам инфраструктуры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E2BFB89-2F1F-A78D-AC69-1C354C9FF264}"/>
              </a:ext>
            </a:extLst>
          </p:cNvPr>
          <p:cNvSpPr txBox="1">
            <a:spLocks/>
          </p:cNvSpPr>
          <p:nvPr/>
        </p:nvSpPr>
        <p:spPr>
          <a:xfrm>
            <a:off x="511838" y="73598"/>
            <a:ext cx="10109462" cy="784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Проблема технического регулирования в области проектирования и строительства объектов инфраструктуры железнодорожного транспорта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A944CB7-E17B-1E1B-1E89-BACE8C825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330" y="4069077"/>
            <a:ext cx="900671" cy="13158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4037EC45-187E-A023-9E5E-128EE506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07" y="1266351"/>
            <a:ext cx="973751" cy="1399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AA94E82-B19D-6843-C714-A1EAF9F5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70" y="1988896"/>
            <a:ext cx="903231" cy="1276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98A808DC-F68E-D412-885F-70AFF9B1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10" y="1172284"/>
            <a:ext cx="883726" cy="125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FA60B1B-553E-AC5E-9268-0094231B1064}"/>
              </a:ext>
            </a:extLst>
          </p:cNvPr>
          <p:cNvGrpSpPr/>
          <p:nvPr/>
        </p:nvGrpSpPr>
        <p:grpSpPr>
          <a:xfrm>
            <a:off x="10757062" y="3960163"/>
            <a:ext cx="945941" cy="1301010"/>
            <a:chOff x="9219461" y="3272333"/>
            <a:chExt cx="1882479" cy="253833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3A2C825-C21F-D4D8-7510-67A0BAA342B5}"/>
                </a:ext>
              </a:extLst>
            </p:cNvPr>
            <p:cNvSpPr/>
            <p:nvPr/>
          </p:nvSpPr>
          <p:spPr>
            <a:xfrm>
              <a:off x="9219461" y="3272333"/>
              <a:ext cx="1680522" cy="2347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71E3243-09B5-C87F-707F-E1CF2D744FBD}"/>
                </a:ext>
              </a:extLst>
            </p:cNvPr>
            <p:cNvSpPr/>
            <p:nvPr/>
          </p:nvSpPr>
          <p:spPr>
            <a:xfrm>
              <a:off x="9286780" y="3336022"/>
              <a:ext cx="1680522" cy="2347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9EF3E6E-9C7B-D909-7F1C-D7D81D7AB8F2}"/>
                </a:ext>
              </a:extLst>
            </p:cNvPr>
            <p:cNvSpPr/>
            <p:nvPr/>
          </p:nvSpPr>
          <p:spPr>
            <a:xfrm>
              <a:off x="9354099" y="3399711"/>
              <a:ext cx="1680522" cy="2347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13DEA709-BF37-2ED4-3663-4D2A564EC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5319" y="3524641"/>
              <a:ext cx="1616621" cy="22860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5A118802-EA25-169B-04E8-3068B22FA043}"/>
              </a:ext>
            </a:extLst>
          </p:cNvPr>
          <p:cNvSpPr/>
          <p:nvPr/>
        </p:nvSpPr>
        <p:spPr>
          <a:xfrm rot="19626779">
            <a:off x="2190729" y="2224081"/>
            <a:ext cx="685835" cy="39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2625561E-CD5B-F85A-D050-6CED53700FB6}"/>
              </a:ext>
            </a:extLst>
          </p:cNvPr>
          <p:cNvSpPr/>
          <p:nvPr/>
        </p:nvSpPr>
        <p:spPr>
          <a:xfrm rot="1751951">
            <a:off x="2174558" y="4747743"/>
            <a:ext cx="685835" cy="39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9FD01D04-21DE-6D87-C71D-7BA4DED05A60}"/>
              </a:ext>
            </a:extLst>
          </p:cNvPr>
          <p:cNvSpPr/>
          <p:nvPr/>
        </p:nvSpPr>
        <p:spPr>
          <a:xfrm>
            <a:off x="5646262" y="2010964"/>
            <a:ext cx="604277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004D67FC-ABF7-F923-9AE6-551E7391AA11}"/>
              </a:ext>
            </a:extLst>
          </p:cNvPr>
          <p:cNvSpPr/>
          <p:nvPr/>
        </p:nvSpPr>
        <p:spPr>
          <a:xfrm>
            <a:off x="8036851" y="1950414"/>
            <a:ext cx="604277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E5C832E8-2377-DC02-8999-DED7A9C7466C}"/>
              </a:ext>
            </a:extLst>
          </p:cNvPr>
          <p:cNvSpPr/>
          <p:nvPr/>
        </p:nvSpPr>
        <p:spPr>
          <a:xfrm>
            <a:off x="5626008" y="4844111"/>
            <a:ext cx="687220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3B6B6C7-30A8-CD7F-650C-5C9177E62F3A}"/>
              </a:ext>
            </a:extLst>
          </p:cNvPr>
          <p:cNvSpPr/>
          <p:nvPr/>
        </p:nvSpPr>
        <p:spPr>
          <a:xfrm>
            <a:off x="6357257" y="3708333"/>
            <a:ext cx="1589314" cy="2604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2015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000" dirty="0"/>
              <a:t>СТН Ц-01-95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</a:rPr>
              <a:t>ОТМЕНЕНЫ БЕЗ ЗАМЕНЫ </a:t>
            </a:r>
            <a:r>
              <a:rPr lang="ru-RU" sz="1000" dirty="0"/>
              <a:t>Приказом Минтранса России № 361 от 13.12.2015</a:t>
            </a:r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A3B07C42-75EA-0C36-73DE-AF45A6CB2133}"/>
              </a:ext>
            </a:extLst>
          </p:cNvPr>
          <p:cNvSpPr/>
          <p:nvPr/>
        </p:nvSpPr>
        <p:spPr>
          <a:xfrm rot="2618980">
            <a:off x="6803700" y="4300501"/>
            <a:ext cx="607040" cy="599121"/>
          </a:xfrm>
          <a:prstGeom prst="plus">
            <a:avLst>
              <a:gd name="adj" fmla="val 437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DC619230-B3BC-96B8-859A-BC38BD426543}"/>
              </a:ext>
            </a:extLst>
          </p:cNvPr>
          <p:cNvSpPr/>
          <p:nvPr/>
        </p:nvSpPr>
        <p:spPr>
          <a:xfrm>
            <a:off x="8004194" y="4758928"/>
            <a:ext cx="604277" cy="354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6CCF42-C22D-4781-2391-631D1FABFC6C}"/>
              </a:ext>
            </a:extLst>
          </p:cNvPr>
          <p:cNvSpPr/>
          <p:nvPr/>
        </p:nvSpPr>
        <p:spPr>
          <a:xfrm>
            <a:off x="302382" y="1836160"/>
            <a:ext cx="1741712" cy="354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/>
              <a:t>19</a:t>
            </a:r>
            <a:r>
              <a:rPr lang="en-US" dirty="0"/>
              <a:t>77</a:t>
            </a:r>
            <a:endParaRPr lang="ru-RU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 err="1"/>
              <a:t>СНиП</a:t>
            </a:r>
            <a:r>
              <a:rPr lang="ru-RU" sz="1400" dirty="0"/>
              <a:t> </a:t>
            </a:r>
            <a:r>
              <a:rPr lang="en-US" sz="1400" dirty="0"/>
              <a:t> II</a:t>
            </a:r>
            <a:r>
              <a:rPr lang="ru-RU" sz="1400" dirty="0"/>
              <a:t>-39-76</a:t>
            </a:r>
            <a:endParaRPr lang="ru-RU" dirty="0"/>
          </a:p>
          <a:p>
            <a:pPr algn="ctr"/>
            <a:r>
              <a:rPr lang="ru-RU" sz="1400" dirty="0"/>
              <a:t>Часть </a:t>
            </a:r>
            <a:r>
              <a:rPr lang="en-US" sz="1400" dirty="0"/>
              <a:t>II</a:t>
            </a:r>
            <a:endParaRPr lang="ru-RU" sz="1400" dirty="0"/>
          </a:p>
          <a:p>
            <a:pPr algn="ctr"/>
            <a:r>
              <a:rPr lang="ru-RU" sz="1400" dirty="0"/>
              <a:t>Глава 39 </a:t>
            </a:r>
          </a:p>
          <a:p>
            <a:endParaRPr lang="ru-RU" sz="1100" dirty="0"/>
          </a:p>
          <a:p>
            <a:pPr algn="ctr"/>
            <a:r>
              <a:rPr lang="ru-RU" sz="1100" dirty="0"/>
              <a:t>Железные дороги колеи 1520 мм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0EFDF8A9-5F86-3F61-5CCB-E9F6A53CA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b="-249"/>
          <a:stretch/>
        </p:blipFill>
        <p:spPr bwMode="auto">
          <a:xfrm>
            <a:off x="767324" y="2194647"/>
            <a:ext cx="963504" cy="12102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7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EB71F-9E8F-9A26-935C-D2242656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0934700" cy="959841"/>
          </a:xfrm>
        </p:spPr>
        <p:txBody>
          <a:bodyPr>
            <a:noAutofit/>
          </a:bodyPr>
          <a:lstStyle/>
          <a:p>
            <a:r>
              <a:rPr lang="ru-RU" sz="3600" b="1" dirty="0"/>
              <a:t>Пересмотр Свода правил СП 119.13330.2017 </a:t>
            </a:r>
            <a:br>
              <a:rPr lang="en-US" sz="3600" b="1" dirty="0"/>
            </a:br>
            <a:r>
              <a:rPr lang="ru-RU" sz="3600" b="1" dirty="0"/>
              <a:t>«Железные дороги колеи 1520 мм»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C8920B-04C1-5B2B-9D00-885288C6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8B85E62-A5D1-A4A6-4A56-778A36BE2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386637"/>
              </p:ext>
            </p:extLst>
          </p:nvPr>
        </p:nvGraphicFramePr>
        <p:xfrm>
          <a:off x="212168" y="2076673"/>
          <a:ext cx="5970165" cy="409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DFDF1D6-20F0-6159-8328-2A4EFC35B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973758"/>
              </p:ext>
            </p:extLst>
          </p:nvPr>
        </p:nvGraphicFramePr>
        <p:xfrm>
          <a:off x="6422982" y="2922645"/>
          <a:ext cx="5640199" cy="325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D5C470-12AE-8455-BB5C-2A6F3A4C132F}"/>
              </a:ext>
            </a:extLst>
          </p:cNvPr>
          <p:cNvSpPr/>
          <p:nvPr/>
        </p:nvSpPr>
        <p:spPr>
          <a:xfrm>
            <a:off x="7600317" y="1904013"/>
            <a:ext cx="3026421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Внебюджетный источник финансирования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4187B4-3138-19BB-0C95-643F245FC4E4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499218" y="1904013"/>
            <a:ext cx="959840" cy="959840"/>
          </a:xfrm>
          <a:prstGeom prst="rect">
            <a:avLst/>
          </a:prstGeom>
        </p:spPr>
      </p:pic>
      <p:pic>
        <p:nvPicPr>
          <p:cNvPr id="9" name="Picture 2" descr="https://avatars.mds.yandex.net/i?id=90644921cabfcd8c8020738dab8a24d29d86577d-8497055-images-thumbs&amp;n=13">
            <a:extLst>
              <a:ext uri="{FF2B5EF4-FFF2-40B4-BE49-F238E27FC236}">
                <a16:creationId xmlns:a16="http://schemas.microsoft.com/office/drawing/2014/main" id="{332C949E-7CAF-2658-61BA-8C69EA45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695" y="1983660"/>
            <a:ext cx="1224305" cy="8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9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B110F-1933-E530-469D-941B3FA9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8" y="38834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Основные направления совершенствования и развития нормативно-технической базы строительной отрасли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716F5A7-6349-D544-31B9-7EB51631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671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B99137-9CA5-E0BD-D235-464A724B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AD9F-6388-7383-4F49-972B092B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Трёхуровневая система сводов правил, предлагаемая Минстроем России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A3B5D2-F610-59B3-95D6-DC900AC8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0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C64D2E-6933-F322-B6B4-7ABBCAE6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0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BAD9F-6388-7383-4F49-972B092B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Трёхуровневая система сводов правил в области инфраструктуры железнодорожного транспорта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A3B5D2-F610-59B3-95D6-DC900AC8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520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C64D2E-6933-F322-B6B4-7ABBCAE6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4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05" y="339453"/>
            <a:ext cx="10465279" cy="1066860"/>
          </a:xfrm>
        </p:spPr>
        <p:txBody>
          <a:bodyPr>
            <a:noAutofit/>
          </a:bodyPr>
          <a:lstStyle/>
          <a:p>
            <a:r>
              <a:rPr lang="ru-RU" sz="3200" dirty="0"/>
              <a:t>14 сводов правил Минтранса России могут быть положены в основу разработки сводов правил второго уровня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59978"/>
              </p:ext>
            </p:extLst>
          </p:nvPr>
        </p:nvGraphicFramePr>
        <p:xfrm>
          <a:off x="549729" y="1632857"/>
          <a:ext cx="11058552" cy="4644690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552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237.1326000.2015 Инфраструктура железнодорожного транспорта. Общие требования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161.1326000.2014 Электросвязь железнодорожная. Правила пользования поездной радиосвязью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233.1326000.2015 Инфраструктура железнодорожного транспорта. Высокоточная координатная система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223.1326000.2014 Электросвязь железнодорожная. Правила пользования станционной радиосвязью и двухсторонней парковой связью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238.1326000.2015 Железнодорожный путь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239.1326000.2015 Системы информирования пассажиров, оповещения работающих на путях и парковой связи на железнодорожном транспорте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227.1326000.2014 Пересечения железнодорожных линий с линиями транспорта и инженерными сетями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224.1326000.2014 Тяговое электроснабжение железной дороги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234.1326000.2015 Железнодорожная автоматика и телемеханика. Правила строительства и монтажа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226.1326000.2014 Электроснабжение </a:t>
                      </a:r>
                      <a:r>
                        <a:rPr lang="ru-RU" sz="1400" b="1" dirty="0" err="1"/>
                        <a:t>нетяговых</a:t>
                      </a:r>
                      <a:r>
                        <a:rPr lang="ru-RU" sz="1400" b="1" dirty="0"/>
                        <a:t> потребителей. Правила проектирования, строительства и реконструкции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235.1326000.2015 Железнодорожная автоматика и телемеханика. Правила проектирования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225.1326000.2014 Станционные здания, сооружения и устройства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244.1326000.2015 Кабельные линии объектов инфраструктуры железнодорожного транспорта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СП 236.1326000.2015 Приемка и ввод в эксплуатацию объектов инфраструктуры железнодорожного транспорта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73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935"/>
          </a:xfrm>
        </p:spPr>
        <p:txBody>
          <a:bodyPr/>
          <a:lstStyle/>
          <a:p>
            <a:r>
              <a:rPr lang="ru-RU" dirty="0"/>
              <a:t>Отсутствуют методики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7" t="22927" r="10449" b="16921"/>
          <a:stretch/>
        </p:blipFill>
        <p:spPr bwMode="auto">
          <a:xfrm>
            <a:off x="530711" y="2838200"/>
            <a:ext cx="2869713" cy="31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769B67-8450-4B77-9838-0F1A7D176A40}"/>
              </a:ext>
            </a:extLst>
          </p:cNvPr>
          <p:cNvSpPr txBox="1"/>
          <p:nvPr/>
        </p:nvSpPr>
        <p:spPr>
          <a:xfrm>
            <a:off x="6096000" y="1988835"/>
            <a:ext cx="5171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Приказ № 41 Нормы допускаемых скоростей движения подвижного состава по железнодорожным путям колеи 1520 (1524) мм федерального железнодорожного транспорта</a:t>
            </a: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ЦПТ-53 Технические условия на работы по ремонту и планово-предупредительной выправке пути</a:t>
            </a: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ЦПИ-24 Технические указания по устранению пучин и просадок железнодорожного пути</a:t>
            </a: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ЦПТ 52/14 Методика оценки воздействия подвижного состава на путь по условиям обеспечения его надёжности</a:t>
            </a: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ЦД-858 Правила и технические нормы проектирования станций и узлов на железных дорогах колеи 1520 мм</a:t>
            </a:r>
          </a:p>
          <a:p>
            <a:pPr marL="171450" indent="-171450" fontAlgn="base">
              <a:buFont typeface="Wingdings" pitchFamily="2" charset="2"/>
              <a:buChar char="ü"/>
            </a:pPr>
            <a:r>
              <a:rPr lang="ru-RU" sz="1600" dirty="0"/>
              <a:t>ТУ-2000 Технические указания по устройству, укладке, содержанию и ремонту бесстыкового пути</a:t>
            </a:r>
          </a:p>
          <a:p>
            <a:pPr marL="171450" indent="-171450" fontAlgn="base">
              <a:buFont typeface="Wingdings" pitchFamily="2" charset="2"/>
              <a:buChar char="ü"/>
            </a:pP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3EAA47-B616-4770-874D-BDA93AB21151}"/>
              </a:ext>
            </a:extLst>
          </p:cNvPr>
          <p:cNvSpPr txBox="1"/>
          <p:nvPr/>
        </p:nvSpPr>
        <p:spPr>
          <a:xfrm>
            <a:off x="6096000" y="1404060"/>
            <a:ext cx="5056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Минтрансом РФ отменены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Verdana" pitchFamily="34" charset="0"/>
                <a:ea typeface="Arial" pitchFamily="34" charset="0"/>
                <a:cs typeface="Verdana" pitchFamily="34" charset="0"/>
              </a:rPr>
              <a:t> важнейшие документы МПС РФ: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7324" y="1404060"/>
            <a:ext cx="5146676" cy="10533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ea typeface="Arial" pitchFamily="34" charset="0"/>
              </a:rPr>
              <a:t>Федеральный закон 247-ФЗ</a:t>
            </a:r>
          </a:p>
          <a:p>
            <a:pPr algn="ctr"/>
            <a:r>
              <a:rPr lang="ru-RU" sz="2400" dirty="0">
                <a:ea typeface="Arial" pitchFamily="34" charset="0"/>
              </a:rPr>
              <a:t>«Об обязательных требованиях»</a:t>
            </a:r>
          </a:p>
        </p:txBody>
      </p:sp>
      <p:sp>
        <p:nvSpPr>
          <p:cNvPr id="11" name="Крест 10"/>
          <p:cNvSpPr/>
          <p:nvPr/>
        </p:nvSpPr>
        <p:spPr>
          <a:xfrm rot="2663959">
            <a:off x="6780958" y="1789950"/>
            <a:ext cx="3687045" cy="3690975"/>
          </a:xfrm>
          <a:prstGeom prst="plus">
            <a:avLst>
              <a:gd name="adj" fmla="val 47123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1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05" y="339453"/>
            <a:ext cx="10465279" cy="1066860"/>
          </a:xfrm>
        </p:spPr>
        <p:txBody>
          <a:bodyPr>
            <a:noAutofit/>
          </a:bodyPr>
          <a:lstStyle/>
          <a:p>
            <a:r>
              <a:rPr lang="ru-RU" sz="3200" dirty="0"/>
              <a:t>Примерный перечень методик расчёта, требуемый для разработки на третьем уровне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81B0-1699-4477-8A87-6A3E9C2FDAC7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861113"/>
              </p:ext>
            </p:extLst>
          </p:nvPr>
        </p:nvGraphicFramePr>
        <p:xfrm>
          <a:off x="594605" y="1282025"/>
          <a:ext cx="11058552" cy="4999839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552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11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расчёта бесстыкового пути на прочность и устойчивость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указания по проектированию рабочей зоны земляного полотна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воздействия подвижного состава на путь по условиям обеспечения его надежности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Пособие по проектированию земляного полотна железных дорог на слабых основаниях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определения возвышения наружного рельса в кривых участках пути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указания по проектированию и расчету земляного полотна на свайно-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ростверковом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основании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расчета параметров сопряжения кривых участков железнодорожного пути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 технические нормы проектирования станций и узлов на железных дорогах колеи 1520 мм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расчёта коэффициента устойчивости земляного полотна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расчета длин блок-участков для различных систем интервального регулирования движения поездов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расчёта несущей способности основания земляного полотна с учётом снижения прочностных характеристик грунтов под влиянием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вибродинамического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воздействия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расчёта резерва на неточность установки при определении полезной длины приёмоотправочных и ремонтно-экипировочных путей пассажирской технической станции (технического парка)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3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расчета ширины основной площадки насыпей, возводимых на слабых основаниях, и насыпей, возводимых с запасом на осадку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Правила и технические нормы проектирования сортировочных устройств на железных дорогах колеи 1520 мм</a:t>
                      </a:r>
                      <a:endParaRPr lang="ru-RU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14340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_русский 16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904</Words>
  <Application>Microsoft Office PowerPoint</Application>
  <PresentationFormat>Широкоэкранный</PresentationFormat>
  <Paragraphs>146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Verdana</vt:lpstr>
      <vt:lpstr>Wingdings</vt:lpstr>
      <vt:lpstr>Шаблон_русский 169</vt:lpstr>
      <vt:lpstr>Актуальные проблемы технического регулирования в области инфраструктуры железнодорожного транспорта</vt:lpstr>
      <vt:lpstr>Презентация PowerPoint</vt:lpstr>
      <vt:lpstr>Пересмотр Свода правил СП 119.13330.2017  «Железные дороги колеи 1520 мм»</vt:lpstr>
      <vt:lpstr>Основные направления совершенствования и развития нормативно-технической базы строительной отрасли</vt:lpstr>
      <vt:lpstr>Трёхуровневая система сводов правил, предлагаемая Минстроем России</vt:lpstr>
      <vt:lpstr>Трёхуровневая система сводов правил в области инфраструктуры железнодорожного транспорта</vt:lpstr>
      <vt:lpstr>14 сводов правил Минтранса России могут быть положены в основу разработки сводов правил второго уровня</vt:lpstr>
      <vt:lpstr>Отсутствуют методики расчёта</vt:lpstr>
      <vt:lpstr>Примерный перечень методик расчёта, требуемый для разработки на третьем уровне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Андрей Романов</cp:lastModifiedBy>
  <cp:revision>17</cp:revision>
  <dcterms:created xsi:type="dcterms:W3CDTF">2021-01-21T08:56:58Z</dcterms:created>
  <dcterms:modified xsi:type="dcterms:W3CDTF">2023-06-28T15:25:52Z</dcterms:modified>
</cp:coreProperties>
</file>