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662" r:id="rId3"/>
    <p:sldId id="630" r:id="rId4"/>
    <p:sldId id="649" r:id="rId5"/>
    <p:sldId id="665" r:id="rId6"/>
    <p:sldId id="668" r:id="rId7"/>
    <p:sldId id="663" r:id="rId8"/>
    <p:sldId id="260" r:id="rId9"/>
    <p:sldId id="627" r:id="rId10"/>
    <p:sldId id="652" r:id="rId11"/>
    <p:sldId id="669" r:id="rId12"/>
    <p:sldId id="623" r:id="rId13"/>
    <p:sldId id="659" r:id="rId14"/>
    <p:sldId id="667" r:id="rId15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398">
          <p15:clr>
            <a:srgbClr val="A4A3A4"/>
          </p15:clr>
        </p15:guide>
        <p15:guide id="7" pos="5842">
          <p15:clr>
            <a:srgbClr val="A4A3A4"/>
          </p15:clr>
        </p15:guide>
        <p15:guide id="8" pos="3120">
          <p15:clr>
            <a:srgbClr val="A4A3A4"/>
          </p15:clr>
        </p15:guide>
        <p15:guide id="9" pos="1759">
          <p15:clr>
            <a:srgbClr val="A4A3A4"/>
          </p15:clr>
        </p15:guide>
        <p15:guide id="10" pos="4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1147" y="72"/>
      </p:cViewPr>
      <p:guideLst>
        <p:guide orient="horz" pos="572"/>
        <p:guide orient="horz" pos="799"/>
        <p:guide orient="horz" pos="3067"/>
        <p:guide orient="horz" pos="4201"/>
        <p:guide orient="horz" pos="1933"/>
        <p:guide pos="398"/>
        <p:guide pos="5842"/>
        <p:guide pos="3120"/>
        <p:guide pos="1759"/>
        <p:guide pos="4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9B5A1-5CDB-41FC-AB1F-C4F76BF712D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8F57C-B93B-4A2E-A65D-EF3CD06D4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7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F57C-B93B-4A2E-A65D-EF3CD06D4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8F57C-B93B-4A2E-A65D-EF3CD06D4B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9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F57C-B93B-4A2E-A65D-EF3CD06D4B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8F57C-B93B-4A2E-A65D-EF3CD06D4B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4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F57C-B93B-4A2E-A65D-EF3CD06D4B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5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8F57C-B93B-4A2E-A65D-EF3CD06D4B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1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0" y="6669414"/>
            <a:ext cx="1352600" cy="18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53563" y="6669088"/>
            <a:ext cx="452437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A93F-D3EE-4ACF-A09D-48B603D9D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5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548680"/>
            <a:ext cx="93610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1600201"/>
            <a:ext cx="9361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2480" y="6309321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53399" y="6309321"/>
            <a:ext cx="1129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A93F-D3EE-4ACF-A09D-48B603D9D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crdownload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sv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2520" y="4329139"/>
            <a:ext cx="8640960" cy="1440160"/>
          </a:xfrm>
        </p:spPr>
        <p:txBody>
          <a:bodyPr anchor="ctr">
            <a:normAutofit fontScale="90000"/>
          </a:bodyPr>
          <a:lstStyle/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ЛМС-901 «БАЙКАЛ» и ТВРС-44 «ЛАДОГА»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системе гражданской авиации России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2520" y="6093350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637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FA319-38D6-40AA-A07A-010F7F80FC6D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860305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ТВРС 44 «Ладога». Макет пассажирского салона и кабины экипажа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C2038B-D443-4DF5-A1C1-5909D078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/>
          <a:stretch/>
        </p:blipFill>
        <p:spPr>
          <a:xfrm>
            <a:off x="3531597" y="1596890"/>
            <a:ext cx="2842805" cy="3981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04EE68-1E42-46EA-960D-8C6FA5B83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"/>
          <a:stretch/>
        </p:blipFill>
        <p:spPr>
          <a:xfrm>
            <a:off x="6439569" y="1596890"/>
            <a:ext cx="2834606" cy="39703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AEF3C-D1A9-4403-9660-6CF753201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r="27457"/>
          <a:stretch/>
        </p:blipFill>
        <p:spPr>
          <a:xfrm>
            <a:off x="623625" y="1596891"/>
            <a:ext cx="2842805" cy="3970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C2336C-F709-4278-BB1E-9A79B51AA6F0}"/>
              </a:ext>
            </a:extLst>
          </p:cNvPr>
          <p:cNvSpPr/>
          <p:nvPr/>
        </p:nvSpPr>
        <p:spPr>
          <a:xfrm>
            <a:off x="535135" y="5747615"/>
            <a:ext cx="911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Roboto"/>
              </a:rPr>
              <a:t>Полноразмерный макет позволяет разработчику проверить конструкторские решения, а потенциальные заказчики получают возможность оценить эргономику рабочих мест пилотов, бортпроводников, комфорт пассажирского салона.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334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B829C8-5F76-460A-83D1-313E4C04995E}"/>
              </a:ext>
            </a:extLst>
          </p:cNvPr>
          <p:cNvSpPr/>
          <p:nvPr/>
        </p:nvSpPr>
        <p:spPr>
          <a:xfrm>
            <a:off x="0" y="2898416"/>
            <a:ext cx="9906000" cy="197257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FA319-38D6-40AA-A07A-010F7F80FC6D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График разработки и сертификации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DAFCDE-7B20-4B85-8321-0118327542E9}"/>
              </a:ext>
            </a:extLst>
          </p:cNvPr>
          <p:cNvSpPr txBox="1"/>
          <p:nvPr/>
        </p:nvSpPr>
        <p:spPr>
          <a:xfrm>
            <a:off x="1634836" y="1473253"/>
            <a:ext cx="6585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График </a:t>
            </a:r>
            <a:r>
              <a:rPr lang="ru-RU" sz="1100" b="1" dirty="0">
                <a:solidFill>
                  <a:prstClr val="black"/>
                </a:solidFill>
                <a:latin typeface="Century Gothic"/>
              </a:rPr>
              <a:t>разработки и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сертификации самолета ТВРС-44 «Ладога»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9C69891-6735-4971-88A1-FED177AD218C}"/>
              </a:ext>
            </a:extLst>
          </p:cNvPr>
          <p:cNvSpPr/>
          <p:nvPr/>
        </p:nvSpPr>
        <p:spPr>
          <a:xfrm>
            <a:off x="361358" y="2920826"/>
            <a:ext cx="5662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42950">
              <a:buClr>
                <a:srgbClr val="99032A"/>
              </a:buClr>
              <a:defRPr/>
            </a:pPr>
            <a:r>
              <a:rPr lang="ru-RU" sz="1000" dirty="0">
                <a:solidFill>
                  <a:srgbClr val="99032A"/>
                </a:solidFill>
              </a:rPr>
              <a:t>Базовое оборудование</a:t>
            </a:r>
            <a:endParaRPr lang="ru-RU" sz="1000" dirty="0">
              <a:solidFill>
                <a:prstClr val="black"/>
              </a:solidFill>
            </a:endParaRPr>
          </a:p>
          <a:p>
            <a:pPr marL="292795" lvl="0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автоматического управления (автопилот);</a:t>
            </a:r>
          </a:p>
          <a:p>
            <a:pPr marL="292795" lvl="0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Метеорологический радиолокатор;</a:t>
            </a:r>
          </a:p>
          <a:p>
            <a:pPr marL="292795" lvl="0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Аппаратура навигации и посадки (VOR, ILS, АРК);</a:t>
            </a:r>
          </a:p>
          <a:p>
            <a:pPr marL="292795" lvl="0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Электрическая противообледенительная система (ПОС):</a:t>
            </a:r>
          </a:p>
          <a:p>
            <a:pPr marL="292795" lvl="0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99032A"/>
                </a:solidFill>
                <a:latin typeface="Century Gothic"/>
              </a:rPr>
              <a:t>Дополнительное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903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оборудование, сертифицируемое в составе базового самолета</a:t>
            </a:r>
          </a:p>
          <a:p>
            <a:pPr marL="292795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Аппаратура приёма и преобразования дифференциальных данных (АПДД);</a:t>
            </a:r>
          </a:p>
          <a:p>
            <a:pPr marL="292795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предупреждения столкновений в воздухе (СПСВ);</a:t>
            </a:r>
          </a:p>
          <a:p>
            <a:pPr marL="292795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раннего предупреждения близости земли (СРПБЗ);</a:t>
            </a:r>
          </a:p>
          <a:p>
            <a:pPr marL="292795" indent="-292795" defTabSz="742950"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1000" dirty="0"/>
              <a:t>Цифровая линия передачи данных пилот-диспетчер (CPDLC);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Радиостанция КВ диапазона;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BB8E18D-FF61-4D8C-81A0-91FD0A0C6CEB}"/>
              </a:ext>
            </a:extLst>
          </p:cNvPr>
          <p:cNvGrpSpPr/>
          <p:nvPr/>
        </p:nvGrpSpPr>
        <p:grpSpPr>
          <a:xfrm>
            <a:off x="243200" y="5814991"/>
            <a:ext cx="9575623" cy="595265"/>
            <a:chOff x="322126" y="6155386"/>
            <a:chExt cx="9575623" cy="5952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30A2F8-C3D1-4D81-B163-D066894DC8F2}"/>
                </a:ext>
              </a:extLst>
            </p:cNvPr>
            <p:cNvSpPr txBox="1"/>
            <p:nvPr/>
          </p:nvSpPr>
          <p:spPr>
            <a:xfrm>
              <a:off x="1631577" y="6196653"/>
              <a:ext cx="16106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Защита тех. проекта на макетной комиссии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1FA6BC1-3097-45E9-B14D-E76608A5ECC9}"/>
                </a:ext>
              </a:extLst>
            </p:cNvPr>
            <p:cNvSpPr txBox="1"/>
            <p:nvPr/>
          </p:nvSpPr>
          <p:spPr>
            <a:xfrm>
              <a:off x="322126" y="6196653"/>
              <a:ext cx="139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Подписание гос. контракта на ОКР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17A729-FEA0-4C0D-AF14-493D6A906826}"/>
                </a:ext>
              </a:extLst>
            </p:cNvPr>
            <p:cNvSpPr txBox="1"/>
            <p:nvPr/>
          </p:nvSpPr>
          <p:spPr>
            <a:xfrm>
              <a:off x="3252050" y="6182042"/>
              <a:ext cx="139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Готовность </a:t>
              </a:r>
              <a:r>
                <a:rPr lang="ru-RU" sz="1000" i="1" dirty="0">
                  <a:solidFill>
                    <a:prstClr val="black"/>
                  </a:solidFill>
                  <a:latin typeface="Century Gothic"/>
                </a:rPr>
                <a:t>1-го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летного образца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CFDDEC-22F2-41F9-9D6E-CBF9FE4031B4}"/>
                </a:ext>
              </a:extLst>
            </p:cNvPr>
            <p:cNvSpPr txBox="1"/>
            <p:nvPr/>
          </p:nvSpPr>
          <p:spPr>
            <a:xfrm>
              <a:off x="6988722" y="6155386"/>
              <a:ext cx="13916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Сертификат типа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AB67BD6-F534-48B5-AFA1-CFA4DB0F191C}"/>
                </a:ext>
              </a:extLst>
            </p:cNvPr>
            <p:cNvSpPr txBox="1"/>
            <p:nvPr/>
          </p:nvSpPr>
          <p:spPr>
            <a:xfrm>
              <a:off x="4484148" y="6195934"/>
              <a:ext cx="13916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Первый полет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8B733A1-19C0-4220-A8C5-04337709152F}"/>
                </a:ext>
              </a:extLst>
            </p:cNvPr>
            <p:cNvSpPr txBox="1"/>
            <p:nvPr/>
          </p:nvSpPr>
          <p:spPr>
            <a:xfrm>
              <a:off x="5793399" y="6155386"/>
              <a:ext cx="139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Готовность 2-го летного образца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27E2AFE-4F2E-4726-92C8-46D47502B09B}"/>
                </a:ext>
              </a:extLst>
            </p:cNvPr>
            <p:cNvSpPr txBox="1"/>
            <p:nvPr/>
          </p:nvSpPr>
          <p:spPr>
            <a:xfrm>
              <a:off x="8221609" y="6155386"/>
              <a:ext cx="16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i="1" dirty="0">
                  <a:solidFill>
                    <a:prstClr val="black"/>
                  </a:solidFill>
                  <a:latin typeface="Century Gothic"/>
                </a:rPr>
                <a:t>Начало поставок</a:t>
              </a:r>
              <a:endPara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0AC5391-2E0F-421E-BDE6-D3765309C69A}"/>
              </a:ext>
            </a:extLst>
          </p:cNvPr>
          <p:cNvSpPr txBox="1"/>
          <p:nvPr/>
        </p:nvSpPr>
        <p:spPr>
          <a:xfrm>
            <a:off x="2758092" y="4950074"/>
            <a:ext cx="4613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Этапы проекта </a:t>
            </a:r>
            <a:r>
              <a:rPr lang="ru-RU" sz="1100" b="1" dirty="0">
                <a:solidFill>
                  <a:prstClr val="black"/>
                </a:solidFill>
                <a:latin typeface="Century Gothic"/>
              </a:rPr>
              <a:t>ТВРС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-44 «Ладога»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0137B2-74B0-444E-9348-8F6F352D5153}"/>
              </a:ext>
            </a:extLst>
          </p:cNvPr>
          <p:cNvSpPr txBox="1"/>
          <p:nvPr/>
        </p:nvSpPr>
        <p:spPr>
          <a:xfrm>
            <a:off x="2023832" y="5244601"/>
            <a:ext cx="649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10.2021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EC7EDD-6568-4446-B50E-CA3FE6E04B7D}"/>
              </a:ext>
            </a:extLst>
          </p:cNvPr>
          <p:cNvSpPr txBox="1"/>
          <p:nvPr/>
        </p:nvSpPr>
        <p:spPr>
          <a:xfrm>
            <a:off x="3420134" y="5244601"/>
            <a:ext cx="819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4 кв. 2023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434231-675B-4F1A-A54F-EA19CB0C3013}"/>
              </a:ext>
            </a:extLst>
          </p:cNvPr>
          <p:cNvSpPr txBox="1"/>
          <p:nvPr/>
        </p:nvSpPr>
        <p:spPr>
          <a:xfrm>
            <a:off x="7282926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12.2024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8E8C82B-A60B-42FD-95E3-5B756F4FED8C}"/>
              </a:ext>
            </a:extLst>
          </p:cNvPr>
          <p:cNvSpPr txBox="1"/>
          <p:nvPr/>
        </p:nvSpPr>
        <p:spPr>
          <a:xfrm>
            <a:off x="609514" y="5244601"/>
            <a:ext cx="646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12.2020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6B4E9B-CB83-4D02-B56B-73960C035A03}"/>
              </a:ext>
            </a:extLst>
          </p:cNvPr>
          <p:cNvSpPr txBox="1"/>
          <p:nvPr/>
        </p:nvSpPr>
        <p:spPr>
          <a:xfrm>
            <a:off x="4735789" y="5244601"/>
            <a:ext cx="780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 кв. 2024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32491FF-3407-4828-80E7-249507A9ED39}"/>
              </a:ext>
            </a:extLst>
          </p:cNvPr>
          <p:cNvSpPr txBox="1"/>
          <p:nvPr/>
        </p:nvSpPr>
        <p:spPr>
          <a:xfrm>
            <a:off x="6045029" y="5244601"/>
            <a:ext cx="80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2 кв. 2024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08C0A8-2E6C-482D-B64C-132098FEB407}"/>
              </a:ext>
            </a:extLst>
          </p:cNvPr>
          <p:cNvSpPr txBox="1"/>
          <p:nvPr/>
        </p:nvSpPr>
        <p:spPr>
          <a:xfrm>
            <a:off x="8659219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2026</a:t>
            </a: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8E523AAD-8D7A-4DF7-9EF0-7624A7A4FF11}"/>
              </a:ext>
            </a:extLst>
          </p:cNvPr>
          <p:cNvCxnSpPr>
            <a:cxnSpLocks/>
          </p:cNvCxnSpPr>
          <p:nvPr/>
        </p:nvCxnSpPr>
        <p:spPr>
          <a:xfrm flipV="1">
            <a:off x="306145" y="5769961"/>
            <a:ext cx="90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 descr="Флаг">
            <a:extLst>
              <a:ext uri="{FF2B5EF4-FFF2-40B4-BE49-F238E27FC236}">
                <a16:creationId xmlns:a16="http://schemas.microsoft.com/office/drawing/2014/main" id="{0410624D-6977-40B6-B789-2EC47E504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195" y="5407486"/>
            <a:ext cx="389132" cy="389132"/>
          </a:xfrm>
          <a:prstGeom prst="rect">
            <a:avLst/>
          </a:prstGeom>
        </p:spPr>
      </p:pic>
      <p:pic>
        <p:nvPicPr>
          <p:cNvPr id="94" name="Рисунок 93" descr="Флаг">
            <a:extLst>
              <a:ext uri="{FF2B5EF4-FFF2-40B4-BE49-F238E27FC236}">
                <a16:creationId xmlns:a16="http://schemas.microsoft.com/office/drawing/2014/main" id="{0C4683B3-C53C-40B1-9CEE-3CBC19BC0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246" y="5407486"/>
            <a:ext cx="389132" cy="389132"/>
          </a:xfrm>
          <a:prstGeom prst="rect">
            <a:avLst/>
          </a:prstGeom>
        </p:spPr>
      </p:pic>
      <p:pic>
        <p:nvPicPr>
          <p:cNvPr id="96" name="Рисунок 95" descr="Флаг">
            <a:extLst>
              <a:ext uri="{FF2B5EF4-FFF2-40B4-BE49-F238E27FC236}">
                <a16:creationId xmlns:a16="http://schemas.microsoft.com/office/drawing/2014/main" id="{54D179F3-422F-4EE3-A27A-0D7A87D81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6766" y="5407486"/>
            <a:ext cx="389132" cy="389132"/>
          </a:xfrm>
          <a:prstGeom prst="rect">
            <a:avLst/>
          </a:prstGeom>
        </p:spPr>
      </p:pic>
      <p:pic>
        <p:nvPicPr>
          <p:cNvPr id="97" name="Рисунок 96" descr="Флаг">
            <a:extLst>
              <a:ext uri="{FF2B5EF4-FFF2-40B4-BE49-F238E27FC236}">
                <a16:creationId xmlns:a16="http://schemas.microsoft.com/office/drawing/2014/main" id="{9519442B-2791-42C4-9069-15DE73A13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4552" y="5407486"/>
            <a:ext cx="389132" cy="389132"/>
          </a:xfrm>
          <a:prstGeom prst="rect">
            <a:avLst/>
          </a:prstGeom>
        </p:spPr>
      </p:pic>
      <p:pic>
        <p:nvPicPr>
          <p:cNvPr id="98" name="Рисунок 97" descr="Флаг">
            <a:extLst>
              <a:ext uri="{FF2B5EF4-FFF2-40B4-BE49-F238E27FC236}">
                <a16:creationId xmlns:a16="http://schemas.microsoft.com/office/drawing/2014/main" id="{077382CF-7955-4C59-8237-97D6978F4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4032" y="5407486"/>
            <a:ext cx="389132" cy="389132"/>
          </a:xfrm>
          <a:prstGeom prst="rect">
            <a:avLst/>
          </a:prstGeom>
        </p:spPr>
      </p:pic>
      <p:pic>
        <p:nvPicPr>
          <p:cNvPr id="99" name="Рисунок 98" descr="Флаг">
            <a:extLst>
              <a:ext uri="{FF2B5EF4-FFF2-40B4-BE49-F238E27FC236}">
                <a16:creationId xmlns:a16="http://schemas.microsoft.com/office/drawing/2014/main" id="{CD5D42AE-F80E-4F38-998C-480A05C08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5758" y="5407486"/>
            <a:ext cx="389132" cy="389132"/>
          </a:xfrm>
          <a:prstGeom prst="rect">
            <a:avLst/>
          </a:prstGeom>
        </p:spPr>
      </p:pic>
      <p:pic>
        <p:nvPicPr>
          <p:cNvPr id="100" name="Рисунок 99" descr="Флаг">
            <a:extLst>
              <a:ext uri="{FF2B5EF4-FFF2-40B4-BE49-F238E27FC236}">
                <a16:creationId xmlns:a16="http://schemas.microsoft.com/office/drawing/2014/main" id="{8ABB65DC-9C53-4151-BE51-B8BDBF00F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5568" y="5407486"/>
            <a:ext cx="389132" cy="38913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DAC05F9-6AD0-4C60-83CE-F42270C85DD3}"/>
              </a:ext>
            </a:extLst>
          </p:cNvPr>
          <p:cNvSpPr txBox="1"/>
          <p:nvPr/>
        </p:nvSpPr>
        <p:spPr>
          <a:xfrm>
            <a:off x="1067086" y="1934107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C3B6CF-3630-4FE5-9D2F-343BF100E667}"/>
              </a:ext>
            </a:extLst>
          </p:cNvPr>
          <p:cNvSpPr txBox="1"/>
          <p:nvPr/>
        </p:nvSpPr>
        <p:spPr>
          <a:xfrm>
            <a:off x="632448" y="2421500"/>
            <a:ext cx="159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Готовность Опытного Образца</a:t>
            </a:r>
          </a:p>
        </p:txBody>
      </p: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FAA59F3A-EEBD-4B6E-91E2-97FFF32DE63D}"/>
              </a:ext>
            </a:extLst>
          </p:cNvPr>
          <p:cNvCxnSpPr>
            <a:cxnSpLocks/>
          </p:cNvCxnSpPr>
          <p:nvPr/>
        </p:nvCxnSpPr>
        <p:spPr>
          <a:xfrm>
            <a:off x="306145" y="2356836"/>
            <a:ext cx="9000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8EB53817-9FF7-4EF0-9E01-C27F60731A7B}"/>
              </a:ext>
            </a:extLst>
          </p:cNvPr>
          <p:cNvSpPr txBox="1"/>
          <p:nvPr/>
        </p:nvSpPr>
        <p:spPr>
          <a:xfrm>
            <a:off x="3611213" y="1950045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0D6611B-4BAA-4DD3-9590-2F0A86A33E88}"/>
              </a:ext>
            </a:extLst>
          </p:cNvPr>
          <p:cNvSpPr txBox="1"/>
          <p:nvPr/>
        </p:nvSpPr>
        <p:spPr>
          <a:xfrm>
            <a:off x="8292944" y="1926943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2026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7452C307-CF11-4151-A865-96571E5C20A1}"/>
              </a:ext>
            </a:extLst>
          </p:cNvPr>
          <p:cNvGrpSpPr/>
          <p:nvPr/>
        </p:nvGrpSpPr>
        <p:grpSpPr>
          <a:xfrm>
            <a:off x="2652410" y="1972645"/>
            <a:ext cx="0" cy="776958"/>
            <a:chOff x="592809" y="3633517"/>
            <a:chExt cx="0" cy="776958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4842CC7E-BAC7-409B-BFCD-78519E1E93D0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4023441"/>
              <a:ext cx="0" cy="387034"/>
            </a:xfrm>
            <a:prstGeom prst="line">
              <a:avLst/>
            </a:prstGeom>
            <a:ln w="6350">
              <a:solidFill>
                <a:srgbClr val="9F2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4CA1B8FB-AFA4-47AC-908C-0FFEE354D912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3633517"/>
              <a:ext cx="0" cy="38703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D6F4FB8-98A8-4B8B-8BA0-5612A896613E}"/>
              </a:ext>
            </a:extLst>
          </p:cNvPr>
          <p:cNvGrpSpPr/>
          <p:nvPr/>
        </p:nvGrpSpPr>
        <p:grpSpPr>
          <a:xfrm>
            <a:off x="7655666" y="1968357"/>
            <a:ext cx="0" cy="776958"/>
            <a:chOff x="592809" y="3633517"/>
            <a:chExt cx="0" cy="776958"/>
          </a:xfrm>
        </p:grpSpPr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8993D828-060B-46F1-8249-06A63AB0DF42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4023441"/>
              <a:ext cx="0" cy="387034"/>
            </a:xfrm>
            <a:prstGeom prst="line">
              <a:avLst/>
            </a:prstGeom>
            <a:ln w="6350">
              <a:solidFill>
                <a:srgbClr val="9F2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1CD90D42-733B-45DC-B793-009BE6397F6E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3633517"/>
              <a:ext cx="0" cy="38703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5D84655D-F2A2-4CAA-AF9A-FC8247EE08A5}"/>
              </a:ext>
            </a:extLst>
          </p:cNvPr>
          <p:cNvSpPr txBox="1"/>
          <p:nvPr/>
        </p:nvSpPr>
        <p:spPr>
          <a:xfrm>
            <a:off x="5515857" y="2395466"/>
            <a:ext cx="176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Организация серийного производства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40B724-7745-4B63-A909-F07C98412CB7}"/>
              </a:ext>
            </a:extLst>
          </p:cNvPr>
          <p:cNvSpPr txBox="1"/>
          <p:nvPr/>
        </p:nvSpPr>
        <p:spPr>
          <a:xfrm>
            <a:off x="7826766" y="2386207"/>
            <a:ext cx="1367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Начало поставок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BF7F6-3FBA-466C-81C8-651315CF299E}"/>
              </a:ext>
            </a:extLst>
          </p:cNvPr>
          <p:cNvSpPr txBox="1"/>
          <p:nvPr/>
        </p:nvSpPr>
        <p:spPr>
          <a:xfrm>
            <a:off x="3025250" y="2404702"/>
            <a:ext cx="183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Первый полет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, Сертификат Типа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7DFC8C2-FFDE-4350-8199-D711F08B83DC}"/>
              </a:ext>
            </a:extLst>
          </p:cNvPr>
          <p:cNvGrpSpPr/>
          <p:nvPr/>
        </p:nvGrpSpPr>
        <p:grpSpPr>
          <a:xfrm>
            <a:off x="5058989" y="1950045"/>
            <a:ext cx="0" cy="776958"/>
            <a:chOff x="592809" y="3633517"/>
            <a:chExt cx="0" cy="776958"/>
          </a:xfrm>
        </p:grpSpPr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121E3E6F-989C-4135-B01C-229CDC33BF68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4023441"/>
              <a:ext cx="0" cy="387034"/>
            </a:xfrm>
            <a:prstGeom prst="line">
              <a:avLst/>
            </a:prstGeom>
            <a:ln w="6350">
              <a:solidFill>
                <a:srgbClr val="9F2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C57624A4-0C99-4012-BAD0-A1CB0EF20EF4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3633517"/>
              <a:ext cx="0" cy="38703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6E1DEB9-D3BB-466A-B210-BC8C7CB6ED51}"/>
              </a:ext>
            </a:extLst>
          </p:cNvPr>
          <p:cNvSpPr txBox="1"/>
          <p:nvPr/>
        </p:nvSpPr>
        <p:spPr>
          <a:xfrm>
            <a:off x="6056696" y="1918727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AB6B7-3B82-43ED-B965-C47AC809B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7258" r="2240" b="9741"/>
          <a:stretch/>
        </p:blipFill>
        <p:spPr>
          <a:xfrm>
            <a:off x="5956854" y="2898415"/>
            <a:ext cx="3736072" cy="197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3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>
            <a:extLst>
              <a:ext uri="{FF2B5EF4-FFF2-40B4-BE49-F238E27FC236}">
                <a16:creationId xmlns:a16="http://schemas.microsoft.com/office/drawing/2014/main" id="{DC012143-CC72-477B-8D06-0774455EE898}"/>
              </a:ext>
            </a:extLst>
          </p:cNvPr>
          <p:cNvSpPr/>
          <p:nvPr/>
        </p:nvSpPr>
        <p:spPr>
          <a:xfrm>
            <a:off x="2052256" y="3745567"/>
            <a:ext cx="487080" cy="273960"/>
          </a:xfrm>
          <a:custGeom>
            <a:avLst/>
            <a:gdLst/>
            <a:ahLst/>
            <a:cxnLst/>
            <a:rect l="l" t="t" r="r" b="b"/>
            <a:pathLst>
              <a:path w="212" h="119">
                <a:moveTo>
                  <a:pt x="210" y="45"/>
                </a:moveTo>
                <a:cubicBezTo>
                  <a:pt x="202" y="55"/>
                  <a:pt x="193" y="64"/>
                  <a:pt x="182" y="66"/>
                </a:cubicBezTo>
                <a:cubicBezTo>
                  <a:pt x="167" y="70"/>
                  <a:pt x="148" y="59"/>
                  <a:pt x="143" y="48"/>
                </a:cubicBezTo>
                <a:cubicBezTo>
                  <a:pt x="129" y="34"/>
                  <a:pt x="116" y="30"/>
                  <a:pt x="103" y="14"/>
                </a:cubicBezTo>
                <a:cubicBezTo>
                  <a:pt x="100" y="9"/>
                  <a:pt x="102" y="5"/>
                  <a:pt x="97" y="0"/>
                </a:cubicBezTo>
                <a:cubicBezTo>
                  <a:pt x="94" y="2"/>
                  <a:pt x="94" y="9"/>
                  <a:pt x="89" y="9"/>
                </a:cubicBezTo>
                <a:cubicBezTo>
                  <a:pt x="83" y="9"/>
                  <a:pt x="78" y="3"/>
                  <a:pt x="71" y="3"/>
                </a:cubicBezTo>
                <a:cubicBezTo>
                  <a:pt x="63" y="3"/>
                  <a:pt x="62" y="11"/>
                  <a:pt x="52" y="11"/>
                </a:cubicBezTo>
                <a:cubicBezTo>
                  <a:pt x="48" y="23"/>
                  <a:pt x="36" y="30"/>
                  <a:pt x="21" y="30"/>
                </a:cubicBezTo>
                <a:cubicBezTo>
                  <a:pt x="20" y="48"/>
                  <a:pt x="0" y="39"/>
                  <a:pt x="0" y="51"/>
                </a:cubicBezTo>
                <a:cubicBezTo>
                  <a:pt x="0" y="56"/>
                  <a:pt x="17" y="64"/>
                  <a:pt x="23" y="64"/>
                </a:cubicBezTo>
                <a:cubicBezTo>
                  <a:pt x="32" y="64"/>
                  <a:pt x="33" y="57"/>
                  <a:pt x="37" y="54"/>
                </a:cubicBezTo>
                <a:cubicBezTo>
                  <a:pt x="39" y="59"/>
                  <a:pt x="39" y="66"/>
                  <a:pt x="42" y="70"/>
                </a:cubicBezTo>
                <a:cubicBezTo>
                  <a:pt x="47" y="76"/>
                  <a:pt x="57" y="76"/>
                  <a:pt x="60" y="83"/>
                </a:cubicBezTo>
                <a:cubicBezTo>
                  <a:pt x="58" y="84"/>
                  <a:pt x="57" y="86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3" y="100"/>
                  <a:pt x="76" y="92"/>
                  <a:pt x="79" y="108"/>
                </a:cubicBezTo>
                <a:cubicBezTo>
                  <a:pt x="84" y="109"/>
                  <a:pt x="90" y="110"/>
                  <a:pt x="95" y="110"/>
                </a:cubicBezTo>
                <a:cubicBezTo>
                  <a:pt x="106" y="110"/>
                  <a:pt x="110" y="98"/>
                  <a:pt x="117" y="98"/>
                </a:cubicBezTo>
                <a:cubicBezTo>
                  <a:pt x="127" y="98"/>
                  <a:pt x="123" y="112"/>
                  <a:pt x="128" y="114"/>
                </a:cubicBezTo>
                <a:cubicBezTo>
                  <a:pt x="132" y="116"/>
                  <a:pt x="143" y="119"/>
                  <a:pt x="148" y="119"/>
                </a:cubicBezTo>
                <a:cubicBezTo>
                  <a:pt x="148" y="118"/>
                  <a:pt x="151" y="115"/>
                  <a:pt x="154" y="114"/>
                </a:cubicBezTo>
                <a:cubicBezTo>
                  <a:pt x="158" y="112"/>
                  <a:pt x="158" y="105"/>
                  <a:pt x="163" y="104"/>
                </a:cubicBezTo>
                <a:cubicBezTo>
                  <a:pt x="170" y="103"/>
                  <a:pt x="201" y="112"/>
                  <a:pt x="201" y="97"/>
                </a:cubicBezTo>
                <a:cubicBezTo>
                  <a:pt x="201" y="75"/>
                  <a:pt x="209" y="65"/>
                  <a:pt x="212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0" y="45"/>
                  <a:pt x="210" y="45"/>
                  <a:pt x="210" y="4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47" name="CustomShape 2">
            <a:extLst>
              <a:ext uri="{FF2B5EF4-FFF2-40B4-BE49-F238E27FC236}">
                <a16:creationId xmlns:a16="http://schemas.microsoft.com/office/drawing/2014/main" id="{B73A5A92-A7B8-4150-B08F-9C4806C5D53C}"/>
              </a:ext>
            </a:extLst>
          </p:cNvPr>
          <p:cNvSpPr/>
          <p:nvPr/>
        </p:nvSpPr>
        <p:spPr>
          <a:xfrm>
            <a:off x="1642936" y="3729727"/>
            <a:ext cx="271080" cy="326520"/>
          </a:xfrm>
          <a:custGeom>
            <a:avLst/>
            <a:gdLst/>
            <a:ahLst/>
            <a:cxnLst/>
            <a:rect l="l" t="t" r="r" b="b"/>
            <a:pathLst>
              <a:path w="118" h="142">
                <a:moveTo>
                  <a:pt x="117" y="39"/>
                </a:moveTo>
                <a:cubicBezTo>
                  <a:pt x="113" y="30"/>
                  <a:pt x="110" y="21"/>
                  <a:pt x="97" y="21"/>
                </a:cubicBezTo>
                <a:cubicBezTo>
                  <a:pt x="92" y="21"/>
                  <a:pt x="88" y="26"/>
                  <a:pt x="85" y="26"/>
                </a:cubicBezTo>
                <a:cubicBezTo>
                  <a:pt x="80" y="26"/>
                  <a:pt x="80" y="21"/>
                  <a:pt x="76" y="19"/>
                </a:cubicBezTo>
                <a:cubicBezTo>
                  <a:pt x="62" y="12"/>
                  <a:pt x="58" y="21"/>
                  <a:pt x="53" y="0"/>
                </a:cubicBezTo>
                <a:cubicBezTo>
                  <a:pt x="48" y="2"/>
                  <a:pt x="47" y="8"/>
                  <a:pt x="43" y="8"/>
                </a:cubicBezTo>
                <a:cubicBezTo>
                  <a:pt x="39" y="8"/>
                  <a:pt x="35" y="8"/>
                  <a:pt x="32" y="8"/>
                </a:cubicBezTo>
                <a:cubicBezTo>
                  <a:pt x="29" y="8"/>
                  <a:pt x="27" y="7"/>
                  <a:pt x="26" y="5"/>
                </a:cubicBezTo>
                <a:cubicBezTo>
                  <a:pt x="13" y="19"/>
                  <a:pt x="12" y="31"/>
                  <a:pt x="0" y="39"/>
                </a:cubicBezTo>
                <a:cubicBezTo>
                  <a:pt x="13" y="41"/>
                  <a:pt x="15" y="46"/>
                  <a:pt x="19" y="55"/>
                </a:cubicBezTo>
                <a:cubicBezTo>
                  <a:pt x="23" y="62"/>
                  <a:pt x="38" y="59"/>
                  <a:pt x="38" y="78"/>
                </a:cubicBezTo>
                <a:cubicBezTo>
                  <a:pt x="38" y="83"/>
                  <a:pt x="33" y="87"/>
                  <a:pt x="33" y="93"/>
                </a:cubicBezTo>
                <a:cubicBezTo>
                  <a:pt x="33" y="110"/>
                  <a:pt x="49" y="107"/>
                  <a:pt x="49" y="125"/>
                </a:cubicBezTo>
                <a:cubicBezTo>
                  <a:pt x="49" y="130"/>
                  <a:pt x="42" y="131"/>
                  <a:pt x="42" y="137"/>
                </a:cubicBezTo>
                <a:cubicBezTo>
                  <a:pt x="42" y="141"/>
                  <a:pt x="44" y="142"/>
                  <a:pt x="47" y="142"/>
                </a:cubicBezTo>
                <a:cubicBezTo>
                  <a:pt x="50" y="142"/>
                  <a:pt x="51" y="136"/>
                  <a:pt x="55" y="136"/>
                </a:cubicBezTo>
                <a:cubicBezTo>
                  <a:pt x="62" y="136"/>
                  <a:pt x="64" y="136"/>
                  <a:pt x="66" y="136"/>
                </a:cubicBezTo>
                <a:cubicBezTo>
                  <a:pt x="71" y="136"/>
                  <a:pt x="76" y="132"/>
                  <a:pt x="83" y="132"/>
                </a:cubicBezTo>
                <a:cubicBezTo>
                  <a:pt x="90" y="132"/>
                  <a:pt x="92" y="136"/>
                  <a:pt x="99" y="136"/>
                </a:cubicBezTo>
                <a:cubicBezTo>
                  <a:pt x="113" y="136"/>
                  <a:pt x="118" y="128"/>
                  <a:pt x="118" y="115"/>
                </a:cubicBezTo>
                <a:cubicBezTo>
                  <a:pt x="118" y="99"/>
                  <a:pt x="98" y="90"/>
                  <a:pt x="98" y="72"/>
                </a:cubicBezTo>
                <a:cubicBezTo>
                  <a:pt x="98" y="57"/>
                  <a:pt x="110" y="53"/>
                  <a:pt x="115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7" y="39"/>
                  <a:pt x="117" y="39"/>
                  <a:pt x="117" y="3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48" name="CustomShape 3">
            <a:extLst>
              <a:ext uri="{FF2B5EF4-FFF2-40B4-BE49-F238E27FC236}">
                <a16:creationId xmlns:a16="http://schemas.microsoft.com/office/drawing/2014/main" id="{599F94B3-17A5-4914-8873-98ADE1CAB24E}"/>
              </a:ext>
            </a:extLst>
          </p:cNvPr>
          <p:cNvSpPr/>
          <p:nvPr/>
        </p:nvSpPr>
        <p:spPr>
          <a:xfrm>
            <a:off x="1665976" y="3043567"/>
            <a:ext cx="468360" cy="434520"/>
          </a:xfrm>
          <a:custGeom>
            <a:avLst/>
            <a:gdLst/>
            <a:ahLst/>
            <a:cxnLst/>
            <a:rect l="l" t="t" r="r" b="b"/>
            <a:pathLst>
              <a:path w="204" h="189">
                <a:moveTo>
                  <a:pt x="107" y="4"/>
                </a:moveTo>
                <a:cubicBezTo>
                  <a:pt x="92" y="4"/>
                  <a:pt x="80" y="3"/>
                  <a:pt x="68" y="0"/>
                </a:cubicBezTo>
                <a:cubicBezTo>
                  <a:pt x="65" y="11"/>
                  <a:pt x="60" y="22"/>
                  <a:pt x="60" y="32"/>
                </a:cubicBezTo>
                <a:cubicBezTo>
                  <a:pt x="56" y="47"/>
                  <a:pt x="80" y="51"/>
                  <a:pt x="70" y="71"/>
                </a:cubicBezTo>
                <a:cubicBezTo>
                  <a:pt x="61" y="87"/>
                  <a:pt x="61" y="55"/>
                  <a:pt x="56" y="47"/>
                </a:cubicBezTo>
                <a:cubicBezTo>
                  <a:pt x="45" y="43"/>
                  <a:pt x="39" y="43"/>
                  <a:pt x="35" y="40"/>
                </a:cubicBezTo>
                <a:cubicBezTo>
                  <a:pt x="22" y="28"/>
                  <a:pt x="19" y="43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3" y="51"/>
                  <a:pt x="0" y="50"/>
                  <a:pt x="0" y="62"/>
                </a:cubicBezTo>
                <a:cubicBezTo>
                  <a:pt x="0" y="76"/>
                  <a:pt x="8" y="75"/>
                  <a:pt x="8" y="87"/>
                </a:cubicBezTo>
                <a:cubicBezTo>
                  <a:pt x="8" y="94"/>
                  <a:pt x="5" y="98"/>
                  <a:pt x="5" y="105"/>
                </a:cubicBezTo>
                <a:cubicBezTo>
                  <a:pt x="5" y="111"/>
                  <a:pt x="5" y="119"/>
                  <a:pt x="9" y="119"/>
                </a:cubicBezTo>
                <a:cubicBezTo>
                  <a:pt x="14" y="119"/>
                  <a:pt x="17" y="111"/>
                  <a:pt x="21" y="111"/>
                </a:cubicBezTo>
                <a:cubicBezTo>
                  <a:pt x="27" y="111"/>
                  <a:pt x="25" y="116"/>
                  <a:pt x="28" y="118"/>
                </a:cubicBezTo>
                <a:cubicBezTo>
                  <a:pt x="35" y="120"/>
                  <a:pt x="43" y="116"/>
                  <a:pt x="50" y="119"/>
                </a:cubicBezTo>
                <a:cubicBezTo>
                  <a:pt x="54" y="120"/>
                  <a:pt x="56" y="125"/>
                  <a:pt x="62" y="125"/>
                </a:cubicBezTo>
                <a:cubicBezTo>
                  <a:pt x="66" y="125"/>
                  <a:pt x="68" y="121"/>
                  <a:pt x="71" y="121"/>
                </a:cubicBezTo>
                <a:cubicBezTo>
                  <a:pt x="88" y="121"/>
                  <a:pt x="77" y="145"/>
                  <a:pt x="91" y="145"/>
                </a:cubicBezTo>
                <a:cubicBezTo>
                  <a:pt x="96" y="145"/>
                  <a:pt x="93" y="142"/>
                  <a:pt x="97" y="145"/>
                </a:cubicBezTo>
                <a:cubicBezTo>
                  <a:pt x="104" y="145"/>
                  <a:pt x="104" y="158"/>
                  <a:pt x="107" y="168"/>
                </a:cubicBezTo>
                <a:cubicBezTo>
                  <a:pt x="110" y="187"/>
                  <a:pt x="121" y="189"/>
                  <a:pt x="137" y="189"/>
                </a:cubicBezTo>
                <a:cubicBezTo>
                  <a:pt x="140" y="189"/>
                  <a:pt x="156" y="180"/>
                  <a:pt x="157" y="178"/>
                </a:cubicBezTo>
                <a:cubicBezTo>
                  <a:pt x="160" y="169"/>
                  <a:pt x="152" y="164"/>
                  <a:pt x="158" y="158"/>
                </a:cubicBezTo>
                <a:cubicBezTo>
                  <a:pt x="166" y="151"/>
                  <a:pt x="180" y="142"/>
                  <a:pt x="193" y="135"/>
                </a:cubicBezTo>
                <a:cubicBezTo>
                  <a:pt x="194" y="130"/>
                  <a:pt x="200" y="128"/>
                  <a:pt x="204" y="123"/>
                </a:cubicBezTo>
                <a:cubicBezTo>
                  <a:pt x="194" y="112"/>
                  <a:pt x="185" y="97"/>
                  <a:pt x="173" y="89"/>
                </a:cubicBezTo>
                <a:cubicBezTo>
                  <a:pt x="172" y="94"/>
                  <a:pt x="172" y="103"/>
                  <a:pt x="169" y="103"/>
                </a:cubicBezTo>
                <a:cubicBezTo>
                  <a:pt x="161" y="103"/>
                  <a:pt x="148" y="100"/>
                  <a:pt x="139" y="94"/>
                </a:cubicBezTo>
                <a:cubicBezTo>
                  <a:pt x="138" y="95"/>
                  <a:pt x="137" y="96"/>
                  <a:pt x="136" y="97"/>
                </a:cubicBezTo>
                <a:cubicBezTo>
                  <a:pt x="129" y="100"/>
                  <a:pt x="123" y="9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3" y="104"/>
                  <a:pt x="86" y="92"/>
                  <a:pt x="86" y="89"/>
                </a:cubicBezTo>
                <a:cubicBezTo>
                  <a:pt x="86" y="70"/>
                  <a:pt x="102" y="60"/>
                  <a:pt x="108" y="44"/>
                </a:cubicBezTo>
                <a:cubicBezTo>
                  <a:pt x="110" y="38"/>
                  <a:pt x="107" y="29"/>
                  <a:pt x="110" y="22"/>
                </a:cubicBezTo>
                <a:cubicBezTo>
                  <a:pt x="109" y="16"/>
                  <a:pt x="108" y="10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7" y="4"/>
                  <a:pt x="107" y="4"/>
                  <a:pt x="107" y="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49" name="CustomShape 4">
            <a:extLst>
              <a:ext uri="{FF2B5EF4-FFF2-40B4-BE49-F238E27FC236}">
                <a16:creationId xmlns:a16="http://schemas.microsoft.com/office/drawing/2014/main" id="{2927E6AB-3B3E-4835-94CF-4568CA2600EC}"/>
              </a:ext>
            </a:extLst>
          </p:cNvPr>
          <p:cNvSpPr/>
          <p:nvPr/>
        </p:nvSpPr>
        <p:spPr>
          <a:xfrm>
            <a:off x="1914376" y="2651527"/>
            <a:ext cx="601920" cy="741240"/>
          </a:xfrm>
          <a:custGeom>
            <a:avLst/>
            <a:gdLst/>
            <a:ahLst/>
            <a:cxnLst/>
            <a:rect l="l" t="t" r="r" b="b"/>
            <a:pathLst>
              <a:path w="262" h="322">
                <a:moveTo>
                  <a:pt x="147" y="321"/>
                </a:moveTo>
                <a:cubicBezTo>
                  <a:pt x="143" y="318"/>
                  <a:pt x="139" y="306"/>
                  <a:pt x="135" y="304"/>
                </a:cubicBezTo>
                <a:cubicBezTo>
                  <a:pt x="128" y="301"/>
                  <a:pt x="121" y="302"/>
                  <a:pt x="115" y="301"/>
                </a:cubicBezTo>
                <a:cubicBezTo>
                  <a:pt x="117" y="293"/>
                  <a:pt x="116" y="281"/>
                  <a:pt x="123" y="281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125" y="281"/>
                  <a:pt x="128" y="268"/>
                  <a:pt x="128" y="268"/>
                </a:cubicBezTo>
                <a:cubicBezTo>
                  <a:pt x="131" y="257"/>
                  <a:pt x="149" y="254"/>
                  <a:pt x="149" y="240"/>
                </a:cubicBezTo>
                <a:cubicBezTo>
                  <a:pt x="149" y="233"/>
                  <a:pt x="144" y="219"/>
                  <a:pt x="138" y="219"/>
                </a:cubicBezTo>
                <a:cubicBezTo>
                  <a:pt x="135" y="219"/>
                  <a:pt x="131" y="226"/>
                  <a:pt x="131" y="229"/>
                </a:cubicBezTo>
                <a:cubicBezTo>
                  <a:pt x="131" y="232"/>
                  <a:pt x="136" y="235"/>
                  <a:pt x="136" y="242"/>
                </a:cubicBezTo>
                <a:cubicBezTo>
                  <a:pt x="136" y="249"/>
                  <a:pt x="135" y="254"/>
                  <a:pt x="129" y="254"/>
                </a:cubicBezTo>
                <a:cubicBezTo>
                  <a:pt x="125" y="254"/>
                  <a:pt x="125" y="253"/>
                  <a:pt x="125" y="249"/>
                </a:cubicBezTo>
                <a:cubicBezTo>
                  <a:pt x="118" y="251"/>
                  <a:pt x="120" y="252"/>
                  <a:pt x="117" y="249"/>
                </a:cubicBezTo>
                <a:cubicBezTo>
                  <a:pt x="118" y="243"/>
                  <a:pt x="122" y="237"/>
                  <a:pt x="123" y="235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15" y="232"/>
                  <a:pt x="117" y="240"/>
                  <a:pt x="111" y="242"/>
                </a:cubicBezTo>
                <a:cubicBezTo>
                  <a:pt x="111" y="242"/>
                  <a:pt x="111" y="242"/>
                  <a:pt x="111" y="242"/>
                </a:cubicBezTo>
                <a:cubicBezTo>
                  <a:pt x="111" y="235"/>
                  <a:pt x="111" y="235"/>
                  <a:pt x="111" y="235"/>
                </a:cubicBezTo>
                <a:cubicBezTo>
                  <a:pt x="111" y="235"/>
                  <a:pt x="111" y="235"/>
                  <a:pt x="111" y="235"/>
                </a:cubicBezTo>
                <a:cubicBezTo>
                  <a:pt x="115" y="231"/>
                  <a:pt x="114" y="229"/>
                  <a:pt x="112" y="221"/>
                </a:cubicBezTo>
                <a:cubicBezTo>
                  <a:pt x="108" y="227"/>
                  <a:pt x="106" y="243"/>
                  <a:pt x="106" y="252"/>
                </a:cubicBezTo>
                <a:cubicBezTo>
                  <a:pt x="102" y="252"/>
                  <a:pt x="99" y="252"/>
                  <a:pt x="98" y="249"/>
                </a:cubicBezTo>
                <a:cubicBezTo>
                  <a:pt x="97" y="252"/>
                  <a:pt x="96" y="254"/>
                  <a:pt x="96" y="257"/>
                </a:cubicBezTo>
                <a:cubicBezTo>
                  <a:pt x="96" y="268"/>
                  <a:pt x="98" y="273"/>
                  <a:pt x="98" y="284"/>
                </a:cubicBezTo>
                <a:cubicBezTo>
                  <a:pt x="98" y="288"/>
                  <a:pt x="97" y="291"/>
                  <a:pt x="96" y="293"/>
                </a:cubicBezTo>
                <a:cubicBezTo>
                  <a:pt x="86" y="282"/>
                  <a:pt x="77" y="267"/>
                  <a:pt x="65" y="259"/>
                </a:cubicBezTo>
                <a:cubicBezTo>
                  <a:pt x="64" y="264"/>
                  <a:pt x="64" y="273"/>
                  <a:pt x="61" y="273"/>
                </a:cubicBezTo>
                <a:cubicBezTo>
                  <a:pt x="53" y="273"/>
                  <a:pt x="40" y="270"/>
                  <a:pt x="31" y="264"/>
                </a:cubicBezTo>
                <a:cubicBezTo>
                  <a:pt x="36" y="258"/>
                  <a:pt x="40" y="246"/>
                  <a:pt x="40" y="237"/>
                </a:cubicBezTo>
                <a:cubicBezTo>
                  <a:pt x="40" y="229"/>
                  <a:pt x="37" y="221"/>
                  <a:pt x="37" y="213"/>
                </a:cubicBezTo>
                <a:cubicBezTo>
                  <a:pt x="37" y="206"/>
                  <a:pt x="40" y="203"/>
                  <a:pt x="40" y="197"/>
                </a:cubicBezTo>
                <a:cubicBezTo>
                  <a:pt x="40" y="195"/>
                  <a:pt x="39" y="193"/>
                  <a:pt x="40" y="190"/>
                </a:cubicBezTo>
                <a:cubicBezTo>
                  <a:pt x="36" y="190"/>
                  <a:pt x="34" y="190"/>
                  <a:pt x="31" y="190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28" y="190"/>
                  <a:pt x="27" y="194"/>
                  <a:pt x="24" y="194"/>
                </a:cubicBezTo>
                <a:cubicBezTo>
                  <a:pt x="21" y="194"/>
                  <a:pt x="20" y="190"/>
                  <a:pt x="18" y="188"/>
                </a:cubicBezTo>
                <a:cubicBezTo>
                  <a:pt x="15" y="190"/>
                  <a:pt x="2" y="192"/>
                  <a:pt x="2" y="192"/>
                </a:cubicBezTo>
                <a:cubicBezTo>
                  <a:pt x="2" y="192"/>
                  <a:pt x="2" y="192"/>
                  <a:pt x="2" y="192"/>
                </a:cubicBezTo>
                <a:cubicBezTo>
                  <a:pt x="1" y="186"/>
                  <a:pt x="0" y="180"/>
                  <a:pt x="0" y="174"/>
                </a:cubicBezTo>
                <a:cubicBezTo>
                  <a:pt x="40" y="174"/>
                  <a:pt x="87" y="166"/>
                  <a:pt x="87" y="166"/>
                </a:cubicBezTo>
                <a:cubicBezTo>
                  <a:pt x="92" y="166"/>
                  <a:pt x="103" y="154"/>
                  <a:pt x="98" y="108"/>
                </a:cubicBezTo>
                <a:cubicBezTo>
                  <a:pt x="117" y="108"/>
                  <a:pt x="125" y="109"/>
                  <a:pt x="125" y="80"/>
                </a:cubicBezTo>
                <a:cubicBezTo>
                  <a:pt x="135" y="80"/>
                  <a:pt x="141" y="77"/>
                  <a:pt x="140" y="54"/>
                </a:cubicBezTo>
                <a:cubicBezTo>
                  <a:pt x="156" y="54"/>
                  <a:pt x="154" y="35"/>
                  <a:pt x="159" y="37"/>
                </a:cubicBezTo>
                <a:cubicBezTo>
                  <a:pt x="181" y="40"/>
                  <a:pt x="189" y="19"/>
                  <a:pt x="199" y="0"/>
                </a:cubicBezTo>
                <a:cubicBezTo>
                  <a:pt x="199" y="0"/>
                  <a:pt x="231" y="19"/>
                  <a:pt x="231" y="35"/>
                </a:cubicBezTo>
                <a:cubicBezTo>
                  <a:pt x="231" y="42"/>
                  <a:pt x="231" y="44"/>
                  <a:pt x="231" y="48"/>
                </a:cubicBezTo>
                <a:cubicBezTo>
                  <a:pt x="231" y="55"/>
                  <a:pt x="242" y="55"/>
                  <a:pt x="253" y="55"/>
                </a:cubicBezTo>
                <a:cubicBezTo>
                  <a:pt x="254" y="94"/>
                  <a:pt x="262" y="112"/>
                  <a:pt x="227" y="125"/>
                </a:cubicBezTo>
                <a:cubicBezTo>
                  <a:pt x="214" y="152"/>
                  <a:pt x="208" y="158"/>
                  <a:pt x="210" y="173"/>
                </a:cubicBezTo>
                <a:cubicBezTo>
                  <a:pt x="210" y="182"/>
                  <a:pt x="208" y="199"/>
                  <a:pt x="210" y="213"/>
                </a:cubicBezTo>
                <a:cubicBezTo>
                  <a:pt x="207" y="215"/>
                  <a:pt x="203" y="219"/>
                  <a:pt x="198" y="219"/>
                </a:cubicBezTo>
                <a:cubicBezTo>
                  <a:pt x="197" y="219"/>
                  <a:pt x="193" y="214"/>
                  <a:pt x="192" y="213"/>
                </a:cubicBezTo>
                <a:cubicBezTo>
                  <a:pt x="192" y="213"/>
                  <a:pt x="192" y="213"/>
                  <a:pt x="192" y="21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86" y="236"/>
                  <a:pt x="171" y="240"/>
                  <a:pt x="171" y="262"/>
                </a:cubicBezTo>
                <a:cubicBezTo>
                  <a:pt x="171" y="269"/>
                  <a:pt x="178" y="267"/>
                  <a:pt x="178" y="273"/>
                </a:cubicBezTo>
                <a:cubicBezTo>
                  <a:pt x="178" y="281"/>
                  <a:pt x="170" y="279"/>
                  <a:pt x="168" y="286"/>
                </a:cubicBezTo>
                <a:cubicBezTo>
                  <a:pt x="166" y="302"/>
                  <a:pt x="156" y="311"/>
                  <a:pt x="149" y="322"/>
                </a:cubicBezTo>
                <a:cubicBezTo>
                  <a:pt x="149" y="322"/>
                  <a:pt x="149" y="322"/>
                  <a:pt x="149" y="322"/>
                </a:cubicBezTo>
                <a:cubicBezTo>
                  <a:pt x="147" y="321"/>
                  <a:pt x="147" y="321"/>
                  <a:pt x="147" y="321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0" name="CustomShape 5">
            <a:extLst>
              <a:ext uri="{FF2B5EF4-FFF2-40B4-BE49-F238E27FC236}">
                <a16:creationId xmlns:a16="http://schemas.microsoft.com/office/drawing/2014/main" id="{A24C2F31-7DEB-4B74-BCBC-9DE0BAD8E8E9}"/>
              </a:ext>
            </a:extLst>
          </p:cNvPr>
          <p:cNvSpPr/>
          <p:nvPr/>
        </p:nvSpPr>
        <p:spPr>
          <a:xfrm>
            <a:off x="7194856" y="3211327"/>
            <a:ext cx="1157400" cy="1964520"/>
          </a:xfrm>
          <a:custGeom>
            <a:avLst/>
            <a:gdLst/>
            <a:ahLst/>
            <a:cxnLst/>
            <a:rect l="l" t="t" r="r" b="b"/>
            <a:pathLst>
              <a:path w="503" h="853">
                <a:moveTo>
                  <a:pt x="246" y="761"/>
                </a:moveTo>
                <a:cubicBezTo>
                  <a:pt x="246" y="761"/>
                  <a:pt x="246" y="761"/>
                  <a:pt x="246" y="761"/>
                </a:cubicBezTo>
                <a:cubicBezTo>
                  <a:pt x="247" y="761"/>
                  <a:pt x="247" y="761"/>
                  <a:pt x="247" y="761"/>
                </a:cubicBezTo>
                <a:cubicBezTo>
                  <a:pt x="247" y="761"/>
                  <a:pt x="247" y="761"/>
                  <a:pt x="247" y="761"/>
                </a:cubicBezTo>
                <a:cubicBezTo>
                  <a:pt x="228" y="761"/>
                  <a:pt x="229" y="726"/>
                  <a:pt x="210" y="726"/>
                </a:cubicBezTo>
                <a:cubicBezTo>
                  <a:pt x="207" y="726"/>
                  <a:pt x="208" y="726"/>
                  <a:pt x="203" y="726"/>
                </a:cubicBezTo>
                <a:cubicBezTo>
                  <a:pt x="198" y="726"/>
                  <a:pt x="197" y="721"/>
                  <a:pt x="196" y="717"/>
                </a:cubicBezTo>
                <a:cubicBezTo>
                  <a:pt x="182" y="721"/>
                  <a:pt x="180" y="709"/>
                  <a:pt x="180" y="695"/>
                </a:cubicBezTo>
                <a:cubicBezTo>
                  <a:pt x="180" y="686"/>
                  <a:pt x="185" y="681"/>
                  <a:pt x="187" y="674"/>
                </a:cubicBezTo>
                <a:cubicBezTo>
                  <a:pt x="183" y="673"/>
                  <a:pt x="178" y="671"/>
                  <a:pt x="178" y="665"/>
                </a:cubicBezTo>
                <a:cubicBezTo>
                  <a:pt x="178" y="657"/>
                  <a:pt x="194" y="649"/>
                  <a:pt x="196" y="636"/>
                </a:cubicBezTo>
                <a:cubicBezTo>
                  <a:pt x="196" y="635"/>
                  <a:pt x="196" y="633"/>
                  <a:pt x="196" y="629"/>
                </a:cubicBezTo>
                <a:cubicBezTo>
                  <a:pt x="196" y="618"/>
                  <a:pt x="208" y="615"/>
                  <a:pt x="208" y="607"/>
                </a:cubicBezTo>
                <a:cubicBezTo>
                  <a:pt x="208" y="597"/>
                  <a:pt x="193" y="603"/>
                  <a:pt x="193" y="591"/>
                </a:cubicBezTo>
                <a:cubicBezTo>
                  <a:pt x="193" y="588"/>
                  <a:pt x="196" y="585"/>
                  <a:pt x="198" y="583"/>
                </a:cubicBezTo>
                <a:cubicBezTo>
                  <a:pt x="198" y="583"/>
                  <a:pt x="198" y="583"/>
                  <a:pt x="19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23" y="581"/>
                  <a:pt x="233" y="580"/>
                  <a:pt x="233" y="572"/>
                </a:cubicBezTo>
                <a:cubicBezTo>
                  <a:pt x="233" y="563"/>
                  <a:pt x="214" y="528"/>
                  <a:pt x="207" y="528"/>
                </a:cubicBezTo>
                <a:cubicBezTo>
                  <a:pt x="198" y="528"/>
                  <a:pt x="196" y="538"/>
                  <a:pt x="191" y="542"/>
                </a:cubicBezTo>
                <a:cubicBezTo>
                  <a:pt x="186" y="546"/>
                  <a:pt x="180" y="545"/>
                  <a:pt x="176" y="551"/>
                </a:cubicBezTo>
                <a:cubicBezTo>
                  <a:pt x="171" y="558"/>
                  <a:pt x="172" y="570"/>
                  <a:pt x="165" y="576"/>
                </a:cubicBezTo>
                <a:cubicBezTo>
                  <a:pt x="161" y="579"/>
                  <a:pt x="156" y="579"/>
                  <a:pt x="153" y="583"/>
                </a:cubicBezTo>
                <a:cubicBezTo>
                  <a:pt x="149" y="586"/>
                  <a:pt x="149" y="592"/>
                  <a:pt x="143" y="592"/>
                </a:cubicBezTo>
                <a:cubicBezTo>
                  <a:pt x="128" y="592"/>
                  <a:pt x="130" y="577"/>
                  <a:pt x="116" y="577"/>
                </a:cubicBezTo>
                <a:cubicBezTo>
                  <a:pt x="110" y="577"/>
                  <a:pt x="108" y="583"/>
                  <a:pt x="101" y="583"/>
                </a:cubicBezTo>
                <a:cubicBezTo>
                  <a:pt x="95" y="583"/>
                  <a:pt x="89" y="580"/>
                  <a:pt x="89" y="574"/>
                </a:cubicBezTo>
                <a:cubicBezTo>
                  <a:pt x="89" y="565"/>
                  <a:pt x="97" y="561"/>
                  <a:pt x="97" y="553"/>
                </a:cubicBezTo>
                <a:cubicBezTo>
                  <a:pt x="97" y="548"/>
                  <a:pt x="92" y="546"/>
                  <a:pt x="92" y="540"/>
                </a:cubicBezTo>
                <a:cubicBezTo>
                  <a:pt x="92" y="537"/>
                  <a:pt x="97" y="535"/>
                  <a:pt x="98" y="532"/>
                </a:cubicBezTo>
                <a:cubicBezTo>
                  <a:pt x="102" y="519"/>
                  <a:pt x="107" y="506"/>
                  <a:pt x="107" y="492"/>
                </a:cubicBezTo>
                <a:cubicBezTo>
                  <a:pt x="107" y="483"/>
                  <a:pt x="105" y="479"/>
                  <a:pt x="94" y="479"/>
                </a:cubicBezTo>
                <a:cubicBezTo>
                  <a:pt x="78" y="479"/>
                  <a:pt x="70" y="490"/>
                  <a:pt x="62" y="500"/>
                </a:cubicBezTo>
                <a:cubicBezTo>
                  <a:pt x="62" y="500"/>
                  <a:pt x="62" y="500"/>
                  <a:pt x="62" y="500"/>
                </a:cubicBezTo>
                <a:cubicBezTo>
                  <a:pt x="53" y="500"/>
                  <a:pt x="53" y="500"/>
                  <a:pt x="53" y="500"/>
                </a:cubicBezTo>
                <a:cubicBezTo>
                  <a:pt x="53" y="500"/>
                  <a:pt x="53" y="500"/>
                  <a:pt x="53" y="500"/>
                </a:cubicBezTo>
                <a:cubicBezTo>
                  <a:pt x="49" y="481"/>
                  <a:pt x="49" y="464"/>
                  <a:pt x="49" y="451"/>
                </a:cubicBezTo>
                <a:cubicBezTo>
                  <a:pt x="49" y="433"/>
                  <a:pt x="20" y="439"/>
                  <a:pt x="20" y="428"/>
                </a:cubicBezTo>
                <a:cubicBezTo>
                  <a:pt x="20" y="423"/>
                  <a:pt x="23" y="421"/>
                  <a:pt x="26" y="417"/>
                </a:cubicBezTo>
                <a:cubicBezTo>
                  <a:pt x="26" y="417"/>
                  <a:pt x="26" y="417"/>
                  <a:pt x="26" y="417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11" y="396"/>
                  <a:pt x="7" y="398"/>
                  <a:pt x="0" y="388"/>
                </a:cubicBezTo>
                <a:cubicBezTo>
                  <a:pt x="4" y="384"/>
                  <a:pt x="12" y="380"/>
                  <a:pt x="12" y="373"/>
                </a:cubicBezTo>
                <a:cubicBezTo>
                  <a:pt x="12" y="361"/>
                  <a:pt x="6" y="351"/>
                  <a:pt x="6" y="337"/>
                </a:cubicBezTo>
                <a:cubicBezTo>
                  <a:pt x="6" y="293"/>
                  <a:pt x="47" y="312"/>
                  <a:pt x="47" y="275"/>
                </a:cubicBezTo>
                <a:cubicBezTo>
                  <a:pt x="47" y="261"/>
                  <a:pt x="60" y="267"/>
                  <a:pt x="69" y="264"/>
                </a:cubicBezTo>
                <a:cubicBezTo>
                  <a:pt x="82" y="259"/>
                  <a:pt x="80" y="245"/>
                  <a:pt x="80" y="233"/>
                </a:cubicBezTo>
                <a:cubicBezTo>
                  <a:pt x="80" y="227"/>
                  <a:pt x="89" y="227"/>
                  <a:pt x="89" y="222"/>
                </a:cubicBezTo>
                <a:cubicBezTo>
                  <a:pt x="89" y="192"/>
                  <a:pt x="49" y="189"/>
                  <a:pt x="49" y="160"/>
                </a:cubicBezTo>
                <a:cubicBezTo>
                  <a:pt x="49" y="157"/>
                  <a:pt x="51" y="154"/>
                  <a:pt x="49" y="152"/>
                </a:cubicBezTo>
                <a:cubicBezTo>
                  <a:pt x="53" y="142"/>
                  <a:pt x="58" y="136"/>
                  <a:pt x="58" y="125"/>
                </a:cubicBezTo>
                <a:cubicBezTo>
                  <a:pt x="58" y="110"/>
                  <a:pt x="43" y="86"/>
                  <a:pt x="43" y="77"/>
                </a:cubicBezTo>
                <a:cubicBezTo>
                  <a:pt x="43" y="68"/>
                  <a:pt x="53" y="66"/>
                  <a:pt x="60" y="66"/>
                </a:cubicBezTo>
                <a:cubicBezTo>
                  <a:pt x="69" y="66"/>
                  <a:pt x="73" y="66"/>
                  <a:pt x="78" y="66"/>
                </a:cubicBezTo>
                <a:cubicBezTo>
                  <a:pt x="79" y="66"/>
                  <a:pt x="87" y="70"/>
                  <a:pt x="95" y="67"/>
                </a:cubicBezTo>
                <a:cubicBezTo>
                  <a:pt x="105" y="62"/>
                  <a:pt x="103" y="41"/>
                  <a:pt x="123" y="41"/>
                </a:cubicBezTo>
                <a:cubicBezTo>
                  <a:pt x="133" y="41"/>
                  <a:pt x="128" y="45"/>
                  <a:pt x="135" y="41"/>
                </a:cubicBezTo>
                <a:cubicBezTo>
                  <a:pt x="142" y="38"/>
                  <a:pt x="135" y="24"/>
                  <a:pt x="138" y="18"/>
                </a:cubicBezTo>
                <a:cubicBezTo>
                  <a:pt x="143" y="14"/>
                  <a:pt x="153" y="0"/>
                  <a:pt x="158" y="0"/>
                </a:cubicBezTo>
                <a:cubicBezTo>
                  <a:pt x="175" y="0"/>
                  <a:pt x="203" y="19"/>
                  <a:pt x="203" y="38"/>
                </a:cubicBezTo>
                <a:cubicBezTo>
                  <a:pt x="203" y="43"/>
                  <a:pt x="198" y="46"/>
                  <a:pt x="198" y="52"/>
                </a:cubicBezTo>
                <a:cubicBezTo>
                  <a:pt x="198" y="62"/>
                  <a:pt x="202" y="67"/>
                  <a:pt x="210" y="67"/>
                </a:cubicBezTo>
                <a:cubicBezTo>
                  <a:pt x="220" y="67"/>
                  <a:pt x="218" y="58"/>
                  <a:pt x="225" y="58"/>
                </a:cubicBezTo>
                <a:cubicBezTo>
                  <a:pt x="231" y="58"/>
                  <a:pt x="233" y="61"/>
                  <a:pt x="237" y="61"/>
                </a:cubicBezTo>
                <a:cubicBezTo>
                  <a:pt x="244" y="61"/>
                  <a:pt x="245" y="61"/>
                  <a:pt x="249" y="61"/>
                </a:cubicBezTo>
                <a:cubicBezTo>
                  <a:pt x="256" y="61"/>
                  <a:pt x="255" y="74"/>
                  <a:pt x="263" y="77"/>
                </a:cubicBezTo>
                <a:cubicBezTo>
                  <a:pt x="255" y="84"/>
                  <a:pt x="251" y="90"/>
                  <a:pt x="258" y="101"/>
                </a:cubicBezTo>
                <a:cubicBezTo>
                  <a:pt x="236" y="99"/>
                  <a:pt x="219" y="123"/>
                  <a:pt x="219" y="123"/>
                </a:cubicBezTo>
                <a:cubicBezTo>
                  <a:pt x="209" y="150"/>
                  <a:pt x="187" y="138"/>
                  <a:pt x="187" y="171"/>
                </a:cubicBezTo>
                <a:cubicBezTo>
                  <a:pt x="187" y="218"/>
                  <a:pt x="201" y="257"/>
                  <a:pt x="187" y="288"/>
                </a:cubicBezTo>
                <a:cubicBezTo>
                  <a:pt x="185" y="292"/>
                  <a:pt x="194" y="324"/>
                  <a:pt x="191" y="372"/>
                </a:cubicBezTo>
                <a:cubicBezTo>
                  <a:pt x="188" y="412"/>
                  <a:pt x="158" y="470"/>
                  <a:pt x="187" y="467"/>
                </a:cubicBezTo>
                <a:cubicBezTo>
                  <a:pt x="241" y="416"/>
                  <a:pt x="228" y="468"/>
                  <a:pt x="242" y="481"/>
                </a:cubicBezTo>
                <a:cubicBezTo>
                  <a:pt x="250" y="475"/>
                  <a:pt x="240" y="459"/>
                  <a:pt x="245" y="452"/>
                </a:cubicBezTo>
                <a:cubicBezTo>
                  <a:pt x="246" y="432"/>
                  <a:pt x="256" y="499"/>
                  <a:pt x="278" y="464"/>
                </a:cubicBezTo>
                <a:cubicBezTo>
                  <a:pt x="292" y="457"/>
                  <a:pt x="274" y="446"/>
                  <a:pt x="274" y="419"/>
                </a:cubicBezTo>
                <a:cubicBezTo>
                  <a:pt x="308" y="382"/>
                  <a:pt x="326" y="410"/>
                  <a:pt x="338" y="410"/>
                </a:cubicBezTo>
                <a:cubicBezTo>
                  <a:pt x="404" y="401"/>
                  <a:pt x="342" y="431"/>
                  <a:pt x="365" y="432"/>
                </a:cubicBezTo>
                <a:cubicBezTo>
                  <a:pt x="402" y="438"/>
                  <a:pt x="408" y="481"/>
                  <a:pt x="422" y="511"/>
                </a:cubicBezTo>
                <a:cubicBezTo>
                  <a:pt x="440" y="549"/>
                  <a:pt x="475" y="572"/>
                  <a:pt x="492" y="613"/>
                </a:cubicBezTo>
                <a:cubicBezTo>
                  <a:pt x="503" y="638"/>
                  <a:pt x="488" y="650"/>
                  <a:pt x="496" y="690"/>
                </a:cubicBezTo>
                <a:cubicBezTo>
                  <a:pt x="491" y="692"/>
                  <a:pt x="488" y="694"/>
                  <a:pt x="485" y="694"/>
                </a:cubicBezTo>
                <a:cubicBezTo>
                  <a:pt x="479" y="694"/>
                  <a:pt x="482" y="681"/>
                  <a:pt x="480" y="677"/>
                </a:cubicBezTo>
                <a:cubicBezTo>
                  <a:pt x="480" y="674"/>
                  <a:pt x="456" y="663"/>
                  <a:pt x="454" y="663"/>
                </a:cubicBezTo>
                <a:cubicBezTo>
                  <a:pt x="454" y="663"/>
                  <a:pt x="454" y="663"/>
                  <a:pt x="454" y="663"/>
                </a:cubicBezTo>
                <a:cubicBezTo>
                  <a:pt x="433" y="693"/>
                  <a:pt x="433" y="693"/>
                  <a:pt x="433" y="693"/>
                </a:cubicBezTo>
                <a:cubicBezTo>
                  <a:pt x="433" y="693"/>
                  <a:pt x="433" y="693"/>
                  <a:pt x="433" y="693"/>
                </a:cubicBezTo>
                <a:cubicBezTo>
                  <a:pt x="433" y="693"/>
                  <a:pt x="453" y="703"/>
                  <a:pt x="455" y="703"/>
                </a:cubicBezTo>
                <a:cubicBezTo>
                  <a:pt x="464" y="703"/>
                  <a:pt x="463" y="699"/>
                  <a:pt x="470" y="703"/>
                </a:cubicBezTo>
                <a:cubicBezTo>
                  <a:pt x="470" y="703"/>
                  <a:pt x="470" y="703"/>
                  <a:pt x="470" y="703"/>
                </a:cubicBezTo>
                <a:cubicBezTo>
                  <a:pt x="470" y="722"/>
                  <a:pt x="470" y="722"/>
                  <a:pt x="470" y="722"/>
                </a:cubicBezTo>
                <a:cubicBezTo>
                  <a:pt x="470" y="722"/>
                  <a:pt x="470" y="722"/>
                  <a:pt x="470" y="722"/>
                </a:cubicBezTo>
                <a:cubicBezTo>
                  <a:pt x="466" y="730"/>
                  <a:pt x="453" y="732"/>
                  <a:pt x="453" y="737"/>
                </a:cubicBezTo>
                <a:cubicBezTo>
                  <a:pt x="453" y="743"/>
                  <a:pt x="461" y="748"/>
                  <a:pt x="461" y="754"/>
                </a:cubicBezTo>
                <a:cubicBezTo>
                  <a:pt x="461" y="778"/>
                  <a:pt x="428" y="779"/>
                  <a:pt x="408" y="779"/>
                </a:cubicBezTo>
                <a:cubicBezTo>
                  <a:pt x="402" y="779"/>
                  <a:pt x="394" y="793"/>
                  <a:pt x="394" y="799"/>
                </a:cubicBezTo>
                <a:cubicBezTo>
                  <a:pt x="394" y="807"/>
                  <a:pt x="399" y="810"/>
                  <a:pt x="399" y="816"/>
                </a:cubicBezTo>
                <a:cubicBezTo>
                  <a:pt x="399" y="823"/>
                  <a:pt x="391" y="823"/>
                  <a:pt x="385" y="823"/>
                </a:cubicBezTo>
                <a:cubicBezTo>
                  <a:pt x="385" y="823"/>
                  <a:pt x="385" y="823"/>
                  <a:pt x="385" y="823"/>
                </a:cubicBezTo>
                <a:cubicBezTo>
                  <a:pt x="385" y="822"/>
                  <a:pt x="385" y="822"/>
                  <a:pt x="385" y="822"/>
                </a:cubicBezTo>
                <a:cubicBezTo>
                  <a:pt x="385" y="822"/>
                  <a:pt x="385" y="822"/>
                  <a:pt x="385" y="822"/>
                </a:cubicBezTo>
                <a:cubicBezTo>
                  <a:pt x="379" y="804"/>
                  <a:pt x="375" y="785"/>
                  <a:pt x="380" y="762"/>
                </a:cubicBezTo>
                <a:cubicBezTo>
                  <a:pt x="367" y="761"/>
                  <a:pt x="364" y="749"/>
                  <a:pt x="358" y="743"/>
                </a:cubicBezTo>
                <a:cubicBezTo>
                  <a:pt x="357" y="741"/>
                  <a:pt x="354" y="738"/>
                  <a:pt x="351" y="738"/>
                </a:cubicBezTo>
                <a:cubicBezTo>
                  <a:pt x="337" y="749"/>
                  <a:pt x="331" y="775"/>
                  <a:pt x="320" y="795"/>
                </a:cubicBezTo>
                <a:cubicBezTo>
                  <a:pt x="303" y="827"/>
                  <a:pt x="268" y="853"/>
                  <a:pt x="257" y="831"/>
                </a:cubicBezTo>
                <a:cubicBezTo>
                  <a:pt x="244" y="806"/>
                  <a:pt x="249" y="801"/>
                  <a:pt x="233" y="799"/>
                </a:cubicBezTo>
                <a:cubicBezTo>
                  <a:pt x="237" y="793"/>
                  <a:pt x="239" y="789"/>
                  <a:pt x="239" y="781"/>
                </a:cubicBezTo>
                <a:cubicBezTo>
                  <a:pt x="239" y="778"/>
                  <a:pt x="239" y="779"/>
                  <a:pt x="239" y="775"/>
                </a:cubicBezTo>
                <a:cubicBezTo>
                  <a:pt x="239" y="767"/>
                  <a:pt x="245" y="769"/>
                  <a:pt x="246" y="761"/>
                </a:cubicBezTo>
                <a:cubicBezTo>
                  <a:pt x="246" y="761"/>
                  <a:pt x="246" y="761"/>
                  <a:pt x="246" y="761"/>
                </a:cubicBezTo>
                <a:cubicBezTo>
                  <a:pt x="246" y="762"/>
                  <a:pt x="246" y="762"/>
                  <a:pt x="246" y="762"/>
                </a:cubicBezTo>
                <a:cubicBezTo>
                  <a:pt x="246" y="761"/>
                  <a:pt x="246" y="761"/>
                  <a:pt x="246" y="761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3C2395D6-4D28-40B9-AFD1-ECD672CD15F2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2" name="Line 21">
            <a:extLst>
              <a:ext uri="{FF2B5EF4-FFF2-40B4-BE49-F238E27FC236}">
                <a16:creationId xmlns:a16="http://schemas.microsoft.com/office/drawing/2014/main" id="{4713AA57-677F-4FF4-ADD5-C633BFC48AE7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3" name="Line 22">
            <a:extLst>
              <a:ext uri="{FF2B5EF4-FFF2-40B4-BE49-F238E27FC236}">
                <a16:creationId xmlns:a16="http://schemas.microsoft.com/office/drawing/2014/main" id="{D0EF8F66-8017-4605-BE3A-2F689CDBED6B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4" name="Line 23">
            <a:extLst>
              <a:ext uri="{FF2B5EF4-FFF2-40B4-BE49-F238E27FC236}">
                <a16:creationId xmlns:a16="http://schemas.microsoft.com/office/drawing/2014/main" id="{B93B2416-BD76-411A-BEB4-3F6CABECD5CA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5" name="CustomShape 24">
            <a:extLst>
              <a:ext uri="{FF2B5EF4-FFF2-40B4-BE49-F238E27FC236}">
                <a16:creationId xmlns:a16="http://schemas.microsoft.com/office/drawing/2014/main" id="{C625C5A4-3E68-495D-8E76-C7C36102A225}"/>
              </a:ext>
            </a:extLst>
          </p:cNvPr>
          <p:cNvSpPr/>
          <p:nvPr/>
        </p:nvSpPr>
        <p:spPr>
          <a:xfrm>
            <a:off x="7997656" y="3993967"/>
            <a:ext cx="59400" cy="47880"/>
          </a:xfrm>
          <a:custGeom>
            <a:avLst/>
            <a:gdLst/>
            <a:ahLst/>
            <a:cxnLst/>
            <a:rect l="l" t="t" r="r" b="b"/>
            <a:pathLst>
              <a:path w="26" h="21">
                <a:moveTo>
                  <a:pt x="12" y="0"/>
                </a:moveTo>
                <a:cubicBezTo>
                  <a:pt x="2" y="4"/>
                  <a:pt x="0" y="4"/>
                  <a:pt x="0" y="15"/>
                </a:cubicBezTo>
                <a:cubicBezTo>
                  <a:pt x="15" y="17"/>
                  <a:pt x="18" y="21"/>
                  <a:pt x="26" y="12"/>
                </a:cubicBezTo>
                <a:cubicBezTo>
                  <a:pt x="21" y="7"/>
                  <a:pt x="15" y="6"/>
                  <a:pt x="12" y="0"/>
                </a:cubicBezTo>
                <a:cubicBezTo>
                  <a:pt x="12" y="0"/>
                  <a:pt x="12" y="0"/>
                  <a:pt x="12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6" name="CustomShape 25">
            <a:extLst>
              <a:ext uri="{FF2B5EF4-FFF2-40B4-BE49-F238E27FC236}">
                <a16:creationId xmlns:a16="http://schemas.microsoft.com/office/drawing/2014/main" id="{1E2BF79F-C324-4530-8ED7-4BA9D8F2B234}"/>
              </a:ext>
            </a:extLst>
          </p:cNvPr>
          <p:cNvSpPr/>
          <p:nvPr/>
        </p:nvSpPr>
        <p:spPr>
          <a:xfrm>
            <a:off x="8412376" y="2553607"/>
            <a:ext cx="40680" cy="97560"/>
          </a:xfrm>
          <a:custGeom>
            <a:avLst/>
            <a:gdLst/>
            <a:ahLst/>
            <a:cxnLst/>
            <a:rect l="l" t="t" r="r" b="b"/>
            <a:pathLst>
              <a:path w="18" h="43">
                <a:moveTo>
                  <a:pt x="4" y="24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11"/>
                  <a:pt x="14" y="13"/>
                  <a:pt x="14" y="17"/>
                </a:cubicBezTo>
                <a:cubicBezTo>
                  <a:pt x="14" y="24"/>
                  <a:pt x="18" y="38"/>
                  <a:pt x="17" y="43"/>
                </a:cubicBezTo>
                <a:cubicBezTo>
                  <a:pt x="16" y="43"/>
                  <a:pt x="15" y="40"/>
                  <a:pt x="14" y="38"/>
                </a:cubicBezTo>
                <a:cubicBezTo>
                  <a:pt x="12" y="32"/>
                  <a:pt x="4" y="29"/>
                  <a:pt x="4" y="24"/>
                </a:cubicBezTo>
                <a:cubicBezTo>
                  <a:pt x="4" y="24"/>
                  <a:pt x="4" y="24"/>
                  <a:pt x="4" y="2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7" name="CustomShape 26">
            <a:extLst>
              <a:ext uri="{FF2B5EF4-FFF2-40B4-BE49-F238E27FC236}">
                <a16:creationId xmlns:a16="http://schemas.microsoft.com/office/drawing/2014/main" id="{536BAF16-F0A9-42F4-AFB6-E9B9C0AF9B7C}"/>
              </a:ext>
            </a:extLst>
          </p:cNvPr>
          <p:cNvSpPr/>
          <p:nvPr/>
        </p:nvSpPr>
        <p:spPr>
          <a:xfrm>
            <a:off x="2371936" y="2420047"/>
            <a:ext cx="482760" cy="627480"/>
          </a:xfrm>
          <a:custGeom>
            <a:avLst/>
            <a:gdLst/>
            <a:ahLst/>
            <a:cxnLst/>
            <a:rect l="l" t="t" r="r" b="b"/>
            <a:pathLst>
              <a:path w="210" h="273">
                <a:moveTo>
                  <a:pt x="32" y="136"/>
                </a:moveTo>
                <a:cubicBezTo>
                  <a:pt x="32" y="143"/>
                  <a:pt x="32" y="145"/>
                  <a:pt x="32" y="149"/>
                </a:cubicBezTo>
                <a:cubicBezTo>
                  <a:pt x="32" y="156"/>
                  <a:pt x="43" y="157"/>
                  <a:pt x="54" y="157"/>
                </a:cubicBezTo>
                <a:cubicBezTo>
                  <a:pt x="54" y="154"/>
                  <a:pt x="54" y="150"/>
                  <a:pt x="54" y="148"/>
                </a:cubicBezTo>
                <a:cubicBezTo>
                  <a:pt x="63" y="91"/>
                  <a:pt x="62" y="164"/>
                  <a:pt x="76" y="186"/>
                </a:cubicBezTo>
                <a:cubicBezTo>
                  <a:pt x="86" y="234"/>
                  <a:pt x="112" y="273"/>
                  <a:pt x="153" y="273"/>
                </a:cubicBezTo>
                <a:cubicBezTo>
                  <a:pt x="193" y="273"/>
                  <a:pt x="210" y="241"/>
                  <a:pt x="204" y="200"/>
                </a:cubicBezTo>
                <a:cubicBezTo>
                  <a:pt x="202" y="178"/>
                  <a:pt x="185" y="165"/>
                  <a:pt x="188" y="112"/>
                </a:cubicBezTo>
                <a:cubicBezTo>
                  <a:pt x="172" y="95"/>
                  <a:pt x="181" y="92"/>
                  <a:pt x="167" y="74"/>
                </a:cubicBezTo>
                <a:cubicBezTo>
                  <a:pt x="100" y="66"/>
                  <a:pt x="180" y="69"/>
                  <a:pt x="153" y="54"/>
                </a:cubicBezTo>
                <a:cubicBezTo>
                  <a:pt x="149" y="2"/>
                  <a:pt x="165" y="61"/>
                  <a:pt x="171" y="50"/>
                </a:cubicBezTo>
                <a:cubicBezTo>
                  <a:pt x="164" y="37"/>
                  <a:pt x="167" y="20"/>
                  <a:pt x="149" y="21"/>
                </a:cubicBezTo>
                <a:cubicBezTo>
                  <a:pt x="139" y="27"/>
                  <a:pt x="121" y="9"/>
                  <a:pt x="111" y="6"/>
                </a:cubicBezTo>
                <a:cubicBezTo>
                  <a:pt x="69" y="0"/>
                  <a:pt x="54" y="16"/>
                  <a:pt x="55" y="52"/>
                </a:cubicBezTo>
                <a:cubicBezTo>
                  <a:pt x="58" y="85"/>
                  <a:pt x="28" y="71"/>
                  <a:pt x="11" y="81"/>
                </a:cubicBezTo>
                <a:cubicBezTo>
                  <a:pt x="6" y="86"/>
                  <a:pt x="3" y="93"/>
                  <a:pt x="0" y="101"/>
                </a:cubicBezTo>
                <a:cubicBezTo>
                  <a:pt x="0" y="101"/>
                  <a:pt x="32" y="120"/>
                  <a:pt x="32" y="136"/>
                </a:cubicBezTo>
                <a:cubicBezTo>
                  <a:pt x="32" y="136"/>
                  <a:pt x="32" y="136"/>
                  <a:pt x="32" y="136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8" name="CustomShape 27">
            <a:extLst>
              <a:ext uri="{FF2B5EF4-FFF2-40B4-BE49-F238E27FC236}">
                <a16:creationId xmlns:a16="http://schemas.microsoft.com/office/drawing/2014/main" id="{F65E4E80-8C95-42C9-A9DA-D69177DEFD66}"/>
              </a:ext>
            </a:extLst>
          </p:cNvPr>
          <p:cNvSpPr/>
          <p:nvPr/>
        </p:nvSpPr>
        <p:spPr>
          <a:xfrm>
            <a:off x="3461656" y="2677087"/>
            <a:ext cx="241200" cy="350640"/>
          </a:xfrm>
          <a:custGeom>
            <a:avLst/>
            <a:gdLst/>
            <a:ahLst/>
            <a:cxnLst/>
            <a:rect l="l" t="t" r="r" b="b"/>
            <a:pathLst>
              <a:path w="105" h="152">
                <a:moveTo>
                  <a:pt x="75" y="4"/>
                </a:moveTo>
                <a:cubicBezTo>
                  <a:pt x="71" y="1"/>
                  <a:pt x="70" y="1"/>
                  <a:pt x="66" y="0"/>
                </a:cubicBezTo>
                <a:cubicBezTo>
                  <a:pt x="63" y="6"/>
                  <a:pt x="62" y="12"/>
                  <a:pt x="60" y="17"/>
                </a:cubicBezTo>
                <a:cubicBezTo>
                  <a:pt x="55" y="16"/>
                  <a:pt x="52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23"/>
                  <a:pt x="44" y="26"/>
                  <a:pt x="47" y="29"/>
                </a:cubicBezTo>
                <a:cubicBezTo>
                  <a:pt x="45" y="29"/>
                  <a:pt x="34" y="31"/>
                  <a:pt x="33" y="34"/>
                </a:cubicBezTo>
                <a:cubicBezTo>
                  <a:pt x="29" y="39"/>
                  <a:pt x="31" y="47"/>
                  <a:pt x="24" y="47"/>
                </a:cubicBezTo>
                <a:cubicBezTo>
                  <a:pt x="19" y="47"/>
                  <a:pt x="18" y="39"/>
                  <a:pt x="14" y="39"/>
                </a:cubicBezTo>
                <a:cubicBezTo>
                  <a:pt x="4" y="39"/>
                  <a:pt x="0" y="52"/>
                  <a:pt x="0" y="61"/>
                </a:cubicBezTo>
                <a:cubicBezTo>
                  <a:pt x="0" y="75"/>
                  <a:pt x="17" y="82"/>
                  <a:pt x="23" y="83"/>
                </a:cubicBezTo>
                <a:cubicBezTo>
                  <a:pt x="20" y="95"/>
                  <a:pt x="23" y="88"/>
                  <a:pt x="23" y="98"/>
                </a:cubicBezTo>
                <a:cubicBezTo>
                  <a:pt x="23" y="106"/>
                  <a:pt x="13" y="106"/>
                  <a:pt x="13" y="113"/>
                </a:cubicBezTo>
                <a:cubicBezTo>
                  <a:pt x="13" y="134"/>
                  <a:pt x="43" y="144"/>
                  <a:pt x="56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57" y="128"/>
                  <a:pt x="57" y="108"/>
                </a:cubicBezTo>
                <a:cubicBezTo>
                  <a:pt x="57" y="64"/>
                  <a:pt x="76" y="59"/>
                  <a:pt x="95" y="39"/>
                </a:cubicBezTo>
                <a:cubicBezTo>
                  <a:pt x="93" y="38"/>
                  <a:pt x="92" y="37"/>
                  <a:pt x="92" y="36"/>
                </a:cubicBezTo>
                <a:cubicBezTo>
                  <a:pt x="97" y="34"/>
                  <a:pt x="104" y="32"/>
                  <a:pt x="105" y="31"/>
                </a:cubicBezTo>
                <a:cubicBezTo>
                  <a:pt x="99" y="22"/>
                  <a:pt x="93" y="20"/>
                  <a:pt x="91" y="8"/>
                </a:cubicBezTo>
                <a:cubicBezTo>
                  <a:pt x="84" y="8"/>
                  <a:pt x="75" y="5"/>
                  <a:pt x="75" y="4"/>
                </a:cubicBezTo>
                <a:cubicBezTo>
                  <a:pt x="75" y="4"/>
                  <a:pt x="75" y="4"/>
                  <a:pt x="75" y="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59" name="CustomShape 28">
            <a:extLst>
              <a:ext uri="{FF2B5EF4-FFF2-40B4-BE49-F238E27FC236}">
                <a16:creationId xmlns:a16="http://schemas.microsoft.com/office/drawing/2014/main" id="{F1C67276-DB70-437E-B361-F6F2FDC09F0F}"/>
              </a:ext>
            </a:extLst>
          </p:cNvPr>
          <p:cNvSpPr/>
          <p:nvPr/>
        </p:nvSpPr>
        <p:spPr>
          <a:xfrm>
            <a:off x="3658936" y="2428687"/>
            <a:ext cx="583560" cy="307800"/>
          </a:xfrm>
          <a:custGeom>
            <a:avLst/>
            <a:gdLst/>
            <a:ahLst/>
            <a:cxnLst/>
            <a:rect l="l" t="t" r="r" b="b"/>
            <a:pathLst>
              <a:path w="254" h="134">
                <a:moveTo>
                  <a:pt x="230" y="2"/>
                </a:moveTo>
                <a:cubicBezTo>
                  <a:pt x="221" y="6"/>
                  <a:pt x="220" y="17"/>
                  <a:pt x="215" y="18"/>
                </a:cubicBezTo>
                <a:cubicBezTo>
                  <a:pt x="211" y="19"/>
                  <a:pt x="205" y="17"/>
                  <a:pt x="203" y="17"/>
                </a:cubicBezTo>
                <a:cubicBezTo>
                  <a:pt x="193" y="17"/>
                  <a:pt x="187" y="23"/>
                  <a:pt x="178" y="23"/>
                </a:cubicBezTo>
                <a:cubicBezTo>
                  <a:pt x="164" y="23"/>
                  <a:pt x="158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08" y="20"/>
                  <a:pt x="103" y="25"/>
                  <a:pt x="96" y="28"/>
                </a:cubicBezTo>
                <a:cubicBezTo>
                  <a:pt x="93" y="29"/>
                  <a:pt x="94" y="35"/>
                  <a:pt x="90" y="35"/>
                </a:cubicBezTo>
                <a:cubicBezTo>
                  <a:pt x="89" y="35"/>
                  <a:pt x="82" y="32"/>
                  <a:pt x="82" y="32"/>
                </a:cubicBezTo>
                <a:cubicBezTo>
                  <a:pt x="77" y="36"/>
                  <a:pt x="76" y="38"/>
                  <a:pt x="71" y="39"/>
                </a:cubicBezTo>
                <a:cubicBezTo>
                  <a:pt x="70" y="34"/>
                  <a:pt x="67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5" y="45"/>
                  <a:pt x="66" y="46"/>
                  <a:pt x="67" y="49"/>
                </a:cubicBezTo>
                <a:cubicBezTo>
                  <a:pt x="64" y="49"/>
                  <a:pt x="60" y="49"/>
                  <a:pt x="56" y="49"/>
                </a:cubicBezTo>
                <a:cubicBezTo>
                  <a:pt x="57" y="55"/>
                  <a:pt x="60" y="56"/>
                  <a:pt x="62" y="62"/>
                </a:cubicBezTo>
                <a:cubicBezTo>
                  <a:pt x="57" y="62"/>
                  <a:pt x="55" y="60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64"/>
                  <a:pt x="49" y="65"/>
                  <a:pt x="48" y="68"/>
                </a:cubicBezTo>
                <a:cubicBezTo>
                  <a:pt x="45" y="70"/>
                  <a:pt x="41" y="68"/>
                  <a:pt x="41" y="68"/>
                </a:cubicBezTo>
                <a:cubicBezTo>
                  <a:pt x="34" y="68"/>
                  <a:pt x="38" y="78"/>
                  <a:pt x="34" y="84"/>
                </a:cubicBezTo>
                <a:cubicBezTo>
                  <a:pt x="30" y="81"/>
                  <a:pt x="27" y="77"/>
                  <a:pt x="23" y="77"/>
                </a:cubicBezTo>
                <a:cubicBezTo>
                  <a:pt x="14" y="77"/>
                  <a:pt x="0" y="83"/>
                  <a:pt x="0" y="89"/>
                </a:cubicBezTo>
                <a:cubicBezTo>
                  <a:pt x="0" y="92"/>
                  <a:pt x="14" y="100"/>
                  <a:pt x="17" y="103"/>
                </a:cubicBezTo>
                <a:cubicBezTo>
                  <a:pt x="13" y="103"/>
                  <a:pt x="8" y="103"/>
                  <a:pt x="8" y="103"/>
                </a:cubicBezTo>
                <a:cubicBezTo>
                  <a:pt x="6" y="103"/>
                  <a:pt x="0" y="102"/>
                  <a:pt x="0" y="108"/>
                </a:cubicBezTo>
                <a:cubicBezTo>
                  <a:pt x="0" y="114"/>
                  <a:pt x="6" y="112"/>
                  <a:pt x="9" y="114"/>
                </a:cubicBezTo>
                <a:cubicBezTo>
                  <a:pt x="14" y="116"/>
                  <a:pt x="13" y="121"/>
                  <a:pt x="14" y="126"/>
                </a:cubicBezTo>
                <a:cubicBezTo>
                  <a:pt x="16" y="131"/>
                  <a:pt x="28" y="134"/>
                  <a:pt x="34" y="134"/>
                </a:cubicBezTo>
                <a:cubicBezTo>
                  <a:pt x="41" y="134"/>
                  <a:pt x="38" y="123"/>
                  <a:pt x="38" y="116"/>
                </a:cubicBezTo>
                <a:cubicBezTo>
                  <a:pt x="43" y="118"/>
                  <a:pt x="45" y="120"/>
                  <a:pt x="49" y="120"/>
                </a:cubicBezTo>
                <a:cubicBezTo>
                  <a:pt x="50" y="114"/>
                  <a:pt x="45" y="109"/>
                  <a:pt x="46" y="105"/>
                </a:cubicBezTo>
                <a:cubicBezTo>
                  <a:pt x="49" y="109"/>
                  <a:pt x="51" y="114"/>
                  <a:pt x="55" y="114"/>
                </a:cubicBezTo>
                <a:cubicBezTo>
                  <a:pt x="60" y="114"/>
                  <a:pt x="60" y="109"/>
                  <a:pt x="60" y="107"/>
                </a:cubicBezTo>
                <a:cubicBezTo>
                  <a:pt x="60" y="100"/>
                  <a:pt x="56" y="100"/>
                  <a:pt x="60" y="97"/>
                </a:cubicBezTo>
                <a:cubicBezTo>
                  <a:pt x="61" y="99"/>
                  <a:pt x="65" y="103"/>
                  <a:pt x="66" y="103"/>
                </a:cubicBezTo>
                <a:cubicBezTo>
                  <a:pt x="72" y="103"/>
                  <a:pt x="78" y="86"/>
                  <a:pt x="82" y="83"/>
                </a:cubicBezTo>
                <a:cubicBezTo>
                  <a:pt x="85" y="86"/>
                  <a:pt x="86" y="88"/>
                  <a:pt x="89" y="88"/>
                </a:cubicBezTo>
                <a:cubicBezTo>
                  <a:pt x="93" y="88"/>
                  <a:pt x="92" y="82"/>
                  <a:pt x="96" y="82"/>
                </a:cubicBezTo>
                <a:cubicBezTo>
                  <a:pt x="98" y="82"/>
                  <a:pt x="109" y="82"/>
                  <a:pt x="114" y="80"/>
                </a:cubicBezTo>
                <a:cubicBezTo>
                  <a:pt x="118" y="77"/>
                  <a:pt x="115" y="71"/>
                  <a:pt x="120" y="70"/>
                </a:cubicBezTo>
                <a:cubicBezTo>
                  <a:pt x="139" y="61"/>
                  <a:pt x="148" y="61"/>
                  <a:pt x="173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31" y="49"/>
                  <a:pt x="254" y="44"/>
                  <a:pt x="254" y="18"/>
                </a:cubicBezTo>
                <a:cubicBezTo>
                  <a:pt x="254" y="1"/>
                  <a:pt x="230" y="0"/>
                  <a:pt x="230" y="2"/>
                </a:cubicBezTo>
                <a:cubicBezTo>
                  <a:pt x="230" y="2"/>
                  <a:pt x="230" y="2"/>
                  <a:pt x="230" y="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0" name="CustomShape 29">
            <a:extLst>
              <a:ext uri="{FF2B5EF4-FFF2-40B4-BE49-F238E27FC236}">
                <a16:creationId xmlns:a16="http://schemas.microsoft.com/office/drawing/2014/main" id="{BA799E77-1227-47C8-BEEC-40256C40CDC6}"/>
              </a:ext>
            </a:extLst>
          </p:cNvPr>
          <p:cNvSpPr/>
          <p:nvPr/>
        </p:nvSpPr>
        <p:spPr>
          <a:xfrm>
            <a:off x="1421536" y="3168847"/>
            <a:ext cx="262440" cy="418680"/>
          </a:xfrm>
          <a:custGeom>
            <a:avLst/>
            <a:gdLst/>
            <a:ahLst/>
            <a:cxnLst/>
            <a:rect l="l" t="t" r="r" b="b"/>
            <a:pathLst>
              <a:path w="114" h="182">
                <a:moveTo>
                  <a:pt x="10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9" y="12"/>
                  <a:pt x="70" y="13"/>
                  <a:pt x="64" y="22"/>
                </a:cubicBezTo>
                <a:cubicBezTo>
                  <a:pt x="60" y="27"/>
                  <a:pt x="60" y="33"/>
                  <a:pt x="55" y="38"/>
                </a:cubicBezTo>
                <a:cubicBezTo>
                  <a:pt x="51" y="40"/>
                  <a:pt x="42" y="37"/>
                  <a:pt x="37" y="40"/>
                </a:cubicBezTo>
                <a:cubicBezTo>
                  <a:pt x="31" y="45"/>
                  <a:pt x="38" y="53"/>
                  <a:pt x="37" y="60"/>
                </a:cubicBezTo>
                <a:cubicBezTo>
                  <a:pt x="35" y="61"/>
                  <a:pt x="22" y="66"/>
                  <a:pt x="22" y="66"/>
                </a:cubicBezTo>
                <a:cubicBezTo>
                  <a:pt x="13" y="73"/>
                  <a:pt x="13" y="89"/>
                  <a:pt x="8" y="98"/>
                </a:cubicBezTo>
                <a:cubicBezTo>
                  <a:pt x="6" y="103"/>
                  <a:pt x="0" y="103"/>
                  <a:pt x="0" y="110"/>
                </a:cubicBezTo>
                <a:cubicBezTo>
                  <a:pt x="0" y="123"/>
                  <a:pt x="11" y="124"/>
                  <a:pt x="11" y="133"/>
                </a:cubicBezTo>
                <a:cubicBezTo>
                  <a:pt x="11" y="139"/>
                  <a:pt x="2" y="140"/>
                  <a:pt x="2" y="146"/>
                </a:cubicBezTo>
                <a:cubicBezTo>
                  <a:pt x="2" y="148"/>
                  <a:pt x="21" y="155"/>
                  <a:pt x="22" y="160"/>
                </a:cubicBezTo>
                <a:cubicBezTo>
                  <a:pt x="24" y="167"/>
                  <a:pt x="22" y="179"/>
                  <a:pt x="29" y="179"/>
                </a:cubicBezTo>
                <a:cubicBezTo>
                  <a:pt x="32" y="179"/>
                  <a:pt x="33" y="176"/>
                  <a:pt x="35" y="176"/>
                </a:cubicBezTo>
                <a:cubicBezTo>
                  <a:pt x="38" y="176"/>
                  <a:pt x="39" y="182"/>
                  <a:pt x="43" y="182"/>
                </a:cubicBezTo>
                <a:cubicBezTo>
                  <a:pt x="49" y="182"/>
                  <a:pt x="66" y="168"/>
                  <a:pt x="66" y="162"/>
                </a:cubicBezTo>
                <a:cubicBezTo>
                  <a:pt x="66" y="158"/>
                  <a:pt x="66" y="157"/>
                  <a:pt x="66" y="153"/>
                </a:cubicBezTo>
                <a:cubicBezTo>
                  <a:pt x="66" y="148"/>
                  <a:pt x="69" y="142"/>
                  <a:pt x="70" y="135"/>
                </a:cubicBezTo>
                <a:cubicBezTo>
                  <a:pt x="72" y="135"/>
                  <a:pt x="75" y="134"/>
                  <a:pt x="77" y="135"/>
                </a:cubicBezTo>
                <a:cubicBezTo>
                  <a:pt x="77" y="131"/>
                  <a:pt x="77" y="126"/>
                  <a:pt x="77" y="126"/>
                </a:cubicBezTo>
                <a:cubicBezTo>
                  <a:pt x="77" y="115"/>
                  <a:pt x="104" y="103"/>
                  <a:pt x="104" y="91"/>
                </a:cubicBezTo>
                <a:cubicBezTo>
                  <a:pt x="104" y="86"/>
                  <a:pt x="99" y="83"/>
                  <a:pt x="99" y="77"/>
                </a:cubicBezTo>
                <a:cubicBezTo>
                  <a:pt x="99" y="66"/>
                  <a:pt x="103" y="62"/>
                  <a:pt x="112" y="62"/>
                </a:cubicBezTo>
                <a:cubicBezTo>
                  <a:pt x="111" y="60"/>
                  <a:pt x="111" y="55"/>
                  <a:pt x="111" y="51"/>
                </a:cubicBezTo>
                <a:cubicBezTo>
                  <a:pt x="111" y="44"/>
                  <a:pt x="114" y="40"/>
                  <a:pt x="114" y="33"/>
                </a:cubicBezTo>
                <a:cubicBezTo>
                  <a:pt x="114" y="21"/>
                  <a:pt x="106" y="22"/>
                  <a:pt x="106" y="8"/>
                </a:cubicBezTo>
                <a:cubicBezTo>
                  <a:pt x="106" y="3"/>
                  <a:pt x="106" y="1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1" name="CustomShape 30">
            <a:extLst>
              <a:ext uri="{FF2B5EF4-FFF2-40B4-BE49-F238E27FC236}">
                <a16:creationId xmlns:a16="http://schemas.microsoft.com/office/drawing/2014/main" id="{47D08F8D-5EA8-4D85-AE8F-F62AA69D2D84}"/>
              </a:ext>
            </a:extLst>
          </p:cNvPr>
          <p:cNvSpPr/>
          <p:nvPr/>
        </p:nvSpPr>
        <p:spPr>
          <a:xfrm>
            <a:off x="1599016" y="3299527"/>
            <a:ext cx="370440" cy="288000"/>
          </a:xfrm>
          <a:custGeom>
            <a:avLst/>
            <a:gdLst/>
            <a:ahLst/>
            <a:cxnLst/>
            <a:rect l="l" t="t" r="r" b="b"/>
            <a:pathLst>
              <a:path w="161" h="125">
                <a:moveTo>
                  <a:pt x="157" y="125"/>
                </a:moveTo>
                <a:cubicBezTo>
                  <a:pt x="157" y="119"/>
                  <a:pt x="161" y="107"/>
                  <a:pt x="157" y="100"/>
                </a:cubicBezTo>
                <a:cubicBezTo>
                  <a:pt x="157" y="99"/>
                  <a:pt x="144" y="98"/>
                  <a:pt x="144" y="94"/>
                </a:cubicBezTo>
                <a:cubicBezTo>
                  <a:pt x="144" y="88"/>
                  <a:pt x="149" y="84"/>
                  <a:pt x="149" y="74"/>
                </a:cubicBezTo>
                <a:cubicBezTo>
                  <a:pt x="142" y="71"/>
                  <a:pt x="138" y="64"/>
                  <a:pt x="136" y="57"/>
                </a:cubicBezTo>
                <a:cubicBezTo>
                  <a:pt x="132" y="47"/>
                  <a:pt x="133" y="34"/>
                  <a:pt x="126" y="34"/>
                </a:cubicBezTo>
                <a:cubicBezTo>
                  <a:pt x="122" y="31"/>
                  <a:pt x="125" y="34"/>
                  <a:pt x="120" y="34"/>
                </a:cubicBezTo>
                <a:cubicBezTo>
                  <a:pt x="106" y="34"/>
                  <a:pt x="117" y="10"/>
                  <a:pt x="100" y="10"/>
                </a:cubicBezTo>
                <a:cubicBezTo>
                  <a:pt x="97" y="10"/>
                  <a:pt x="95" y="14"/>
                  <a:pt x="91" y="14"/>
                </a:cubicBezTo>
                <a:cubicBezTo>
                  <a:pt x="85" y="14"/>
                  <a:pt x="83" y="9"/>
                  <a:pt x="79" y="8"/>
                </a:cubicBezTo>
                <a:cubicBezTo>
                  <a:pt x="72" y="5"/>
                  <a:pt x="64" y="9"/>
                  <a:pt x="57" y="7"/>
                </a:cubicBezTo>
                <a:cubicBezTo>
                  <a:pt x="54" y="5"/>
                  <a:pt x="56" y="0"/>
                  <a:pt x="50" y="0"/>
                </a:cubicBezTo>
                <a:cubicBezTo>
                  <a:pt x="46" y="0"/>
                  <a:pt x="45" y="8"/>
                  <a:pt x="40" y="8"/>
                </a:cubicBezTo>
                <a:cubicBezTo>
                  <a:pt x="38" y="8"/>
                  <a:pt x="36" y="7"/>
                  <a:pt x="35" y="5"/>
                </a:cubicBezTo>
                <a:cubicBezTo>
                  <a:pt x="26" y="5"/>
                  <a:pt x="22" y="9"/>
                  <a:pt x="22" y="20"/>
                </a:cubicBezTo>
                <a:cubicBezTo>
                  <a:pt x="22" y="26"/>
                  <a:pt x="27" y="29"/>
                  <a:pt x="27" y="34"/>
                </a:cubicBezTo>
                <a:cubicBezTo>
                  <a:pt x="27" y="46"/>
                  <a:pt x="0" y="58"/>
                  <a:pt x="0" y="69"/>
                </a:cubicBezTo>
                <a:cubicBezTo>
                  <a:pt x="0" y="69"/>
                  <a:pt x="0" y="73"/>
                  <a:pt x="0" y="77"/>
                </a:cubicBezTo>
                <a:cubicBezTo>
                  <a:pt x="8" y="78"/>
                  <a:pt x="6" y="88"/>
                  <a:pt x="11" y="89"/>
                </a:cubicBezTo>
                <a:cubicBezTo>
                  <a:pt x="31" y="95"/>
                  <a:pt x="36" y="90"/>
                  <a:pt x="52" y="96"/>
                </a:cubicBezTo>
                <a:cubicBezTo>
                  <a:pt x="57" y="99"/>
                  <a:pt x="58" y="105"/>
                  <a:pt x="63" y="105"/>
                </a:cubicBezTo>
                <a:cubicBezTo>
                  <a:pt x="77" y="105"/>
                  <a:pt x="86" y="93"/>
                  <a:pt x="95" y="93"/>
                </a:cubicBezTo>
                <a:cubicBezTo>
                  <a:pt x="110" y="93"/>
                  <a:pt x="105" y="111"/>
                  <a:pt x="112" y="111"/>
                </a:cubicBezTo>
                <a:cubicBezTo>
                  <a:pt x="115" y="111"/>
                  <a:pt x="118" y="107"/>
                  <a:pt x="121" y="107"/>
                </a:cubicBezTo>
                <a:cubicBezTo>
                  <a:pt x="122" y="112"/>
                  <a:pt x="125" y="116"/>
                  <a:pt x="128" y="116"/>
                </a:cubicBezTo>
                <a:cubicBezTo>
                  <a:pt x="131" y="116"/>
                  <a:pt x="132" y="112"/>
                  <a:pt x="134" y="112"/>
                </a:cubicBezTo>
                <a:cubicBezTo>
                  <a:pt x="141" y="112"/>
                  <a:pt x="145" y="122"/>
                  <a:pt x="155" y="122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7" y="125"/>
                  <a:pt x="157" y="125"/>
                  <a:pt x="157" y="12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2" name="CustomShape 31">
            <a:extLst>
              <a:ext uri="{FF2B5EF4-FFF2-40B4-BE49-F238E27FC236}">
                <a16:creationId xmlns:a16="http://schemas.microsoft.com/office/drawing/2014/main" id="{706D2BAD-8767-4C05-875A-1C12D8B132A6}"/>
              </a:ext>
            </a:extLst>
          </p:cNvPr>
          <p:cNvSpPr/>
          <p:nvPr/>
        </p:nvSpPr>
        <p:spPr>
          <a:xfrm>
            <a:off x="6135016" y="4450087"/>
            <a:ext cx="819360" cy="1234080"/>
          </a:xfrm>
          <a:custGeom>
            <a:avLst/>
            <a:gdLst/>
            <a:ahLst/>
            <a:cxnLst/>
            <a:rect l="l" t="t" r="r" b="b"/>
            <a:pathLst>
              <a:path w="356" h="536">
                <a:moveTo>
                  <a:pt x="175" y="0"/>
                </a:moveTo>
                <a:cubicBezTo>
                  <a:pt x="175" y="0"/>
                  <a:pt x="175" y="0"/>
                  <a:pt x="17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93" y="17"/>
                  <a:pt x="193" y="52"/>
                  <a:pt x="225" y="55"/>
                </a:cubicBezTo>
                <a:cubicBezTo>
                  <a:pt x="225" y="55"/>
                  <a:pt x="218" y="66"/>
                  <a:pt x="228" y="72"/>
                </a:cubicBezTo>
                <a:cubicBezTo>
                  <a:pt x="239" y="77"/>
                  <a:pt x="234" y="72"/>
                  <a:pt x="241" y="77"/>
                </a:cubicBezTo>
                <a:cubicBezTo>
                  <a:pt x="248" y="82"/>
                  <a:pt x="255" y="79"/>
                  <a:pt x="247" y="87"/>
                </a:cubicBezTo>
                <a:cubicBezTo>
                  <a:pt x="240" y="97"/>
                  <a:pt x="251" y="106"/>
                  <a:pt x="262" y="95"/>
                </a:cubicBezTo>
                <a:cubicBezTo>
                  <a:pt x="272" y="84"/>
                  <a:pt x="277" y="85"/>
                  <a:pt x="280" y="93"/>
                </a:cubicBezTo>
                <a:cubicBezTo>
                  <a:pt x="285" y="102"/>
                  <a:pt x="289" y="106"/>
                  <a:pt x="294" y="100"/>
                </a:cubicBezTo>
                <a:cubicBezTo>
                  <a:pt x="299" y="95"/>
                  <a:pt x="303" y="97"/>
                  <a:pt x="308" y="108"/>
                </a:cubicBezTo>
                <a:cubicBezTo>
                  <a:pt x="314" y="118"/>
                  <a:pt x="316" y="124"/>
                  <a:pt x="314" y="129"/>
                </a:cubicBezTo>
                <a:cubicBezTo>
                  <a:pt x="311" y="133"/>
                  <a:pt x="316" y="134"/>
                  <a:pt x="322" y="139"/>
                </a:cubicBezTo>
                <a:cubicBezTo>
                  <a:pt x="328" y="144"/>
                  <a:pt x="332" y="148"/>
                  <a:pt x="325" y="150"/>
                </a:cubicBezTo>
                <a:cubicBezTo>
                  <a:pt x="317" y="152"/>
                  <a:pt x="317" y="156"/>
                  <a:pt x="325" y="162"/>
                </a:cubicBezTo>
                <a:cubicBezTo>
                  <a:pt x="331" y="168"/>
                  <a:pt x="331" y="172"/>
                  <a:pt x="337" y="176"/>
                </a:cubicBezTo>
                <a:cubicBezTo>
                  <a:pt x="343" y="179"/>
                  <a:pt x="347" y="188"/>
                  <a:pt x="347" y="188"/>
                </a:cubicBezTo>
                <a:cubicBezTo>
                  <a:pt x="328" y="202"/>
                  <a:pt x="311" y="224"/>
                  <a:pt x="309" y="251"/>
                </a:cubicBezTo>
                <a:cubicBezTo>
                  <a:pt x="312" y="268"/>
                  <a:pt x="354" y="227"/>
                  <a:pt x="341" y="283"/>
                </a:cubicBezTo>
                <a:cubicBezTo>
                  <a:pt x="333" y="312"/>
                  <a:pt x="333" y="317"/>
                  <a:pt x="333" y="346"/>
                </a:cubicBezTo>
                <a:cubicBezTo>
                  <a:pt x="333" y="370"/>
                  <a:pt x="356" y="379"/>
                  <a:pt x="346" y="385"/>
                </a:cubicBezTo>
                <a:cubicBezTo>
                  <a:pt x="326" y="398"/>
                  <a:pt x="327" y="434"/>
                  <a:pt x="294" y="428"/>
                </a:cubicBezTo>
                <a:cubicBezTo>
                  <a:pt x="277" y="426"/>
                  <a:pt x="272" y="419"/>
                  <a:pt x="258" y="419"/>
                </a:cubicBezTo>
                <a:cubicBezTo>
                  <a:pt x="251" y="419"/>
                  <a:pt x="242" y="432"/>
                  <a:pt x="234" y="433"/>
                </a:cubicBezTo>
                <a:cubicBezTo>
                  <a:pt x="218" y="437"/>
                  <a:pt x="192" y="419"/>
                  <a:pt x="186" y="433"/>
                </a:cubicBezTo>
                <a:cubicBezTo>
                  <a:pt x="176" y="460"/>
                  <a:pt x="127" y="533"/>
                  <a:pt x="49" y="535"/>
                </a:cubicBezTo>
                <a:cubicBezTo>
                  <a:pt x="6" y="536"/>
                  <a:pt x="0" y="510"/>
                  <a:pt x="0" y="510"/>
                </a:cubicBezTo>
                <a:cubicBezTo>
                  <a:pt x="2" y="497"/>
                  <a:pt x="20" y="491"/>
                  <a:pt x="21" y="477"/>
                </a:cubicBezTo>
                <a:cubicBezTo>
                  <a:pt x="17" y="476"/>
                  <a:pt x="2" y="476"/>
                  <a:pt x="2" y="467"/>
                </a:cubicBezTo>
                <a:cubicBezTo>
                  <a:pt x="2" y="459"/>
                  <a:pt x="9" y="454"/>
                  <a:pt x="12" y="448"/>
                </a:cubicBezTo>
                <a:cubicBezTo>
                  <a:pt x="10" y="445"/>
                  <a:pt x="5" y="443"/>
                  <a:pt x="5" y="437"/>
                </a:cubicBezTo>
                <a:cubicBezTo>
                  <a:pt x="5" y="429"/>
                  <a:pt x="18" y="428"/>
                  <a:pt x="28" y="428"/>
                </a:cubicBezTo>
                <a:cubicBezTo>
                  <a:pt x="39" y="428"/>
                  <a:pt x="38" y="413"/>
                  <a:pt x="50" y="413"/>
                </a:cubicBezTo>
                <a:cubicBezTo>
                  <a:pt x="58" y="413"/>
                  <a:pt x="66" y="414"/>
                  <a:pt x="71" y="410"/>
                </a:cubicBezTo>
                <a:cubicBezTo>
                  <a:pt x="75" y="406"/>
                  <a:pt x="71" y="401"/>
                  <a:pt x="75" y="396"/>
                </a:cubicBezTo>
                <a:cubicBezTo>
                  <a:pt x="87" y="384"/>
                  <a:pt x="95" y="380"/>
                  <a:pt x="100" y="359"/>
                </a:cubicBezTo>
                <a:cubicBezTo>
                  <a:pt x="113" y="359"/>
                  <a:pt x="125" y="346"/>
                  <a:pt x="133" y="337"/>
                </a:cubicBezTo>
                <a:cubicBezTo>
                  <a:pt x="141" y="330"/>
                  <a:pt x="149" y="326"/>
                  <a:pt x="149" y="312"/>
                </a:cubicBezTo>
                <a:cubicBezTo>
                  <a:pt x="149" y="295"/>
                  <a:pt x="127" y="295"/>
                  <a:pt x="127" y="280"/>
                </a:cubicBezTo>
                <a:cubicBezTo>
                  <a:pt x="127" y="272"/>
                  <a:pt x="138" y="272"/>
                  <a:pt x="141" y="266"/>
                </a:cubicBezTo>
                <a:cubicBezTo>
                  <a:pt x="149" y="250"/>
                  <a:pt x="156" y="223"/>
                  <a:pt x="171" y="214"/>
                </a:cubicBezTo>
                <a:cubicBezTo>
                  <a:pt x="178" y="209"/>
                  <a:pt x="188" y="208"/>
                  <a:pt x="188" y="193"/>
                </a:cubicBezTo>
                <a:cubicBezTo>
                  <a:pt x="188" y="183"/>
                  <a:pt x="181" y="181"/>
                  <a:pt x="173" y="176"/>
                </a:cubicBezTo>
                <a:cubicBezTo>
                  <a:pt x="165" y="168"/>
                  <a:pt x="160" y="173"/>
                  <a:pt x="149" y="170"/>
                </a:cubicBezTo>
                <a:cubicBezTo>
                  <a:pt x="149" y="170"/>
                  <a:pt x="140" y="151"/>
                  <a:pt x="139" y="148"/>
                </a:cubicBezTo>
                <a:cubicBezTo>
                  <a:pt x="135" y="138"/>
                  <a:pt x="130" y="132"/>
                  <a:pt x="124" y="122"/>
                </a:cubicBezTo>
                <a:cubicBezTo>
                  <a:pt x="123" y="119"/>
                  <a:pt x="118" y="118"/>
                  <a:pt x="118" y="112"/>
                </a:cubicBezTo>
                <a:cubicBezTo>
                  <a:pt x="118" y="107"/>
                  <a:pt x="117" y="100"/>
                  <a:pt x="123" y="100"/>
                </a:cubicBezTo>
                <a:cubicBezTo>
                  <a:pt x="129" y="100"/>
                  <a:pt x="130" y="104"/>
                  <a:pt x="138" y="104"/>
                </a:cubicBezTo>
                <a:cubicBezTo>
                  <a:pt x="151" y="104"/>
                  <a:pt x="155" y="87"/>
                  <a:pt x="164" y="85"/>
                </a:cubicBezTo>
                <a:cubicBezTo>
                  <a:pt x="162" y="81"/>
                  <a:pt x="160" y="75"/>
                  <a:pt x="160" y="72"/>
                </a:cubicBezTo>
                <a:cubicBezTo>
                  <a:pt x="160" y="68"/>
                  <a:pt x="162" y="68"/>
                  <a:pt x="164" y="64"/>
                </a:cubicBezTo>
                <a:cubicBezTo>
                  <a:pt x="153" y="61"/>
                  <a:pt x="139" y="60"/>
                  <a:pt x="139" y="50"/>
                </a:cubicBezTo>
                <a:cubicBezTo>
                  <a:pt x="139" y="40"/>
                  <a:pt x="139" y="25"/>
                  <a:pt x="139" y="17"/>
                </a:cubicBezTo>
                <a:cubicBezTo>
                  <a:pt x="139" y="12"/>
                  <a:pt x="146" y="12"/>
                  <a:pt x="148" y="12"/>
                </a:cubicBezTo>
                <a:cubicBezTo>
                  <a:pt x="151" y="12"/>
                  <a:pt x="157" y="12"/>
                  <a:pt x="162" y="12"/>
                </a:cubicBezTo>
                <a:cubicBezTo>
                  <a:pt x="171" y="12"/>
                  <a:pt x="173" y="7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75" y="0"/>
                  <a:pt x="175" y="0"/>
                  <a:pt x="175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3" name="CustomShape 32">
            <a:extLst>
              <a:ext uri="{FF2B5EF4-FFF2-40B4-BE49-F238E27FC236}">
                <a16:creationId xmlns:a16="http://schemas.microsoft.com/office/drawing/2014/main" id="{DE0B5E88-72B5-428D-AEDB-47586BE49003}"/>
              </a:ext>
            </a:extLst>
          </p:cNvPr>
          <p:cNvSpPr/>
          <p:nvPr/>
        </p:nvSpPr>
        <p:spPr>
          <a:xfrm>
            <a:off x="2223976" y="4607767"/>
            <a:ext cx="663120" cy="664560"/>
          </a:xfrm>
          <a:custGeom>
            <a:avLst/>
            <a:gdLst/>
            <a:ahLst/>
            <a:cxnLst/>
            <a:rect l="l" t="t" r="r" b="b"/>
            <a:pathLst>
              <a:path w="288" h="289">
                <a:moveTo>
                  <a:pt x="0" y="93"/>
                </a:moveTo>
                <a:cubicBezTo>
                  <a:pt x="12" y="95"/>
                  <a:pt x="9" y="113"/>
                  <a:pt x="25" y="113"/>
                </a:cubicBezTo>
                <a:cubicBezTo>
                  <a:pt x="31" y="113"/>
                  <a:pt x="35" y="110"/>
                  <a:pt x="40" y="113"/>
                </a:cubicBezTo>
                <a:cubicBezTo>
                  <a:pt x="44" y="116"/>
                  <a:pt x="41" y="126"/>
                  <a:pt x="42" y="131"/>
                </a:cubicBezTo>
                <a:cubicBezTo>
                  <a:pt x="44" y="139"/>
                  <a:pt x="64" y="135"/>
                  <a:pt x="64" y="147"/>
                </a:cubicBezTo>
                <a:cubicBezTo>
                  <a:pt x="64" y="157"/>
                  <a:pt x="70" y="183"/>
                  <a:pt x="80" y="188"/>
                </a:cubicBezTo>
                <a:cubicBezTo>
                  <a:pt x="90" y="189"/>
                  <a:pt x="90" y="194"/>
                  <a:pt x="91" y="200"/>
                </a:cubicBezTo>
                <a:cubicBezTo>
                  <a:pt x="92" y="210"/>
                  <a:pt x="101" y="217"/>
                  <a:pt x="111" y="217"/>
                </a:cubicBezTo>
                <a:cubicBezTo>
                  <a:pt x="121" y="217"/>
                  <a:pt x="128" y="210"/>
                  <a:pt x="139" y="210"/>
                </a:cubicBezTo>
                <a:cubicBezTo>
                  <a:pt x="156" y="210"/>
                  <a:pt x="153" y="226"/>
                  <a:pt x="164" y="231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98" y="242"/>
                  <a:pt x="193" y="275"/>
                  <a:pt x="217" y="275"/>
                </a:cubicBezTo>
                <a:cubicBezTo>
                  <a:pt x="222" y="275"/>
                  <a:pt x="224" y="270"/>
                  <a:pt x="230" y="270"/>
                </a:cubicBezTo>
                <a:cubicBezTo>
                  <a:pt x="241" y="270"/>
                  <a:pt x="241" y="289"/>
                  <a:pt x="254" y="289"/>
                </a:cubicBezTo>
                <a:cubicBezTo>
                  <a:pt x="274" y="289"/>
                  <a:pt x="283" y="281"/>
                  <a:pt x="288" y="266"/>
                </a:cubicBezTo>
                <a:cubicBezTo>
                  <a:pt x="288" y="253"/>
                  <a:pt x="277" y="257"/>
                  <a:pt x="273" y="250"/>
                </a:cubicBezTo>
                <a:cubicBezTo>
                  <a:pt x="272" y="248"/>
                  <a:pt x="274" y="244"/>
                  <a:pt x="272" y="242"/>
                </a:cubicBezTo>
                <a:cubicBezTo>
                  <a:pt x="271" y="238"/>
                  <a:pt x="261" y="238"/>
                  <a:pt x="261" y="235"/>
                </a:cubicBezTo>
                <a:cubicBezTo>
                  <a:pt x="261" y="232"/>
                  <a:pt x="265" y="230"/>
                  <a:pt x="265" y="227"/>
                </a:cubicBezTo>
                <a:cubicBezTo>
                  <a:pt x="265" y="220"/>
                  <a:pt x="257" y="221"/>
                  <a:pt x="257" y="215"/>
                </a:cubicBezTo>
                <a:cubicBezTo>
                  <a:pt x="257" y="215"/>
                  <a:pt x="257" y="215"/>
                  <a:pt x="257" y="215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61" y="204"/>
                  <a:pt x="270" y="196"/>
                  <a:pt x="270" y="195"/>
                </a:cubicBezTo>
                <a:cubicBezTo>
                  <a:pt x="270" y="187"/>
                  <a:pt x="255" y="182"/>
                  <a:pt x="251" y="182"/>
                </a:cubicBezTo>
                <a:cubicBezTo>
                  <a:pt x="247" y="182"/>
                  <a:pt x="245" y="182"/>
                  <a:pt x="243" y="182"/>
                </a:cubicBezTo>
                <a:cubicBezTo>
                  <a:pt x="239" y="182"/>
                  <a:pt x="236" y="183"/>
                  <a:pt x="236" y="179"/>
                </a:cubicBezTo>
                <a:cubicBezTo>
                  <a:pt x="229" y="184"/>
                  <a:pt x="219" y="200"/>
                  <a:pt x="211" y="200"/>
                </a:cubicBezTo>
                <a:cubicBezTo>
                  <a:pt x="199" y="200"/>
                  <a:pt x="199" y="188"/>
                  <a:pt x="190" y="188"/>
                </a:cubicBezTo>
                <a:cubicBezTo>
                  <a:pt x="185" y="188"/>
                  <a:pt x="183" y="191"/>
                  <a:pt x="179" y="191"/>
                </a:cubicBezTo>
                <a:cubicBezTo>
                  <a:pt x="175" y="191"/>
                  <a:pt x="161" y="183"/>
                  <a:pt x="161" y="182"/>
                </a:cubicBezTo>
                <a:cubicBezTo>
                  <a:pt x="161" y="173"/>
                  <a:pt x="167" y="175"/>
                  <a:pt x="167" y="167"/>
                </a:cubicBezTo>
                <a:cubicBezTo>
                  <a:pt x="167" y="159"/>
                  <a:pt x="160" y="158"/>
                  <a:pt x="160" y="153"/>
                </a:cubicBezTo>
                <a:cubicBezTo>
                  <a:pt x="160" y="147"/>
                  <a:pt x="174" y="148"/>
                  <a:pt x="174" y="141"/>
                </a:cubicBezTo>
                <a:cubicBezTo>
                  <a:pt x="174" y="136"/>
                  <a:pt x="166" y="129"/>
                  <a:pt x="164" y="129"/>
                </a:cubicBezTo>
                <a:cubicBezTo>
                  <a:pt x="160" y="129"/>
                  <a:pt x="159" y="134"/>
                  <a:pt x="154" y="134"/>
                </a:cubicBezTo>
                <a:cubicBezTo>
                  <a:pt x="150" y="134"/>
                  <a:pt x="150" y="129"/>
                  <a:pt x="150" y="124"/>
                </a:cubicBezTo>
                <a:cubicBezTo>
                  <a:pt x="150" y="123"/>
                  <a:pt x="150" y="116"/>
                  <a:pt x="150" y="113"/>
                </a:cubicBezTo>
                <a:cubicBezTo>
                  <a:pt x="150" y="82"/>
                  <a:pt x="131" y="76"/>
                  <a:pt x="131" y="43"/>
                </a:cubicBezTo>
                <a:cubicBezTo>
                  <a:pt x="131" y="39"/>
                  <a:pt x="128" y="34"/>
                  <a:pt x="128" y="30"/>
                </a:cubicBezTo>
                <a:cubicBezTo>
                  <a:pt x="126" y="27"/>
                  <a:pt x="119" y="24"/>
                  <a:pt x="119" y="18"/>
                </a:cubicBezTo>
                <a:cubicBezTo>
                  <a:pt x="119" y="13"/>
                  <a:pt x="124" y="12"/>
                  <a:pt x="126" y="7"/>
                </a:cubicBezTo>
                <a:cubicBezTo>
                  <a:pt x="119" y="6"/>
                  <a:pt x="117" y="0"/>
                  <a:pt x="111" y="0"/>
                </a:cubicBezTo>
                <a:cubicBezTo>
                  <a:pt x="101" y="0"/>
                  <a:pt x="106" y="13"/>
                  <a:pt x="102" y="18"/>
                </a:cubicBezTo>
                <a:cubicBezTo>
                  <a:pt x="97" y="25"/>
                  <a:pt x="90" y="24"/>
                  <a:pt x="86" y="30"/>
                </a:cubicBezTo>
                <a:cubicBezTo>
                  <a:pt x="79" y="38"/>
                  <a:pt x="76" y="54"/>
                  <a:pt x="62" y="54"/>
                </a:cubicBezTo>
                <a:cubicBezTo>
                  <a:pt x="49" y="54"/>
                  <a:pt x="41" y="71"/>
                  <a:pt x="35" y="76"/>
                </a:cubicBezTo>
                <a:cubicBezTo>
                  <a:pt x="25" y="83"/>
                  <a:pt x="5" y="78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3"/>
                  <a:pt x="0" y="93"/>
                  <a:pt x="0" y="93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4" name="CustomShape 33">
            <a:extLst>
              <a:ext uri="{FF2B5EF4-FFF2-40B4-BE49-F238E27FC236}">
                <a16:creationId xmlns:a16="http://schemas.microsoft.com/office/drawing/2014/main" id="{D3A3B0C3-FFDE-43F0-AC13-C26721A8BF66}"/>
              </a:ext>
            </a:extLst>
          </p:cNvPr>
          <p:cNvSpPr/>
          <p:nvPr/>
        </p:nvSpPr>
        <p:spPr>
          <a:xfrm>
            <a:off x="1959736" y="3971287"/>
            <a:ext cx="481320" cy="340560"/>
          </a:xfrm>
          <a:custGeom>
            <a:avLst/>
            <a:gdLst/>
            <a:ahLst/>
            <a:cxnLst/>
            <a:rect l="l" t="t" r="r" b="b"/>
            <a:pathLst>
              <a:path w="209" h="148">
                <a:moveTo>
                  <a:pt x="92" y="144"/>
                </a:moveTo>
                <a:cubicBezTo>
                  <a:pt x="92" y="137"/>
                  <a:pt x="109" y="134"/>
                  <a:pt x="111" y="128"/>
                </a:cubicBezTo>
                <a:cubicBezTo>
                  <a:pt x="118" y="116"/>
                  <a:pt x="109" y="105"/>
                  <a:pt x="129" y="105"/>
                </a:cubicBezTo>
                <a:cubicBezTo>
                  <a:pt x="129" y="103"/>
                  <a:pt x="124" y="90"/>
                  <a:pt x="124" y="89"/>
                </a:cubicBezTo>
                <a:cubicBezTo>
                  <a:pt x="124" y="75"/>
                  <a:pt x="136" y="68"/>
                  <a:pt x="148" y="68"/>
                </a:cubicBezTo>
                <a:cubicBezTo>
                  <a:pt x="155" y="68"/>
                  <a:pt x="158" y="73"/>
                  <a:pt x="163" y="75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68"/>
                  <a:pt x="174" y="55"/>
                  <a:pt x="183" y="55"/>
                </a:cubicBezTo>
                <a:cubicBezTo>
                  <a:pt x="188" y="55"/>
                  <a:pt x="189" y="60"/>
                  <a:pt x="194" y="60"/>
                </a:cubicBezTo>
                <a:cubicBezTo>
                  <a:pt x="199" y="60"/>
                  <a:pt x="201" y="54"/>
                  <a:pt x="209" y="54"/>
                </a:cubicBezTo>
                <a:cubicBezTo>
                  <a:pt x="209" y="54"/>
                  <a:pt x="209" y="54"/>
                  <a:pt x="209" y="54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5" y="44"/>
                  <a:pt x="188" y="23"/>
                  <a:pt x="188" y="21"/>
                </a:cubicBezTo>
                <a:cubicBezTo>
                  <a:pt x="183" y="21"/>
                  <a:pt x="172" y="18"/>
                  <a:pt x="168" y="16"/>
                </a:cubicBezTo>
                <a:cubicBezTo>
                  <a:pt x="163" y="14"/>
                  <a:pt x="167" y="0"/>
                  <a:pt x="157" y="0"/>
                </a:cubicBezTo>
                <a:cubicBezTo>
                  <a:pt x="150" y="0"/>
                  <a:pt x="146" y="12"/>
                  <a:pt x="135" y="12"/>
                </a:cubicBezTo>
                <a:cubicBezTo>
                  <a:pt x="129" y="12"/>
                  <a:pt x="119" y="11"/>
                  <a:pt x="114" y="1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21"/>
                  <a:pt x="95" y="26"/>
                  <a:pt x="86" y="26"/>
                </a:cubicBezTo>
                <a:cubicBezTo>
                  <a:pt x="81" y="26"/>
                  <a:pt x="79" y="17"/>
                  <a:pt x="75" y="17"/>
                </a:cubicBezTo>
                <a:cubicBezTo>
                  <a:pt x="70" y="17"/>
                  <a:pt x="67" y="27"/>
                  <a:pt x="60" y="27"/>
                </a:cubicBezTo>
                <a:cubicBezTo>
                  <a:pt x="56" y="59"/>
                  <a:pt x="0" y="41"/>
                  <a:pt x="0" y="68"/>
                </a:cubicBezTo>
                <a:cubicBezTo>
                  <a:pt x="0" y="76"/>
                  <a:pt x="3" y="77"/>
                  <a:pt x="9" y="79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8" y="86"/>
                  <a:pt x="6" y="87"/>
                  <a:pt x="6" y="90"/>
                </a:cubicBezTo>
                <a:cubicBezTo>
                  <a:pt x="6" y="98"/>
                  <a:pt x="20" y="101"/>
                  <a:pt x="25" y="101"/>
                </a:cubicBezTo>
                <a:cubicBezTo>
                  <a:pt x="36" y="101"/>
                  <a:pt x="36" y="123"/>
                  <a:pt x="36" y="130"/>
                </a:cubicBezTo>
                <a:cubicBezTo>
                  <a:pt x="36" y="139"/>
                  <a:pt x="43" y="148"/>
                  <a:pt x="50" y="148"/>
                </a:cubicBezTo>
                <a:cubicBezTo>
                  <a:pt x="59" y="148"/>
                  <a:pt x="71" y="134"/>
                  <a:pt x="82" y="134"/>
                </a:cubicBezTo>
                <a:cubicBezTo>
                  <a:pt x="82" y="137"/>
                  <a:pt x="92" y="145"/>
                  <a:pt x="92" y="145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92" y="144"/>
                  <a:pt x="92" y="144"/>
                  <a:pt x="92" y="14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5" name="CustomShape 34">
            <a:extLst>
              <a:ext uri="{FF2B5EF4-FFF2-40B4-BE49-F238E27FC236}">
                <a16:creationId xmlns:a16="http://schemas.microsoft.com/office/drawing/2014/main" id="{E4589B5D-4DFF-40BF-B0EB-2C8BD0E888B5}"/>
              </a:ext>
            </a:extLst>
          </p:cNvPr>
          <p:cNvSpPr/>
          <p:nvPr/>
        </p:nvSpPr>
        <p:spPr>
          <a:xfrm>
            <a:off x="1907176" y="3641887"/>
            <a:ext cx="263880" cy="239760"/>
          </a:xfrm>
          <a:custGeom>
            <a:avLst/>
            <a:gdLst/>
            <a:ahLst/>
            <a:cxnLst/>
            <a:rect l="l" t="t" r="r" b="b"/>
            <a:pathLst>
              <a:path w="115" h="104">
                <a:moveTo>
                  <a:pt x="63" y="96"/>
                </a:moveTo>
                <a:cubicBezTo>
                  <a:pt x="63" y="84"/>
                  <a:pt x="83" y="93"/>
                  <a:pt x="84" y="75"/>
                </a:cubicBezTo>
                <a:cubicBezTo>
                  <a:pt x="99" y="75"/>
                  <a:pt x="111" y="68"/>
                  <a:pt x="115" y="56"/>
                </a:cubicBezTo>
                <a:cubicBezTo>
                  <a:pt x="93" y="56"/>
                  <a:pt x="104" y="9"/>
                  <a:pt x="83" y="9"/>
                </a:cubicBezTo>
                <a:cubicBezTo>
                  <a:pt x="80" y="9"/>
                  <a:pt x="79" y="14"/>
                  <a:pt x="78" y="14"/>
                </a:cubicBezTo>
                <a:cubicBezTo>
                  <a:pt x="68" y="14"/>
                  <a:pt x="67" y="0"/>
                  <a:pt x="57" y="0"/>
                </a:cubicBezTo>
                <a:cubicBezTo>
                  <a:pt x="53" y="0"/>
                  <a:pt x="50" y="3"/>
                  <a:pt x="48" y="0"/>
                </a:cubicBezTo>
                <a:cubicBezTo>
                  <a:pt x="46" y="3"/>
                  <a:pt x="43" y="4"/>
                  <a:pt x="42" y="4"/>
                </a:cubicBezTo>
                <a:cubicBezTo>
                  <a:pt x="39" y="4"/>
                  <a:pt x="35" y="4"/>
                  <a:pt x="32" y="4"/>
                </a:cubicBezTo>
                <a:cubicBezTo>
                  <a:pt x="32" y="21"/>
                  <a:pt x="20" y="18"/>
                  <a:pt x="20" y="30"/>
                </a:cubicBezTo>
                <a:cubicBezTo>
                  <a:pt x="20" y="36"/>
                  <a:pt x="24" y="38"/>
                  <a:pt x="29" y="38"/>
                </a:cubicBezTo>
                <a:cubicBezTo>
                  <a:pt x="29" y="41"/>
                  <a:pt x="29" y="45"/>
                  <a:pt x="29" y="45"/>
                </a:cubicBezTo>
                <a:cubicBezTo>
                  <a:pt x="29" y="62"/>
                  <a:pt x="0" y="62"/>
                  <a:pt x="0" y="84"/>
                </a:cubicBezTo>
                <a:cubicBezTo>
                  <a:pt x="0" y="91"/>
                  <a:pt x="7" y="104"/>
                  <a:pt x="14" y="104"/>
                </a:cubicBezTo>
                <a:cubicBezTo>
                  <a:pt x="24" y="104"/>
                  <a:pt x="26" y="93"/>
                  <a:pt x="35" y="93"/>
                </a:cubicBezTo>
                <a:cubicBezTo>
                  <a:pt x="45" y="93"/>
                  <a:pt x="5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6"/>
                  <a:pt x="63" y="96"/>
                  <a:pt x="63" y="9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6" name="CustomShape 35">
            <a:extLst>
              <a:ext uri="{FF2B5EF4-FFF2-40B4-BE49-F238E27FC236}">
                <a16:creationId xmlns:a16="http://schemas.microsoft.com/office/drawing/2014/main" id="{5120168C-1353-48F4-A366-7C8D01EFDC9E}"/>
              </a:ext>
            </a:extLst>
          </p:cNvPr>
          <p:cNvSpPr/>
          <p:nvPr/>
        </p:nvSpPr>
        <p:spPr>
          <a:xfrm>
            <a:off x="1520896" y="3477007"/>
            <a:ext cx="496800" cy="342000"/>
          </a:xfrm>
          <a:custGeom>
            <a:avLst/>
            <a:gdLst/>
            <a:ahLst/>
            <a:cxnLst/>
            <a:rect l="l" t="t" r="r" b="b"/>
            <a:pathLst>
              <a:path w="216" h="149">
                <a:moveTo>
                  <a:pt x="0" y="48"/>
                </a:moveTo>
                <a:cubicBezTo>
                  <a:pt x="6" y="48"/>
                  <a:pt x="23" y="34"/>
                  <a:pt x="23" y="28"/>
                </a:cubicBezTo>
                <a:cubicBezTo>
                  <a:pt x="23" y="24"/>
                  <a:pt x="23" y="23"/>
                  <a:pt x="23" y="19"/>
                </a:cubicBezTo>
                <a:cubicBezTo>
                  <a:pt x="23" y="14"/>
                  <a:pt x="26" y="8"/>
                  <a:pt x="27" y="1"/>
                </a:cubicBezTo>
                <a:cubicBezTo>
                  <a:pt x="29" y="1"/>
                  <a:pt x="32" y="0"/>
                  <a:pt x="34" y="1"/>
                </a:cubicBezTo>
                <a:cubicBezTo>
                  <a:pt x="42" y="3"/>
                  <a:pt x="40" y="11"/>
                  <a:pt x="45" y="12"/>
                </a:cubicBezTo>
                <a:cubicBezTo>
                  <a:pt x="65" y="18"/>
                  <a:pt x="70" y="13"/>
                  <a:pt x="86" y="19"/>
                </a:cubicBezTo>
                <a:cubicBezTo>
                  <a:pt x="91" y="22"/>
                  <a:pt x="92" y="28"/>
                  <a:pt x="97" y="28"/>
                </a:cubicBezTo>
                <a:cubicBezTo>
                  <a:pt x="111" y="28"/>
                  <a:pt x="120" y="16"/>
                  <a:pt x="129" y="16"/>
                </a:cubicBezTo>
                <a:cubicBezTo>
                  <a:pt x="144" y="16"/>
                  <a:pt x="139" y="34"/>
                  <a:pt x="146" y="34"/>
                </a:cubicBezTo>
                <a:cubicBezTo>
                  <a:pt x="149" y="34"/>
                  <a:pt x="152" y="30"/>
                  <a:pt x="155" y="30"/>
                </a:cubicBezTo>
                <a:cubicBezTo>
                  <a:pt x="156" y="35"/>
                  <a:pt x="159" y="39"/>
                  <a:pt x="162" y="39"/>
                </a:cubicBezTo>
                <a:cubicBezTo>
                  <a:pt x="165" y="39"/>
                  <a:pt x="166" y="35"/>
                  <a:pt x="168" y="35"/>
                </a:cubicBezTo>
                <a:cubicBezTo>
                  <a:pt x="175" y="35"/>
                  <a:pt x="179" y="45"/>
                  <a:pt x="189" y="45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51"/>
                  <a:pt x="192" y="54"/>
                  <a:pt x="194" y="54"/>
                </a:cubicBezTo>
                <a:cubicBezTo>
                  <a:pt x="200" y="54"/>
                  <a:pt x="203" y="48"/>
                  <a:pt x="208" y="48"/>
                </a:cubicBezTo>
                <a:cubicBezTo>
                  <a:pt x="216" y="48"/>
                  <a:pt x="213" y="61"/>
                  <a:pt x="214" y="67"/>
                </a:cubicBezTo>
                <a:cubicBezTo>
                  <a:pt x="214" y="70"/>
                  <a:pt x="215" y="72"/>
                  <a:pt x="216" y="72"/>
                </a:cubicBezTo>
                <a:cubicBezTo>
                  <a:pt x="214" y="75"/>
                  <a:pt x="211" y="76"/>
                  <a:pt x="210" y="76"/>
                </a:cubicBezTo>
                <a:cubicBezTo>
                  <a:pt x="207" y="76"/>
                  <a:pt x="203" y="76"/>
                  <a:pt x="200" y="76"/>
                </a:cubicBezTo>
                <a:cubicBezTo>
                  <a:pt x="200" y="93"/>
                  <a:pt x="188" y="90"/>
                  <a:pt x="188" y="102"/>
                </a:cubicBezTo>
                <a:cubicBezTo>
                  <a:pt x="188" y="108"/>
                  <a:pt x="192" y="110"/>
                  <a:pt x="197" y="110"/>
                </a:cubicBezTo>
                <a:cubicBezTo>
                  <a:pt x="197" y="113"/>
                  <a:pt x="197" y="117"/>
                  <a:pt x="197" y="117"/>
                </a:cubicBezTo>
                <a:cubicBezTo>
                  <a:pt x="197" y="131"/>
                  <a:pt x="175" y="133"/>
                  <a:pt x="170" y="149"/>
                </a:cubicBezTo>
                <a:cubicBezTo>
                  <a:pt x="166" y="140"/>
                  <a:pt x="163" y="131"/>
                  <a:pt x="150" y="131"/>
                </a:cubicBezTo>
                <a:cubicBezTo>
                  <a:pt x="145" y="131"/>
                  <a:pt x="141" y="136"/>
                  <a:pt x="138" y="136"/>
                </a:cubicBezTo>
                <a:cubicBezTo>
                  <a:pt x="133" y="136"/>
                  <a:pt x="133" y="131"/>
                  <a:pt x="129" y="129"/>
                </a:cubicBezTo>
                <a:cubicBezTo>
                  <a:pt x="115" y="122"/>
                  <a:pt x="111" y="131"/>
                  <a:pt x="106" y="110"/>
                </a:cubicBezTo>
                <a:cubicBezTo>
                  <a:pt x="101" y="112"/>
                  <a:pt x="100" y="118"/>
                  <a:pt x="96" y="118"/>
                </a:cubicBezTo>
                <a:cubicBezTo>
                  <a:pt x="92" y="118"/>
                  <a:pt x="88" y="118"/>
                  <a:pt x="85" y="118"/>
                </a:cubicBezTo>
                <a:cubicBezTo>
                  <a:pt x="66" y="118"/>
                  <a:pt x="74" y="92"/>
                  <a:pt x="53" y="92"/>
                </a:cubicBezTo>
                <a:cubicBezTo>
                  <a:pt x="52" y="92"/>
                  <a:pt x="48" y="92"/>
                  <a:pt x="43" y="92"/>
                </a:cubicBezTo>
                <a:cubicBezTo>
                  <a:pt x="22" y="92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7" name="CustomShape 36">
            <a:extLst>
              <a:ext uri="{FF2B5EF4-FFF2-40B4-BE49-F238E27FC236}">
                <a16:creationId xmlns:a16="http://schemas.microsoft.com/office/drawing/2014/main" id="{1B50F4A8-B8F0-4F2F-A9B9-0BFD72AE6FC8}"/>
              </a:ext>
            </a:extLst>
          </p:cNvPr>
          <p:cNvSpPr/>
          <p:nvPr/>
        </p:nvSpPr>
        <p:spPr>
          <a:xfrm>
            <a:off x="1363216" y="3573487"/>
            <a:ext cx="340560" cy="271080"/>
          </a:xfrm>
          <a:custGeom>
            <a:avLst/>
            <a:gdLst/>
            <a:ahLst/>
            <a:cxnLst/>
            <a:rect l="l" t="t" r="r" b="b"/>
            <a:pathLst>
              <a:path w="148" h="118">
                <a:moveTo>
                  <a:pt x="68" y="6"/>
                </a:moveTo>
                <a:cubicBezTo>
                  <a:pt x="64" y="6"/>
                  <a:pt x="63" y="0"/>
                  <a:pt x="60" y="0"/>
                </a:cubicBezTo>
                <a:cubicBezTo>
                  <a:pt x="58" y="0"/>
                  <a:pt x="57" y="3"/>
                  <a:pt x="54" y="3"/>
                </a:cubicBezTo>
                <a:cubicBezTo>
                  <a:pt x="52" y="9"/>
                  <a:pt x="48" y="9"/>
                  <a:pt x="42" y="12"/>
                </a:cubicBezTo>
                <a:cubicBezTo>
                  <a:pt x="33" y="17"/>
                  <a:pt x="38" y="30"/>
                  <a:pt x="19" y="30"/>
                </a:cubicBezTo>
                <a:cubicBezTo>
                  <a:pt x="16" y="44"/>
                  <a:pt x="13" y="51"/>
                  <a:pt x="10" y="62"/>
                </a:cubicBezTo>
                <a:cubicBezTo>
                  <a:pt x="9" y="70"/>
                  <a:pt x="14" y="72"/>
                  <a:pt x="11" y="78"/>
                </a:cubicBezTo>
                <a:cubicBezTo>
                  <a:pt x="9" y="82"/>
                  <a:pt x="3" y="81"/>
                  <a:pt x="0" y="81"/>
                </a:cubicBezTo>
                <a:cubicBezTo>
                  <a:pt x="0" y="89"/>
                  <a:pt x="10" y="91"/>
                  <a:pt x="10" y="100"/>
                </a:cubicBezTo>
                <a:cubicBezTo>
                  <a:pt x="10" y="104"/>
                  <a:pt x="8" y="107"/>
                  <a:pt x="8" y="110"/>
                </a:cubicBezTo>
                <a:cubicBezTo>
                  <a:pt x="8" y="118"/>
                  <a:pt x="14" y="116"/>
                  <a:pt x="20" y="116"/>
                </a:cubicBezTo>
                <a:cubicBezTo>
                  <a:pt x="41" y="116"/>
                  <a:pt x="59" y="102"/>
                  <a:pt x="72" y="98"/>
                </a:cubicBezTo>
                <a:cubicBezTo>
                  <a:pt x="75" y="104"/>
                  <a:pt x="76" y="110"/>
                  <a:pt x="81" y="114"/>
                </a:cubicBezTo>
                <a:cubicBezTo>
                  <a:pt x="84" y="113"/>
                  <a:pt x="85" y="111"/>
                  <a:pt x="86" y="110"/>
                </a:cubicBezTo>
                <a:cubicBezTo>
                  <a:pt x="91" y="113"/>
                  <a:pt x="92" y="118"/>
                  <a:pt x="96" y="118"/>
                </a:cubicBezTo>
                <a:cubicBezTo>
                  <a:pt x="102" y="118"/>
                  <a:pt x="100" y="113"/>
                  <a:pt x="105" y="111"/>
                </a:cubicBezTo>
                <a:cubicBezTo>
                  <a:pt x="132" y="107"/>
                  <a:pt x="131" y="92"/>
                  <a:pt x="148" y="75"/>
                </a:cubicBezTo>
                <a:cubicBezTo>
                  <a:pt x="136" y="70"/>
                  <a:pt x="139" y="50"/>
                  <a:pt x="121" y="50"/>
                </a:cubicBezTo>
                <a:cubicBezTo>
                  <a:pt x="120" y="50"/>
                  <a:pt x="116" y="50"/>
                  <a:pt x="111" y="50"/>
                </a:cubicBezTo>
                <a:cubicBezTo>
                  <a:pt x="90" y="50"/>
                  <a:pt x="79" y="14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8" y="6"/>
                  <a:pt x="68" y="6"/>
                  <a:pt x="68" y="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8" name="CustomShape 37">
            <a:extLst>
              <a:ext uri="{FF2B5EF4-FFF2-40B4-BE49-F238E27FC236}">
                <a16:creationId xmlns:a16="http://schemas.microsoft.com/office/drawing/2014/main" id="{106A5DAA-770B-40FA-8810-C80C0FB9B471}"/>
              </a:ext>
            </a:extLst>
          </p:cNvPr>
          <p:cNvSpPr/>
          <p:nvPr/>
        </p:nvSpPr>
        <p:spPr>
          <a:xfrm>
            <a:off x="1867576" y="3819367"/>
            <a:ext cx="229680" cy="307800"/>
          </a:xfrm>
          <a:custGeom>
            <a:avLst/>
            <a:gdLst/>
            <a:ahLst/>
            <a:cxnLst/>
            <a:rect l="l" t="t" r="r" b="b"/>
            <a:pathLst>
              <a:path w="100" h="134">
                <a:moveTo>
                  <a:pt x="40" y="134"/>
                </a:moveTo>
                <a:cubicBezTo>
                  <a:pt x="40" y="107"/>
                  <a:pt x="96" y="125"/>
                  <a:pt x="100" y="93"/>
                </a:cubicBezTo>
                <a:cubicBezTo>
                  <a:pt x="96" y="92"/>
                  <a:pt x="91" y="87"/>
                  <a:pt x="84" y="87"/>
                </a:cubicBezTo>
                <a:cubicBezTo>
                  <a:pt x="84" y="72"/>
                  <a:pt x="73" y="75"/>
                  <a:pt x="68" y="66"/>
                </a:cubicBezTo>
                <a:cubicBezTo>
                  <a:pt x="64" y="60"/>
                  <a:pt x="69" y="54"/>
                  <a:pt x="60" y="51"/>
                </a:cubicBezTo>
                <a:cubicBezTo>
                  <a:pt x="56" y="49"/>
                  <a:pt x="44" y="52"/>
                  <a:pt x="44" y="43"/>
                </a:cubicBezTo>
                <a:cubicBezTo>
                  <a:pt x="44" y="38"/>
                  <a:pt x="48" y="38"/>
                  <a:pt x="48" y="32"/>
                </a:cubicBezTo>
                <a:cubicBezTo>
                  <a:pt x="48" y="27"/>
                  <a:pt x="44" y="24"/>
                  <a:pt x="43" y="20"/>
                </a:cubicBezTo>
                <a:cubicBezTo>
                  <a:pt x="40" y="24"/>
                  <a:pt x="37" y="27"/>
                  <a:pt x="31" y="27"/>
                </a:cubicBezTo>
                <a:cubicBezTo>
                  <a:pt x="24" y="27"/>
                  <a:pt x="17" y="16"/>
                  <a:pt x="17" y="7"/>
                </a:cubicBezTo>
                <a:cubicBezTo>
                  <a:pt x="17" y="6"/>
                  <a:pt x="17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14"/>
                  <a:pt x="0" y="18"/>
                  <a:pt x="0" y="33"/>
                </a:cubicBezTo>
                <a:cubicBezTo>
                  <a:pt x="0" y="51"/>
                  <a:pt x="20" y="60"/>
                  <a:pt x="20" y="76"/>
                </a:cubicBezTo>
                <a:cubicBezTo>
                  <a:pt x="20" y="81"/>
                  <a:pt x="19" y="84"/>
                  <a:pt x="17" y="87"/>
                </a:cubicBezTo>
                <a:cubicBezTo>
                  <a:pt x="17" y="96"/>
                  <a:pt x="17" y="97"/>
                  <a:pt x="17" y="100"/>
                </a:cubicBezTo>
                <a:cubicBezTo>
                  <a:pt x="17" y="107"/>
                  <a:pt x="24" y="110"/>
                  <a:pt x="27" y="112"/>
                </a:cubicBezTo>
                <a:cubicBezTo>
                  <a:pt x="30" y="120"/>
                  <a:pt x="36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0" y="134"/>
                  <a:pt x="40" y="134"/>
                  <a:pt x="40" y="13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69" name="CustomShape 38">
            <a:extLst>
              <a:ext uri="{FF2B5EF4-FFF2-40B4-BE49-F238E27FC236}">
                <a16:creationId xmlns:a16="http://schemas.microsoft.com/office/drawing/2014/main" id="{AF25255D-1AF8-4A19-B965-41EEA6937C0A}"/>
              </a:ext>
            </a:extLst>
          </p:cNvPr>
          <p:cNvSpPr/>
          <p:nvPr/>
        </p:nvSpPr>
        <p:spPr>
          <a:xfrm>
            <a:off x="1966936" y="3856447"/>
            <a:ext cx="266760" cy="177120"/>
          </a:xfrm>
          <a:custGeom>
            <a:avLst/>
            <a:gdLst/>
            <a:ahLst/>
            <a:cxnLst/>
            <a:rect l="l" t="t" r="r" b="b"/>
            <a:pathLst>
              <a:path w="116" h="77">
                <a:moveTo>
                  <a:pt x="116" y="61"/>
                </a:moveTo>
                <a:cubicBezTo>
                  <a:pt x="115" y="60"/>
                  <a:pt x="112" y="60"/>
                  <a:pt x="111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71"/>
                  <a:pt x="92" y="76"/>
                  <a:pt x="83" y="76"/>
                </a:cubicBezTo>
                <a:cubicBezTo>
                  <a:pt x="78" y="76"/>
                  <a:pt x="76" y="67"/>
                  <a:pt x="72" y="67"/>
                </a:cubicBezTo>
                <a:cubicBezTo>
                  <a:pt x="67" y="67"/>
                  <a:pt x="64" y="77"/>
                  <a:pt x="57" y="77"/>
                </a:cubicBezTo>
                <a:cubicBezTo>
                  <a:pt x="53" y="76"/>
                  <a:pt x="48" y="71"/>
                  <a:pt x="41" y="71"/>
                </a:cubicBezTo>
                <a:cubicBezTo>
                  <a:pt x="41" y="56"/>
                  <a:pt x="30" y="59"/>
                  <a:pt x="25" y="50"/>
                </a:cubicBezTo>
                <a:cubicBezTo>
                  <a:pt x="21" y="44"/>
                  <a:pt x="26" y="38"/>
                  <a:pt x="17" y="35"/>
                </a:cubicBezTo>
                <a:cubicBezTo>
                  <a:pt x="13" y="33"/>
                  <a:pt x="1" y="36"/>
                  <a:pt x="1" y="27"/>
                </a:cubicBezTo>
                <a:cubicBezTo>
                  <a:pt x="1" y="22"/>
                  <a:pt x="5" y="22"/>
                  <a:pt x="5" y="16"/>
                </a:cubicBezTo>
                <a:cubicBezTo>
                  <a:pt x="5" y="11"/>
                  <a:pt x="1" y="8"/>
                  <a:pt x="0" y="4"/>
                </a:cubicBezTo>
                <a:cubicBezTo>
                  <a:pt x="3" y="2"/>
                  <a:pt x="5" y="0"/>
                  <a:pt x="9" y="0"/>
                </a:cubicBezTo>
                <a:cubicBezTo>
                  <a:pt x="19" y="0"/>
                  <a:pt x="27" y="3"/>
                  <a:pt x="37" y="3"/>
                </a:cubicBezTo>
                <a:cubicBezTo>
                  <a:pt x="37" y="8"/>
                  <a:pt x="54" y="16"/>
                  <a:pt x="60" y="16"/>
                </a:cubicBezTo>
                <a:cubicBezTo>
                  <a:pt x="69" y="16"/>
                  <a:pt x="70" y="9"/>
                  <a:pt x="74" y="6"/>
                </a:cubicBezTo>
                <a:cubicBezTo>
                  <a:pt x="76" y="11"/>
                  <a:pt x="76" y="18"/>
                  <a:pt x="79" y="22"/>
                </a:cubicBezTo>
                <a:cubicBezTo>
                  <a:pt x="84" y="28"/>
                  <a:pt x="94" y="28"/>
                  <a:pt x="97" y="35"/>
                </a:cubicBezTo>
                <a:cubicBezTo>
                  <a:pt x="95" y="36"/>
                  <a:pt x="94" y="38"/>
                  <a:pt x="91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100" y="52"/>
                  <a:pt x="110" y="44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1"/>
                  <a:pt x="116" y="61"/>
                  <a:pt x="116" y="61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0" name="CustomShape 39">
            <a:extLst>
              <a:ext uri="{FF2B5EF4-FFF2-40B4-BE49-F238E27FC236}">
                <a16:creationId xmlns:a16="http://schemas.microsoft.com/office/drawing/2014/main" id="{A12C81CB-5C67-490E-AC0A-07B570FE88AB}"/>
              </a:ext>
            </a:extLst>
          </p:cNvPr>
          <p:cNvSpPr/>
          <p:nvPr/>
        </p:nvSpPr>
        <p:spPr>
          <a:xfrm>
            <a:off x="1734016" y="4423087"/>
            <a:ext cx="511200" cy="481320"/>
          </a:xfrm>
          <a:custGeom>
            <a:avLst/>
            <a:gdLst/>
            <a:ahLst/>
            <a:cxnLst/>
            <a:rect l="l" t="t" r="r" b="b"/>
            <a:pathLst>
              <a:path w="222" h="209">
                <a:moveTo>
                  <a:pt x="141" y="62"/>
                </a:moveTo>
                <a:cubicBezTo>
                  <a:pt x="141" y="71"/>
                  <a:pt x="180" y="80"/>
                  <a:pt x="190" y="80"/>
                </a:cubicBezTo>
                <a:cubicBezTo>
                  <a:pt x="192" y="78"/>
                  <a:pt x="190" y="78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84"/>
                  <a:pt x="181" y="82"/>
                  <a:pt x="181" y="89"/>
                </a:cubicBezTo>
                <a:cubicBezTo>
                  <a:pt x="181" y="102"/>
                  <a:pt x="196" y="109"/>
                  <a:pt x="201" y="115"/>
                </a:cubicBezTo>
                <a:cubicBezTo>
                  <a:pt x="209" y="128"/>
                  <a:pt x="212" y="151"/>
                  <a:pt x="222" y="163"/>
                </a:cubicBezTo>
                <a:cubicBezTo>
                  <a:pt x="218" y="164"/>
                  <a:pt x="217" y="167"/>
                  <a:pt x="216" y="171"/>
                </a:cubicBezTo>
                <a:cubicBezTo>
                  <a:pt x="214" y="171"/>
                  <a:pt x="211" y="172"/>
                  <a:pt x="209" y="172"/>
                </a:cubicBezTo>
                <a:cubicBezTo>
                  <a:pt x="196" y="172"/>
                  <a:pt x="190" y="178"/>
                  <a:pt x="177" y="178"/>
                </a:cubicBezTo>
                <a:cubicBezTo>
                  <a:pt x="173" y="178"/>
                  <a:pt x="169" y="174"/>
                  <a:pt x="165" y="174"/>
                </a:cubicBezTo>
                <a:cubicBezTo>
                  <a:pt x="157" y="174"/>
                  <a:pt x="152" y="180"/>
                  <a:pt x="142" y="180"/>
                </a:cubicBezTo>
                <a:cubicBezTo>
                  <a:pt x="120" y="180"/>
                  <a:pt x="130" y="209"/>
                  <a:pt x="111" y="209"/>
                </a:cubicBezTo>
                <a:cubicBezTo>
                  <a:pt x="106" y="209"/>
                  <a:pt x="100" y="205"/>
                  <a:pt x="98" y="204"/>
                </a:cubicBezTo>
                <a:cubicBezTo>
                  <a:pt x="98" y="183"/>
                  <a:pt x="94" y="177"/>
                  <a:pt x="98" y="169"/>
                </a:cubicBezTo>
                <a:cubicBezTo>
                  <a:pt x="94" y="169"/>
                  <a:pt x="95" y="168"/>
                  <a:pt x="94" y="168"/>
                </a:cubicBezTo>
                <a:cubicBezTo>
                  <a:pt x="93" y="164"/>
                  <a:pt x="78" y="140"/>
                  <a:pt x="78" y="140"/>
                </a:cubicBezTo>
                <a:cubicBezTo>
                  <a:pt x="78" y="140"/>
                  <a:pt x="74" y="140"/>
                  <a:pt x="70" y="140"/>
                </a:cubicBezTo>
                <a:cubicBezTo>
                  <a:pt x="61" y="140"/>
                  <a:pt x="66" y="121"/>
                  <a:pt x="61" y="121"/>
                </a:cubicBezTo>
                <a:cubicBezTo>
                  <a:pt x="59" y="121"/>
                  <a:pt x="57" y="121"/>
                  <a:pt x="52" y="121"/>
                </a:cubicBezTo>
                <a:cubicBezTo>
                  <a:pt x="48" y="121"/>
                  <a:pt x="43" y="119"/>
                  <a:pt x="43" y="114"/>
                </a:cubicBezTo>
                <a:cubicBezTo>
                  <a:pt x="43" y="107"/>
                  <a:pt x="53" y="105"/>
                  <a:pt x="53" y="98"/>
                </a:cubicBezTo>
                <a:cubicBezTo>
                  <a:pt x="53" y="78"/>
                  <a:pt x="31" y="78"/>
                  <a:pt x="24" y="66"/>
                </a:cubicBezTo>
                <a:cubicBezTo>
                  <a:pt x="19" y="56"/>
                  <a:pt x="0" y="64"/>
                  <a:pt x="0" y="46"/>
                </a:cubicBezTo>
                <a:cubicBezTo>
                  <a:pt x="0" y="39"/>
                  <a:pt x="4" y="34"/>
                  <a:pt x="4" y="29"/>
                </a:cubicBezTo>
                <a:cubicBezTo>
                  <a:pt x="4" y="29"/>
                  <a:pt x="4" y="24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2" y="2"/>
                  <a:pt x="35" y="0"/>
                  <a:pt x="40" y="0"/>
                </a:cubicBezTo>
                <a:cubicBezTo>
                  <a:pt x="48" y="0"/>
                  <a:pt x="58" y="13"/>
                  <a:pt x="62" y="19"/>
                </a:cubicBezTo>
                <a:cubicBezTo>
                  <a:pt x="68" y="27"/>
                  <a:pt x="86" y="21"/>
                  <a:pt x="88" y="33"/>
                </a:cubicBezTo>
                <a:cubicBezTo>
                  <a:pt x="91" y="56"/>
                  <a:pt x="131" y="40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2"/>
                  <a:pt x="141" y="62"/>
                  <a:pt x="141" y="6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1" name="CustomShape 40">
            <a:extLst>
              <a:ext uri="{FF2B5EF4-FFF2-40B4-BE49-F238E27FC236}">
                <a16:creationId xmlns:a16="http://schemas.microsoft.com/office/drawing/2014/main" id="{9C2AF213-B877-433F-8CB8-A7FA84E967E0}"/>
              </a:ext>
            </a:extLst>
          </p:cNvPr>
          <p:cNvSpPr/>
          <p:nvPr/>
        </p:nvSpPr>
        <p:spPr>
          <a:xfrm>
            <a:off x="1826536" y="4252807"/>
            <a:ext cx="282240" cy="312120"/>
          </a:xfrm>
          <a:custGeom>
            <a:avLst/>
            <a:gdLst/>
            <a:ahLst/>
            <a:cxnLst/>
            <a:rect l="l" t="t" r="r" b="b"/>
            <a:pathLst>
              <a:path w="123" h="136">
                <a:moveTo>
                  <a:pt x="101" y="136"/>
                </a:moveTo>
                <a:cubicBezTo>
                  <a:pt x="101" y="125"/>
                  <a:pt x="123" y="120"/>
                  <a:pt x="123" y="107"/>
                </a:cubicBezTo>
                <a:cubicBezTo>
                  <a:pt x="123" y="101"/>
                  <a:pt x="117" y="102"/>
                  <a:pt x="117" y="96"/>
                </a:cubicBezTo>
                <a:cubicBezTo>
                  <a:pt x="117" y="88"/>
                  <a:pt x="123" y="87"/>
                  <a:pt x="123" y="77"/>
                </a:cubicBezTo>
                <a:cubicBezTo>
                  <a:pt x="123" y="70"/>
                  <a:pt x="121" y="65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6" y="55"/>
                  <a:pt x="101" y="42"/>
                  <a:pt x="90" y="42"/>
                </a:cubicBezTo>
                <a:cubicBezTo>
                  <a:pt x="83" y="42"/>
                  <a:pt x="82" y="50"/>
                  <a:pt x="77" y="50"/>
                </a:cubicBezTo>
                <a:cubicBezTo>
                  <a:pt x="61" y="50"/>
                  <a:pt x="75" y="13"/>
                  <a:pt x="56" y="13"/>
                </a:cubicBezTo>
                <a:cubicBezTo>
                  <a:pt x="53" y="13"/>
                  <a:pt x="50" y="17"/>
                  <a:pt x="45" y="17"/>
                </a:cubicBezTo>
                <a:cubicBezTo>
                  <a:pt x="39" y="17"/>
                  <a:pt x="28" y="7"/>
                  <a:pt x="27" y="0"/>
                </a:cubicBezTo>
                <a:cubicBezTo>
                  <a:pt x="21" y="2"/>
                  <a:pt x="17" y="7"/>
                  <a:pt x="17" y="13"/>
                </a:cubicBezTo>
                <a:cubicBezTo>
                  <a:pt x="17" y="28"/>
                  <a:pt x="17" y="35"/>
                  <a:pt x="17" y="53"/>
                </a:cubicBezTo>
                <a:cubicBezTo>
                  <a:pt x="17" y="65"/>
                  <a:pt x="3" y="67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8" y="74"/>
                  <a:pt x="18" y="87"/>
                  <a:pt x="22" y="93"/>
                </a:cubicBezTo>
                <a:cubicBezTo>
                  <a:pt x="28" y="101"/>
                  <a:pt x="46" y="95"/>
                  <a:pt x="48" y="107"/>
                </a:cubicBezTo>
                <a:cubicBezTo>
                  <a:pt x="51" y="130"/>
                  <a:pt x="91" y="114"/>
                  <a:pt x="101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1" y="136"/>
                  <a:pt x="101" y="136"/>
                  <a:pt x="101" y="13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2" name="CustomShape 41">
            <a:extLst>
              <a:ext uri="{FF2B5EF4-FFF2-40B4-BE49-F238E27FC236}">
                <a16:creationId xmlns:a16="http://schemas.microsoft.com/office/drawing/2014/main" id="{AFF987C4-C056-4DBA-A73F-3AFF7A9E1AAA}"/>
              </a:ext>
            </a:extLst>
          </p:cNvPr>
          <p:cNvSpPr/>
          <p:nvPr/>
        </p:nvSpPr>
        <p:spPr>
          <a:xfrm>
            <a:off x="1465456" y="4479967"/>
            <a:ext cx="493920" cy="448560"/>
          </a:xfrm>
          <a:custGeom>
            <a:avLst/>
            <a:gdLst/>
            <a:ahLst/>
            <a:cxnLst/>
            <a:rect l="l" t="t" r="r" b="b"/>
            <a:pathLst>
              <a:path w="215" h="195">
                <a:moveTo>
                  <a:pt x="208" y="144"/>
                </a:moveTo>
                <a:cubicBezTo>
                  <a:pt x="202" y="144"/>
                  <a:pt x="202" y="150"/>
                  <a:pt x="197" y="152"/>
                </a:cubicBezTo>
                <a:cubicBezTo>
                  <a:pt x="186" y="155"/>
                  <a:pt x="165" y="157"/>
                  <a:pt x="163" y="170"/>
                </a:cubicBezTo>
                <a:cubicBezTo>
                  <a:pt x="160" y="189"/>
                  <a:pt x="147" y="190"/>
                  <a:pt x="137" y="195"/>
                </a:cubicBezTo>
                <a:cubicBezTo>
                  <a:pt x="133" y="190"/>
                  <a:pt x="136" y="176"/>
                  <a:pt x="124" y="176"/>
                </a:cubicBezTo>
                <a:cubicBezTo>
                  <a:pt x="119" y="176"/>
                  <a:pt x="117" y="179"/>
                  <a:pt x="111" y="179"/>
                </a:cubicBezTo>
                <a:cubicBezTo>
                  <a:pt x="103" y="179"/>
                  <a:pt x="100" y="176"/>
                  <a:pt x="92" y="176"/>
                </a:cubicBezTo>
                <a:cubicBezTo>
                  <a:pt x="83" y="176"/>
                  <a:pt x="80" y="184"/>
                  <a:pt x="74" y="184"/>
                </a:cubicBezTo>
                <a:cubicBezTo>
                  <a:pt x="68" y="184"/>
                  <a:pt x="67" y="171"/>
                  <a:pt x="64" y="168"/>
                </a:cubicBezTo>
                <a:cubicBezTo>
                  <a:pt x="62" y="169"/>
                  <a:pt x="61" y="182"/>
                  <a:pt x="56" y="182"/>
                </a:cubicBezTo>
                <a:cubicBezTo>
                  <a:pt x="50" y="182"/>
                  <a:pt x="47" y="178"/>
                  <a:pt x="39" y="178"/>
                </a:cubicBezTo>
                <a:cubicBezTo>
                  <a:pt x="32" y="178"/>
                  <a:pt x="30" y="181"/>
                  <a:pt x="24" y="181"/>
                </a:cubicBezTo>
                <a:cubicBezTo>
                  <a:pt x="18" y="181"/>
                  <a:pt x="7" y="169"/>
                  <a:pt x="7" y="162"/>
                </a:cubicBezTo>
                <a:cubicBezTo>
                  <a:pt x="7" y="154"/>
                  <a:pt x="10" y="150"/>
                  <a:pt x="10" y="143"/>
                </a:cubicBezTo>
                <a:cubicBezTo>
                  <a:pt x="10" y="135"/>
                  <a:pt x="0" y="133"/>
                  <a:pt x="0" y="127"/>
                </a:cubicBezTo>
                <a:cubicBezTo>
                  <a:pt x="0" y="121"/>
                  <a:pt x="12" y="114"/>
                  <a:pt x="18" y="114"/>
                </a:cubicBezTo>
                <a:cubicBezTo>
                  <a:pt x="24" y="114"/>
                  <a:pt x="28" y="117"/>
                  <a:pt x="34" y="117"/>
                </a:cubicBezTo>
                <a:cubicBezTo>
                  <a:pt x="44" y="117"/>
                  <a:pt x="41" y="109"/>
                  <a:pt x="41" y="100"/>
                </a:cubicBezTo>
                <a:cubicBezTo>
                  <a:pt x="41" y="98"/>
                  <a:pt x="41" y="90"/>
                  <a:pt x="41" y="85"/>
                </a:cubicBezTo>
                <a:cubicBezTo>
                  <a:pt x="41" y="72"/>
                  <a:pt x="56" y="73"/>
                  <a:pt x="56" y="57"/>
                </a:cubicBezTo>
                <a:cubicBezTo>
                  <a:pt x="56" y="48"/>
                  <a:pt x="48" y="43"/>
                  <a:pt x="48" y="36"/>
                </a:cubicBezTo>
                <a:cubicBezTo>
                  <a:pt x="48" y="25"/>
                  <a:pt x="66" y="14"/>
                  <a:pt x="68" y="0"/>
                </a:cubicBezTo>
                <a:cubicBezTo>
                  <a:pt x="80" y="0"/>
                  <a:pt x="85" y="0"/>
                  <a:pt x="94" y="0"/>
                </a:cubicBezTo>
                <a:cubicBezTo>
                  <a:pt x="100" y="0"/>
                  <a:pt x="108" y="14"/>
                  <a:pt x="116" y="15"/>
                </a:cubicBezTo>
                <a:cubicBezTo>
                  <a:pt x="116" y="18"/>
                  <a:pt x="117" y="19"/>
                  <a:pt x="117" y="21"/>
                </a:cubicBezTo>
                <a:cubicBezTo>
                  <a:pt x="117" y="39"/>
                  <a:pt x="136" y="31"/>
                  <a:pt x="141" y="41"/>
                </a:cubicBezTo>
                <a:cubicBezTo>
                  <a:pt x="148" y="53"/>
                  <a:pt x="170" y="53"/>
                  <a:pt x="170" y="73"/>
                </a:cubicBezTo>
                <a:cubicBezTo>
                  <a:pt x="170" y="80"/>
                  <a:pt x="160" y="82"/>
                  <a:pt x="160" y="89"/>
                </a:cubicBezTo>
                <a:cubicBezTo>
                  <a:pt x="160" y="94"/>
                  <a:pt x="165" y="96"/>
                  <a:pt x="169" y="96"/>
                </a:cubicBezTo>
                <a:cubicBezTo>
                  <a:pt x="174" y="96"/>
                  <a:pt x="176" y="96"/>
                  <a:pt x="178" y="96"/>
                </a:cubicBezTo>
                <a:cubicBezTo>
                  <a:pt x="183" y="96"/>
                  <a:pt x="178" y="115"/>
                  <a:pt x="187" y="115"/>
                </a:cubicBezTo>
                <a:cubicBezTo>
                  <a:pt x="191" y="115"/>
                  <a:pt x="195" y="115"/>
                  <a:pt x="195" y="115"/>
                </a:cubicBezTo>
                <a:cubicBezTo>
                  <a:pt x="195" y="115"/>
                  <a:pt x="210" y="139"/>
                  <a:pt x="211" y="143"/>
                </a:cubicBezTo>
                <a:cubicBezTo>
                  <a:pt x="212" y="143"/>
                  <a:pt x="211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08" y="144"/>
                  <a:pt x="208" y="144"/>
                  <a:pt x="208" y="14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3" name="CustomShape 42">
            <a:extLst>
              <a:ext uri="{FF2B5EF4-FFF2-40B4-BE49-F238E27FC236}">
                <a16:creationId xmlns:a16="http://schemas.microsoft.com/office/drawing/2014/main" id="{F50471E7-5BB3-44A1-99E8-FDF929A65EFF}"/>
              </a:ext>
            </a:extLst>
          </p:cNvPr>
          <p:cNvSpPr/>
          <p:nvPr/>
        </p:nvSpPr>
        <p:spPr>
          <a:xfrm>
            <a:off x="1696936" y="4022407"/>
            <a:ext cx="283680" cy="229680"/>
          </a:xfrm>
          <a:custGeom>
            <a:avLst/>
            <a:gdLst/>
            <a:ahLst/>
            <a:cxnLst/>
            <a:rect l="l" t="t" r="r" b="b"/>
            <a:pathLst>
              <a:path w="123" h="100">
                <a:moveTo>
                  <a:pt x="19" y="10"/>
                </a:move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20" y="15"/>
                  <a:pt x="23" y="15"/>
                </a:cubicBezTo>
                <a:cubicBezTo>
                  <a:pt x="26" y="15"/>
                  <a:pt x="27" y="9"/>
                  <a:pt x="31" y="9"/>
                </a:cubicBezTo>
                <a:cubicBezTo>
                  <a:pt x="38" y="9"/>
                  <a:pt x="40" y="9"/>
                  <a:pt x="42" y="9"/>
                </a:cubicBezTo>
                <a:cubicBezTo>
                  <a:pt x="47" y="9"/>
                  <a:pt x="52" y="5"/>
                  <a:pt x="59" y="5"/>
                </a:cubicBezTo>
                <a:cubicBezTo>
                  <a:pt x="66" y="5"/>
                  <a:pt x="68" y="9"/>
                  <a:pt x="75" y="9"/>
                </a:cubicBezTo>
                <a:cubicBezTo>
                  <a:pt x="84" y="9"/>
                  <a:pt x="89" y="5"/>
                  <a:pt x="91" y="0"/>
                </a:cubicBezTo>
                <a:cubicBezTo>
                  <a:pt x="91" y="8"/>
                  <a:pt x="91" y="9"/>
                  <a:pt x="91" y="12"/>
                </a:cubicBezTo>
                <a:cubicBezTo>
                  <a:pt x="91" y="19"/>
                  <a:pt x="98" y="22"/>
                  <a:pt x="101" y="24"/>
                </a:cubicBezTo>
                <a:cubicBezTo>
                  <a:pt x="104" y="32"/>
                  <a:pt x="110" y="38"/>
                  <a:pt x="115" y="41"/>
                </a:cubicBezTo>
                <a:cubicBezTo>
                  <a:pt x="115" y="41"/>
                  <a:pt x="115" y="41"/>
                  <a:pt x="115" y="41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54"/>
                  <a:pt x="117" y="55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2" y="64"/>
                  <a:pt x="120" y="65"/>
                  <a:pt x="120" y="68"/>
                </a:cubicBezTo>
                <a:cubicBezTo>
                  <a:pt x="122" y="85"/>
                  <a:pt x="94" y="94"/>
                  <a:pt x="82" y="100"/>
                </a:cubicBezTo>
                <a:cubicBezTo>
                  <a:pt x="75" y="96"/>
                  <a:pt x="74" y="89"/>
                  <a:pt x="66" y="89"/>
                </a:cubicBezTo>
                <a:cubicBezTo>
                  <a:pt x="57" y="89"/>
                  <a:pt x="62" y="96"/>
                  <a:pt x="52" y="96"/>
                </a:cubicBezTo>
                <a:cubicBezTo>
                  <a:pt x="43" y="96"/>
                  <a:pt x="42" y="81"/>
                  <a:pt x="36" y="81"/>
                </a:cubicBezTo>
                <a:cubicBezTo>
                  <a:pt x="32" y="81"/>
                  <a:pt x="31" y="85"/>
                  <a:pt x="27" y="85"/>
                </a:cubicBezTo>
                <a:cubicBezTo>
                  <a:pt x="16" y="85"/>
                  <a:pt x="25" y="63"/>
                  <a:pt x="16" y="63"/>
                </a:cubicBezTo>
                <a:cubicBezTo>
                  <a:pt x="15" y="63"/>
                  <a:pt x="13" y="63"/>
                  <a:pt x="8" y="63"/>
                </a:cubicBezTo>
                <a:cubicBezTo>
                  <a:pt x="3" y="63"/>
                  <a:pt x="0" y="60"/>
                  <a:pt x="0" y="55"/>
                </a:cubicBezTo>
                <a:cubicBezTo>
                  <a:pt x="0" y="36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4" name="CustomShape 43">
            <a:extLst>
              <a:ext uri="{FF2B5EF4-FFF2-40B4-BE49-F238E27FC236}">
                <a16:creationId xmlns:a16="http://schemas.microsoft.com/office/drawing/2014/main" id="{8C6A705C-FB20-4BDF-B82F-80C0450B5DE3}"/>
              </a:ext>
            </a:extLst>
          </p:cNvPr>
          <p:cNvSpPr/>
          <p:nvPr/>
        </p:nvSpPr>
        <p:spPr>
          <a:xfrm>
            <a:off x="1472656" y="3799567"/>
            <a:ext cx="256680" cy="182880"/>
          </a:xfrm>
          <a:custGeom>
            <a:avLst/>
            <a:gdLst/>
            <a:ahLst/>
            <a:cxnLst/>
            <a:rect l="l" t="t" r="r" b="b"/>
            <a:pathLst>
              <a:path w="112" h="80">
                <a:moveTo>
                  <a:pt x="106" y="63"/>
                </a:moveTo>
                <a:cubicBezTo>
                  <a:pt x="105" y="64"/>
                  <a:pt x="98" y="69"/>
                  <a:pt x="95" y="69"/>
                </a:cubicBezTo>
                <a:cubicBezTo>
                  <a:pt x="91" y="69"/>
                  <a:pt x="91" y="65"/>
                  <a:pt x="87" y="65"/>
                </a:cubicBezTo>
                <a:cubicBezTo>
                  <a:pt x="82" y="65"/>
                  <a:pt x="84" y="74"/>
                  <a:pt x="77" y="74"/>
                </a:cubicBezTo>
                <a:cubicBezTo>
                  <a:pt x="70" y="74"/>
                  <a:pt x="69" y="64"/>
                  <a:pt x="60" y="64"/>
                </a:cubicBezTo>
                <a:cubicBezTo>
                  <a:pt x="47" y="64"/>
                  <a:pt x="47" y="80"/>
                  <a:pt x="32" y="80"/>
                </a:cubicBezTo>
                <a:cubicBezTo>
                  <a:pt x="15" y="80"/>
                  <a:pt x="4" y="74"/>
                  <a:pt x="4" y="57"/>
                </a:cubicBezTo>
                <a:cubicBezTo>
                  <a:pt x="4" y="50"/>
                  <a:pt x="10" y="47"/>
                  <a:pt x="10" y="41"/>
                </a:cubicBezTo>
                <a:cubicBezTo>
                  <a:pt x="10" y="34"/>
                  <a:pt x="0" y="33"/>
                  <a:pt x="0" y="27"/>
                </a:cubicBezTo>
                <a:cubicBezTo>
                  <a:pt x="0" y="23"/>
                  <a:pt x="6" y="20"/>
                  <a:pt x="0" y="12"/>
                </a:cubicBezTo>
                <a:cubicBezTo>
                  <a:pt x="10" y="7"/>
                  <a:pt x="17" y="2"/>
                  <a:pt x="25" y="0"/>
                </a:cubicBezTo>
                <a:cubicBezTo>
                  <a:pt x="28" y="6"/>
                  <a:pt x="29" y="12"/>
                  <a:pt x="34" y="16"/>
                </a:cubicBezTo>
                <a:cubicBezTo>
                  <a:pt x="37" y="15"/>
                  <a:pt x="38" y="13"/>
                  <a:pt x="39" y="12"/>
                </a:cubicBezTo>
                <a:cubicBezTo>
                  <a:pt x="44" y="15"/>
                  <a:pt x="45" y="20"/>
                  <a:pt x="49" y="20"/>
                </a:cubicBezTo>
                <a:cubicBezTo>
                  <a:pt x="55" y="20"/>
                  <a:pt x="53" y="15"/>
                  <a:pt x="58" y="13"/>
                </a:cubicBezTo>
                <a:cubicBezTo>
                  <a:pt x="65" y="12"/>
                  <a:pt x="69" y="11"/>
                  <a:pt x="74" y="9"/>
                </a:cubicBezTo>
                <a:cubicBezTo>
                  <a:pt x="87" y="11"/>
                  <a:pt x="89" y="16"/>
                  <a:pt x="93" y="25"/>
                </a:cubicBezTo>
                <a:cubicBezTo>
                  <a:pt x="97" y="32"/>
                  <a:pt x="112" y="29"/>
                  <a:pt x="112" y="48"/>
                </a:cubicBezTo>
                <a:cubicBezTo>
                  <a:pt x="112" y="53"/>
                  <a:pt x="107" y="57"/>
                  <a:pt x="107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6" y="63"/>
                  <a:pt x="106" y="63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5" name="CustomShape 44">
            <a:extLst>
              <a:ext uri="{FF2B5EF4-FFF2-40B4-BE49-F238E27FC236}">
                <a16:creationId xmlns:a16="http://schemas.microsoft.com/office/drawing/2014/main" id="{B6100000-3CB8-447F-8464-9558A7B882D4}"/>
              </a:ext>
            </a:extLst>
          </p:cNvPr>
          <p:cNvSpPr/>
          <p:nvPr/>
        </p:nvSpPr>
        <p:spPr>
          <a:xfrm>
            <a:off x="1665976" y="4207087"/>
            <a:ext cx="222840" cy="259560"/>
          </a:xfrm>
          <a:custGeom>
            <a:avLst/>
            <a:gdLst/>
            <a:ahLst/>
            <a:cxnLst/>
            <a:rect l="l" t="t" r="r" b="b"/>
            <a:pathLst>
              <a:path w="97" h="113">
                <a:moveTo>
                  <a:pt x="97" y="20"/>
                </a:moveTo>
                <a:cubicBezTo>
                  <a:pt x="91" y="22"/>
                  <a:pt x="87" y="27"/>
                  <a:pt x="87" y="33"/>
                </a:cubicBezTo>
                <a:cubicBezTo>
                  <a:pt x="87" y="48"/>
                  <a:pt x="87" y="55"/>
                  <a:pt x="87" y="73"/>
                </a:cubicBezTo>
                <a:cubicBezTo>
                  <a:pt x="87" y="85"/>
                  <a:pt x="73" y="87"/>
                  <a:pt x="70" y="94"/>
                </a:cubicBezTo>
                <a:cubicBezTo>
                  <a:pt x="65" y="94"/>
                  <a:pt x="62" y="96"/>
                  <a:pt x="57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7" y="99"/>
                  <a:pt x="24" y="110"/>
                  <a:pt x="21" y="101"/>
                </a:cubicBezTo>
                <a:cubicBezTo>
                  <a:pt x="16" y="83"/>
                  <a:pt x="8" y="74"/>
                  <a:pt x="0" y="58"/>
                </a:cubicBezTo>
                <a:cubicBezTo>
                  <a:pt x="11" y="58"/>
                  <a:pt x="11" y="52"/>
                  <a:pt x="11" y="42"/>
                </a:cubicBezTo>
                <a:cubicBezTo>
                  <a:pt x="11" y="32"/>
                  <a:pt x="11" y="30"/>
                  <a:pt x="11" y="25"/>
                </a:cubicBezTo>
                <a:cubicBezTo>
                  <a:pt x="11" y="16"/>
                  <a:pt x="27" y="5"/>
                  <a:pt x="35" y="0"/>
                </a:cubicBezTo>
                <a:cubicBezTo>
                  <a:pt x="37" y="3"/>
                  <a:pt x="38" y="5"/>
                  <a:pt x="41" y="5"/>
                </a:cubicBezTo>
                <a:cubicBezTo>
                  <a:pt x="45" y="5"/>
                  <a:pt x="46" y="1"/>
                  <a:pt x="50" y="1"/>
                </a:cubicBezTo>
                <a:cubicBezTo>
                  <a:pt x="56" y="1"/>
                  <a:pt x="57" y="16"/>
                  <a:pt x="66" y="16"/>
                </a:cubicBezTo>
                <a:cubicBezTo>
                  <a:pt x="76" y="16"/>
                  <a:pt x="71" y="9"/>
                  <a:pt x="80" y="9"/>
                </a:cubicBezTo>
                <a:cubicBezTo>
                  <a:pt x="88" y="9"/>
                  <a:pt x="89" y="16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7" y="20"/>
                  <a:pt x="97" y="20"/>
                  <a:pt x="97" y="2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6" name="CustomShape 45">
            <a:extLst>
              <a:ext uri="{FF2B5EF4-FFF2-40B4-BE49-F238E27FC236}">
                <a16:creationId xmlns:a16="http://schemas.microsoft.com/office/drawing/2014/main" id="{687C1440-D29C-481D-AE93-E2952AE3C73B}"/>
              </a:ext>
            </a:extLst>
          </p:cNvPr>
          <p:cNvSpPr/>
          <p:nvPr/>
        </p:nvSpPr>
        <p:spPr>
          <a:xfrm>
            <a:off x="1432696" y="4238407"/>
            <a:ext cx="317880" cy="326520"/>
          </a:xfrm>
          <a:custGeom>
            <a:avLst/>
            <a:gdLst/>
            <a:ahLst/>
            <a:cxnLst/>
            <a:rect l="l" t="t" r="r" b="b"/>
            <a:pathLst>
              <a:path w="138" h="142">
                <a:moveTo>
                  <a:pt x="135" y="109"/>
                </a:moveTo>
                <a:cubicBezTo>
                  <a:pt x="135" y="109"/>
                  <a:pt x="135" y="104"/>
                  <a:pt x="135" y="99"/>
                </a:cubicBezTo>
                <a:cubicBezTo>
                  <a:pt x="138" y="85"/>
                  <a:pt x="125" y="96"/>
                  <a:pt x="122" y="87"/>
                </a:cubicBezTo>
                <a:cubicBezTo>
                  <a:pt x="117" y="69"/>
                  <a:pt x="109" y="60"/>
                  <a:pt x="101" y="44"/>
                </a:cubicBezTo>
                <a:cubicBezTo>
                  <a:pt x="92" y="44"/>
                  <a:pt x="80" y="35"/>
                  <a:pt x="77" y="28"/>
                </a:cubicBezTo>
                <a:cubicBezTo>
                  <a:pt x="75" y="21"/>
                  <a:pt x="81" y="17"/>
                  <a:pt x="72" y="13"/>
                </a:cubicBezTo>
                <a:cubicBezTo>
                  <a:pt x="66" y="11"/>
                  <a:pt x="64" y="2"/>
                  <a:pt x="58" y="1"/>
                </a:cubicBezTo>
                <a:cubicBezTo>
                  <a:pt x="50" y="0"/>
                  <a:pt x="49" y="2"/>
                  <a:pt x="43" y="0"/>
                </a:cubicBezTo>
                <a:cubicBezTo>
                  <a:pt x="42" y="8"/>
                  <a:pt x="27" y="24"/>
                  <a:pt x="27" y="27"/>
                </a:cubicBezTo>
                <a:cubicBezTo>
                  <a:pt x="27" y="29"/>
                  <a:pt x="28" y="30"/>
                  <a:pt x="28" y="33"/>
                </a:cubicBezTo>
                <a:cubicBezTo>
                  <a:pt x="26" y="35"/>
                  <a:pt x="23" y="35"/>
                  <a:pt x="23" y="39"/>
                </a:cubicBezTo>
                <a:cubicBezTo>
                  <a:pt x="23" y="39"/>
                  <a:pt x="30" y="46"/>
                  <a:pt x="32" y="46"/>
                </a:cubicBezTo>
                <a:cubicBezTo>
                  <a:pt x="30" y="51"/>
                  <a:pt x="23" y="54"/>
                  <a:pt x="23" y="56"/>
                </a:cubicBezTo>
                <a:cubicBezTo>
                  <a:pt x="23" y="59"/>
                  <a:pt x="26" y="60"/>
                  <a:pt x="26" y="64"/>
                </a:cubicBezTo>
                <a:cubicBezTo>
                  <a:pt x="26" y="82"/>
                  <a:pt x="0" y="86"/>
                  <a:pt x="0" y="107"/>
                </a:cubicBezTo>
                <a:cubicBezTo>
                  <a:pt x="0" y="110"/>
                  <a:pt x="6" y="130"/>
                  <a:pt x="8" y="134"/>
                </a:cubicBezTo>
                <a:cubicBezTo>
                  <a:pt x="8" y="131"/>
                  <a:pt x="8" y="130"/>
                  <a:pt x="12" y="130"/>
                </a:cubicBezTo>
                <a:cubicBezTo>
                  <a:pt x="24" y="130"/>
                  <a:pt x="26" y="142"/>
                  <a:pt x="39" y="142"/>
                </a:cubicBezTo>
                <a:cubicBezTo>
                  <a:pt x="46" y="142"/>
                  <a:pt x="50" y="139"/>
                  <a:pt x="56" y="139"/>
                </a:cubicBezTo>
                <a:cubicBezTo>
                  <a:pt x="59" y="139"/>
                  <a:pt x="62" y="141"/>
                  <a:pt x="62" y="141"/>
                </a:cubicBezTo>
                <a:cubicBezTo>
                  <a:pt x="62" y="130"/>
                  <a:pt x="80" y="119"/>
                  <a:pt x="82" y="105"/>
                </a:cubicBezTo>
                <a:cubicBezTo>
                  <a:pt x="94" y="105"/>
                  <a:pt x="99" y="105"/>
                  <a:pt x="108" y="105"/>
                </a:cubicBezTo>
                <a:cubicBezTo>
                  <a:pt x="114" y="105"/>
                  <a:pt x="122" y="120"/>
                  <a:pt x="131" y="123"/>
                </a:cubicBezTo>
                <a:cubicBezTo>
                  <a:pt x="131" y="123"/>
                  <a:pt x="135" y="114"/>
                  <a:pt x="135" y="109"/>
                </a:cubicBezTo>
                <a:cubicBezTo>
                  <a:pt x="135" y="109"/>
                  <a:pt x="135" y="109"/>
                  <a:pt x="135" y="10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7" name="CustomShape 46">
            <a:extLst>
              <a:ext uri="{FF2B5EF4-FFF2-40B4-BE49-F238E27FC236}">
                <a16:creationId xmlns:a16="http://schemas.microsoft.com/office/drawing/2014/main" id="{0BFBA782-A7BD-400A-AC6D-9F6B023283C2}"/>
              </a:ext>
            </a:extLst>
          </p:cNvPr>
          <p:cNvSpPr/>
          <p:nvPr/>
        </p:nvSpPr>
        <p:spPr>
          <a:xfrm>
            <a:off x="1400296" y="3969847"/>
            <a:ext cx="207000" cy="242640"/>
          </a:xfrm>
          <a:custGeom>
            <a:avLst/>
            <a:gdLst/>
            <a:ahLst/>
            <a:cxnLst/>
            <a:rect l="l" t="t" r="r" b="b"/>
            <a:pathLst>
              <a:path w="90" h="106">
                <a:moveTo>
                  <a:pt x="69" y="6"/>
                </a:moveTo>
                <a:cubicBezTo>
                  <a:pt x="73" y="15"/>
                  <a:pt x="70" y="24"/>
                  <a:pt x="74" y="33"/>
                </a:cubicBezTo>
                <a:cubicBezTo>
                  <a:pt x="78" y="40"/>
                  <a:pt x="89" y="43"/>
                  <a:pt x="89" y="54"/>
                </a:cubicBezTo>
                <a:cubicBezTo>
                  <a:pt x="89" y="59"/>
                  <a:pt x="89" y="54"/>
                  <a:pt x="89" y="59"/>
                </a:cubicBezTo>
                <a:cubicBezTo>
                  <a:pt x="89" y="61"/>
                  <a:pt x="89" y="64"/>
                  <a:pt x="90" y="66"/>
                </a:cubicBezTo>
                <a:cubicBezTo>
                  <a:pt x="81" y="72"/>
                  <a:pt x="76" y="78"/>
                  <a:pt x="74" y="91"/>
                </a:cubicBezTo>
                <a:cubicBezTo>
                  <a:pt x="73" y="104"/>
                  <a:pt x="53" y="93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36" y="92"/>
                  <a:pt x="42" y="76"/>
                  <a:pt x="35" y="60"/>
                </a:cubicBezTo>
                <a:cubicBezTo>
                  <a:pt x="32" y="55"/>
                  <a:pt x="20" y="55"/>
                  <a:pt x="20" y="53"/>
                </a:cubicBezTo>
                <a:cubicBezTo>
                  <a:pt x="17" y="40"/>
                  <a:pt x="15" y="29"/>
                  <a:pt x="0" y="29"/>
                </a:cubicBezTo>
                <a:cubicBezTo>
                  <a:pt x="10" y="24"/>
                  <a:pt x="19" y="22"/>
                  <a:pt x="20" y="8"/>
                </a:cubicBezTo>
                <a:cubicBezTo>
                  <a:pt x="24" y="8"/>
                  <a:pt x="26" y="11"/>
                  <a:pt x="31" y="11"/>
                </a:cubicBezTo>
                <a:cubicBezTo>
                  <a:pt x="36" y="11"/>
                  <a:pt x="36" y="2"/>
                  <a:pt x="41" y="0"/>
                </a:cubicBezTo>
                <a:cubicBezTo>
                  <a:pt x="46" y="5"/>
                  <a:pt x="53" y="6"/>
                  <a:pt x="63" y="6"/>
                </a:cubicBezTo>
                <a:cubicBezTo>
                  <a:pt x="65" y="6"/>
                  <a:pt x="67" y="6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6"/>
                  <a:pt x="69" y="6"/>
                  <a:pt x="69" y="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8" name="CustomShape 47">
            <a:extLst>
              <a:ext uri="{FF2B5EF4-FFF2-40B4-BE49-F238E27FC236}">
                <a16:creationId xmlns:a16="http://schemas.microsoft.com/office/drawing/2014/main" id="{A70D14CF-E9F5-4FC5-9F28-9E1AAF41EF46}"/>
              </a:ext>
            </a:extLst>
          </p:cNvPr>
          <p:cNvSpPr/>
          <p:nvPr/>
        </p:nvSpPr>
        <p:spPr>
          <a:xfrm>
            <a:off x="1225336" y="3799567"/>
            <a:ext cx="269640" cy="256680"/>
          </a:xfrm>
          <a:custGeom>
            <a:avLst/>
            <a:gdLst/>
            <a:ahLst/>
            <a:cxnLst/>
            <a:rect l="l" t="t" r="r" b="b"/>
            <a:pathLst>
              <a:path w="117" h="112">
                <a:moveTo>
                  <a:pt x="66" y="16"/>
                </a:moveTo>
                <a:cubicBezTo>
                  <a:pt x="63" y="17"/>
                  <a:pt x="64" y="22"/>
                  <a:pt x="60" y="22"/>
                </a:cubicBezTo>
                <a:cubicBezTo>
                  <a:pt x="44" y="22"/>
                  <a:pt x="41" y="0"/>
                  <a:pt x="28" y="0"/>
                </a:cubicBezTo>
                <a:cubicBezTo>
                  <a:pt x="22" y="0"/>
                  <a:pt x="25" y="10"/>
                  <a:pt x="25" y="12"/>
                </a:cubicBezTo>
                <a:cubicBezTo>
                  <a:pt x="25" y="25"/>
                  <a:pt x="0" y="26"/>
                  <a:pt x="0" y="43"/>
                </a:cubicBezTo>
                <a:cubicBezTo>
                  <a:pt x="0" y="52"/>
                  <a:pt x="4" y="54"/>
                  <a:pt x="10" y="54"/>
                </a:cubicBezTo>
                <a:cubicBezTo>
                  <a:pt x="15" y="54"/>
                  <a:pt x="17" y="52"/>
                  <a:pt x="18" y="49"/>
                </a:cubicBezTo>
                <a:cubicBezTo>
                  <a:pt x="23" y="55"/>
                  <a:pt x="27" y="64"/>
                  <a:pt x="31" y="69"/>
                </a:cubicBezTo>
                <a:cubicBezTo>
                  <a:pt x="38" y="75"/>
                  <a:pt x="54" y="71"/>
                  <a:pt x="54" y="85"/>
                </a:cubicBezTo>
                <a:cubicBezTo>
                  <a:pt x="54" y="91"/>
                  <a:pt x="49" y="97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50" y="109"/>
                  <a:pt x="53" y="107"/>
                  <a:pt x="57" y="105"/>
                </a:cubicBezTo>
                <a:cubicBezTo>
                  <a:pt x="57" y="106"/>
                  <a:pt x="58" y="107"/>
                  <a:pt x="61" y="107"/>
                </a:cubicBezTo>
                <a:cubicBezTo>
                  <a:pt x="66" y="107"/>
                  <a:pt x="71" y="105"/>
                  <a:pt x="77" y="105"/>
                </a:cubicBezTo>
                <a:cubicBezTo>
                  <a:pt x="85" y="98"/>
                  <a:pt x="95" y="96"/>
                  <a:pt x="96" y="82"/>
                </a:cubicBezTo>
                <a:cubicBezTo>
                  <a:pt x="100" y="82"/>
                  <a:pt x="102" y="85"/>
                  <a:pt x="107" y="85"/>
                </a:cubicBezTo>
                <a:cubicBezTo>
                  <a:pt x="112" y="85"/>
                  <a:pt x="112" y="76"/>
                  <a:pt x="117" y="74"/>
                </a:cubicBezTo>
                <a:cubicBezTo>
                  <a:pt x="113" y="70"/>
                  <a:pt x="111" y="64"/>
                  <a:pt x="111" y="57"/>
                </a:cubicBezTo>
                <a:cubicBezTo>
                  <a:pt x="111" y="50"/>
                  <a:pt x="117" y="47"/>
                  <a:pt x="117" y="41"/>
                </a:cubicBezTo>
                <a:cubicBezTo>
                  <a:pt x="117" y="34"/>
                  <a:pt x="107" y="33"/>
                  <a:pt x="107" y="27"/>
                </a:cubicBezTo>
                <a:cubicBezTo>
                  <a:pt x="107" y="23"/>
                  <a:pt x="114" y="18"/>
                  <a:pt x="108" y="11"/>
                </a:cubicBezTo>
                <a:cubicBezTo>
                  <a:pt x="100" y="15"/>
                  <a:pt x="91" y="18"/>
                  <a:pt x="80" y="18"/>
                </a:cubicBezTo>
                <a:cubicBezTo>
                  <a:pt x="74" y="18"/>
                  <a:pt x="68" y="20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6" y="16"/>
                  <a:pt x="66" y="16"/>
                  <a:pt x="66" y="1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79" name="CustomShape 48">
            <a:extLst>
              <a:ext uri="{FF2B5EF4-FFF2-40B4-BE49-F238E27FC236}">
                <a16:creationId xmlns:a16="http://schemas.microsoft.com/office/drawing/2014/main" id="{2B7AAD34-E4CD-4BE7-92C5-DF81E9573351}"/>
              </a:ext>
            </a:extLst>
          </p:cNvPr>
          <p:cNvSpPr/>
          <p:nvPr/>
        </p:nvSpPr>
        <p:spPr>
          <a:xfrm>
            <a:off x="1522336" y="4122127"/>
            <a:ext cx="228240" cy="218520"/>
          </a:xfrm>
          <a:custGeom>
            <a:avLst/>
            <a:gdLst/>
            <a:ahLst/>
            <a:cxnLst/>
            <a:rect l="l" t="t" r="r" b="b"/>
            <a:pathLst>
              <a:path w="99" h="95">
                <a:moveTo>
                  <a:pt x="38" y="1"/>
                </a:moveTo>
                <a:cubicBezTo>
                  <a:pt x="39" y="6"/>
                  <a:pt x="44" y="14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"/>
                  <a:pt x="69" y="3"/>
                  <a:pt x="79" y="3"/>
                </a:cubicBezTo>
                <a:cubicBezTo>
                  <a:pt x="78" y="6"/>
                  <a:pt x="76" y="9"/>
                  <a:pt x="76" y="12"/>
                </a:cubicBezTo>
                <a:cubicBezTo>
                  <a:pt x="76" y="17"/>
                  <a:pt x="79" y="20"/>
                  <a:pt x="84" y="20"/>
                </a:cubicBezTo>
                <a:cubicBezTo>
                  <a:pt x="89" y="20"/>
                  <a:pt x="91" y="20"/>
                  <a:pt x="92" y="20"/>
                </a:cubicBezTo>
                <a:cubicBezTo>
                  <a:pt x="99" y="20"/>
                  <a:pt x="96" y="30"/>
                  <a:pt x="97" y="37"/>
                </a:cubicBezTo>
                <a:cubicBezTo>
                  <a:pt x="89" y="42"/>
                  <a:pt x="73" y="53"/>
                  <a:pt x="73" y="62"/>
                </a:cubicBezTo>
                <a:cubicBezTo>
                  <a:pt x="73" y="67"/>
                  <a:pt x="73" y="69"/>
                  <a:pt x="73" y="79"/>
                </a:cubicBezTo>
                <a:cubicBezTo>
                  <a:pt x="73" y="89"/>
                  <a:pt x="73" y="95"/>
                  <a:pt x="62" y="95"/>
                </a:cubicBezTo>
                <a:cubicBezTo>
                  <a:pt x="53" y="95"/>
                  <a:pt x="41" y="86"/>
                  <a:pt x="38" y="79"/>
                </a:cubicBezTo>
                <a:cubicBezTo>
                  <a:pt x="36" y="72"/>
                  <a:pt x="42" y="68"/>
                  <a:pt x="33" y="64"/>
                </a:cubicBezTo>
                <a:cubicBezTo>
                  <a:pt x="27" y="62"/>
                  <a:pt x="25" y="53"/>
                  <a:pt x="19" y="52"/>
                </a:cubicBezTo>
                <a:cubicBezTo>
                  <a:pt x="11" y="51"/>
                  <a:pt x="6" y="53"/>
                  <a:pt x="3" y="48"/>
                </a:cubicBezTo>
                <a:cubicBezTo>
                  <a:pt x="0" y="44"/>
                  <a:pt x="0" y="44"/>
                  <a:pt x="0" y="40"/>
                </a:cubicBezTo>
                <a:cubicBezTo>
                  <a:pt x="0" y="27"/>
                  <a:pt x="20" y="38"/>
                  <a:pt x="21" y="25"/>
                </a:cubicBezTo>
                <a:cubicBezTo>
                  <a:pt x="23" y="12"/>
                  <a:pt x="28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1"/>
                  <a:pt x="38" y="1"/>
                  <a:pt x="38" y="1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0" name="CustomShape 49">
            <a:extLst>
              <a:ext uri="{FF2B5EF4-FFF2-40B4-BE49-F238E27FC236}">
                <a16:creationId xmlns:a16="http://schemas.microsoft.com/office/drawing/2014/main" id="{3201CC9B-01A1-470F-94BD-2E3A1C3F7AF4}"/>
              </a:ext>
            </a:extLst>
          </p:cNvPr>
          <p:cNvSpPr/>
          <p:nvPr/>
        </p:nvSpPr>
        <p:spPr>
          <a:xfrm>
            <a:off x="2151616" y="4515607"/>
            <a:ext cx="327960" cy="285120"/>
          </a:xfrm>
          <a:custGeom>
            <a:avLst/>
            <a:gdLst/>
            <a:ahLst/>
            <a:cxnLst/>
            <a:rect l="l" t="t" r="r" b="b"/>
            <a:pathLst>
              <a:path w="143" h="124">
                <a:moveTo>
                  <a:pt x="38" y="124"/>
                </a:moveTo>
                <a:cubicBezTo>
                  <a:pt x="46" y="120"/>
                  <a:pt x="59" y="121"/>
                  <a:pt x="67" y="116"/>
                </a:cubicBezTo>
                <a:cubicBezTo>
                  <a:pt x="73" y="111"/>
                  <a:pt x="81" y="94"/>
                  <a:pt x="94" y="94"/>
                </a:cubicBezTo>
                <a:cubicBezTo>
                  <a:pt x="108" y="94"/>
                  <a:pt x="111" y="78"/>
                  <a:pt x="118" y="70"/>
                </a:cubicBezTo>
                <a:cubicBezTo>
                  <a:pt x="122" y="64"/>
                  <a:pt x="129" y="65"/>
                  <a:pt x="134" y="58"/>
                </a:cubicBezTo>
                <a:cubicBezTo>
                  <a:pt x="138" y="53"/>
                  <a:pt x="133" y="40"/>
                  <a:pt x="143" y="40"/>
                </a:cubicBezTo>
                <a:cubicBezTo>
                  <a:pt x="137" y="31"/>
                  <a:pt x="131" y="17"/>
                  <a:pt x="124" y="5"/>
                </a:cubicBezTo>
                <a:cubicBezTo>
                  <a:pt x="120" y="6"/>
                  <a:pt x="118" y="9"/>
                  <a:pt x="118" y="14"/>
                </a:cubicBezTo>
                <a:cubicBezTo>
                  <a:pt x="116" y="14"/>
                  <a:pt x="113" y="14"/>
                  <a:pt x="110" y="14"/>
                </a:cubicBezTo>
                <a:cubicBezTo>
                  <a:pt x="104" y="14"/>
                  <a:pt x="96" y="9"/>
                  <a:pt x="91" y="0"/>
                </a:cubicBezTo>
                <a:cubicBezTo>
                  <a:pt x="90" y="11"/>
                  <a:pt x="83" y="21"/>
                  <a:pt x="72" y="21"/>
                </a:cubicBezTo>
                <a:cubicBezTo>
                  <a:pt x="63" y="21"/>
                  <a:pt x="42" y="3"/>
                  <a:pt x="28" y="3"/>
                </a:cubicBezTo>
                <a:cubicBezTo>
                  <a:pt x="25" y="3"/>
                  <a:pt x="22" y="8"/>
                  <a:pt x="22" y="11"/>
                </a:cubicBezTo>
                <a:cubicBezTo>
                  <a:pt x="17" y="11"/>
                  <a:pt x="14" y="10"/>
                  <a:pt x="11" y="9"/>
                </a:cubicBezTo>
                <a:cubicBezTo>
                  <a:pt x="9" y="11"/>
                  <a:pt x="6" y="15"/>
                  <a:pt x="6" y="21"/>
                </a:cubicBezTo>
                <a:cubicBezTo>
                  <a:pt x="6" y="27"/>
                  <a:pt x="9" y="30"/>
                  <a:pt x="9" y="35"/>
                </a:cubicBezTo>
                <a:cubicBezTo>
                  <a:pt x="9" y="44"/>
                  <a:pt x="0" y="42"/>
                  <a:pt x="0" y="49"/>
                </a:cubicBezTo>
                <a:cubicBezTo>
                  <a:pt x="0" y="62"/>
                  <a:pt x="15" y="69"/>
                  <a:pt x="20" y="75"/>
                </a:cubicBezTo>
                <a:cubicBezTo>
                  <a:pt x="28" y="88"/>
                  <a:pt x="31" y="110"/>
                  <a:pt x="40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38" y="124"/>
                  <a:pt x="38" y="124"/>
                  <a:pt x="38" y="12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1" name="CustomShape 50">
            <a:extLst>
              <a:ext uri="{FF2B5EF4-FFF2-40B4-BE49-F238E27FC236}">
                <a16:creationId xmlns:a16="http://schemas.microsoft.com/office/drawing/2014/main" id="{83A32D87-AB91-430D-9D94-003F9E9F0F8C}"/>
              </a:ext>
            </a:extLst>
          </p:cNvPr>
          <p:cNvSpPr/>
          <p:nvPr/>
        </p:nvSpPr>
        <p:spPr>
          <a:xfrm>
            <a:off x="2059456" y="4349287"/>
            <a:ext cx="300960" cy="258120"/>
          </a:xfrm>
          <a:custGeom>
            <a:avLst/>
            <a:gdLst/>
            <a:ahLst/>
            <a:cxnLst/>
            <a:rect l="l" t="t" r="r" b="b"/>
            <a:pathLst>
              <a:path w="131" h="112">
                <a:moveTo>
                  <a:pt x="49" y="112"/>
                </a:moveTo>
                <a:cubicBezTo>
                  <a:pt x="39" y="112"/>
                  <a:pt x="0" y="103"/>
                  <a:pt x="0" y="94"/>
                </a:cubicBezTo>
                <a:cubicBezTo>
                  <a:pt x="0" y="83"/>
                  <a:pt x="22" y="78"/>
                  <a:pt x="22" y="65"/>
                </a:cubicBezTo>
                <a:cubicBezTo>
                  <a:pt x="22" y="59"/>
                  <a:pt x="16" y="60"/>
                  <a:pt x="16" y="54"/>
                </a:cubicBezTo>
                <a:cubicBezTo>
                  <a:pt x="16" y="46"/>
                  <a:pt x="22" y="45"/>
                  <a:pt x="22" y="35"/>
                </a:cubicBezTo>
                <a:cubicBezTo>
                  <a:pt x="22" y="28"/>
                  <a:pt x="20" y="23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4"/>
                  <a:pt x="18" y="14"/>
                  <a:pt x="22" y="14"/>
                </a:cubicBezTo>
                <a:cubicBezTo>
                  <a:pt x="29" y="14"/>
                  <a:pt x="32" y="21"/>
                  <a:pt x="40" y="21"/>
                </a:cubicBezTo>
                <a:cubicBezTo>
                  <a:pt x="49" y="21"/>
                  <a:pt x="49" y="8"/>
                  <a:pt x="49" y="0"/>
                </a:cubicBezTo>
                <a:cubicBezTo>
                  <a:pt x="49" y="2"/>
                  <a:pt x="56" y="11"/>
                  <a:pt x="62" y="17"/>
                </a:cubicBezTo>
                <a:cubicBezTo>
                  <a:pt x="66" y="21"/>
                  <a:pt x="68" y="23"/>
                  <a:pt x="70" y="23"/>
                </a:cubicBezTo>
                <a:cubicBezTo>
                  <a:pt x="78" y="27"/>
                  <a:pt x="84" y="23"/>
                  <a:pt x="91" y="25"/>
                </a:cubicBezTo>
                <a:cubicBezTo>
                  <a:pt x="96" y="29"/>
                  <a:pt x="93" y="40"/>
                  <a:pt x="103" y="41"/>
                </a:cubicBezTo>
                <a:cubicBezTo>
                  <a:pt x="108" y="41"/>
                  <a:pt x="115" y="40"/>
                  <a:pt x="118" y="40"/>
                </a:cubicBezTo>
                <a:cubicBezTo>
                  <a:pt x="125" y="40"/>
                  <a:pt x="121" y="46"/>
                  <a:pt x="123" y="53"/>
                </a:cubicBezTo>
                <a:cubicBezTo>
                  <a:pt x="123" y="57"/>
                  <a:pt x="126" y="66"/>
                  <a:pt x="131" y="72"/>
                </a:cubicBezTo>
                <a:cubicBezTo>
                  <a:pt x="130" y="83"/>
                  <a:pt x="123" y="93"/>
                  <a:pt x="112" y="93"/>
                </a:cubicBezTo>
                <a:cubicBezTo>
                  <a:pt x="103" y="93"/>
                  <a:pt x="82" y="75"/>
                  <a:pt x="68" y="75"/>
                </a:cubicBezTo>
                <a:cubicBezTo>
                  <a:pt x="65" y="75"/>
                  <a:pt x="62" y="80"/>
                  <a:pt x="62" y="83"/>
                </a:cubicBezTo>
                <a:cubicBezTo>
                  <a:pt x="57" y="83"/>
                  <a:pt x="54" y="82"/>
                  <a:pt x="51" y="81"/>
                </a:cubicBezTo>
                <a:cubicBezTo>
                  <a:pt x="49" y="83"/>
                  <a:pt x="46" y="87"/>
                  <a:pt x="46" y="93"/>
                </a:cubicBezTo>
                <a:cubicBezTo>
                  <a:pt x="46" y="99"/>
                  <a:pt x="49" y="102"/>
                  <a:pt x="49" y="107"/>
                </a:cubicBezTo>
                <a:cubicBezTo>
                  <a:pt x="49" y="110"/>
                  <a:pt x="51" y="110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2" name="CustomShape 51">
            <a:extLst>
              <a:ext uri="{FF2B5EF4-FFF2-40B4-BE49-F238E27FC236}">
                <a16:creationId xmlns:a16="http://schemas.microsoft.com/office/drawing/2014/main" id="{0C03BE65-03EE-40ED-BFCC-3DC44CBD1F94}"/>
              </a:ext>
            </a:extLst>
          </p:cNvPr>
          <p:cNvSpPr/>
          <p:nvPr/>
        </p:nvSpPr>
        <p:spPr>
          <a:xfrm>
            <a:off x="1559416" y="3944287"/>
            <a:ext cx="195840" cy="211320"/>
          </a:xfrm>
          <a:custGeom>
            <a:avLst/>
            <a:gdLst/>
            <a:ahLst/>
            <a:cxnLst/>
            <a:rect l="l" t="t" r="r" b="b"/>
            <a:pathLst>
              <a:path w="85" h="92">
                <a:moveTo>
                  <a:pt x="0" y="17"/>
                </a:moveTo>
                <a:cubicBezTo>
                  <a:pt x="4" y="26"/>
                  <a:pt x="1" y="35"/>
                  <a:pt x="5" y="44"/>
                </a:cubicBezTo>
                <a:cubicBezTo>
                  <a:pt x="9" y="51"/>
                  <a:pt x="20" y="54"/>
                  <a:pt x="20" y="65"/>
                </a:cubicBezTo>
                <a:cubicBezTo>
                  <a:pt x="20" y="70"/>
                  <a:pt x="20" y="65"/>
                  <a:pt x="20" y="70"/>
                </a:cubicBezTo>
                <a:cubicBezTo>
                  <a:pt x="20" y="77"/>
                  <a:pt x="26" y="88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78"/>
                  <a:pt x="53" y="80"/>
                  <a:pt x="63" y="80"/>
                </a:cubicBezTo>
                <a:cubicBezTo>
                  <a:pt x="67" y="64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9"/>
                  <a:pt x="79" y="49"/>
                  <a:pt x="79" y="44"/>
                </a:cubicBezTo>
                <a:cubicBezTo>
                  <a:pt x="79" y="39"/>
                  <a:pt x="85" y="37"/>
                  <a:pt x="85" y="32"/>
                </a:cubicBezTo>
                <a:cubicBezTo>
                  <a:pt x="85" y="14"/>
                  <a:pt x="69" y="17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0" y="6"/>
                  <a:pt x="57" y="6"/>
                </a:cubicBezTo>
                <a:cubicBezTo>
                  <a:pt x="53" y="6"/>
                  <a:pt x="53" y="2"/>
                  <a:pt x="49" y="2"/>
                </a:cubicBezTo>
                <a:cubicBezTo>
                  <a:pt x="44" y="2"/>
                  <a:pt x="46" y="11"/>
                  <a:pt x="39" y="11"/>
                </a:cubicBezTo>
                <a:cubicBezTo>
                  <a:pt x="32" y="11"/>
                  <a:pt x="31" y="1"/>
                  <a:pt x="22" y="1"/>
                </a:cubicBezTo>
                <a:cubicBezTo>
                  <a:pt x="11" y="1"/>
                  <a:pt x="9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3" name="CustomShape 52">
            <a:extLst>
              <a:ext uri="{FF2B5EF4-FFF2-40B4-BE49-F238E27FC236}">
                <a16:creationId xmlns:a16="http://schemas.microsoft.com/office/drawing/2014/main" id="{D660C76F-7492-47FE-9BDB-5F9F261D7895}"/>
              </a:ext>
            </a:extLst>
          </p:cNvPr>
          <p:cNvSpPr/>
          <p:nvPr/>
        </p:nvSpPr>
        <p:spPr>
          <a:xfrm>
            <a:off x="1606216" y="4886407"/>
            <a:ext cx="219960" cy="390240"/>
          </a:xfrm>
          <a:custGeom>
            <a:avLst/>
            <a:gdLst/>
            <a:ahLst/>
            <a:cxnLst/>
            <a:rect l="l" t="t" r="r" b="b"/>
            <a:pathLst>
              <a:path w="96" h="170">
                <a:moveTo>
                  <a:pt x="75" y="46"/>
                </a:moveTo>
                <a:cubicBezTo>
                  <a:pt x="72" y="43"/>
                  <a:pt x="66" y="41"/>
                  <a:pt x="66" y="34"/>
                </a:cubicBezTo>
                <a:cubicBezTo>
                  <a:pt x="66" y="26"/>
                  <a:pt x="71" y="22"/>
                  <a:pt x="76" y="19"/>
                </a:cubicBezTo>
                <a:cubicBezTo>
                  <a:pt x="72" y="14"/>
                  <a:pt x="75" y="0"/>
                  <a:pt x="63" y="0"/>
                </a:cubicBezTo>
                <a:cubicBezTo>
                  <a:pt x="58" y="0"/>
                  <a:pt x="56" y="3"/>
                  <a:pt x="50" y="3"/>
                </a:cubicBezTo>
                <a:cubicBezTo>
                  <a:pt x="42" y="3"/>
                  <a:pt x="39" y="0"/>
                  <a:pt x="31" y="0"/>
                </a:cubicBezTo>
                <a:cubicBezTo>
                  <a:pt x="26" y="0"/>
                  <a:pt x="24" y="2"/>
                  <a:pt x="22" y="4"/>
                </a:cubicBezTo>
                <a:cubicBezTo>
                  <a:pt x="24" y="21"/>
                  <a:pt x="32" y="26"/>
                  <a:pt x="32" y="48"/>
                </a:cubicBezTo>
                <a:cubicBezTo>
                  <a:pt x="32" y="61"/>
                  <a:pt x="33" y="66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40" y="79"/>
                  <a:pt x="37" y="82"/>
                  <a:pt x="37" y="85"/>
                </a:cubicBezTo>
                <a:cubicBezTo>
                  <a:pt x="37" y="94"/>
                  <a:pt x="40" y="99"/>
                  <a:pt x="40" y="107"/>
                </a:cubicBezTo>
                <a:cubicBezTo>
                  <a:pt x="40" y="111"/>
                  <a:pt x="27" y="117"/>
                  <a:pt x="24" y="117"/>
                </a:cubicBezTo>
                <a:cubicBezTo>
                  <a:pt x="21" y="117"/>
                  <a:pt x="21" y="114"/>
                  <a:pt x="17" y="114"/>
                </a:cubicBezTo>
                <a:cubicBezTo>
                  <a:pt x="13" y="114"/>
                  <a:pt x="12" y="117"/>
                  <a:pt x="12" y="121"/>
                </a:cubicBezTo>
                <a:cubicBezTo>
                  <a:pt x="12" y="126"/>
                  <a:pt x="17" y="129"/>
                  <a:pt x="17" y="134"/>
                </a:cubicBezTo>
                <a:cubicBezTo>
                  <a:pt x="17" y="145"/>
                  <a:pt x="0" y="143"/>
                  <a:pt x="0" y="154"/>
                </a:cubicBezTo>
                <a:cubicBezTo>
                  <a:pt x="0" y="160"/>
                  <a:pt x="11" y="161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26" y="165"/>
                  <a:pt x="33" y="170"/>
                  <a:pt x="42" y="170"/>
                </a:cubicBezTo>
                <a:cubicBezTo>
                  <a:pt x="55" y="168"/>
                  <a:pt x="69" y="168"/>
                  <a:pt x="81" y="169"/>
                </a:cubicBezTo>
                <a:cubicBezTo>
                  <a:pt x="77" y="165"/>
                  <a:pt x="78" y="165"/>
                  <a:pt x="75" y="161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83" y="141"/>
                  <a:pt x="83" y="145"/>
                  <a:pt x="91" y="148"/>
                </a:cubicBezTo>
                <a:cubicBezTo>
                  <a:pt x="94" y="137"/>
                  <a:pt x="93" y="132"/>
                  <a:pt x="93" y="118"/>
                </a:cubicBezTo>
                <a:cubicBezTo>
                  <a:pt x="93" y="105"/>
                  <a:pt x="96" y="91"/>
                  <a:pt x="86" y="83"/>
                </a:cubicBezTo>
                <a:cubicBezTo>
                  <a:pt x="80" y="78"/>
                  <a:pt x="66" y="82"/>
                  <a:pt x="66" y="69"/>
                </a:cubicBezTo>
                <a:cubicBezTo>
                  <a:pt x="66" y="59"/>
                  <a:pt x="75" y="58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5" y="46"/>
                  <a:pt x="75" y="46"/>
                  <a:pt x="75" y="4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4" name="CustomShape 53">
            <a:extLst>
              <a:ext uri="{FF2B5EF4-FFF2-40B4-BE49-F238E27FC236}">
                <a16:creationId xmlns:a16="http://schemas.microsoft.com/office/drawing/2014/main" id="{488BFA0D-697B-4BE3-95C7-CAABEB94ECE1}"/>
              </a:ext>
            </a:extLst>
          </p:cNvPr>
          <p:cNvSpPr/>
          <p:nvPr/>
        </p:nvSpPr>
        <p:spPr>
          <a:xfrm>
            <a:off x="1164496" y="4538287"/>
            <a:ext cx="430200" cy="488160"/>
          </a:xfrm>
          <a:custGeom>
            <a:avLst/>
            <a:gdLst/>
            <a:ahLst/>
            <a:cxnLst/>
            <a:rect l="l" t="t" r="r" b="b"/>
            <a:pathLst>
              <a:path w="187" h="212">
                <a:moveTo>
                  <a:pt x="173" y="9"/>
                </a:moveTo>
                <a:cubicBezTo>
                  <a:pt x="167" y="9"/>
                  <a:pt x="163" y="12"/>
                  <a:pt x="156" y="12"/>
                </a:cubicBezTo>
                <a:cubicBezTo>
                  <a:pt x="143" y="12"/>
                  <a:pt x="141" y="0"/>
                  <a:pt x="129" y="0"/>
                </a:cubicBezTo>
                <a:cubicBezTo>
                  <a:pt x="122" y="0"/>
                  <a:pt x="127" y="5"/>
                  <a:pt x="125" y="11"/>
                </a:cubicBezTo>
                <a:cubicBezTo>
                  <a:pt x="120" y="18"/>
                  <a:pt x="111" y="17"/>
                  <a:pt x="101" y="17"/>
                </a:cubicBezTo>
                <a:cubicBezTo>
                  <a:pt x="101" y="23"/>
                  <a:pt x="104" y="25"/>
                  <a:pt x="104" y="30"/>
                </a:cubicBezTo>
                <a:cubicBezTo>
                  <a:pt x="95" y="31"/>
                  <a:pt x="93" y="26"/>
                  <a:pt x="87" y="30"/>
                </a:cubicBezTo>
                <a:cubicBezTo>
                  <a:pt x="87" y="34"/>
                  <a:pt x="87" y="34"/>
                  <a:pt x="87" y="37"/>
                </a:cubicBezTo>
                <a:cubicBezTo>
                  <a:pt x="87" y="46"/>
                  <a:pt x="79" y="60"/>
                  <a:pt x="66" y="60"/>
                </a:cubicBezTo>
                <a:cubicBezTo>
                  <a:pt x="56" y="60"/>
                  <a:pt x="52" y="41"/>
                  <a:pt x="39" y="41"/>
                </a:cubicBezTo>
                <a:cubicBezTo>
                  <a:pt x="38" y="41"/>
                  <a:pt x="37" y="44"/>
                  <a:pt x="34" y="44"/>
                </a:cubicBezTo>
                <a:cubicBezTo>
                  <a:pt x="28" y="44"/>
                  <a:pt x="26" y="37"/>
                  <a:pt x="20" y="37"/>
                </a:cubicBezTo>
                <a:cubicBezTo>
                  <a:pt x="12" y="37"/>
                  <a:pt x="4" y="47"/>
                  <a:pt x="0" y="52"/>
                </a:cubicBezTo>
                <a:cubicBezTo>
                  <a:pt x="10" y="60"/>
                  <a:pt x="21" y="60"/>
                  <a:pt x="24" y="63"/>
                </a:cubicBezTo>
                <a:cubicBezTo>
                  <a:pt x="37" y="73"/>
                  <a:pt x="31" y="78"/>
                  <a:pt x="8" y="74"/>
                </a:cubicBezTo>
                <a:cubicBezTo>
                  <a:pt x="8" y="78"/>
                  <a:pt x="7" y="85"/>
                  <a:pt x="8" y="91"/>
                </a:cubicBezTo>
                <a:cubicBezTo>
                  <a:pt x="20" y="90"/>
                  <a:pt x="40" y="97"/>
                  <a:pt x="40" y="107"/>
                </a:cubicBezTo>
                <a:cubicBezTo>
                  <a:pt x="40" y="114"/>
                  <a:pt x="32" y="117"/>
                  <a:pt x="32" y="128"/>
                </a:cubicBezTo>
                <a:cubicBezTo>
                  <a:pt x="32" y="139"/>
                  <a:pt x="45" y="141"/>
                  <a:pt x="45" y="150"/>
                </a:cubicBezTo>
                <a:cubicBezTo>
                  <a:pt x="45" y="156"/>
                  <a:pt x="43" y="161"/>
                  <a:pt x="43" y="167"/>
                </a:cubicBezTo>
                <a:cubicBezTo>
                  <a:pt x="43" y="166"/>
                  <a:pt x="44" y="167"/>
                  <a:pt x="47" y="167"/>
                </a:cubicBezTo>
                <a:cubicBezTo>
                  <a:pt x="52" y="167"/>
                  <a:pt x="54" y="170"/>
                  <a:pt x="58" y="175"/>
                </a:cubicBezTo>
                <a:cubicBezTo>
                  <a:pt x="58" y="170"/>
                  <a:pt x="63" y="167"/>
                  <a:pt x="66" y="167"/>
                </a:cubicBezTo>
                <a:cubicBezTo>
                  <a:pt x="71" y="167"/>
                  <a:pt x="74" y="172"/>
                  <a:pt x="79" y="172"/>
                </a:cubicBezTo>
                <a:cubicBezTo>
                  <a:pt x="84" y="172"/>
                  <a:pt x="84" y="166"/>
                  <a:pt x="86" y="162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77"/>
                  <a:pt x="106" y="183"/>
                  <a:pt x="109" y="193"/>
                </a:cubicBezTo>
                <a:cubicBezTo>
                  <a:pt x="112" y="201"/>
                  <a:pt x="109" y="208"/>
                  <a:pt x="118" y="208"/>
                </a:cubicBezTo>
                <a:cubicBezTo>
                  <a:pt x="123" y="208"/>
                  <a:pt x="125" y="212"/>
                  <a:pt x="129" y="212"/>
                </a:cubicBezTo>
                <a:cubicBezTo>
                  <a:pt x="134" y="212"/>
                  <a:pt x="135" y="209"/>
                  <a:pt x="135" y="204"/>
                </a:cubicBezTo>
                <a:cubicBezTo>
                  <a:pt x="138" y="202"/>
                  <a:pt x="135" y="197"/>
                  <a:pt x="140" y="196"/>
                </a:cubicBezTo>
                <a:cubicBezTo>
                  <a:pt x="156" y="189"/>
                  <a:pt x="173" y="189"/>
                  <a:pt x="173" y="170"/>
                </a:cubicBezTo>
                <a:cubicBezTo>
                  <a:pt x="173" y="169"/>
                  <a:pt x="173" y="167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5" y="167"/>
                  <a:pt x="166" y="169"/>
                  <a:pt x="161" y="169"/>
                </a:cubicBezTo>
                <a:cubicBezTo>
                  <a:pt x="157" y="169"/>
                  <a:pt x="157" y="165"/>
                  <a:pt x="157" y="164"/>
                </a:cubicBezTo>
                <a:cubicBezTo>
                  <a:pt x="157" y="164"/>
                  <a:pt x="156" y="165"/>
                  <a:pt x="156" y="161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49" y="156"/>
                  <a:pt x="138" y="144"/>
                  <a:pt x="138" y="137"/>
                </a:cubicBezTo>
                <a:cubicBezTo>
                  <a:pt x="138" y="129"/>
                  <a:pt x="141" y="125"/>
                  <a:pt x="141" y="118"/>
                </a:cubicBezTo>
                <a:cubicBezTo>
                  <a:pt x="141" y="110"/>
                  <a:pt x="131" y="108"/>
                  <a:pt x="131" y="102"/>
                </a:cubicBezTo>
                <a:cubicBezTo>
                  <a:pt x="131" y="96"/>
                  <a:pt x="143" y="89"/>
                  <a:pt x="149" y="89"/>
                </a:cubicBezTo>
                <a:cubicBezTo>
                  <a:pt x="155" y="89"/>
                  <a:pt x="159" y="92"/>
                  <a:pt x="165" y="92"/>
                </a:cubicBezTo>
                <a:cubicBezTo>
                  <a:pt x="175" y="92"/>
                  <a:pt x="172" y="84"/>
                  <a:pt x="172" y="75"/>
                </a:cubicBezTo>
                <a:cubicBezTo>
                  <a:pt x="172" y="73"/>
                  <a:pt x="172" y="65"/>
                  <a:pt x="172" y="60"/>
                </a:cubicBezTo>
                <a:cubicBezTo>
                  <a:pt x="172" y="47"/>
                  <a:pt x="187" y="48"/>
                  <a:pt x="187" y="32"/>
                </a:cubicBezTo>
                <a:cubicBezTo>
                  <a:pt x="187" y="23"/>
                  <a:pt x="179" y="18"/>
                  <a:pt x="179" y="11"/>
                </a:cubicBezTo>
                <a:cubicBezTo>
                  <a:pt x="179" y="11"/>
                  <a:pt x="176" y="9"/>
                  <a:pt x="173" y="9"/>
                </a:cubicBezTo>
                <a:cubicBezTo>
                  <a:pt x="173" y="9"/>
                  <a:pt x="173" y="9"/>
                  <a:pt x="173" y="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5" name="CustomShape 54">
            <a:extLst>
              <a:ext uri="{FF2B5EF4-FFF2-40B4-BE49-F238E27FC236}">
                <a16:creationId xmlns:a16="http://schemas.microsoft.com/office/drawing/2014/main" id="{89E8B81E-E8E6-44EC-86BC-A5439DF44EE6}"/>
              </a:ext>
            </a:extLst>
          </p:cNvPr>
          <p:cNvSpPr/>
          <p:nvPr/>
        </p:nvSpPr>
        <p:spPr>
          <a:xfrm>
            <a:off x="1276456" y="4171807"/>
            <a:ext cx="234000" cy="313560"/>
          </a:xfrm>
          <a:custGeom>
            <a:avLst/>
            <a:gdLst/>
            <a:ahLst/>
            <a:cxnLst/>
            <a:rect l="l" t="t" r="r" b="b"/>
            <a:pathLst>
              <a:path w="102" h="136">
                <a:moveTo>
                  <a:pt x="68" y="136"/>
                </a:moveTo>
                <a:cubicBezTo>
                  <a:pt x="68" y="115"/>
                  <a:pt x="94" y="111"/>
                  <a:pt x="94" y="93"/>
                </a:cubicBezTo>
                <a:cubicBezTo>
                  <a:pt x="94" y="89"/>
                  <a:pt x="91" y="88"/>
                  <a:pt x="91" y="85"/>
                </a:cubicBezTo>
                <a:cubicBezTo>
                  <a:pt x="91" y="83"/>
                  <a:pt x="98" y="80"/>
                  <a:pt x="100" y="75"/>
                </a:cubicBezTo>
                <a:cubicBezTo>
                  <a:pt x="98" y="75"/>
                  <a:pt x="91" y="68"/>
                  <a:pt x="91" y="68"/>
                </a:cubicBezTo>
                <a:cubicBezTo>
                  <a:pt x="91" y="64"/>
                  <a:pt x="94" y="64"/>
                  <a:pt x="96" y="62"/>
                </a:cubicBezTo>
                <a:cubicBezTo>
                  <a:pt x="96" y="59"/>
                  <a:pt x="95" y="58"/>
                  <a:pt x="95" y="56"/>
                </a:cubicBezTo>
                <a:cubicBezTo>
                  <a:pt x="95" y="54"/>
                  <a:pt x="98" y="50"/>
                  <a:pt x="102" y="42"/>
                </a:cubicBezTo>
                <a:cubicBezTo>
                  <a:pt x="87" y="35"/>
                  <a:pt x="73" y="35"/>
                  <a:pt x="55" y="27"/>
                </a:cubicBezTo>
                <a:cubicBezTo>
                  <a:pt x="47" y="25"/>
                  <a:pt x="47" y="9"/>
                  <a:pt x="37" y="9"/>
                </a:cubicBezTo>
                <a:cubicBezTo>
                  <a:pt x="32" y="9"/>
                  <a:pt x="30" y="9"/>
                  <a:pt x="28" y="9"/>
                </a:cubicBezTo>
                <a:cubicBezTo>
                  <a:pt x="22" y="9"/>
                  <a:pt x="22" y="4"/>
                  <a:pt x="19" y="0"/>
                </a:cubicBezTo>
                <a:cubicBezTo>
                  <a:pt x="14" y="4"/>
                  <a:pt x="14" y="10"/>
                  <a:pt x="11" y="14"/>
                </a:cubicBezTo>
                <a:cubicBezTo>
                  <a:pt x="9" y="19"/>
                  <a:pt x="0" y="20"/>
                  <a:pt x="0" y="26"/>
                </a:cubicBezTo>
                <a:cubicBezTo>
                  <a:pt x="0" y="38"/>
                  <a:pt x="10" y="35"/>
                  <a:pt x="14" y="40"/>
                </a:cubicBezTo>
                <a:cubicBezTo>
                  <a:pt x="19" y="48"/>
                  <a:pt x="14" y="56"/>
                  <a:pt x="20" y="61"/>
                </a:cubicBezTo>
                <a:cubicBezTo>
                  <a:pt x="25" y="64"/>
                  <a:pt x="41" y="64"/>
                  <a:pt x="41" y="70"/>
                </a:cubicBezTo>
                <a:cubicBezTo>
                  <a:pt x="41" y="74"/>
                  <a:pt x="41" y="82"/>
                  <a:pt x="41" y="84"/>
                </a:cubicBezTo>
                <a:cubicBezTo>
                  <a:pt x="41" y="90"/>
                  <a:pt x="38" y="94"/>
                  <a:pt x="42" y="100"/>
                </a:cubicBezTo>
                <a:cubicBezTo>
                  <a:pt x="44" y="106"/>
                  <a:pt x="52" y="102"/>
                  <a:pt x="54" y="109"/>
                </a:cubicBezTo>
                <a:cubicBezTo>
                  <a:pt x="59" y="118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6" name="CustomShape 55">
            <a:extLst>
              <a:ext uri="{FF2B5EF4-FFF2-40B4-BE49-F238E27FC236}">
                <a16:creationId xmlns:a16="http://schemas.microsoft.com/office/drawing/2014/main" id="{59B683A9-FFC7-4BD6-94BD-48935245A18C}"/>
              </a:ext>
            </a:extLst>
          </p:cNvPr>
          <p:cNvSpPr/>
          <p:nvPr/>
        </p:nvSpPr>
        <p:spPr>
          <a:xfrm>
            <a:off x="3180136" y="2976967"/>
            <a:ext cx="96120" cy="82080"/>
          </a:xfrm>
          <a:custGeom>
            <a:avLst/>
            <a:gdLst/>
            <a:ahLst/>
            <a:cxnLst/>
            <a:rect l="l" t="t" r="r" b="b"/>
            <a:pathLst>
              <a:path w="42" h="36">
                <a:moveTo>
                  <a:pt x="35" y="19"/>
                </a:moveTo>
                <a:cubicBezTo>
                  <a:pt x="33" y="19"/>
                  <a:pt x="27" y="3"/>
                  <a:pt x="26" y="0"/>
                </a:cubicBezTo>
                <a:cubicBezTo>
                  <a:pt x="14" y="1"/>
                  <a:pt x="0" y="9"/>
                  <a:pt x="0" y="25"/>
                </a:cubicBezTo>
                <a:cubicBezTo>
                  <a:pt x="0" y="32"/>
                  <a:pt x="0" y="36"/>
                  <a:pt x="6" y="36"/>
                </a:cubicBezTo>
                <a:cubicBezTo>
                  <a:pt x="13" y="36"/>
                  <a:pt x="17" y="32"/>
                  <a:pt x="22" y="32"/>
                </a:cubicBezTo>
                <a:cubicBezTo>
                  <a:pt x="29" y="32"/>
                  <a:pt x="32" y="32"/>
                  <a:pt x="35" y="32"/>
                </a:cubicBezTo>
                <a:cubicBezTo>
                  <a:pt x="37" y="32"/>
                  <a:pt x="42" y="32"/>
                  <a:pt x="42" y="27"/>
                </a:cubicBezTo>
                <a:cubicBezTo>
                  <a:pt x="42" y="24"/>
                  <a:pt x="38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7" name="CustomShape 56">
            <a:extLst>
              <a:ext uri="{FF2B5EF4-FFF2-40B4-BE49-F238E27FC236}">
                <a16:creationId xmlns:a16="http://schemas.microsoft.com/office/drawing/2014/main" id="{86009BD6-C617-4DE8-ACEF-CD704A6BEDCD}"/>
              </a:ext>
            </a:extLst>
          </p:cNvPr>
          <p:cNvSpPr/>
          <p:nvPr/>
        </p:nvSpPr>
        <p:spPr>
          <a:xfrm>
            <a:off x="2334856" y="3763927"/>
            <a:ext cx="538200" cy="637560"/>
          </a:xfrm>
          <a:custGeom>
            <a:avLst/>
            <a:gdLst/>
            <a:ahLst/>
            <a:cxnLst/>
            <a:rect l="l" t="t" r="r" b="b"/>
            <a:pathLst>
              <a:path w="234" h="277">
                <a:moveTo>
                  <a:pt x="209" y="102"/>
                </a:moveTo>
                <a:cubicBezTo>
                  <a:pt x="211" y="120"/>
                  <a:pt x="234" y="116"/>
                  <a:pt x="234" y="132"/>
                </a:cubicBezTo>
                <a:cubicBezTo>
                  <a:pt x="234" y="149"/>
                  <a:pt x="208" y="148"/>
                  <a:pt x="208" y="165"/>
                </a:cubicBezTo>
                <a:cubicBezTo>
                  <a:pt x="208" y="174"/>
                  <a:pt x="208" y="180"/>
                  <a:pt x="208" y="190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2" y="193"/>
                  <a:pt x="197" y="198"/>
                  <a:pt x="195" y="206"/>
                </a:cubicBezTo>
                <a:cubicBezTo>
                  <a:pt x="185" y="201"/>
                  <a:pt x="164" y="181"/>
                  <a:pt x="154" y="181"/>
                </a:cubicBezTo>
                <a:cubicBezTo>
                  <a:pt x="138" y="181"/>
                  <a:pt x="142" y="217"/>
                  <a:pt x="124" y="217"/>
                </a:cubicBezTo>
                <a:cubicBezTo>
                  <a:pt x="119" y="217"/>
                  <a:pt x="121" y="212"/>
                  <a:pt x="116" y="212"/>
                </a:cubicBezTo>
                <a:cubicBezTo>
                  <a:pt x="115" y="212"/>
                  <a:pt x="106" y="215"/>
                  <a:pt x="106" y="217"/>
                </a:cubicBezTo>
                <a:cubicBezTo>
                  <a:pt x="103" y="222"/>
                  <a:pt x="105" y="231"/>
                  <a:pt x="102" y="239"/>
                </a:cubicBezTo>
                <a:cubicBezTo>
                  <a:pt x="100" y="249"/>
                  <a:pt x="86" y="247"/>
                  <a:pt x="86" y="262"/>
                </a:cubicBezTo>
                <a:cubicBezTo>
                  <a:pt x="86" y="267"/>
                  <a:pt x="87" y="271"/>
                  <a:pt x="86" y="277"/>
                </a:cubicBezTo>
                <a:cubicBezTo>
                  <a:pt x="78" y="275"/>
                  <a:pt x="65" y="245"/>
                  <a:pt x="65" y="238"/>
                </a:cubicBezTo>
                <a:cubicBezTo>
                  <a:pt x="65" y="231"/>
                  <a:pt x="71" y="229"/>
                  <a:pt x="71" y="225"/>
                </a:cubicBezTo>
                <a:cubicBezTo>
                  <a:pt x="71" y="222"/>
                  <a:pt x="67" y="217"/>
                  <a:pt x="67" y="214"/>
                </a:cubicBezTo>
                <a:cubicBezTo>
                  <a:pt x="67" y="212"/>
                  <a:pt x="67" y="211"/>
                  <a:pt x="67" y="206"/>
                </a:cubicBezTo>
                <a:cubicBezTo>
                  <a:pt x="58" y="206"/>
                  <a:pt x="63" y="196"/>
                  <a:pt x="59" y="193"/>
                </a:cubicBezTo>
                <a:cubicBezTo>
                  <a:pt x="58" y="193"/>
                  <a:pt x="56" y="193"/>
                  <a:pt x="54" y="193"/>
                </a:cubicBezTo>
                <a:cubicBezTo>
                  <a:pt x="51" y="193"/>
                  <a:pt x="51" y="188"/>
                  <a:pt x="47" y="186"/>
                </a:cubicBezTo>
                <a:cubicBezTo>
                  <a:pt x="42" y="181"/>
                  <a:pt x="33" y="185"/>
                  <a:pt x="25" y="181"/>
                </a:cubicBezTo>
                <a:cubicBezTo>
                  <a:pt x="17" y="180"/>
                  <a:pt x="17" y="176"/>
                  <a:pt x="9" y="172"/>
                </a:cubicBezTo>
                <a:cubicBezTo>
                  <a:pt x="6" y="172"/>
                  <a:pt x="0" y="166"/>
                  <a:pt x="0" y="164"/>
                </a:cubicBezTo>
                <a:cubicBezTo>
                  <a:pt x="0" y="158"/>
                  <a:pt x="11" y="145"/>
                  <a:pt x="20" y="145"/>
                </a:cubicBezTo>
                <a:cubicBezTo>
                  <a:pt x="25" y="145"/>
                  <a:pt x="26" y="150"/>
                  <a:pt x="31" y="150"/>
                </a:cubicBezTo>
                <a:cubicBezTo>
                  <a:pt x="36" y="150"/>
                  <a:pt x="38" y="144"/>
                  <a:pt x="46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2" y="134"/>
                  <a:pt x="25" y="113"/>
                  <a:pt x="25" y="111"/>
                </a:cubicBezTo>
                <a:cubicBezTo>
                  <a:pt x="25" y="110"/>
                  <a:pt x="28" y="107"/>
                  <a:pt x="31" y="106"/>
                </a:cubicBezTo>
                <a:cubicBezTo>
                  <a:pt x="35" y="104"/>
                  <a:pt x="35" y="97"/>
                  <a:pt x="40" y="96"/>
                </a:cubicBezTo>
                <a:cubicBezTo>
                  <a:pt x="47" y="95"/>
                  <a:pt x="78" y="104"/>
                  <a:pt x="78" y="89"/>
                </a:cubicBezTo>
                <a:cubicBezTo>
                  <a:pt x="78" y="67"/>
                  <a:pt x="86" y="57"/>
                  <a:pt x="89" y="35"/>
                </a:cubicBezTo>
                <a:cubicBezTo>
                  <a:pt x="99" y="22"/>
                  <a:pt x="107" y="10"/>
                  <a:pt x="117" y="3"/>
                </a:cubicBezTo>
                <a:cubicBezTo>
                  <a:pt x="119" y="10"/>
                  <a:pt x="132" y="0"/>
                  <a:pt x="135" y="6"/>
                </a:cubicBezTo>
                <a:cubicBezTo>
                  <a:pt x="142" y="14"/>
                  <a:pt x="137" y="22"/>
                  <a:pt x="140" y="27"/>
                </a:cubicBezTo>
                <a:cubicBezTo>
                  <a:pt x="132" y="37"/>
                  <a:pt x="131" y="54"/>
                  <a:pt x="126" y="63"/>
                </a:cubicBezTo>
                <a:cubicBezTo>
                  <a:pt x="123" y="68"/>
                  <a:pt x="117" y="68"/>
                  <a:pt x="117" y="75"/>
                </a:cubicBezTo>
                <a:cubicBezTo>
                  <a:pt x="117" y="80"/>
                  <a:pt x="123" y="81"/>
                  <a:pt x="126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26" y="101"/>
                  <a:pt x="123" y="115"/>
                  <a:pt x="132" y="115"/>
                </a:cubicBezTo>
                <a:cubicBezTo>
                  <a:pt x="139" y="115"/>
                  <a:pt x="142" y="100"/>
                  <a:pt x="154" y="100"/>
                </a:cubicBezTo>
                <a:cubicBezTo>
                  <a:pt x="159" y="100"/>
                  <a:pt x="163" y="102"/>
                  <a:pt x="169" y="102"/>
                </a:cubicBezTo>
                <a:cubicBezTo>
                  <a:pt x="175" y="102"/>
                  <a:pt x="176" y="100"/>
                  <a:pt x="181" y="99"/>
                </a:cubicBezTo>
                <a:cubicBezTo>
                  <a:pt x="181" y="104"/>
                  <a:pt x="182" y="110"/>
                  <a:pt x="187" y="110"/>
                </a:cubicBezTo>
                <a:cubicBezTo>
                  <a:pt x="193" y="110"/>
                  <a:pt x="196" y="102"/>
                  <a:pt x="203" y="102"/>
                </a:cubicBezTo>
                <a:cubicBezTo>
                  <a:pt x="203" y="102"/>
                  <a:pt x="203" y="102"/>
                  <a:pt x="203" y="102"/>
                </a:cubicBezTo>
                <a:cubicBezTo>
                  <a:pt x="209" y="102"/>
                  <a:pt x="209" y="102"/>
                  <a:pt x="209" y="10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8" name="CustomShape 57">
            <a:extLst>
              <a:ext uri="{FF2B5EF4-FFF2-40B4-BE49-F238E27FC236}">
                <a16:creationId xmlns:a16="http://schemas.microsoft.com/office/drawing/2014/main" id="{80DC263C-850F-4E6B-A5D8-A91D65DF9958}"/>
              </a:ext>
            </a:extLst>
          </p:cNvPr>
          <p:cNvSpPr/>
          <p:nvPr/>
        </p:nvSpPr>
        <p:spPr>
          <a:xfrm>
            <a:off x="1283656" y="4041127"/>
            <a:ext cx="248400" cy="229680"/>
          </a:xfrm>
          <a:custGeom>
            <a:avLst/>
            <a:gdLst/>
            <a:ahLst/>
            <a:cxnLst/>
            <a:rect l="l" t="t" r="r" b="b"/>
            <a:pathLst>
              <a:path w="108" h="100">
                <a:moveTo>
                  <a:pt x="104" y="75"/>
                </a:moveTo>
                <a:cubicBezTo>
                  <a:pt x="104" y="79"/>
                  <a:pt x="104" y="79"/>
                  <a:pt x="107" y="83"/>
                </a:cubicBezTo>
                <a:cubicBezTo>
                  <a:pt x="107" y="84"/>
                  <a:pt x="108" y="84"/>
                  <a:pt x="108" y="86"/>
                </a:cubicBezTo>
                <a:cubicBezTo>
                  <a:pt x="108" y="89"/>
                  <a:pt x="104" y="95"/>
                  <a:pt x="100" y="100"/>
                </a:cubicBezTo>
                <a:cubicBezTo>
                  <a:pt x="84" y="93"/>
                  <a:pt x="70" y="92"/>
                  <a:pt x="52" y="84"/>
                </a:cubicBezTo>
                <a:cubicBezTo>
                  <a:pt x="44" y="82"/>
                  <a:pt x="44" y="66"/>
                  <a:pt x="34" y="66"/>
                </a:cubicBezTo>
                <a:cubicBezTo>
                  <a:pt x="29" y="66"/>
                  <a:pt x="27" y="66"/>
                  <a:pt x="25" y="66"/>
                </a:cubicBezTo>
                <a:cubicBezTo>
                  <a:pt x="19" y="66"/>
                  <a:pt x="18" y="62"/>
                  <a:pt x="14" y="59"/>
                </a:cubicBezTo>
                <a:cubicBezTo>
                  <a:pt x="13" y="55"/>
                  <a:pt x="17" y="47"/>
                  <a:pt x="12" y="43"/>
                </a:cubicBezTo>
                <a:cubicBezTo>
                  <a:pt x="8" y="38"/>
                  <a:pt x="0" y="35"/>
                  <a:pt x="0" y="25"/>
                </a:cubicBezTo>
                <a:cubicBezTo>
                  <a:pt x="0" y="19"/>
                  <a:pt x="9" y="11"/>
                  <a:pt x="16" y="8"/>
                </a:cubicBezTo>
                <a:cubicBezTo>
                  <a:pt x="16" y="8"/>
                  <a:pt x="18" y="12"/>
                  <a:pt x="19" y="12"/>
                </a:cubicBezTo>
                <a:cubicBezTo>
                  <a:pt x="23" y="12"/>
                  <a:pt x="27" y="3"/>
                  <a:pt x="32" y="0"/>
                </a:cubicBezTo>
                <a:cubicBezTo>
                  <a:pt x="32" y="1"/>
                  <a:pt x="33" y="2"/>
                  <a:pt x="36" y="2"/>
                </a:cubicBezTo>
                <a:cubicBezTo>
                  <a:pt x="41" y="2"/>
                  <a:pt x="46" y="0"/>
                  <a:pt x="51" y="0"/>
                </a:cubicBezTo>
                <a:cubicBezTo>
                  <a:pt x="67" y="0"/>
                  <a:pt x="68" y="8"/>
                  <a:pt x="71" y="22"/>
                </a:cubicBezTo>
                <a:cubicBezTo>
                  <a:pt x="71" y="24"/>
                  <a:pt x="83" y="24"/>
                  <a:pt x="86" y="29"/>
                </a:cubicBezTo>
                <a:cubicBezTo>
                  <a:pt x="93" y="45"/>
                  <a:pt x="87" y="61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4" y="75"/>
                  <a:pt x="104" y="75"/>
                  <a:pt x="104" y="7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89" name="CustomShape 58">
            <a:extLst>
              <a:ext uri="{FF2B5EF4-FFF2-40B4-BE49-F238E27FC236}">
                <a16:creationId xmlns:a16="http://schemas.microsoft.com/office/drawing/2014/main" id="{51926613-BDD5-4001-8AAB-844D13A6F20B}"/>
              </a:ext>
            </a:extLst>
          </p:cNvPr>
          <p:cNvSpPr/>
          <p:nvPr/>
        </p:nvSpPr>
        <p:spPr>
          <a:xfrm>
            <a:off x="3610696" y="3089287"/>
            <a:ext cx="67680" cy="97560"/>
          </a:xfrm>
          <a:custGeom>
            <a:avLst/>
            <a:gdLst/>
            <a:ahLst/>
            <a:cxnLst/>
            <a:rect l="l" t="t" r="r" b="b"/>
            <a:pathLst>
              <a:path w="30" h="42">
                <a:moveTo>
                  <a:pt x="22" y="18"/>
                </a:moveTo>
                <a:cubicBezTo>
                  <a:pt x="19" y="18"/>
                  <a:pt x="22" y="9"/>
                  <a:pt x="22" y="9"/>
                </a:cubicBezTo>
                <a:cubicBezTo>
                  <a:pt x="22" y="5"/>
                  <a:pt x="14" y="3"/>
                  <a:pt x="12" y="0"/>
                </a:cubicBezTo>
                <a:cubicBezTo>
                  <a:pt x="11" y="5"/>
                  <a:pt x="0" y="9"/>
                  <a:pt x="0" y="15"/>
                </a:cubicBezTo>
                <a:cubicBezTo>
                  <a:pt x="0" y="18"/>
                  <a:pt x="18" y="42"/>
                  <a:pt x="19" y="42"/>
                </a:cubicBezTo>
                <a:cubicBezTo>
                  <a:pt x="26" y="42"/>
                  <a:pt x="30" y="36"/>
                  <a:pt x="30" y="30"/>
                </a:cubicBezTo>
                <a:cubicBezTo>
                  <a:pt x="30" y="27"/>
                  <a:pt x="26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0" name="CustomShape 59">
            <a:extLst>
              <a:ext uri="{FF2B5EF4-FFF2-40B4-BE49-F238E27FC236}">
                <a16:creationId xmlns:a16="http://schemas.microsoft.com/office/drawing/2014/main" id="{1D974575-9870-4453-B90F-7F1A41A5E562}"/>
              </a:ext>
            </a:extLst>
          </p:cNvPr>
          <p:cNvSpPr/>
          <p:nvPr/>
        </p:nvSpPr>
        <p:spPr>
          <a:xfrm>
            <a:off x="3454456" y="2861767"/>
            <a:ext cx="26640" cy="59400"/>
          </a:xfrm>
          <a:custGeom>
            <a:avLst/>
            <a:gdLst/>
            <a:ahLst/>
            <a:cxnLst/>
            <a:rect l="l" t="t" r="r" b="b"/>
            <a:pathLst>
              <a:path w="12" h="26">
                <a:moveTo>
                  <a:pt x="0" y="5"/>
                </a:moveTo>
                <a:cubicBezTo>
                  <a:pt x="0" y="0"/>
                  <a:pt x="0" y="0"/>
                  <a:pt x="5" y="0"/>
                </a:cubicBezTo>
                <a:cubicBezTo>
                  <a:pt x="11" y="0"/>
                  <a:pt x="12" y="5"/>
                  <a:pt x="12" y="11"/>
                </a:cubicBezTo>
                <a:cubicBezTo>
                  <a:pt x="12" y="17"/>
                  <a:pt x="12" y="17"/>
                  <a:pt x="12" y="23"/>
                </a:cubicBezTo>
                <a:cubicBezTo>
                  <a:pt x="12" y="26"/>
                  <a:pt x="9" y="26"/>
                  <a:pt x="7" y="26"/>
                </a:cubicBezTo>
                <a:cubicBezTo>
                  <a:pt x="3" y="26"/>
                  <a:pt x="5" y="23"/>
                  <a:pt x="5" y="19"/>
                </a:cubicBezTo>
                <a:cubicBezTo>
                  <a:pt x="5" y="15"/>
                  <a:pt x="0" y="11"/>
                  <a:pt x="0" y="5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1" name="CustomShape 60">
            <a:extLst>
              <a:ext uri="{FF2B5EF4-FFF2-40B4-BE49-F238E27FC236}">
                <a16:creationId xmlns:a16="http://schemas.microsoft.com/office/drawing/2014/main" id="{2152C14C-3EBF-47C9-8C72-2557E5030C8C}"/>
              </a:ext>
            </a:extLst>
          </p:cNvPr>
          <p:cNvSpPr/>
          <p:nvPr/>
        </p:nvSpPr>
        <p:spPr>
          <a:xfrm>
            <a:off x="8001976" y="4041127"/>
            <a:ext cx="704160" cy="729720"/>
          </a:xfrm>
          <a:custGeom>
            <a:avLst/>
            <a:gdLst/>
            <a:ahLst/>
            <a:cxnLst/>
            <a:rect l="l" t="t" r="r" b="b"/>
            <a:pathLst>
              <a:path w="306" h="317">
                <a:moveTo>
                  <a:pt x="64" y="99"/>
                </a:moveTo>
                <a:cubicBezTo>
                  <a:pt x="56" y="89"/>
                  <a:pt x="56" y="84"/>
                  <a:pt x="49" y="75"/>
                </a:cubicBezTo>
                <a:cubicBezTo>
                  <a:pt x="44" y="50"/>
                  <a:pt x="0" y="28"/>
                  <a:pt x="18" y="28"/>
                </a:cubicBezTo>
                <a:cubicBezTo>
                  <a:pt x="45" y="29"/>
                  <a:pt x="24" y="13"/>
                  <a:pt x="27" y="0"/>
                </a:cubicBezTo>
                <a:cubicBezTo>
                  <a:pt x="71" y="17"/>
                  <a:pt x="72" y="33"/>
                  <a:pt x="104" y="68"/>
                </a:cubicBezTo>
                <a:cubicBezTo>
                  <a:pt x="126" y="92"/>
                  <a:pt x="163" y="110"/>
                  <a:pt x="196" y="124"/>
                </a:cubicBezTo>
                <a:cubicBezTo>
                  <a:pt x="217" y="132"/>
                  <a:pt x="217" y="141"/>
                  <a:pt x="248" y="155"/>
                </a:cubicBezTo>
                <a:cubicBezTo>
                  <a:pt x="226" y="162"/>
                  <a:pt x="198" y="132"/>
                  <a:pt x="192" y="153"/>
                </a:cubicBezTo>
                <a:cubicBezTo>
                  <a:pt x="192" y="153"/>
                  <a:pt x="192" y="153"/>
                  <a:pt x="192" y="153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203" y="191"/>
                  <a:pt x="200" y="209"/>
                  <a:pt x="211" y="218"/>
                </a:cubicBezTo>
                <a:cubicBezTo>
                  <a:pt x="231" y="260"/>
                  <a:pt x="292" y="233"/>
                  <a:pt x="306" y="274"/>
                </a:cubicBezTo>
                <a:cubicBezTo>
                  <a:pt x="292" y="270"/>
                  <a:pt x="289" y="264"/>
                  <a:pt x="280" y="264"/>
                </a:cubicBezTo>
                <a:cubicBezTo>
                  <a:pt x="272" y="264"/>
                  <a:pt x="267" y="269"/>
                  <a:pt x="260" y="275"/>
                </a:cubicBezTo>
                <a:cubicBezTo>
                  <a:pt x="256" y="281"/>
                  <a:pt x="274" y="303"/>
                  <a:pt x="275" y="317"/>
                </a:cubicBezTo>
                <a:cubicBezTo>
                  <a:pt x="226" y="291"/>
                  <a:pt x="224" y="233"/>
                  <a:pt x="173" y="214"/>
                </a:cubicBezTo>
                <a:cubicBezTo>
                  <a:pt x="155" y="168"/>
                  <a:pt x="105" y="103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64" y="99"/>
                  <a:pt x="64" y="99"/>
                  <a:pt x="64" y="99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2" name="CustomShape 61">
            <a:extLst>
              <a:ext uri="{FF2B5EF4-FFF2-40B4-BE49-F238E27FC236}">
                <a16:creationId xmlns:a16="http://schemas.microsoft.com/office/drawing/2014/main" id="{69E64DE5-5D5A-4FE6-9C11-C00E253691DD}"/>
              </a:ext>
            </a:extLst>
          </p:cNvPr>
          <p:cNvSpPr/>
          <p:nvPr/>
        </p:nvSpPr>
        <p:spPr>
          <a:xfrm>
            <a:off x="7315816" y="981127"/>
            <a:ext cx="1086480" cy="2410560"/>
          </a:xfrm>
          <a:custGeom>
            <a:avLst/>
            <a:gdLst/>
            <a:ahLst/>
            <a:cxnLst/>
            <a:rect l="l" t="t" r="r" b="b"/>
            <a:pathLst>
              <a:path w="472" h="1047">
                <a:moveTo>
                  <a:pt x="101" y="609"/>
                </a:moveTo>
                <a:cubicBezTo>
                  <a:pt x="101" y="609"/>
                  <a:pt x="101" y="609"/>
                  <a:pt x="101" y="609"/>
                </a:cubicBezTo>
                <a:cubicBezTo>
                  <a:pt x="101" y="609"/>
                  <a:pt x="101" y="609"/>
                  <a:pt x="101" y="609"/>
                </a:cubicBezTo>
                <a:cubicBezTo>
                  <a:pt x="102" y="611"/>
                  <a:pt x="109" y="616"/>
                  <a:pt x="109" y="620"/>
                </a:cubicBezTo>
                <a:cubicBezTo>
                  <a:pt x="109" y="626"/>
                  <a:pt x="102" y="629"/>
                  <a:pt x="102" y="635"/>
                </a:cubicBezTo>
                <a:cubicBezTo>
                  <a:pt x="102" y="641"/>
                  <a:pt x="102" y="643"/>
                  <a:pt x="102" y="648"/>
                </a:cubicBezTo>
                <a:cubicBezTo>
                  <a:pt x="100" y="649"/>
                  <a:pt x="96" y="648"/>
                  <a:pt x="91" y="648"/>
                </a:cubicBezTo>
                <a:cubicBezTo>
                  <a:pt x="85" y="648"/>
                  <a:pt x="89" y="654"/>
                  <a:pt x="85" y="659"/>
                </a:cubicBezTo>
                <a:cubicBezTo>
                  <a:pt x="79" y="670"/>
                  <a:pt x="60" y="670"/>
                  <a:pt x="60" y="684"/>
                </a:cubicBezTo>
                <a:cubicBezTo>
                  <a:pt x="60" y="693"/>
                  <a:pt x="70" y="690"/>
                  <a:pt x="71" y="697"/>
                </a:cubicBezTo>
                <a:cubicBezTo>
                  <a:pt x="69" y="699"/>
                  <a:pt x="63" y="705"/>
                  <a:pt x="63" y="709"/>
                </a:cubicBezTo>
                <a:cubicBezTo>
                  <a:pt x="63" y="720"/>
                  <a:pt x="74" y="716"/>
                  <a:pt x="77" y="722"/>
                </a:cubicBezTo>
                <a:cubicBezTo>
                  <a:pt x="81" y="728"/>
                  <a:pt x="80" y="742"/>
                  <a:pt x="80" y="748"/>
                </a:cubicBezTo>
                <a:cubicBezTo>
                  <a:pt x="82" y="755"/>
                  <a:pt x="98" y="757"/>
                  <a:pt x="98" y="769"/>
                </a:cubicBezTo>
                <a:cubicBezTo>
                  <a:pt x="98" y="771"/>
                  <a:pt x="102" y="774"/>
                  <a:pt x="102" y="777"/>
                </a:cubicBezTo>
                <a:cubicBezTo>
                  <a:pt x="86" y="785"/>
                  <a:pt x="97" y="817"/>
                  <a:pt x="79" y="817"/>
                </a:cubicBezTo>
                <a:cubicBezTo>
                  <a:pt x="71" y="817"/>
                  <a:pt x="71" y="813"/>
                  <a:pt x="65" y="813"/>
                </a:cubicBezTo>
                <a:cubicBezTo>
                  <a:pt x="61" y="813"/>
                  <a:pt x="61" y="822"/>
                  <a:pt x="60" y="824"/>
                </a:cubicBezTo>
                <a:cubicBezTo>
                  <a:pt x="57" y="834"/>
                  <a:pt x="42" y="835"/>
                  <a:pt x="42" y="845"/>
                </a:cubicBezTo>
                <a:cubicBezTo>
                  <a:pt x="42" y="851"/>
                  <a:pt x="54" y="851"/>
                  <a:pt x="54" y="861"/>
                </a:cubicBezTo>
                <a:cubicBezTo>
                  <a:pt x="54" y="870"/>
                  <a:pt x="52" y="866"/>
                  <a:pt x="44" y="868"/>
                </a:cubicBezTo>
                <a:cubicBezTo>
                  <a:pt x="36" y="872"/>
                  <a:pt x="28" y="886"/>
                  <a:pt x="28" y="897"/>
                </a:cubicBezTo>
                <a:cubicBezTo>
                  <a:pt x="28" y="923"/>
                  <a:pt x="42" y="929"/>
                  <a:pt x="50" y="945"/>
                </a:cubicBezTo>
                <a:cubicBezTo>
                  <a:pt x="54" y="952"/>
                  <a:pt x="69" y="951"/>
                  <a:pt x="69" y="961"/>
                </a:cubicBezTo>
                <a:cubicBezTo>
                  <a:pt x="69" y="964"/>
                  <a:pt x="69" y="969"/>
                  <a:pt x="69" y="969"/>
                </a:cubicBezTo>
                <a:cubicBezTo>
                  <a:pt x="69" y="975"/>
                  <a:pt x="76" y="978"/>
                  <a:pt x="76" y="988"/>
                </a:cubicBezTo>
                <a:cubicBezTo>
                  <a:pt x="76" y="988"/>
                  <a:pt x="76" y="988"/>
                  <a:pt x="76" y="988"/>
                </a:cubicBezTo>
                <a:cubicBezTo>
                  <a:pt x="82" y="988"/>
                  <a:pt x="82" y="988"/>
                  <a:pt x="82" y="988"/>
                </a:cubicBezTo>
                <a:cubicBezTo>
                  <a:pt x="82" y="988"/>
                  <a:pt x="82" y="988"/>
                  <a:pt x="82" y="988"/>
                </a:cubicBezTo>
                <a:cubicBezTo>
                  <a:pt x="89" y="984"/>
                  <a:pt x="100" y="969"/>
                  <a:pt x="105" y="969"/>
                </a:cubicBezTo>
                <a:cubicBezTo>
                  <a:pt x="122" y="969"/>
                  <a:pt x="150" y="988"/>
                  <a:pt x="150" y="1007"/>
                </a:cubicBezTo>
                <a:cubicBezTo>
                  <a:pt x="150" y="1012"/>
                  <a:pt x="145" y="1015"/>
                  <a:pt x="145" y="1021"/>
                </a:cubicBezTo>
                <a:cubicBezTo>
                  <a:pt x="145" y="1031"/>
                  <a:pt x="149" y="1036"/>
                  <a:pt x="157" y="1036"/>
                </a:cubicBezTo>
                <a:cubicBezTo>
                  <a:pt x="167" y="1036"/>
                  <a:pt x="165" y="1027"/>
                  <a:pt x="172" y="1027"/>
                </a:cubicBezTo>
                <a:cubicBezTo>
                  <a:pt x="178" y="1027"/>
                  <a:pt x="180" y="1030"/>
                  <a:pt x="184" y="1030"/>
                </a:cubicBezTo>
                <a:cubicBezTo>
                  <a:pt x="191" y="1030"/>
                  <a:pt x="192" y="1030"/>
                  <a:pt x="196" y="1030"/>
                </a:cubicBezTo>
                <a:cubicBezTo>
                  <a:pt x="203" y="1030"/>
                  <a:pt x="202" y="1043"/>
                  <a:pt x="210" y="1046"/>
                </a:cubicBezTo>
                <a:cubicBezTo>
                  <a:pt x="210" y="1046"/>
                  <a:pt x="210" y="1046"/>
                  <a:pt x="210" y="1046"/>
                </a:cubicBezTo>
                <a:cubicBezTo>
                  <a:pt x="210" y="1046"/>
                  <a:pt x="210" y="1046"/>
                  <a:pt x="210" y="1046"/>
                </a:cubicBezTo>
                <a:cubicBezTo>
                  <a:pt x="210" y="1047"/>
                  <a:pt x="210" y="1047"/>
                  <a:pt x="210" y="1047"/>
                </a:cubicBezTo>
                <a:cubicBezTo>
                  <a:pt x="210" y="1047"/>
                  <a:pt x="210" y="1047"/>
                  <a:pt x="210" y="1047"/>
                </a:cubicBezTo>
                <a:cubicBezTo>
                  <a:pt x="220" y="1038"/>
                  <a:pt x="236" y="1030"/>
                  <a:pt x="250" y="1014"/>
                </a:cubicBezTo>
                <a:cubicBezTo>
                  <a:pt x="250" y="1014"/>
                  <a:pt x="231" y="996"/>
                  <a:pt x="237" y="985"/>
                </a:cubicBezTo>
                <a:cubicBezTo>
                  <a:pt x="246" y="972"/>
                  <a:pt x="278" y="963"/>
                  <a:pt x="296" y="946"/>
                </a:cubicBezTo>
                <a:cubicBezTo>
                  <a:pt x="308" y="947"/>
                  <a:pt x="284" y="985"/>
                  <a:pt x="303" y="977"/>
                </a:cubicBezTo>
                <a:cubicBezTo>
                  <a:pt x="311" y="952"/>
                  <a:pt x="331" y="947"/>
                  <a:pt x="325" y="919"/>
                </a:cubicBezTo>
                <a:cubicBezTo>
                  <a:pt x="335" y="904"/>
                  <a:pt x="346" y="897"/>
                  <a:pt x="347" y="878"/>
                </a:cubicBezTo>
                <a:cubicBezTo>
                  <a:pt x="347" y="866"/>
                  <a:pt x="320" y="907"/>
                  <a:pt x="314" y="897"/>
                </a:cubicBezTo>
                <a:cubicBezTo>
                  <a:pt x="303" y="877"/>
                  <a:pt x="298" y="807"/>
                  <a:pt x="287" y="795"/>
                </a:cubicBezTo>
                <a:cubicBezTo>
                  <a:pt x="267" y="776"/>
                  <a:pt x="288" y="750"/>
                  <a:pt x="295" y="726"/>
                </a:cubicBezTo>
                <a:cubicBezTo>
                  <a:pt x="320" y="733"/>
                  <a:pt x="304" y="699"/>
                  <a:pt x="311" y="702"/>
                </a:cubicBezTo>
                <a:cubicBezTo>
                  <a:pt x="320" y="709"/>
                  <a:pt x="335" y="749"/>
                  <a:pt x="341" y="738"/>
                </a:cubicBezTo>
                <a:cubicBezTo>
                  <a:pt x="352" y="715"/>
                  <a:pt x="355" y="747"/>
                  <a:pt x="364" y="742"/>
                </a:cubicBezTo>
                <a:cubicBezTo>
                  <a:pt x="381" y="733"/>
                  <a:pt x="342" y="700"/>
                  <a:pt x="352" y="675"/>
                </a:cubicBezTo>
                <a:cubicBezTo>
                  <a:pt x="355" y="668"/>
                  <a:pt x="354" y="661"/>
                  <a:pt x="353" y="654"/>
                </a:cubicBezTo>
                <a:cubicBezTo>
                  <a:pt x="351" y="657"/>
                  <a:pt x="347" y="662"/>
                  <a:pt x="342" y="662"/>
                </a:cubicBezTo>
                <a:cubicBezTo>
                  <a:pt x="338" y="662"/>
                  <a:pt x="333" y="658"/>
                  <a:pt x="333" y="654"/>
                </a:cubicBezTo>
                <a:cubicBezTo>
                  <a:pt x="330" y="654"/>
                  <a:pt x="330" y="658"/>
                  <a:pt x="325" y="658"/>
                </a:cubicBezTo>
                <a:cubicBezTo>
                  <a:pt x="319" y="658"/>
                  <a:pt x="321" y="635"/>
                  <a:pt x="309" y="634"/>
                </a:cubicBezTo>
                <a:cubicBezTo>
                  <a:pt x="294" y="631"/>
                  <a:pt x="283" y="636"/>
                  <a:pt x="283" y="616"/>
                </a:cubicBezTo>
                <a:cubicBezTo>
                  <a:pt x="283" y="616"/>
                  <a:pt x="283" y="616"/>
                  <a:pt x="283" y="616"/>
                </a:cubicBezTo>
                <a:cubicBezTo>
                  <a:pt x="261" y="598"/>
                  <a:pt x="261" y="598"/>
                  <a:pt x="261" y="598"/>
                </a:cubicBezTo>
                <a:cubicBezTo>
                  <a:pt x="261" y="598"/>
                  <a:pt x="261" y="598"/>
                  <a:pt x="261" y="598"/>
                </a:cubicBezTo>
                <a:cubicBezTo>
                  <a:pt x="253" y="598"/>
                  <a:pt x="244" y="598"/>
                  <a:pt x="242" y="590"/>
                </a:cubicBezTo>
                <a:cubicBezTo>
                  <a:pt x="242" y="584"/>
                  <a:pt x="246" y="576"/>
                  <a:pt x="240" y="573"/>
                </a:cubicBezTo>
                <a:cubicBezTo>
                  <a:pt x="235" y="572"/>
                  <a:pt x="225" y="573"/>
                  <a:pt x="221" y="572"/>
                </a:cubicBezTo>
                <a:cubicBezTo>
                  <a:pt x="221" y="572"/>
                  <a:pt x="221" y="572"/>
                  <a:pt x="221" y="572"/>
                </a:cubicBezTo>
                <a:cubicBezTo>
                  <a:pt x="223" y="572"/>
                  <a:pt x="223" y="572"/>
                  <a:pt x="223" y="572"/>
                </a:cubicBezTo>
                <a:cubicBezTo>
                  <a:pt x="221" y="572"/>
                  <a:pt x="221" y="572"/>
                  <a:pt x="221" y="572"/>
                </a:cubicBezTo>
                <a:cubicBezTo>
                  <a:pt x="221" y="572"/>
                  <a:pt x="221" y="572"/>
                  <a:pt x="221" y="572"/>
                </a:cubicBezTo>
                <a:cubicBezTo>
                  <a:pt x="220" y="570"/>
                  <a:pt x="221" y="565"/>
                  <a:pt x="221" y="561"/>
                </a:cubicBezTo>
                <a:cubicBezTo>
                  <a:pt x="221" y="542"/>
                  <a:pt x="228" y="549"/>
                  <a:pt x="237" y="541"/>
                </a:cubicBezTo>
                <a:cubicBezTo>
                  <a:pt x="241" y="539"/>
                  <a:pt x="237" y="533"/>
                  <a:pt x="240" y="529"/>
                </a:cubicBezTo>
                <a:cubicBezTo>
                  <a:pt x="250" y="520"/>
                  <a:pt x="258" y="517"/>
                  <a:pt x="264" y="507"/>
                </a:cubicBezTo>
                <a:cubicBezTo>
                  <a:pt x="277" y="488"/>
                  <a:pt x="292" y="481"/>
                  <a:pt x="314" y="475"/>
                </a:cubicBezTo>
                <a:cubicBezTo>
                  <a:pt x="320" y="472"/>
                  <a:pt x="321" y="464"/>
                  <a:pt x="330" y="464"/>
                </a:cubicBezTo>
                <a:cubicBezTo>
                  <a:pt x="342" y="464"/>
                  <a:pt x="335" y="499"/>
                  <a:pt x="352" y="499"/>
                </a:cubicBezTo>
                <a:cubicBezTo>
                  <a:pt x="358" y="499"/>
                  <a:pt x="367" y="491"/>
                  <a:pt x="370" y="488"/>
                </a:cubicBezTo>
                <a:cubicBezTo>
                  <a:pt x="384" y="481"/>
                  <a:pt x="413" y="490"/>
                  <a:pt x="413" y="467"/>
                </a:cubicBezTo>
                <a:cubicBezTo>
                  <a:pt x="413" y="461"/>
                  <a:pt x="413" y="459"/>
                  <a:pt x="413" y="455"/>
                </a:cubicBezTo>
                <a:cubicBezTo>
                  <a:pt x="413" y="442"/>
                  <a:pt x="419" y="433"/>
                  <a:pt x="423" y="422"/>
                </a:cubicBezTo>
                <a:cubicBezTo>
                  <a:pt x="426" y="412"/>
                  <a:pt x="423" y="403"/>
                  <a:pt x="429" y="396"/>
                </a:cubicBezTo>
                <a:cubicBezTo>
                  <a:pt x="433" y="399"/>
                  <a:pt x="434" y="401"/>
                  <a:pt x="439" y="401"/>
                </a:cubicBezTo>
                <a:cubicBezTo>
                  <a:pt x="447" y="401"/>
                  <a:pt x="449" y="395"/>
                  <a:pt x="458" y="395"/>
                </a:cubicBezTo>
                <a:cubicBezTo>
                  <a:pt x="453" y="375"/>
                  <a:pt x="449" y="352"/>
                  <a:pt x="444" y="328"/>
                </a:cubicBezTo>
                <a:cubicBezTo>
                  <a:pt x="440" y="317"/>
                  <a:pt x="472" y="305"/>
                  <a:pt x="472" y="287"/>
                </a:cubicBezTo>
                <a:cubicBezTo>
                  <a:pt x="472" y="276"/>
                  <a:pt x="463" y="261"/>
                  <a:pt x="438" y="264"/>
                </a:cubicBezTo>
                <a:cubicBezTo>
                  <a:pt x="399" y="272"/>
                  <a:pt x="371" y="252"/>
                  <a:pt x="353" y="296"/>
                </a:cubicBezTo>
                <a:cubicBezTo>
                  <a:pt x="338" y="314"/>
                  <a:pt x="317" y="296"/>
                  <a:pt x="331" y="287"/>
                </a:cubicBezTo>
                <a:cubicBezTo>
                  <a:pt x="344" y="274"/>
                  <a:pt x="363" y="273"/>
                  <a:pt x="359" y="247"/>
                </a:cubicBezTo>
                <a:cubicBezTo>
                  <a:pt x="352" y="183"/>
                  <a:pt x="306" y="216"/>
                  <a:pt x="294" y="192"/>
                </a:cubicBezTo>
                <a:cubicBezTo>
                  <a:pt x="292" y="162"/>
                  <a:pt x="352" y="200"/>
                  <a:pt x="339" y="155"/>
                </a:cubicBezTo>
                <a:cubicBezTo>
                  <a:pt x="336" y="128"/>
                  <a:pt x="349" y="133"/>
                  <a:pt x="358" y="134"/>
                </a:cubicBezTo>
                <a:cubicBezTo>
                  <a:pt x="397" y="140"/>
                  <a:pt x="380" y="111"/>
                  <a:pt x="396" y="108"/>
                </a:cubicBezTo>
                <a:cubicBezTo>
                  <a:pt x="421" y="105"/>
                  <a:pt x="429" y="73"/>
                  <a:pt x="421" y="66"/>
                </a:cubicBezTo>
                <a:cubicBezTo>
                  <a:pt x="384" y="86"/>
                  <a:pt x="394" y="39"/>
                  <a:pt x="359" y="59"/>
                </a:cubicBezTo>
                <a:cubicBezTo>
                  <a:pt x="341" y="69"/>
                  <a:pt x="391" y="26"/>
                  <a:pt x="342" y="0"/>
                </a:cubicBezTo>
                <a:cubicBezTo>
                  <a:pt x="311" y="18"/>
                  <a:pt x="282" y="25"/>
                  <a:pt x="280" y="73"/>
                </a:cubicBezTo>
                <a:cubicBezTo>
                  <a:pt x="280" y="73"/>
                  <a:pt x="301" y="66"/>
                  <a:pt x="316" y="76"/>
                </a:cubicBezTo>
                <a:cubicBezTo>
                  <a:pt x="315" y="93"/>
                  <a:pt x="316" y="97"/>
                  <a:pt x="298" y="97"/>
                </a:cubicBezTo>
                <a:cubicBezTo>
                  <a:pt x="287" y="97"/>
                  <a:pt x="276" y="79"/>
                  <a:pt x="242" y="92"/>
                </a:cubicBezTo>
                <a:cubicBezTo>
                  <a:pt x="200" y="138"/>
                  <a:pt x="141" y="154"/>
                  <a:pt x="106" y="204"/>
                </a:cubicBezTo>
                <a:cubicBezTo>
                  <a:pt x="96" y="219"/>
                  <a:pt x="87" y="244"/>
                  <a:pt x="76" y="261"/>
                </a:cubicBezTo>
                <a:cubicBezTo>
                  <a:pt x="59" y="288"/>
                  <a:pt x="43" y="306"/>
                  <a:pt x="49" y="311"/>
                </a:cubicBezTo>
                <a:cubicBezTo>
                  <a:pt x="69" y="326"/>
                  <a:pt x="69" y="319"/>
                  <a:pt x="87" y="321"/>
                </a:cubicBezTo>
                <a:cubicBezTo>
                  <a:pt x="103" y="312"/>
                  <a:pt x="106" y="340"/>
                  <a:pt x="106" y="340"/>
                </a:cubicBezTo>
                <a:cubicBezTo>
                  <a:pt x="98" y="346"/>
                  <a:pt x="108" y="360"/>
                  <a:pt x="81" y="351"/>
                </a:cubicBezTo>
                <a:cubicBezTo>
                  <a:pt x="71" y="367"/>
                  <a:pt x="58" y="363"/>
                  <a:pt x="44" y="354"/>
                </a:cubicBezTo>
                <a:cubicBezTo>
                  <a:pt x="33" y="348"/>
                  <a:pt x="45" y="374"/>
                  <a:pt x="39" y="394"/>
                </a:cubicBezTo>
                <a:cubicBezTo>
                  <a:pt x="33" y="415"/>
                  <a:pt x="0" y="419"/>
                  <a:pt x="0" y="449"/>
                </a:cubicBezTo>
                <a:cubicBezTo>
                  <a:pt x="0" y="450"/>
                  <a:pt x="0" y="453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7" y="454"/>
                  <a:pt x="9" y="456"/>
                  <a:pt x="11" y="456"/>
                </a:cubicBezTo>
                <a:cubicBezTo>
                  <a:pt x="25" y="456"/>
                  <a:pt x="54" y="472"/>
                  <a:pt x="54" y="487"/>
                </a:cubicBezTo>
                <a:cubicBezTo>
                  <a:pt x="54" y="499"/>
                  <a:pt x="47" y="499"/>
                  <a:pt x="45" y="506"/>
                </a:cubicBezTo>
                <a:cubicBezTo>
                  <a:pt x="43" y="511"/>
                  <a:pt x="47" y="514"/>
                  <a:pt x="45" y="519"/>
                </a:cubicBezTo>
                <a:cubicBezTo>
                  <a:pt x="41" y="534"/>
                  <a:pt x="26" y="541"/>
                  <a:pt x="26" y="558"/>
                </a:cubicBezTo>
                <a:cubicBezTo>
                  <a:pt x="26" y="568"/>
                  <a:pt x="31" y="570"/>
                  <a:pt x="39" y="568"/>
                </a:cubicBezTo>
                <a:cubicBezTo>
                  <a:pt x="42" y="573"/>
                  <a:pt x="41" y="577"/>
                  <a:pt x="41" y="581"/>
                </a:cubicBezTo>
                <a:cubicBezTo>
                  <a:pt x="41" y="584"/>
                  <a:pt x="49" y="590"/>
                  <a:pt x="59" y="590"/>
                </a:cubicBezTo>
                <a:cubicBezTo>
                  <a:pt x="65" y="590"/>
                  <a:pt x="70" y="587"/>
                  <a:pt x="76" y="587"/>
                </a:cubicBezTo>
                <a:cubicBezTo>
                  <a:pt x="95" y="587"/>
                  <a:pt x="87" y="606"/>
                  <a:pt x="98" y="609"/>
                </a:cubicBezTo>
                <a:cubicBezTo>
                  <a:pt x="98" y="609"/>
                  <a:pt x="98" y="609"/>
                  <a:pt x="98" y="609"/>
                </a:cubicBezTo>
                <a:cubicBezTo>
                  <a:pt x="101" y="609"/>
                  <a:pt x="101" y="609"/>
                  <a:pt x="101" y="609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3" name="CustomShape 62">
            <a:extLst>
              <a:ext uri="{FF2B5EF4-FFF2-40B4-BE49-F238E27FC236}">
                <a16:creationId xmlns:a16="http://schemas.microsoft.com/office/drawing/2014/main" id="{C2173790-D3B6-42B9-AEB0-88061AB0D280}"/>
              </a:ext>
            </a:extLst>
          </p:cNvPr>
          <p:cNvSpPr/>
          <p:nvPr/>
        </p:nvSpPr>
        <p:spPr>
          <a:xfrm>
            <a:off x="6637936" y="4315087"/>
            <a:ext cx="1124640" cy="790920"/>
          </a:xfrm>
          <a:custGeom>
            <a:avLst/>
            <a:gdLst/>
            <a:ahLst/>
            <a:cxnLst/>
            <a:rect l="l" t="t" r="r" b="b"/>
            <a:pathLst>
              <a:path w="489" h="344">
                <a:moveTo>
                  <a:pt x="488" y="282"/>
                </a:moveTo>
                <a:cubicBezTo>
                  <a:pt x="488" y="282"/>
                  <a:pt x="488" y="282"/>
                  <a:pt x="488" y="282"/>
                </a:cubicBezTo>
                <a:cubicBezTo>
                  <a:pt x="488" y="282"/>
                  <a:pt x="488" y="282"/>
                  <a:pt x="488" y="282"/>
                </a:cubicBezTo>
                <a:cubicBezTo>
                  <a:pt x="471" y="278"/>
                  <a:pt x="471" y="247"/>
                  <a:pt x="452" y="247"/>
                </a:cubicBezTo>
                <a:cubicBezTo>
                  <a:pt x="449" y="247"/>
                  <a:pt x="450" y="247"/>
                  <a:pt x="445" y="247"/>
                </a:cubicBezTo>
                <a:cubicBezTo>
                  <a:pt x="440" y="247"/>
                  <a:pt x="439" y="242"/>
                  <a:pt x="438" y="238"/>
                </a:cubicBezTo>
                <a:cubicBezTo>
                  <a:pt x="424" y="242"/>
                  <a:pt x="422" y="230"/>
                  <a:pt x="422" y="216"/>
                </a:cubicBezTo>
                <a:cubicBezTo>
                  <a:pt x="422" y="207"/>
                  <a:pt x="427" y="202"/>
                  <a:pt x="429" y="195"/>
                </a:cubicBezTo>
                <a:cubicBezTo>
                  <a:pt x="425" y="194"/>
                  <a:pt x="420" y="192"/>
                  <a:pt x="420" y="186"/>
                </a:cubicBezTo>
                <a:cubicBezTo>
                  <a:pt x="420" y="178"/>
                  <a:pt x="436" y="170"/>
                  <a:pt x="438" y="157"/>
                </a:cubicBezTo>
                <a:cubicBezTo>
                  <a:pt x="438" y="156"/>
                  <a:pt x="438" y="154"/>
                  <a:pt x="438" y="150"/>
                </a:cubicBezTo>
                <a:cubicBezTo>
                  <a:pt x="438" y="139"/>
                  <a:pt x="450" y="136"/>
                  <a:pt x="450" y="128"/>
                </a:cubicBezTo>
                <a:cubicBezTo>
                  <a:pt x="450" y="118"/>
                  <a:pt x="435" y="124"/>
                  <a:pt x="435" y="112"/>
                </a:cubicBezTo>
                <a:cubicBezTo>
                  <a:pt x="435" y="109"/>
                  <a:pt x="438" y="106"/>
                  <a:pt x="440" y="104"/>
                </a:cubicBezTo>
                <a:cubicBezTo>
                  <a:pt x="440" y="104"/>
                  <a:pt x="440" y="104"/>
                  <a:pt x="440" y="104"/>
                </a:cubicBezTo>
                <a:cubicBezTo>
                  <a:pt x="460" y="104"/>
                  <a:pt x="460" y="104"/>
                  <a:pt x="460" y="104"/>
                </a:cubicBezTo>
                <a:cubicBezTo>
                  <a:pt x="460" y="104"/>
                  <a:pt x="460" y="104"/>
                  <a:pt x="460" y="104"/>
                </a:cubicBezTo>
                <a:cubicBezTo>
                  <a:pt x="465" y="102"/>
                  <a:pt x="475" y="101"/>
                  <a:pt x="475" y="93"/>
                </a:cubicBezTo>
                <a:cubicBezTo>
                  <a:pt x="475" y="84"/>
                  <a:pt x="456" y="49"/>
                  <a:pt x="449" y="49"/>
                </a:cubicBezTo>
                <a:cubicBezTo>
                  <a:pt x="440" y="49"/>
                  <a:pt x="438" y="59"/>
                  <a:pt x="433" y="63"/>
                </a:cubicBezTo>
                <a:cubicBezTo>
                  <a:pt x="428" y="68"/>
                  <a:pt x="422" y="66"/>
                  <a:pt x="418" y="72"/>
                </a:cubicBezTo>
                <a:cubicBezTo>
                  <a:pt x="413" y="79"/>
                  <a:pt x="414" y="91"/>
                  <a:pt x="407" y="97"/>
                </a:cubicBezTo>
                <a:cubicBezTo>
                  <a:pt x="403" y="99"/>
                  <a:pt x="398" y="99"/>
                  <a:pt x="395" y="104"/>
                </a:cubicBezTo>
                <a:cubicBezTo>
                  <a:pt x="391" y="107"/>
                  <a:pt x="391" y="113"/>
                  <a:pt x="385" y="113"/>
                </a:cubicBezTo>
                <a:cubicBezTo>
                  <a:pt x="370" y="113"/>
                  <a:pt x="372" y="98"/>
                  <a:pt x="358" y="98"/>
                </a:cubicBezTo>
                <a:cubicBezTo>
                  <a:pt x="352" y="98"/>
                  <a:pt x="350" y="104"/>
                  <a:pt x="343" y="104"/>
                </a:cubicBezTo>
                <a:cubicBezTo>
                  <a:pt x="337" y="104"/>
                  <a:pt x="331" y="101"/>
                  <a:pt x="331" y="95"/>
                </a:cubicBezTo>
                <a:cubicBezTo>
                  <a:pt x="331" y="86"/>
                  <a:pt x="339" y="82"/>
                  <a:pt x="339" y="74"/>
                </a:cubicBezTo>
                <a:cubicBezTo>
                  <a:pt x="339" y="69"/>
                  <a:pt x="334" y="68"/>
                  <a:pt x="334" y="61"/>
                </a:cubicBezTo>
                <a:cubicBezTo>
                  <a:pt x="334" y="58"/>
                  <a:pt x="339" y="56"/>
                  <a:pt x="340" y="53"/>
                </a:cubicBezTo>
                <a:cubicBezTo>
                  <a:pt x="344" y="40"/>
                  <a:pt x="349" y="27"/>
                  <a:pt x="349" y="13"/>
                </a:cubicBezTo>
                <a:cubicBezTo>
                  <a:pt x="349" y="4"/>
                  <a:pt x="347" y="0"/>
                  <a:pt x="336" y="0"/>
                </a:cubicBezTo>
                <a:cubicBezTo>
                  <a:pt x="320" y="0"/>
                  <a:pt x="312" y="11"/>
                  <a:pt x="304" y="21"/>
                </a:cubicBezTo>
                <a:cubicBezTo>
                  <a:pt x="304" y="21"/>
                  <a:pt x="304" y="21"/>
                  <a:pt x="304" y="21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72" y="29"/>
                  <a:pt x="269" y="49"/>
                  <a:pt x="248" y="63"/>
                </a:cubicBezTo>
                <a:cubicBezTo>
                  <a:pt x="241" y="69"/>
                  <a:pt x="226" y="66"/>
                  <a:pt x="220" y="72"/>
                </a:cubicBezTo>
                <a:cubicBezTo>
                  <a:pt x="211" y="81"/>
                  <a:pt x="203" y="95"/>
                  <a:pt x="185" y="95"/>
                </a:cubicBezTo>
                <a:cubicBezTo>
                  <a:pt x="167" y="95"/>
                  <a:pt x="158" y="106"/>
                  <a:pt x="142" y="106"/>
                </a:cubicBezTo>
                <a:cubicBezTo>
                  <a:pt x="128" y="106"/>
                  <a:pt x="124" y="92"/>
                  <a:pt x="112" y="92"/>
                </a:cubicBezTo>
                <a:cubicBezTo>
                  <a:pt x="101" y="92"/>
                  <a:pt x="93" y="98"/>
                  <a:pt x="85" y="98"/>
                </a:cubicBezTo>
                <a:cubicBezTo>
                  <a:pt x="64" y="98"/>
                  <a:pt x="64" y="98"/>
                  <a:pt x="37" y="98"/>
                </a:cubicBezTo>
                <a:cubicBezTo>
                  <a:pt x="23" y="98"/>
                  <a:pt x="16" y="107"/>
                  <a:pt x="11" y="114"/>
                </a:cubicBezTo>
                <a:cubicBezTo>
                  <a:pt x="8" y="114"/>
                  <a:pt x="10" y="113"/>
                  <a:pt x="8" y="113"/>
                </a:cubicBezTo>
                <a:cubicBezTo>
                  <a:pt x="8" y="113"/>
                  <a:pt x="0" y="125"/>
                  <a:pt x="10" y="131"/>
                </a:cubicBezTo>
                <a:cubicBezTo>
                  <a:pt x="21" y="136"/>
                  <a:pt x="16" y="131"/>
                  <a:pt x="23" y="136"/>
                </a:cubicBezTo>
                <a:cubicBezTo>
                  <a:pt x="30" y="141"/>
                  <a:pt x="37" y="138"/>
                  <a:pt x="29" y="146"/>
                </a:cubicBezTo>
                <a:cubicBezTo>
                  <a:pt x="22" y="156"/>
                  <a:pt x="33" y="165"/>
                  <a:pt x="44" y="154"/>
                </a:cubicBezTo>
                <a:cubicBezTo>
                  <a:pt x="54" y="143"/>
                  <a:pt x="59" y="144"/>
                  <a:pt x="62" y="152"/>
                </a:cubicBezTo>
                <a:cubicBezTo>
                  <a:pt x="67" y="161"/>
                  <a:pt x="71" y="165"/>
                  <a:pt x="76" y="159"/>
                </a:cubicBezTo>
                <a:cubicBezTo>
                  <a:pt x="81" y="154"/>
                  <a:pt x="85" y="156"/>
                  <a:pt x="90" y="167"/>
                </a:cubicBezTo>
                <a:cubicBezTo>
                  <a:pt x="96" y="177"/>
                  <a:pt x="98" y="183"/>
                  <a:pt x="96" y="188"/>
                </a:cubicBezTo>
                <a:cubicBezTo>
                  <a:pt x="93" y="192"/>
                  <a:pt x="98" y="193"/>
                  <a:pt x="104" y="198"/>
                </a:cubicBezTo>
                <a:cubicBezTo>
                  <a:pt x="110" y="203"/>
                  <a:pt x="114" y="207"/>
                  <a:pt x="107" y="209"/>
                </a:cubicBezTo>
                <a:cubicBezTo>
                  <a:pt x="99" y="211"/>
                  <a:pt x="99" y="215"/>
                  <a:pt x="107" y="221"/>
                </a:cubicBezTo>
                <a:cubicBezTo>
                  <a:pt x="113" y="227"/>
                  <a:pt x="113" y="231"/>
                  <a:pt x="119" y="235"/>
                </a:cubicBezTo>
                <a:cubicBezTo>
                  <a:pt x="125" y="238"/>
                  <a:pt x="129" y="247"/>
                  <a:pt x="129" y="247"/>
                </a:cubicBezTo>
                <a:cubicBezTo>
                  <a:pt x="145" y="235"/>
                  <a:pt x="161" y="229"/>
                  <a:pt x="168" y="227"/>
                </a:cubicBezTo>
                <a:cubicBezTo>
                  <a:pt x="217" y="225"/>
                  <a:pt x="219" y="215"/>
                  <a:pt x="226" y="216"/>
                </a:cubicBezTo>
                <a:cubicBezTo>
                  <a:pt x="280" y="222"/>
                  <a:pt x="344" y="322"/>
                  <a:pt x="376" y="336"/>
                </a:cubicBezTo>
                <a:cubicBezTo>
                  <a:pt x="396" y="344"/>
                  <a:pt x="408" y="318"/>
                  <a:pt x="430" y="318"/>
                </a:cubicBezTo>
                <a:cubicBezTo>
                  <a:pt x="451" y="318"/>
                  <a:pt x="466" y="320"/>
                  <a:pt x="475" y="320"/>
                </a:cubicBezTo>
                <a:cubicBezTo>
                  <a:pt x="475" y="320"/>
                  <a:pt x="475" y="320"/>
                  <a:pt x="475" y="320"/>
                </a:cubicBezTo>
                <a:cubicBezTo>
                  <a:pt x="479" y="309"/>
                  <a:pt x="479" y="309"/>
                  <a:pt x="479" y="309"/>
                </a:cubicBezTo>
                <a:cubicBezTo>
                  <a:pt x="482" y="291"/>
                  <a:pt x="482" y="291"/>
                  <a:pt x="482" y="291"/>
                </a:cubicBezTo>
                <a:cubicBezTo>
                  <a:pt x="487" y="285"/>
                  <a:pt x="487" y="285"/>
                  <a:pt x="487" y="285"/>
                </a:cubicBezTo>
                <a:cubicBezTo>
                  <a:pt x="487" y="285"/>
                  <a:pt x="487" y="285"/>
                  <a:pt x="487" y="285"/>
                </a:cubicBezTo>
                <a:cubicBezTo>
                  <a:pt x="486" y="285"/>
                  <a:pt x="489" y="282"/>
                  <a:pt x="488" y="282"/>
                </a:cubicBezTo>
                <a:cubicBezTo>
                  <a:pt x="488" y="282"/>
                  <a:pt x="488" y="282"/>
                  <a:pt x="488" y="282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4" name="CustomShape 64">
            <a:extLst>
              <a:ext uri="{FF2B5EF4-FFF2-40B4-BE49-F238E27FC236}">
                <a16:creationId xmlns:a16="http://schemas.microsoft.com/office/drawing/2014/main" id="{640F8A70-8797-4D28-8CF2-CB1F8AC90477}"/>
              </a:ext>
            </a:extLst>
          </p:cNvPr>
          <p:cNvSpPr/>
          <p:nvPr/>
        </p:nvSpPr>
        <p:spPr>
          <a:xfrm>
            <a:off x="2519536" y="4455847"/>
            <a:ext cx="452880" cy="612000"/>
          </a:xfrm>
          <a:custGeom>
            <a:avLst/>
            <a:gdLst/>
            <a:ahLst/>
            <a:cxnLst/>
            <a:rect l="l" t="t" r="r" b="b"/>
            <a:pathLst>
              <a:path w="197" h="266">
                <a:moveTo>
                  <a:pt x="107" y="240"/>
                </a:moveTo>
                <a:cubicBezTo>
                  <a:pt x="107" y="229"/>
                  <a:pt x="116" y="225"/>
                  <a:pt x="122" y="217"/>
                </a:cubicBezTo>
                <a:cubicBezTo>
                  <a:pt x="132" y="203"/>
                  <a:pt x="124" y="200"/>
                  <a:pt x="133" y="187"/>
                </a:cubicBezTo>
                <a:cubicBezTo>
                  <a:pt x="135" y="185"/>
                  <a:pt x="151" y="173"/>
                  <a:pt x="156" y="173"/>
                </a:cubicBezTo>
                <a:cubicBezTo>
                  <a:pt x="160" y="173"/>
                  <a:pt x="162" y="176"/>
                  <a:pt x="166" y="176"/>
                </a:cubicBezTo>
                <a:cubicBezTo>
                  <a:pt x="170" y="176"/>
                  <a:pt x="183" y="146"/>
                  <a:pt x="183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4" y="144"/>
                  <a:pt x="165" y="147"/>
                  <a:pt x="155" y="147"/>
                </a:cubicBezTo>
                <a:cubicBezTo>
                  <a:pt x="146" y="147"/>
                  <a:pt x="144" y="142"/>
                  <a:pt x="137" y="142"/>
                </a:cubicBezTo>
                <a:cubicBezTo>
                  <a:pt x="122" y="142"/>
                  <a:pt x="117" y="132"/>
                  <a:pt x="117" y="112"/>
                </a:cubicBezTo>
                <a:cubicBezTo>
                  <a:pt x="117" y="101"/>
                  <a:pt x="122" y="96"/>
                  <a:pt x="133" y="96"/>
                </a:cubicBezTo>
                <a:cubicBezTo>
                  <a:pt x="138" y="96"/>
                  <a:pt x="145" y="96"/>
                  <a:pt x="145" y="102"/>
                </a:cubicBezTo>
                <a:cubicBezTo>
                  <a:pt x="145" y="109"/>
                  <a:pt x="140" y="109"/>
                  <a:pt x="138" y="115"/>
                </a:cubicBezTo>
                <a:cubicBezTo>
                  <a:pt x="143" y="117"/>
                  <a:pt x="144" y="115"/>
                  <a:pt x="149" y="115"/>
                </a:cubicBezTo>
                <a:cubicBezTo>
                  <a:pt x="150" y="117"/>
                  <a:pt x="151" y="125"/>
                  <a:pt x="158" y="125"/>
                </a:cubicBezTo>
                <a:cubicBezTo>
                  <a:pt x="162" y="125"/>
                  <a:pt x="164" y="121"/>
                  <a:pt x="165" y="115"/>
                </a:cubicBezTo>
                <a:cubicBezTo>
                  <a:pt x="171" y="115"/>
                  <a:pt x="187" y="117"/>
                  <a:pt x="192" y="111"/>
                </a:cubicBezTo>
                <a:cubicBezTo>
                  <a:pt x="190" y="107"/>
                  <a:pt x="188" y="105"/>
                  <a:pt x="188" y="98"/>
                </a:cubicBezTo>
                <a:cubicBezTo>
                  <a:pt x="188" y="86"/>
                  <a:pt x="194" y="84"/>
                  <a:pt x="194" y="73"/>
                </a:cubicBezTo>
                <a:cubicBezTo>
                  <a:pt x="196" y="72"/>
                  <a:pt x="196" y="72"/>
                  <a:pt x="197" y="72"/>
                </a:cubicBezTo>
                <a:cubicBezTo>
                  <a:pt x="192" y="72"/>
                  <a:pt x="190" y="75"/>
                  <a:pt x="187" y="75"/>
                </a:cubicBezTo>
                <a:cubicBezTo>
                  <a:pt x="176" y="75"/>
                  <a:pt x="151" y="58"/>
                  <a:pt x="151" y="48"/>
                </a:cubicBezTo>
                <a:cubicBezTo>
                  <a:pt x="149" y="52"/>
                  <a:pt x="146" y="48"/>
                  <a:pt x="142" y="48"/>
                </a:cubicBezTo>
                <a:cubicBezTo>
                  <a:pt x="128" y="48"/>
                  <a:pt x="139" y="36"/>
                  <a:pt x="133" y="32"/>
                </a:cubicBezTo>
                <a:cubicBezTo>
                  <a:pt x="123" y="26"/>
                  <a:pt x="124" y="34"/>
                  <a:pt x="121" y="24"/>
                </a:cubicBezTo>
                <a:cubicBezTo>
                  <a:pt x="119" y="20"/>
                  <a:pt x="111" y="21"/>
                  <a:pt x="106" y="20"/>
                </a:cubicBezTo>
                <a:cubicBezTo>
                  <a:pt x="97" y="19"/>
                  <a:pt x="94" y="10"/>
                  <a:pt x="92" y="0"/>
                </a:cubicBezTo>
                <a:cubicBezTo>
                  <a:pt x="91" y="0"/>
                  <a:pt x="91" y="0"/>
                  <a:pt x="89" y="0"/>
                </a:cubicBezTo>
                <a:cubicBezTo>
                  <a:pt x="80" y="7"/>
                  <a:pt x="69" y="16"/>
                  <a:pt x="55" y="13"/>
                </a:cubicBezTo>
                <a:cubicBezTo>
                  <a:pt x="54" y="23"/>
                  <a:pt x="62" y="24"/>
                  <a:pt x="62" y="31"/>
                </a:cubicBezTo>
                <a:cubicBezTo>
                  <a:pt x="62" y="41"/>
                  <a:pt x="33" y="43"/>
                  <a:pt x="22" y="43"/>
                </a:cubicBezTo>
                <a:cubicBezTo>
                  <a:pt x="22" y="48"/>
                  <a:pt x="27" y="51"/>
                  <a:pt x="27" y="57"/>
                </a:cubicBezTo>
                <a:cubicBezTo>
                  <a:pt x="27" y="70"/>
                  <a:pt x="9" y="75"/>
                  <a:pt x="5" y="84"/>
                </a:cubicBezTo>
                <a:cubicBezTo>
                  <a:pt x="0" y="91"/>
                  <a:pt x="3" y="99"/>
                  <a:pt x="3" y="109"/>
                </a:cubicBezTo>
                <a:cubicBezTo>
                  <a:pt x="3" y="142"/>
                  <a:pt x="22" y="148"/>
                  <a:pt x="22" y="179"/>
                </a:cubicBezTo>
                <a:cubicBezTo>
                  <a:pt x="22" y="182"/>
                  <a:pt x="22" y="189"/>
                  <a:pt x="22" y="190"/>
                </a:cubicBezTo>
                <a:cubicBezTo>
                  <a:pt x="22" y="195"/>
                  <a:pt x="22" y="200"/>
                  <a:pt x="26" y="200"/>
                </a:cubicBezTo>
                <a:cubicBezTo>
                  <a:pt x="31" y="200"/>
                  <a:pt x="32" y="195"/>
                  <a:pt x="36" y="195"/>
                </a:cubicBezTo>
                <a:cubicBezTo>
                  <a:pt x="38" y="195"/>
                  <a:pt x="46" y="202"/>
                  <a:pt x="46" y="207"/>
                </a:cubicBezTo>
                <a:cubicBezTo>
                  <a:pt x="46" y="214"/>
                  <a:pt x="32" y="213"/>
                  <a:pt x="32" y="219"/>
                </a:cubicBezTo>
                <a:cubicBezTo>
                  <a:pt x="32" y="224"/>
                  <a:pt x="39" y="225"/>
                  <a:pt x="39" y="233"/>
                </a:cubicBezTo>
                <a:cubicBezTo>
                  <a:pt x="39" y="241"/>
                  <a:pt x="33" y="239"/>
                  <a:pt x="33" y="248"/>
                </a:cubicBezTo>
                <a:cubicBezTo>
                  <a:pt x="33" y="249"/>
                  <a:pt x="47" y="257"/>
                  <a:pt x="51" y="257"/>
                </a:cubicBezTo>
                <a:cubicBezTo>
                  <a:pt x="55" y="257"/>
                  <a:pt x="57" y="254"/>
                  <a:pt x="62" y="254"/>
                </a:cubicBezTo>
                <a:cubicBezTo>
                  <a:pt x="71" y="254"/>
                  <a:pt x="71" y="266"/>
                  <a:pt x="83" y="266"/>
                </a:cubicBezTo>
                <a:cubicBezTo>
                  <a:pt x="91" y="266"/>
                  <a:pt x="101" y="250"/>
                  <a:pt x="108" y="245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107" y="240"/>
                  <a:pt x="107" y="240"/>
                  <a:pt x="107" y="24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5" name="CustomShape 65">
            <a:extLst>
              <a:ext uri="{FF2B5EF4-FFF2-40B4-BE49-F238E27FC236}">
                <a16:creationId xmlns:a16="http://schemas.microsoft.com/office/drawing/2014/main" id="{0B896FEE-3CC5-4E88-9215-04CFE997D3D8}"/>
              </a:ext>
            </a:extLst>
          </p:cNvPr>
          <p:cNvSpPr/>
          <p:nvPr/>
        </p:nvSpPr>
        <p:spPr>
          <a:xfrm>
            <a:off x="1888816" y="4178647"/>
            <a:ext cx="299520" cy="218520"/>
          </a:xfrm>
          <a:custGeom>
            <a:avLst/>
            <a:gdLst/>
            <a:ahLst/>
            <a:cxnLst/>
            <a:rect l="l" t="t" r="r" b="b"/>
            <a:pathLst>
              <a:path w="130" h="95">
                <a:moveTo>
                  <a:pt x="37" y="1"/>
                </a:moveTo>
                <a:cubicBezTo>
                  <a:pt x="33" y="17"/>
                  <a:pt x="12" y="27"/>
                  <a:pt x="0" y="32"/>
                </a:cubicBezTo>
                <a:cubicBezTo>
                  <a:pt x="1" y="39"/>
                  <a:pt x="12" y="49"/>
                  <a:pt x="18" y="49"/>
                </a:cubicBezTo>
                <a:cubicBezTo>
                  <a:pt x="23" y="49"/>
                  <a:pt x="26" y="45"/>
                  <a:pt x="29" y="45"/>
                </a:cubicBezTo>
                <a:cubicBezTo>
                  <a:pt x="48" y="45"/>
                  <a:pt x="34" y="82"/>
                  <a:pt x="50" y="82"/>
                </a:cubicBezTo>
                <a:cubicBezTo>
                  <a:pt x="55" y="82"/>
                  <a:pt x="56" y="74"/>
                  <a:pt x="63" y="74"/>
                </a:cubicBezTo>
                <a:cubicBezTo>
                  <a:pt x="74" y="74"/>
                  <a:pt x="77" y="88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6" y="90"/>
                  <a:pt x="92" y="88"/>
                  <a:pt x="96" y="88"/>
                </a:cubicBezTo>
                <a:cubicBezTo>
                  <a:pt x="103" y="88"/>
                  <a:pt x="106" y="95"/>
                  <a:pt x="114" y="95"/>
                </a:cubicBezTo>
                <a:cubicBezTo>
                  <a:pt x="123" y="95"/>
                  <a:pt x="123" y="82"/>
                  <a:pt x="123" y="74"/>
                </a:cubicBezTo>
                <a:cubicBezTo>
                  <a:pt x="123" y="70"/>
                  <a:pt x="130" y="69"/>
                  <a:pt x="130" y="65"/>
                </a:cubicBezTo>
                <a:cubicBezTo>
                  <a:pt x="130" y="60"/>
                  <a:pt x="125" y="61"/>
                  <a:pt x="125" y="58"/>
                </a:cubicBezTo>
                <a:cubicBezTo>
                  <a:pt x="125" y="58"/>
                  <a:pt x="113" y="47"/>
                  <a:pt x="113" y="44"/>
                </a:cubicBezTo>
                <a:cubicBezTo>
                  <a:pt x="102" y="44"/>
                  <a:pt x="90" y="58"/>
                  <a:pt x="81" y="58"/>
                </a:cubicBezTo>
                <a:cubicBezTo>
                  <a:pt x="74" y="58"/>
                  <a:pt x="67" y="49"/>
                  <a:pt x="67" y="40"/>
                </a:cubicBezTo>
                <a:cubicBezTo>
                  <a:pt x="67" y="33"/>
                  <a:pt x="67" y="11"/>
                  <a:pt x="56" y="11"/>
                </a:cubicBezTo>
                <a:cubicBezTo>
                  <a:pt x="51" y="11"/>
                  <a:pt x="37" y="8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6" name="CustomShape 66">
            <a:extLst>
              <a:ext uri="{FF2B5EF4-FFF2-40B4-BE49-F238E27FC236}">
                <a16:creationId xmlns:a16="http://schemas.microsoft.com/office/drawing/2014/main" id="{CE31AEBF-ABBB-4F16-8D05-4A159437AD48}"/>
              </a:ext>
            </a:extLst>
          </p:cNvPr>
          <p:cNvSpPr/>
          <p:nvPr/>
        </p:nvSpPr>
        <p:spPr>
          <a:xfrm>
            <a:off x="5513476" y="2025329"/>
            <a:ext cx="2055240" cy="2549520"/>
          </a:xfrm>
          <a:custGeom>
            <a:avLst/>
            <a:gdLst/>
            <a:ahLst/>
            <a:cxnLst/>
            <a:rect l="l" t="t" r="r" b="b"/>
            <a:pathLst>
              <a:path w="893" h="1108">
                <a:moveTo>
                  <a:pt x="860" y="534"/>
                </a:moveTo>
                <a:cubicBezTo>
                  <a:pt x="860" y="524"/>
                  <a:pt x="853" y="521"/>
                  <a:pt x="853" y="515"/>
                </a:cubicBezTo>
                <a:cubicBezTo>
                  <a:pt x="853" y="515"/>
                  <a:pt x="853" y="510"/>
                  <a:pt x="853" y="507"/>
                </a:cubicBezTo>
                <a:cubicBezTo>
                  <a:pt x="853" y="497"/>
                  <a:pt x="838" y="498"/>
                  <a:pt x="834" y="491"/>
                </a:cubicBezTo>
                <a:cubicBezTo>
                  <a:pt x="826" y="475"/>
                  <a:pt x="812" y="469"/>
                  <a:pt x="812" y="443"/>
                </a:cubicBezTo>
                <a:cubicBezTo>
                  <a:pt x="812" y="432"/>
                  <a:pt x="820" y="418"/>
                  <a:pt x="828" y="414"/>
                </a:cubicBezTo>
                <a:cubicBezTo>
                  <a:pt x="836" y="412"/>
                  <a:pt x="838" y="416"/>
                  <a:pt x="838" y="407"/>
                </a:cubicBezTo>
                <a:cubicBezTo>
                  <a:pt x="838" y="397"/>
                  <a:pt x="826" y="397"/>
                  <a:pt x="826" y="391"/>
                </a:cubicBezTo>
                <a:cubicBezTo>
                  <a:pt x="826" y="381"/>
                  <a:pt x="841" y="380"/>
                  <a:pt x="844" y="370"/>
                </a:cubicBezTo>
                <a:cubicBezTo>
                  <a:pt x="845" y="368"/>
                  <a:pt x="845" y="359"/>
                  <a:pt x="849" y="359"/>
                </a:cubicBezTo>
                <a:cubicBezTo>
                  <a:pt x="855" y="359"/>
                  <a:pt x="855" y="363"/>
                  <a:pt x="863" y="363"/>
                </a:cubicBezTo>
                <a:cubicBezTo>
                  <a:pt x="881" y="363"/>
                  <a:pt x="870" y="331"/>
                  <a:pt x="886" y="323"/>
                </a:cubicBezTo>
                <a:cubicBezTo>
                  <a:pt x="886" y="320"/>
                  <a:pt x="882" y="317"/>
                  <a:pt x="882" y="315"/>
                </a:cubicBezTo>
                <a:cubicBezTo>
                  <a:pt x="882" y="303"/>
                  <a:pt x="866" y="301"/>
                  <a:pt x="864" y="294"/>
                </a:cubicBezTo>
                <a:cubicBezTo>
                  <a:pt x="864" y="288"/>
                  <a:pt x="865" y="274"/>
                  <a:pt x="861" y="268"/>
                </a:cubicBezTo>
                <a:cubicBezTo>
                  <a:pt x="858" y="262"/>
                  <a:pt x="847" y="266"/>
                  <a:pt x="847" y="255"/>
                </a:cubicBezTo>
                <a:cubicBezTo>
                  <a:pt x="847" y="251"/>
                  <a:pt x="853" y="245"/>
                  <a:pt x="855" y="243"/>
                </a:cubicBezTo>
                <a:cubicBezTo>
                  <a:pt x="854" y="236"/>
                  <a:pt x="844" y="239"/>
                  <a:pt x="844" y="230"/>
                </a:cubicBezTo>
                <a:cubicBezTo>
                  <a:pt x="844" y="216"/>
                  <a:pt x="863" y="216"/>
                  <a:pt x="869" y="205"/>
                </a:cubicBezTo>
                <a:cubicBezTo>
                  <a:pt x="873" y="200"/>
                  <a:pt x="869" y="194"/>
                  <a:pt x="875" y="194"/>
                </a:cubicBezTo>
                <a:cubicBezTo>
                  <a:pt x="880" y="194"/>
                  <a:pt x="884" y="195"/>
                  <a:pt x="886" y="194"/>
                </a:cubicBezTo>
                <a:cubicBezTo>
                  <a:pt x="886" y="189"/>
                  <a:pt x="886" y="187"/>
                  <a:pt x="886" y="181"/>
                </a:cubicBezTo>
                <a:cubicBezTo>
                  <a:pt x="886" y="175"/>
                  <a:pt x="893" y="172"/>
                  <a:pt x="893" y="166"/>
                </a:cubicBezTo>
                <a:cubicBezTo>
                  <a:pt x="893" y="162"/>
                  <a:pt x="886" y="157"/>
                  <a:pt x="885" y="155"/>
                </a:cubicBezTo>
                <a:cubicBezTo>
                  <a:pt x="871" y="154"/>
                  <a:pt x="880" y="133"/>
                  <a:pt x="860" y="133"/>
                </a:cubicBezTo>
                <a:cubicBezTo>
                  <a:pt x="854" y="133"/>
                  <a:pt x="849" y="136"/>
                  <a:pt x="843" y="136"/>
                </a:cubicBezTo>
                <a:cubicBezTo>
                  <a:pt x="833" y="136"/>
                  <a:pt x="825" y="130"/>
                  <a:pt x="825" y="127"/>
                </a:cubicBezTo>
                <a:cubicBezTo>
                  <a:pt x="825" y="123"/>
                  <a:pt x="826" y="119"/>
                  <a:pt x="823" y="114"/>
                </a:cubicBezTo>
                <a:cubicBezTo>
                  <a:pt x="815" y="116"/>
                  <a:pt x="810" y="114"/>
                  <a:pt x="810" y="104"/>
                </a:cubicBezTo>
                <a:cubicBezTo>
                  <a:pt x="810" y="87"/>
                  <a:pt x="825" y="80"/>
                  <a:pt x="829" y="65"/>
                </a:cubicBezTo>
                <a:cubicBezTo>
                  <a:pt x="831" y="60"/>
                  <a:pt x="827" y="57"/>
                  <a:pt x="829" y="52"/>
                </a:cubicBezTo>
                <a:cubicBezTo>
                  <a:pt x="831" y="45"/>
                  <a:pt x="838" y="45"/>
                  <a:pt x="838" y="33"/>
                </a:cubicBezTo>
                <a:cubicBezTo>
                  <a:pt x="838" y="18"/>
                  <a:pt x="809" y="2"/>
                  <a:pt x="795" y="2"/>
                </a:cubicBezTo>
                <a:cubicBezTo>
                  <a:pt x="793" y="2"/>
                  <a:pt x="791" y="0"/>
                  <a:pt x="785" y="1"/>
                </a:cubicBezTo>
                <a:cubicBezTo>
                  <a:pt x="789" y="16"/>
                  <a:pt x="802" y="32"/>
                  <a:pt x="810" y="38"/>
                </a:cubicBezTo>
                <a:cubicBezTo>
                  <a:pt x="828" y="71"/>
                  <a:pt x="773" y="9"/>
                  <a:pt x="756" y="29"/>
                </a:cubicBezTo>
                <a:cubicBezTo>
                  <a:pt x="742" y="44"/>
                  <a:pt x="753" y="18"/>
                  <a:pt x="714" y="11"/>
                </a:cubicBezTo>
                <a:cubicBezTo>
                  <a:pt x="677" y="5"/>
                  <a:pt x="652" y="48"/>
                  <a:pt x="652" y="65"/>
                </a:cubicBezTo>
                <a:cubicBezTo>
                  <a:pt x="652" y="75"/>
                  <a:pt x="647" y="124"/>
                  <a:pt x="608" y="104"/>
                </a:cubicBezTo>
                <a:cubicBezTo>
                  <a:pt x="577" y="111"/>
                  <a:pt x="566" y="129"/>
                  <a:pt x="566" y="119"/>
                </a:cubicBezTo>
                <a:cubicBezTo>
                  <a:pt x="566" y="109"/>
                  <a:pt x="579" y="86"/>
                  <a:pt x="537" y="104"/>
                </a:cubicBezTo>
                <a:cubicBezTo>
                  <a:pt x="502" y="116"/>
                  <a:pt x="539" y="162"/>
                  <a:pt x="522" y="168"/>
                </a:cubicBezTo>
                <a:cubicBezTo>
                  <a:pt x="519" y="173"/>
                  <a:pt x="518" y="134"/>
                  <a:pt x="512" y="140"/>
                </a:cubicBezTo>
                <a:cubicBezTo>
                  <a:pt x="507" y="145"/>
                  <a:pt x="501" y="149"/>
                  <a:pt x="495" y="154"/>
                </a:cubicBezTo>
                <a:cubicBezTo>
                  <a:pt x="485" y="148"/>
                  <a:pt x="511" y="140"/>
                  <a:pt x="505" y="129"/>
                </a:cubicBezTo>
                <a:cubicBezTo>
                  <a:pt x="481" y="134"/>
                  <a:pt x="456" y="171"/>
                  <a:pt x="427" y="166"/>
                </a:cubicBezTo>
                <a:cubicBezTo>
                  <a:pt x="456" y="189"/>
                  <a:pt x="426" y="183"/>
                  <a:pt x="424" y="216"/>
                </a:cubicBezTo>
                <a:cubicBezTo>
                  <a:pt x="447" y="218"/>
                  <a:pt x="438" y="184"/>
                  <a:pt x="451" y="230"/>
                </a:cubicBezTo>
                <a:cubicBezTo>
                  <a:pt x="480" y="240"/>
                  <a:pt x="465" y="252"/>
                  <a:pt x="442" y="245"/>
                </a:cubicBezTo>
                <a:cubicBezTo>
                  <a:pt x="424" y="261"/>
                  <a:pt x="473" y="283"/>
                  <a:pt x="433" y="272"/>
                </a:cubicBezTo>
                <a:cubicBezTo>
                  <a:pt x="398" y="272"/>
                  <a:pt x="412" y="266"/>
                  <a:pt x="392" y="299"/>
                </a:cubicBezTo>
                <a:cubicBezTo>
                  <a:pt x="372" y="316"/>
                  <a:pt x="360" y="284"/>
                  <a:pt x="360" y="301"/>
                </a:cubicBezTo>
                <a:cubicBezTo>
                  <a:pt x="360" y="316"/>
                  <a:pt x="390" y="366"/>
                  <a:pt x="353" y="357"/>
                </a:cubicBezTo>
                <a:cubicBezTo>
                  <a:pt x="329" y="350"/>
                  <a:pt x="312" y="338"/>
                  <a:pt x="312" y="309"/>
                </a:cubicBezTo>
                <a:cubicBezTo>
                  <a:pt x="309" y="299"/>
                  <a:pt x="287" y="307"/>
                  <a:pt x="289" y="290"/>
                </a:cubicBezTo>
                <a:cubicBezTo>
                  <a:pt x="278" y="279"/>
                  <a:pt x="292" y="263"/>
                  <a:pt x="243" y="268"/>
                </a:cubicBezTo>
                <a:cubicBezTo>
                  <a:pt x="240" y="295"/>
                  <a:pt x="200" y="269"/>
                  <a:pt x="189" y="287"/>
                </a:cubicBezTo>
                <a:cubicBezTo>
                  <a:pt x="180" y="291"/>
                  <a:pt x="198" y="310"/>
                  <a:pt x="201" y="316"/>
                </a:cubicBezTo>
                <a:cubicBezTo>
                  <a:pt x="212" y="341"/>
                  <a:pt x="176" y="337"/>
                  <a:pt x="155" y="346"/>
                </a:cubicBezTo>
                <a:cubicBezTo>
                  <a:pt x="118" y="362"/>
                  <a:pt x="133" y="320"/>
                  <a:pt x="122" y="327"/>
                </a:cubicBezTo>
                <a:cubicBezTo>
                  <a:pt x="122" y="327"/>
                  <a:pt x="122" y="327"/>
                  <a:pt x="122" y="327"/>
                </a:cubicBezTo>
                <a:cubicBezTo>
                  <a:pt x="83" y="336"/>
                  <a:pt x="83" y="336"/>
                  <a:pt x="83" y="336"/>
                </a:cubicBezTo>
                <a:cubicBezTo>
                  <a:pt x="83" y="336"/>
                  <a:pt x="83" y="336"/>
                  <a:pt x="83" y="336"/>
                </a:cubicBezTo>
                <a:cubicBezTo>
                  <a:pt x="75" y="342"/>
                  <a:pt x="57" y="357"/>
                  <a:pt x="52" y="348"/>
                </a:cubicBezTo>
                <a:cubicBezTo>
                  <a:pt x="43" y="332"/>
                  <a:pt x="46" y="358"/>
                  <a:pt x="20" y="352"/>
                </a:cubicBezTo>
                <a:cubicBezTo>
                  <a:pt x="20" y="362"/>
                  <a:pt x="18" y="363"/>
                  <a:pt x="18" y="366"/>
                </a:cubicBezTo>
                <a:cubicBezTo>
                  <a:pt x="18" y="371"/>
                  <a:pt x="14" y="375"/>
                  <a:pt x="11" y="384"/>
                </a:cubicBezTo>
                <a:cubicBezTo>
                  <a:pt x="26" y="389"/>
                  <a:pt x="20" y="396"/>
                  <a:pt x="27" y="408"/>
                </a:cubicBezTo>
                <a:cubicBezTo>
                  <a:pt x="35" y="423"/>
                  <a:pt x="47" y="426"/>
                  <a:pt x="57" y="438"/>
                </a:cubicBezTo>
                <a:cubicBezTo>
                  <a:pt x="64" y="446"/>
                  <a:pt x="59" y="459"/>
                  <a:pt x="66" y="469"/>
                </a:cubicBezTo>
                <a:cubicBezTo>
                  <a:pt x="69" y="474"/>
                  <a:pt x="80" y="475"/>
                  <a:pt x="80" y="485"/>
                </a:cubicBezTo>
                <a:cubicBezTo>
                  <a:pt x="80" y="497"/>
                  <a:pt x="64" y="499"/>
                  <a:pt x="59" y="504"/>
                </a:cubicBezTo>
                <a:cubicBezTo>
                  <a:pt x="59" y="504"/>
                  <a:pt x="59" y="504"/>
                  <a:pt x="59" y="504"/>
                </a:cubicBezTo>
                <a:cubicBezTo>
                  <a:pt x="42" y="549"/>
                  <a:pt x="42" y="549"/>
                  <a:pt x="42" y="549"/>
                </a:cubicBezTo>
                <a:cubicBezTo>
                  <a:pt x="42" y="549"/>
                  <a:pt x="42" y="549"/>
                  <a:pt x="42" y="549"/>
                </a:cubicBezTo>
                <a:cubicBezTo>
                  <a:pt x="42" y="555"/>
                  <a:pt x="48" y="558"/>
                  <a:pt x="48" y="565"/>
                </a:cubicBezTo>
                <a:cubicBezTo>
                  <a:pt x="48" y="577"/>
                  <a:pt x="37" y="569"/>
                  <a:pt x="29" y="573"/>
                </a:cubicBezTo>
                <a:cubicBezTo>
                  <a:pt x="21" y="576"/>
                  <a:pt x="11" y="595"/>
                  <a:pt x="0" y="600"/>
                </a:cubicBezTo>
                <a:cubicBezTo>
                  <a:pt x="20" y="632"/>
                  <a:pt x="36" y="669"/>
                  <a:pt x="36" y="711"/>
                </a:cubicBezTo>
                <a:cubicBezTo>
                  <a:pt x="36" y="723"/>
                  <a:pt x="20" y="722"/>
                  <a:pt x="18" y="734"/>
                </a:cubicBezTo>
                <a:cubicBezTo>
                  <a:pt x="25" y="736"/>
                  <a:pt x="36" y="737"/>
                  <a:pt x="37" y="743"/>
                </a:cubicBezTo>
                <a:cubicBezTo>
                  <a:pt x="40" y="750"/>
                  <a:pt x="34" y="756"/>
                  <a:pt x="36" y="765"/>
                </a:cubicBezTo>
                <a:cubicBezTo>
                  <a:pt x="38" y="781"/>
                  <a:pt x="59" y="790"/>
                  <a:pt x="59" y="806"/>
                </a:cubicBezTo>
                <a:cubicBezTo>
                  <a:pt x="59" y="812"/>
                  <a:pt x="48" y="817"/>
                  <a:pt x="48" y="828"/>
                </a:cubicBezTo>
                <a:cubicBezTo>
                  <a:pt x="48" y="841"/>
                  <a:pt x="48" y="835"/>
                  <a:pt x="48" y="856"/>
                </a:cubicBezTo>
                <a:cubicBezTo>
                  <a:pt x="56" y="859"/>
                  <a:pt x="63" y="856"/>
                  <a:pt x="70" y="856"/>
                </a:cubicBezTo>
                <a:cubicBezTo>
                  <a:pt x="75" y="856"/>
                  <a:pt x="78" y="859"/>
                  <a:pt x="85" y="861"/>
                </a:cubicBezTo>
                <a:cubicBezTo>
                  <a:pt x="98" y="865"/>
                  <a:pt x="117" y="856"/>
                  <a:pt x="117" y="870"/>
                </a:cubicBezTo>
                <a:cubicBezTo>
                  <a:pt x="117" y="877"/>
                  <a:pt x="112" y="878"/>
                  <a:pt x="111" y="884"/>
                </a:cubicBezTo>
                <a:cubicBezTo>
                  <a:pt x="128" y="887"/>
                  <a:pt x="137" y="892"/>
                  <a:pt x="142" y="905"/>
                </a:cubicBezTo>
                <a:cubicBezTo>
                  <a:pt x="148" y="915"/>
                  <a:pt x="144" y="924"/>
                  <a:pt x="150" y="935"/>
                </a:cubicBezTo>
                <a:cubicBezTo>
                  <a:pt x="154" y="941"/>
                  <a:pt x="169" y="938"/>
                  <a:pt x="169" y="950"/>
                </a:cubicBezTo>
                <a:cubicBezTo>
                  <a:pt x="169" y="959"/>
                  <a:pt x="169" y="961"/>
                  <a:pt x="169" y="963"/>
                </a:cubicBezTo>
                <a:cubicBezTo>
                  <a:pt x="169" y="980"/>
                  <a:pt x="181" y="990"/>
                  <a:pt x="200" y="999"/>
                </a:cubicBezTo>
                <a:cubicBezTo>
                  <a:pt x="198" y="1009"/>
                  <a:pt x="193" y="1015"/>
                  <a:pt x="193" y="1026"/>
                </a:cubicBezTo>
                <a:cubicBezTo>
                  <a:pt x="193" y="1050"/>
                  <a:pt x="193" y="1060"/>
                  <a:pt x="193" y="1084"/>
                </a:cubicBezTo>
                <a:cubicBezTo>
                  <a:pt x="193" y="1092"/>
                  <a:pt x="193" y="1103"/>
                  <a:pt x="208" y="1103"/>
                </a:cubicBezTo>
                <a:cubicBezTo>
                  <a:pt x="234" y="1103"/>
                  <a:pt x="241" y="1068"/>
                  <a:pt x="262" y="1068"/>
                </a:cubicBezTo>
                <a:cubicBezTo>
                  <a:pt x="269" y="1068"/>
                  <a:pt x="271" y="1081"/>
                  <a:pt x="282" y="1081"/>
                </a:cubicBezTo>
                <a:cubicBezTo>
                  <a:pt x="285" y="1064"/>
                  <a:pt x="301" y="1055"/>
                  <a:pt x="305" y="1037"/>
                </a:cubicBezTo>
                <a:cubicBezTo>
                  <a:pt x="314" y="1004"/>
                  <a:pt x="303" y="984"/>
                  <a:pt x="342" y="984"/>
                </a:cubicBezTo>
                <a:cubicBezTo>
                  <a:pt x="369" y="984"/>
                  <a:pt x="362" y="1017"/>
                  <a:pt x="385" y="1017"/>
                </a:cubicBezTo>
                <a:cubicBezTo>
                  <a:pt x="394" y="1017"/>
                  <a:pt x="395" y="1014"/>
                  <a:pt x="396" y="1006"/>
                </a:cubicBezTo>
                <a:cubicBezTo>
                  <a:pt x="396" y="1006"/>
                  <a:pt x="396" y="1006"/>
                  <a:pt x="396" y="1006"/>
                </a:cubicBezTo>
                <a:cubicBezTo>
                  <a:pt x="409" y="1006"/>
                  <a:pt x="409" y="1006"/>
                  <a:pt x="409" y="1006"/>
                </a:cubicBezTo>
                <a:cubicBezTo>
                  <a:pt x="409" y="1006"/>
                  <a:pt x="409" y="1006"/>
                  <a:pt x="409" y="1006"/>
                </a:cubicBezTo>
                <a:cubicBezTo>
                  <a:pt x="417" y="1012"/>
                  <a:pt x="416" y="1020"/>
                  <a:pt x="420" y="1031"/>
                </a:cubicBezTo>
                <a:cubicBezTo>
                  <a:pt x="424" y="1039"/>
                  <a:pt x="440" y="1047"/>
                  <a:pt x="446" y="1053"/>
                </a:cubicBezTo>
                <a:cubicBezTo>
                  <a:pt x="465" y="1070"/>
                  <a:pt x="463" y="1108"/>
                  <a:pt x="500" y="1108"/>
                </a:cubicBezTo>
                <a:cubicBezTo>
                  <a:pt x="505" y="1101"/>
                  <a:pt x="512" y="1092"/>
                  <a:pt x="526" y="1092"/>
                </a:cubicBezTo>
                <a:cubicBezTo>
                  <a:pt x="553" y="1092"/>
                  <a:pt x="553" y="1092"/>
                  <a:pt x="574" y="1092"/>
                </a:cubicBezTo>
                <a:cubicBezTo>
                  <a:pt x="582" y="1092"/>
                  <a:pt x="590" y="1086"/>
                  <a:pt x="601" y="1086"/>
                </a:cubicBezTo>
                <a:cubicBezTo>
                  <a:pt x="613" y="1086"/>
                  <a:pt x="617" y="1100"/>
                  <a:pt x="631" y="1100"/>
                </a:cubicBezTo>
                <a:cubicBezTo>
                  <a:pt x="647" y="1100"/>
                  <a:pt x="656" y="1089"/>
                  <a:pt x="674" y="1089"/>
                </a:cubicBezTo>
                <a:cubicBezTo>
                  <a:pt x="692" y="1089"/>
                  <a:pt x="700" y="1075"/>
                  <a:pt x="709" y="1066"/>
                </a:cubicBezTo>
                <a:cubicBezTo>
                  <a:pt x="715" y="1060"/>
                  <a:pt x="730" y="1063"/>
                  <a:pt x="737" y="1057"/>
                </a:cubicBezTo>
                <a:cubicBezTo>
                  <a:pt x="758" y="1043"/>
                  <a:pt x="761" y="1023"/>
                  <a:pt x="784" y="1015"/>
                </a:cubicBezTo>
                <a:cubicBezTo>
                  <a:pt x="782" y="996"/>
                  <a:pt x="780" y="979"/>
                  <a:pt x="780" y="966"/>
                </a:cubicBezTo>
                <a:cubicBezTo>
                  <a:pt x="780" y="948"/>
                  <a:pt x="751" y="954"/>
                  <a:pt x="751" y="943"/>
                </a:cubicBezTo>
                <a:cubicBezTo>
                  <a:pt x="751" y="938"/>
                  <a:pt x="754" y="936"/>
                  <a:pt x="757" y="932"/>
                </a:cubicBezTo>
                <a:cubicBezTo>
                  <a:pt x="757" y="932"/>
                  <a:pt x="757" y="932"/>
                  <a:pt x="757" y="932"/>
                </a:cubicBezTo>
                <a:cubicBezTo>
                  <a:pt x="757" y="914"/>
                  <a:pt x="757" y="914"/>
                  <a:pt x="757" y="914"/>
                </a:cubicBezTo>
                <a:cubicBezTo>
                  <a:pt x="757" y="914"/>
                  <a:pt x="757" y="914"/>
                  <a:pt x="757" y="914"/>
                </a:cubicBezTo>
                <a:cubicBezTo>
                  <a:pt x="742" y="911"/>
                  <a:pt x="738" y="913"/>
                  <a:pt x="731" y="903"/>
                </a:cubicBezTo>
                <a:cubicBezTo>
                  <a:pt x="735" y="899"/>
                  <a:pt x="743" y="895"/>
                  <a:pt x="743" y="888"/>
                </a:cubicBezTo>
                <a:cubicBezTo>
                  <a:pt x="743" y="876"/>
                  <a:pt x="737" y="866"/>
                  <a:pt x="737" y="852"/>
                </a:cubicBezTo>
                <a:cubicBezTo>
                  <a:pt x="737" y="808"/>
                  <a:pt x="778" y="827"/>
                  <a:pt x="778" y="790"/>
                </a:cubicBezTo>
                <a:cubicBezTo>
                  <a:pt x="778" y="776"/>
                  <a:pt x="791" y="782"/>
                  <a:pt x="800" y="779"/>
                </a:cubicBezTo>
                <a:cubicBezTo>
                  <a:pt x="813" y="774"/>
                  <a:pt x="811" y="760"/>
                  <a:pt x="811" y="748"/>
                </a:cubicBezTo>
                <a:cubicBezTo>
                  <a:pt x="811" y="742"/>
                  <a:pt x="820" y="742"/>
                  <a:pt x="820" y="737"/>
                </a:cubicBezTo>
                <a:cubicBezTo>
                  <a:pt x="820" y="707"/>
                  <a:pt x="780" y="704"/>
                  <a:pt x="780" y="675"/>
                </a:cubicBezTo>
                <a:cubicBezTo>
                  <a:pt x="780" y="672"/>
                  <a:pt x="782" y="669"/>
                  <a:pt x="780" y="667"/>
                </a:cubicBezTo>
                <a:cubicBezTo>
                  <a:pt x="784" y="657"/>
                  <a:pt x="789" y="651"/>
                  <a:pt x="789" y="640"/>
                </a:cubicBezTo>
                <a:cubicBezTo>
                  <a:pt x="789" y="625"/>
                  <a:pt x="774" y="601"/>
                  <a:pt x="774" y="592"/>
                </a:cubicBezTo>
                <a:cubicBezTo>
                  <a:pt x="774" y="583"/>
                  <a:pt x="784" y="581"/>
                  <a:pt x="791" y="581"/>
                </a:cubicBezTo>
                <a:cubicBezTo>
                  <a:pt x="800" y="581"/>
                  <a:pt x="804" y="581"/>
                  <a:pt x="809" y="581"/>
                </a:cubicBezTo>
                <a:cubicBezTo>
                  <a:pt x="810" y="581"/>
                  <a:pt x="818" y="585"/>
                  <a:pt x="826" y="582"/>
                </a:cubicBezTo>
                <a:cubicBezTo>
                  <a:pt x="836" y="577"/>
                  <a:pt x="834" y="556"/>
                  <a:pt x="854" y="556"/>
                </a:cubicBezTo>
                <a:cubicBezTo>
                  <a:pt x="864" y="556"/>
                  <a:pt x="859" y="560"/>
                  <a:pt x="866" y="556"/>
                </a:cubicBezTo>
                <a:cubicBezTo>
                  <a:pt x="873" y="553"/>
                  <a:pt x="868" y="534"/>
                  <a:pt x="869" y="534"/>
                </a:cubicBezTo>
                <a:cubicBezTo>
                  <a:pt x="869" y="534"/>
                  <a:pt x="869" y="534"/>
                  <a:pt x="869" y="534"/>
                </a:cubicBezTo>
                <a:cubicBezTo>
                  <a:pt x="860" y="534"/>
                  <a:pt x="860" y="534"/>
                  <a:pt x="860" y="534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7" name="CustomShape 67">
            <a:extLst>
              <a:ext uri="{FF2B5EF4-FFF2-40B4-BE49-F238E27FC236}">
                <a16:creationId xmlns:a16="http://schemas.microsoft.com/office/drawing/2014/main" id="{E5BC3038-9C23-4D6F-A088-EAF12EED1EF3}"/>
              </a:ext>
            </a:extLst>
          </p:cNvPr>
          <p:cNvSpPr/>
          <p:nvPr/>
        </p:nvSpPr>
        <p:spPr>
          <a:xfrm>
            <a:off x="2245576" y="4127527"/>
            <a:ext cx="252360" cy="184320"/>
          </a:xfrm>
          <a:custGeom>
            <a:avLst/>
            <a:gdLst/>
            <a:ahLst/>
            <a:cxnLst/>
            <a:rect l="l" t="t" r="r" b="b"/>
            <a:pathLst>
              <a:path w="110" h="80">
                <a:moveTo>
                  <a:pt x="39" y="7"/>
                </a:moveTo>
                <a:cubicBezTo>
                  <a:pt x="34" y="5"/>
                  <a:pt x="31" y="0"/>
                  <a:pt x="24" y="0"/>
                </a:cubicBezTo>
                <a:cubicBezTo>
                  <a:pt x="12" y="0"/>
                  <a:pt x="0" y="7"/>
                  <a:pt x="0" y="21"/>
                </a:cubicBezTo>
                <a:cubicBezTo>
                  <a:pt x="0" y="22"/>
                  <a:pt x="5" y="35"/>
                  <a:pt x="5" y="37"/>
                </a:cubicBezTo>
                <a:cubicBezTo>
                  <a:pt x="12" y="37"/>
                  <a:pt x="31" y="37"/>
                  <a:pt x="33" y="43"/>
                </a:cubicBezTo>
                <a:cubicBezTo>
                  <a:pt x="38" y="50"/>
                  <a:pt x="32" y="57"/>
                  <a:pt x="42" y="59"/>
                </a:cubicBezTo>
                <a:cubicBezTo>
                  <a:pt x="42" y="66"/>
                  <a:pt x="42" y="71"/>
                  <a:pt x="45" y="75"/>
                </a:cubicBezTo>
                <a:cubicBezTo>
                  <a:pt x="48" y="76"/>
                  <a:pt x="50" y="77"/>
                  <a:pt x="56" y="77"/>
                </a:cubicBezTo>
                <a:cubicBezTo>
                  <a:pt x="63" y="77"/>
                  <a:pt x="66" y="70"/>
                  <a:pt x="72" y="70"/>
                </a:cubicBezTo>
                <a:cubicBezTo>
                  <a:pt x="77" y="70"/>
                  <a:pt x="81" y="75"/>
                  <a:pt x="85" y="75"/>
                </a:cubicBezTo>
                <a:cubicBezTo>
                  <a:pt x="88" y="75"/>
                  <a:pt x="88" y="71"/>
                  <a:pt x="92" y="71"/>
                </a:cubicBezTo>
                <a:cubicBezTo>
                  <a:pt x="95" y="71"/>
                  <a:pt x="97" y="76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73"/>
                  <a:pt x="110" y="71"/>
                  <a:pt x="110" y="67"/>
                </a:cubicBezTo>
                <a:cubicBezTo>
                  <a:pt x="110" y="64"/>
                  <a:pt x="106" y="59"/>
                  <a:pt x="106" y="56"/>
                </a:cubicBezTo>
                <a:cubicBezTo>
                  <a:pt x="106" y="54"/>
                  <a:pt x="106" y="53"/>
                  <a:pt x="106" y="48"/>
                </a:cubicBezTo>
                <a:cubicBezTo>
                  <a:pt x="97" y="48"/>
                  <a:pt x="102" y="38"/>
                  <a:pt x="98" y="35"/>
                </a:cubicBezTo>
                <a:cubicBezTo>
                  <a:pt x="97" y="35"/>
                  <a:pt x="95" y="35"/>
                  <a:pt x="93" y="35"/>
                </a:cubicBezTo>
                <a:cubicBezTo>
                  <a:pt x="90" y="35"/>
                  <a:pt x="90" y="30"/>
                  <a:pt x="86" y="28"/>
                </a:cubicBezTo>
                <a:cubicBezTo>
                  <a:pt x="81" y="23"/>
                  <a:pt x="72" y="27"/>
                  <a:pt x="64" y="23"/>
                </a:cubicBezTo>
                <a:cubicBezTo>
                  <a:pt x="56" y="22"/>
                  <a:pt x="56" y="18"/>
                  <a:pt x="48" y="14"/>
                </a:cubicBezTo>
                <a:cubicBezTo>
                  <a:pt x="45" y="14"/>
                  <a:pt x="39" y="8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8" name="CustomShape 68">
            <a:extLst>
              <a:ext uri="{FF2B5EF4-FFF2-40B4-BE49-F238E27FC236}">
                <a16:creationId xmlns:a16="http://schemas.microsoft.com/office/drawing/2014/main" id="{363FF56D-8599-4834-AA78-12CA71E58040}"/>
              </a:ext>
            </a:extLst>
          </p:cNvPr>
          <p:cNvSpPr/>
          <p:nvPr/>
        </p:nvSpPr>
        <p:spPr>
          <a:xfrm>
            <a:off x="2201296" y="4289527"/>
            <a:ext cx="460080" cy="390240"/>
          </a:xfrm>
          <a:custGeom>
            <a:avLst/>
            <a:gdLst/>
            <a:ahLst/>
            <a:cxnLst/>
            <a:rect l="l" t="t" r="r" b="b"/>
            <a:pathLst>
              <a:path w="200" h="170">
                <a:moveTo>
                  <a:pt x="123" y="7"/>
                </a:moveTo>
                <a:cubicBezTo>
                  <a:pt x="118" y="7"/>
                  <a:pt x="118" y="7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6" y="6"/>
                  <a:pt x="114" y="1"/>
                  <a:pt x="111" y="1"/>
                </a:cubicBezTo>
                <a:cubicBezTo>
                  <a:pt x="107" y="1"/>
                  <a:pt x="107" y="5"/>
                  <a:pt x="104" y="5"/>
                </a:cubicBezTo>
                <a:cubicBezTo>
                  <a:pt x="100" y="5"/>
                  <a:pt x="96" y="0"/>
                  <a:pt x="91" y="0"/>
                </a:cubicBezTo>
                <a:cubicBezTo>
                  <a:pt x="85" y="0"/>
                  <a:pt x="82" y="7"/>
                  <a:pt x="75" y="7"/>
                </a:cubicBezTo>
                <a:cubicBezTo>
                  <a:pt x="69" y="7"/>
                  <a:pt x="67" y="6"/>
                  <a:pt x="64" y="5"/>
                </a:cubicBezTo>
                <a:cubicBezTo>
                  <a:pt x="57" y="10"/>
                  <a:pt x="36" y="16"/>
                  <a:pt x="36" y="26"/>
                </a:cubicBezTo>
                <a:cubicBezTo>
                  <a:pt x="36" y="32"/>
                  <a:pt x="36" y="32"/>
                  <a:pt x="36" y="34"/>
                </a:cubicBezTo>
                <a:cubicBezTo>
                  <a:pt x="36" y="37"/>
                  <a:pt x="32" y="42"/>
                  <a:pt x="25" y="42"/>
                </a:cubicBezTo>
                <a:cubicBezTo>
                  <a:pt x="20" y="42"/>
                  <a:pt x="16" y="35"/>
                  <a:pt x="14" y="34"/>
                </a:cubicBezTo>
                <a:cubicBezTo>
                  <a:pt x="9" y="38"/>
                  <a:pt x="4" y="38"/>
                  <a:pt x="0" y="43"/>
                </a:cubicBezTo>
                <a:cubicBezTo>
                  <a:pt x="4" y="47"/>
                  <a:pt x="6" y="49"/>
                  <a:pt x="8" y="49"/>
                </a:cubicBezTo>
                <a:cubicBezTo>
                  <a:pt x="16" y="53"/>
                  <a:pt x="22" y="49"/>
                  <a:pt x="29" y="51"/>
                </a:cubicBezTo>
                <a:cubicBezTo>
                  <a:pt x="34" y="55"/>
                  <a:pt x="31" y="66"/>
                  <a:pt x="41" y="67"/>
                </a:cubicBezTo>
                <a:cubicBezTo>
                  <a:pt x="46" y="67"/>
                  <a:pt x="53" y="66"/>
                  <a:pt x="56" y="66"/>
                </a:cubicBezTo>
                <a:cubicBezTo>
                  <a:pt x="63" y="66"/>
                  <a:pt x="59" y="72"/>
                  <a:pt x="61" y="79"/>
                </a:cubicBezTo>
                <a:cubicBezTo>
                  <a:pt x="63" y="91"/>
                  <a:pt x="74" y="110"/>
                  <a:pt x="86" y="110"/>
                </a:cubicBezTo>
                <a:cubicBezTo>
                  <a:pt x="89" y="110"/>
                  <a:pt x="94" y="112"/>
                  <a:pt x="96" y="112"/>
                </a:cubicBezTo>
                <a:cubicBezTo>
                  <a:pt x="96" y="107"/>
                  <a:pt x="98" y="104"/>
                  <a:pt x="102" y="103"/>
                </a:cubicBezTo>
                <a:cubicBezTo>
                  <a:pt x="109" y="115"/>
                  <a:pt x="115" y="129"/>
                  <a:pt x="121" y="138"/>
                </a:cubicBezTo>
                <a:cubicBezTo>
                  <a:pt x="127" y="138"/>
                  <a:pt x="129" y="144"/>
                  <a:pt x="136" y="145"/>
                </a:cubicBezTo>
                <a:cubicBezTo>
                  <a:pt x="134" y="150"/>
                  <a:pt x="129" y="151"/>
                  <a:pt x="129" y="156"/>
                </a:cubicBezTo>
                <a:cubicBezTo>
                  <a:pt x="129" y="162"/>
                  <a:pt x="136" y="167"/>
                  <a:pt x="141" y="170"/>
                </a:cubicBezTo>
                <a:cubicBezTo>
                  <a:pt x="141" y="165"/>
                  <a:pt x="141" y="160"/>
                  <a:pt x="143" y="156"/>
                </a:cubicBezTo>
                <a:cubicBezTo>
                  <a:pt x="147" y="147"/>
                  <a:pt x="165" y="142"/>
                  <a:pt x="165" y="129"/>
                </a:cubicBezTo>
                <a:cubicBezTo>
                  <a:pt x="165" y="123"/>
                  <a:pt x="160" y="120"/>
                  <a:pt x="160" y="115"/>
                </a:cubicBezTo>
                <a:cubicBezTo>
                  <a:pt x="171" y="115"/>
                  <a:pt x="200" y="113"/>
                  <a:pt x="200" y="103"/>
                </a:cubicBezTo>
                <a:cubicBezTo>
                  <a:pt x="200" y="96"/>
                  <a:pt x="191" y="95"/>
                  <a:pt x="192" y="85"/>
                </a:cubicBezTo>
                <a:cubicBezTo>
                  <a:pt x="189" y="86"/>
                  <a:pt x="189" y="87"/>
                  <a:pt x="184" y="85"/>
                </a:cubicBezTo>
                <a:cubicBezTo>
                  <a:pt x="184" y="85"/>
                  <a:pt x="184" y="85"/>
                  <a:pt x="184" y="85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9" y="79"/>
                  <a:pt x="195" y="76"/>
                  <a:pt x="195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65"/>
                  <a:pt x="186" y="63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0" y="53"/>
                  <a:pt x="175" y="54"/>
                  <a:pt x="175" y="56"/>
                </a:cubicBezTo>
                <a:cubicBezTo>
                  <a:pt x="175" y="60"/>
                  <a:pt x="176" y="60"/>
                  <a:pt x="177" y="64"/>
                </a:cubicBezTo>
                <a:cubicBezTo>
                  <a:pt x="171" y="67"/>
                  <a:pt x="164" y="64"/>
                  <a:pt x="158" y="64"/>
                </a:cubicBezTo>
                <a:cubicBezTo>
                  <a:pt x="152" y="64"/>
                  <a:pt x="142" y="61"/>
                  <a:pt x="142" y="53"/>
                </a:cubicBezTo>
                <a:cubicBezTo>
                  <a:pt x="142" y="51"/>
                  <a:pt x="144" y="50"/>
                  <a:pt x="144" y="49"/>
                </a:cubicBezTo>
                <a:cubicBezTo>
                  <a:pt x="136" y="47"/>
                  <a:pt x="123" y="17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7"/>
                  <a:pt x="123" y="7"/>
                  <a:pt x="123" y="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99" name="CustomShape 69">
            <a:extLst>
              <a:ext uri="{FF2B5EF4-FFF2-40B4-BE49-F238E27FC236}">
                <a16:creationId xmlns:a16="http://schemas.microsoft.com/office/drawing/2014/main" id="{7F0BF96F-1D20-4574-AC9B-1D05C8C653DF}"/>
              </a:ext>
            </a:extLst>
          </p:cNvPr>
          <p:cNvSpPr/>
          <p:nvPr/>
        </p:nvSpPr>
        <p:spPr>
          <a:xfrm>
            <a:off x="2171416" y="4212847"/>
            <a:ext cx="181440" cy="175680"/>
          </a:xfrm>
          <a:custGeom>
            <a:avLst/>
            <a:gdLst/>
            <a:ahLst/>
            <a:cxnLst/>
            <a:rect l="l" t="t" r="r" b="b"/>
            <a:pathLst>
              <a:path w="79" h="76">
                <a:moveTo>
                  <a:pt x="79" y="38"/>
                </a:moveTo>
                <a:cubicBezTo>
                  <a:pt x="71" y="43"/>
                  <a:pt x="49" y="49"/>
                  <a:pt x="49" y="59"/>
                </a:cubicBezTo>
                <a:cubicBezTo>
                  <a:pt x="49" y="65"/>
                  <a:pt x="49" y="65"/>
                  <a:pt x="49" y="67"/>
                </a:cubicBezTo>
                <a:cubicBezTo>
                  <a:pt x="49" y="70"/>
                  <a:pt x="45" y="75"/>
                  <a:pt x="38" y="75"/>
                </a:cubicBezTo>
                <a:cubicBezTo>
                  <a:pt x="33" y="75"/>
                  <a:pt x="29" y="68"/>
                  <a:pt x="27" y="67"/>
                </a:cubicBezTo>
                <a:cubicBezTo>
                  <a:pt x="22" y="71"/>
                  <a:pt x="17" y="71"/>
                  <a:pt x="13" y="76"/>
                </a:cubicBezTo>
                <a:cubicBezTo>
                  <a:pt x="7" y="70"/>
                  <a:pt x="0" y="61"/>
                  <a:pt x="0" y="59"/>
                </a:cubicBezTo>
                <a:cubicBezTo>
                  <a:pt x="0" y="55"/>
                  <a:pt x="7" y="54"/>
                  <a:pt x="7" y="50"/>
                </a:cubicBezTo>
                <a:cubicBezTo>
                  <a:pt x="7" y="45"/>
                  <a:pt x="0" y="44"/>
                  <a:pt x="0" y="39"/>
                </a:cubicBezTo>
                <a:cubicBezTo>
                  <a:pt x="0" y="32"/>
                  <a:pt x="17" y="29"/>
                  <a:pt x="19" y="23"/>
                </a:cubicBezTo>
                <a:cubicBezTo>
                  <a:pt x="26" y="11"/>
                  <a:pt x="17" y="0"/>
                  <a:pt x="37" y="0"/>
                </a:cubicBezTo>
                <a:cubicBezTo>
                  <a:pt x="44" y="0"/>
                  <a:pt x="63" y="0"/>
                  <a:pt x="65" y="6"/>
                </a:cubicBezTo>
                <a:cubicBezTo>
                  <a:pt x="70" y="13"/>
                  <a:pt x="64" y="20"/>
                  <a:pt x="74" y="22"/>
                </a:cubicBezTo>
                <a:cubicBezTo>
                  <a:pt x="74" y="29"/>
                  <a:pt x="74" y="34"/>
                  <a:pt x="77" y="38"/>
                </a:cubicBezTo>
                <a:cubicBezTo>
                  <a:pt x="77" y="38"/>
                  <a:pt x="77" y="38"/>
                  <a:pt x="77" y="38"/>
                </a:cubicBezTo>
                <a:cubicBezTo>
                  <a:pt x="79" y="38"/>
                  <a:pt x="79" y="38"/>
                  <a:pt x="79" y="3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0" name="CustomShape 70">
            <a:extLst>
              <a:ext uri="{FF2B5EF4-FFF2-40B4-BE49-F238E27FC236}">
                <a16:creationId xmlns:a16="http://schemas.microsoft.com/office/drawing/2014/main" id="{C2B126F1-B120-4FFD-8DCD-C5928C736740}"/>
              </a:ext>
            </a:extLst>
          </p:cNvPr>
          <p:cNvSpPr/>
          <p:nvPr/>
        </p:nvSpPr>
        <p:spPr>
          <a:xfrm>
            <a:off x="1298056" y="4867687"/>
            <a:ext cx="408960" cy="457200"/>
          </a:xfrm>
          <a:custGeom>
            <a:avLst/>
            <a:gdLst/>
            <a:ahLst/>
            <a:cxnLst/>
            <a:rect l="l" t="t" r="r" b="b"/>
            <a:pathLst>
              <a:path w="178" h="199">
                <a:moveTo>
                  <a:pt x="98" y="18"/>
                </a:moveTo>
                <a:cubicBezTo>
                  <a:pt x="98" y="22"/>
                  <a:pt x="99" y="21"/>
                  <a:pt x="99" y="21"/>
                </a:cubicBezTo>
                <a:cubicBezTo>
                  <a:pt x="99" y="22"/>
                  <a:pt x="99" y="26"/>
                  <a:pt x="103" y="26"/>
                </a:cubicBezTo>
                <a:cubicBezTo>
                  <a:pt x="108" y="26"/>
                  <a:pt x="107" y="24"/>
                  <a:pt x="109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4"/>
                  <a:pt x="115" y="26"/>
                  <a:pt x="115" y="27"/>
                </a:cubicBezTo>
                <a:cubicBezTo>
                  <a:pt x="115" y="46"/>
                  <a:pt x="98" y="46"/>
                  <a:pt x="82" y="53"/>
                </a:cubicBezTo>
                <a:cubicBezTo>
                  <a:pt x="77" y="54"/>
                  <a:pt x="80" y="59"/>
                  <a:pt x="77" y="61"/>
                </a:cubicBezTo>
                <a:cubicBezTo>
                  <a:pt x="77" y="66"/>
                  <a:pt x="76" y="69"/>
                  <a:pt x="71" y="69"/>
                </a:cubicBezTo>
                <a:cubicBezTo>
                  <a:pt x="67" y="69"/>
                  <a:pt x="65" y="65"/>
                  <a:pt x="60" y="65"/>
                </a:cubicBezTo>
                <a:cubicBezTo>
                  <a:pt x="51" y="65"/>
                  <a:pt x="54" y="58"/>
                  <a:pt x="51" y="50"/>
                </a:cubicBezTo>
                <a:cubicBezTo>
                  <a:pt x="48" y="40"/>
                  <a:pt x="33" y="3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23"/>
                  <a:pt x="26" y="29"/>
                  <a:pt x="21" y="29"/>
                </a:cubicBezTo>
                <a:cubicBezTo>
                  <a:pt x="16" y="29"/>
                  <a:pt x="13" y="24"/>
                  <a:pt x="8" y="24"/>
                </a:cubicBezTo>
                <a:cubicBezTo>
                  <a:pt x="5" y="24"/>
                  <a:pt x="0" y="27"/>
                  <a:pt x="0" y="32"/>
                </a:cubicBezTo>
                <a:cubicBezTo>
                  <a:pt x="0" y="37"/>
                  <a:pt x="5" y="43"/>
                  <a:pt x="10" y="43"/>
                </a:cubicBezTo>
                <a:cubicBezTo>
                  <a:pt x="14" y="43"/>
                  <a:pt x="14" y="40"/>
                  <a:pt x="19" y="39"/>
                </a:cubicBezTo>
                <a:cubicBezTo>
                  <a:pt x="21" y="53"/>
                  <a:pt x="27" y="48"/>
                  <a:pt x="37" y="51"/>
                </a:cubicBezTo>
                <a:cubicBezTo>
                  <a:pt x="40" y="54"/>
                  <a:pt x="39" y="56"/>
                  <a:pt x="40" y="60"/>
                </a:cubicBezTo>
                <a:cubicBezTo>
                  <a:pt x="45" y="71"/>
                  <a:pt x="60" y="74"/>
                  <a:pt x="60" y="86"/>
                </a:cubicBezTo>
                <a:cubicBezTo>
                  <a:pt x="60" y="93"/>
                  <a:pt x="56" y="94"/>
                  <a:pt x="56" y="99"/>
                </a:cubicBezTo>
                <a:cubicBezTo>
                  <a:pt x="56" y="123"/>
                  <a:pt x="82" y="134"/>
                  <a:pt x="82" y="153"/>
                </a:cubicBezTo>
                <a:cubicBezTo>
                  <a:pt x="82" y="157"/>
                  <a:pt x="82" y="158"/>
                  <a:pt x="82" y="162"/>
                </a:cubicBezTo>
                <a:cubicBezTo>
                  <a:pt x="82" y="171"/>
                  <a:pt x="96" y="174"/>
                  <a:pt x="103" y="182"/>
                </a:cubicBezTo>
                <a:cubicBezTo>
                  <a:pt x="107" y="185"/>
                  <a:pt x="105" y="194"/>
                  <a:pt x="108" y="197"/>
                </a:cubicBezTo>
                <a:cubicBezTo>
                  <a:pt x="108" y="197"/>
                  <a:pt x="108" y="197"/>
                  <a:pt x="108" y="197"/>
                </a:cubicBezTo>
                <a:cubicBezTo>
                  <a:pt x="108" y="199"/>
                  <a:pt x="108" y="199"/>
                  <a:pt x="108" y="199"/>
                </a:cubicBezTo>
                <a:cubicBezTo>
                  <a:pt x="108" y="199"/>
                  <a:pt x="108" y="199"/>
                  <a:pt x="108" y="199"/>
                </a:cubicBezTo>
                <a:cubicBezTo>
                  <a:pt x="115" y="198"/>
                  <a:pt x="126" y="195"/>
                  <a:pt x="135" y="184"/>
                </a:cubicBezTo>
                <a:cubicBezTo>
                  <a:pt x="140" y="177"/>
                  <a:pt x="145" y="174"/>
                  <a:pt x="151" y="173"/>
                </a:cubicBezTo>
                <a:cubicBezTo>
                  <a:pt x="149" y="172"/>
                  <a:pt x="134" y="168"/>
                  <a:pt x="134" y="162"/>
                </a:cubicBezTo>
                <a:cubicBezTo>
                  <a:pt x="134" y="151"/>
                  <a:pt x="151" y="153"/>
                  <a:pt x="151" y="142"/>
                </a:cubicBezTo>
                <a:cubicBezTo>
                  <a:pt x="151" y="137"/>
                  <a:pt x="146" y="134"/>
                  <a:pt x="146" y="129"/>
                </a:cubicBezTo>
                <a:cubicBezTo>
                  <a:pt x="146" y="125"/>
                  <a:pt x="147" y="122"/>
                  <a:pt x="151" y="122"/>
                </a:cubicBezTo>
                <a:cubicBezTo>
                  <a:pt x="155" y="122"/>
                  <a:pt x="155" y="125"/>
                  <a:pt x="158" y="125"/>
                </a:cubicBezTo>
                <a:cubicBezTo>
                  <a:pt x="161" y="125"/>
                  <a:pt x="174" y="119"/>
                  <a:pt x="174" y="115"/>
                </a:cubicBezTo>
                <a:cubicBezTo>
                  <a:pt x="174" y="107"/>
                  <a:pt x="171" y="102"/>
                  <a:pt x="171" y="93"/>
                </a:cubicBezTo>
                <a:cubicBezTo>
                  <a:pt x="171" y="90"/>
                  <a:pt x="174" y="87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67" y="74"/>
                  <a:pt x="166" y="69"/>
                  <a:pt x="166" y="56"/>
                </a:cubicBezTo>
                <a:cubicBezTo>
                  <a:pt x="166" y="34"/>
                  <a:pt x="158" y="29"/>
                  <a:pt x="156" y="12"/>
                </a:cubicBezTo>
                <a:cubicBezTo>
                  <a:pt x="153" y="13"/>
                  <a:pt x="150" y="16"/>
                  <a:pt x="147" y="16"/>
                </a:cubicBezTo>
                <a:cubicBezTo>
                  <a:pt x="141" y="16"/>
                  <a:pt x="140" y="3"/>
                  <a:pt x="137" y="0"/>
                </a:cubicBezTo>
                <a:cubicBezTo>
                  <a:pt x="135" y="1"/>
                  <a:pt x="134" y="14"/>
                  <a:pt x="129" y="14"/>
                </a:cubicBezTo>
                <a:cubicBezTo>
                  <a:pt x="123" y="14"/>
                  <a:pt x="120" y="10"/>
                  <a:pt x="112" y="10"/>
                </a:cubicBezTo>
                <a:cubicBezTo>
                  <a:pt x="105" y="10"/>
                  <a:pt x="103" y="13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8" y="18"/>
                  <a:pt x="98" y="18"/>
                  <a:pt x="98" y="1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1" name="CustomShape 71">
            <a:extLst>
              <a:ext uri="{FF2B5EF4-FFF2-40B4-BE49-F238E27FC236}">
                <a16:creationId xmlns:a16="http://schemas.microsoft.com/office/drawing/2014/main" id="{B2D55BAC-CE5A-42C1-BC84-5CA11F930B1C}"/>
              </a:ext>
            </a:extLst>
          </p:cNvPr>
          <p:cNvSpPr/>
          <p:nvPr/>
        </p:nvSpPr>
        <p:spPr>
          <a:xfrm>
            <a:off x="1290856" y="5239927"/>
            <a:ext cx="259560" cy="484200"/>
          </a:xfrm>
          <a:custGeom>
            <a:avLst/>
            <a:gdLst/>
            <a:ahLst/>
            <a:cxnLst/>
            <a:rect l="l" t="t" r="r" b="b"/>
            <a:pathLst>
              <a:path w="113" h="210">
                <a:moveTo>
                  <a:pt x="111" y="37"/>
                </a:moveTo>
                <a:cubicBezTo>
                  <a:pt x="106" y="38"/>
                  <a:pt x="102" y="38"/>
                  <a:pt x="101" y="42"/>
                </a:cubicBezTo>
                <a:cubicBezTo>
                  <a:pt x="94" y="54"/>
                  <a:pt x="95" y="63"/>
                  <a:pt x="104" y="75"/>
                </a:cubicBezTo>
                <a:cubicBezTo>
                  <a:pt x="113" y="90"/>
                  <a:pt x="88" y="103"/>
                  <a:pt x="85" y="111"/>
                </a:cubicBezTo>
                <a:cubicBezTo>
                  <a:pt x="64" y="130"/>
                  <a:pt x="83" y="149"/>
                  <a:pt x="78" y="170"/>
                </a:cubicBezTo>
                <a:cubicBezTo>
                  <a:pt x="80" y="182"/>
                  <a:pt x="81" y="192"/>
                  <a:pt x="80" y="202"/>
                </a:cubicBezTo>
                <a:cubicBezTo>
                  <a:pt x="76" y="206"/>
                  <a:pt x="73" y="204"/>
                  <a:pt x="68" y="204"/>
                </a:cubicBezTo>
                <a:cubicBezTo>
                  <a:pt x="62" y="204"/>
                  <a:pt x="59" y="204"/>
                  <a:pt x="52" y="204"/>
                </a:cubicBezTo>
                <a:cubicBezTo>
                  <a:pt x="46" y="204"/>
                  <a:pt x="45" y="210"/>
                  <a:pt x="37" y="210"/>
                </a:cubicBezTo>
                <a:cubicBezTo>
                  <a:pt x="31" y="210"/>
                  <a:pt x="25" y="202"/>
                  <a:pt x="24" y="197"/>
                </a:cubicBezTo>
                <a:cubicBezTo>
                  <a:pt x="24" y="197"/>
                  <a:pt x="24" y="197"/>
                  <a:pt x="24" y="197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17" y="162"/>
                  <a:pt x="17" y="153"/>
                  <a:pt x="14" y="143"/>
                </a:cubicBezTo>
                <a:cubicBezTo>
                  <a:pt x="13" y="134"/>
                  <a:pt x="0" y="137"/>
                  <a:pt x="0" y="123"/>
                </a:cubicBezTo>
                <a:cubicBezTo>
                  <a:pt x="0" y="108"/>
                  <a:pt x="15" y="101"/>
                  <a:pt x="31" y="101"/>
                </a:cubicBezTo>
                <a:cubicBezTo>
                  <a:pt x="35" y="101"/>
                  <a:pt x="38" y="105"/>
                  <a:pt x="42" y="105"/>
                </a:cubicBezTo>
                <a:cubicBezTo>
                  <a:pt x="53" y="105"/>
                  <a:pt x="52" y="94"/>
                  <a:pt x="56" y="83"/>
                </a:cubicBezTo>
                <a:cubicBezTo>
                  <a:pt x="56" y="83"/>
                  <a:pt x="67" y="71"/>
                  <a:pt x="68" y="70"/>
                </a:cubicBezTo>
                <a:cubicBezTo>
                  <a:pt x="69" y="69"/>
                  <a:pt x="83" y="60"/>
                  <a:pt x="76" y="60"/>
                </a:cubicBezTo>
                <a:cubicBezTo>
                  <a:pt x="61" y="58"/>
                  <a:pt x="57" y="53"/>
                  <a:pt x="49" y="38"/>
                </a:cubicBezTo>
                <a:cubicBezTo>
                  <a:pt x="46" y="30"/>
                  <a:pt x="49" y="32"/>
                  <a:pt x="49" y="22"/>
                </a:cubicBezTo>
                <a:cubicBezTo>
                  <a:pt x="49" y="19"/>
                  <a:pt x="53" y="19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65" y="6"/>
                  <a:pt x="76" y="6"/>
                  <a:pt x="85" y="0"/>
                </a:cubicBezTo>
                <a:cubicBezTo>
                  <a:pt x="85" y="9"/>
                  <a:pt x="99" y="12"/>
                  <a:pt x="106" y="20"/>
                </a:cubicBezTo>
                <a:cubicBezTo>
                  <a:pt x="110" y="23"/>
                  <a:pt x="108" y="32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7"/>
                  <a:pt x="111" y="37"/>
                  <a:pt x="111" y="3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2" name="CustomShape 72">
            <a:extLst>
              <a:ext uri="{FF2B5EF4-FFF2-40B4-BE49-F238E27FC236}">
                <a16:creationId xmlns:a16="http://schemas.microsoft.com/office/drawing/2014/main" id="{EA1756C2-9F98-4D70-8864-6638FB970AE6}"/>
              </a:ext>
            </a:extLst>
          </p:cNvPr>
          <p:cNvSpPr/>
          <p:nvPr/>
        </p:nvSpPr>
        <p:spPr>
          <a:xfrm>
            <a:off x="1260976" y="5311207"/>
            <a:ext cx="219960" cy="172800"/>
          </a:xfrm>
          <a:custGeom>
            <a:avLst/>
            <a:gdLst/>
            <a:ahLst/>
            <a:cxnLst/>
            <a:rect l="l" t="t" r="r" b="b"/>
            <a:pathLst>
              <a:path w="96" h="75">
                <a:moveTo>
                  <a:pt x="60" y="5"/>
                </a:moveTo>
                <a:cubicBezTo>
                  <a:pt x="59" y="5"/>
                  <a:pt x="56" y="5"/>
                  <a:pt x="54" y="5"/>
                </a:cubicBezTo>
                <a:cubicBezTo>
                  <a:pt x="51" y="5"/>
                  <a:pt x="50" y="0"/>
                  <a:pt x="45" y="0"/>
                </a:cubicBezTo>
                <a:cubicBezTo>
                  <a:pt x="40" y="0"/>
                  <a:pt x="13" y="4"/>
                  <a:pt x="13" y="12"/>
                </a:cubicBezTo>
                <a:cubicBezTo>
                  <a:pt x="13" y="16"/>
                  <a:pt x="16" y="20"/>
                  <a:pt x="16" y="24"/>
                </a:cubicBezTo>
                <a:cubicBezTo>
                  <a:pt x="16" y="32"/>
                  <a:pt x="14" y="37"/>
                  <a:pt x="10" y="37"/>
                </a:cubicBezTo>
                <a:cubicBezTo>
                  <a:pt x="6" y="37"/>
                  <a:pt x="3" y="34"/>
                  <a:pt x="2" y="32"/>
                </a:cubicBezTo>
                <a:cubicBezTo>
                  <a:pt x="0" y="37"/>
                  <a:pt x="1" y="34"/>
                  <a:pt x="1" y="39"/>
                </a:cubicBezTo>
                <a:cubicBezTo>
                  <a:pt x="1" y="47"/>
                  <a:pt x="12" y="45"/>
                  <a:pt x="18" y="54"/>
                </a:cubicBezTo>
                <a:cubicBezTo>
                  <a:pt x="22" y="59"/>
                  <a:pt x="21" y="69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2" y="71"/>
                  <a:pt x="37" y="70"/>
                  <a:pt x="44" y="70"/>
                </a:cubicBezTo>
                <a:cubicBezTo>
                  <a:pt x="48" y="70"/>
                  <a:pt x="51" y="74"/>
                  <a:pt x="55" y="74"/>
                </a:cubicBezTo>
                <a:cubicBezTo>
                  <a:pt x="66" y="74"/>
                  <a:pt x="65" y="63"/>
                  <a:pt x="69" y="52"/>
                </a:cubicBezTo>
                <a:cubicBezTo>
                  <a:pt x="69" y="52"/>
                  <a:pt x="80" y="40"/>
                  <a:pt x="81" y="39"/>
                </a:cubicBezTo>
                <a:cubicBezTo>
                  <a:pt x="82" y="38"/>
                  <a:pt x="96" y="29"/>
                  <a:pt x="89" y="29"/>
                </a:cubicBezTo>
                <a:cubicBezTo>
                  <a:pt x="74" y="27"/>
                  <a:pt x="70" y="22"/>
                  <a:pt x="6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0" y="5"/>
                  <a:pt x="60" y="5"/>
                  <a:pt x="60" y="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3" name="CustomShape 73">
            <a:extLst>
              <a:ext uri="{FF2B5EF4-FFF2-40B4-BE49-F238E27FC236}">
                <a16:creationId xmlns:a16="http://schemas.microsoft.com/office/drawing/2014/main" id="{070AA698-6439-4B43-B5CB-8499F16BBF8D}"/>
              </a:ext>
            </a:extLst>
          </p:cNvPr>
          <p:cNvSpPr/>
          <p:nvPr/>
        </p:nvSpPr>
        <p:spPr>
          <a:xfrm>
            <a:off x="1050736" y="5076487"/>
            <a:ext cx="167400" cy="15444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57" y="2"/>
                </a:moveTo>
                <a:cubicBezTo>
                  <a:pt x="54" y="11"/>
                  <a:pt x="50" y="13"/>
                  <a:pt x="41" y="13"/>
                </a:cubicBezTo>
                <a:cubicBezTo>
                  <a:pt x="29" y="13"/>
                  <a:pt x="37" y="0"/>
                  <a:pt x="23" y="0"/>
                </a:cubicBezTo>
                <a:cubicBezTo>
                  <a:pt x="14" y="0"/>
                  <a:pt x="0" y="7"/>
                  <a:pt x="0" y="17"/>
                </a:cubicBezTo>
                <a:cubicBezTo>
                  <a:pt x="0" y="34"/>
                  <a:pt x="24" y="61"/>
                  <a:pt x="37" y="67"/>
                </a:cubicBezTo>
                <a:cubicBezTo>
                  <a:pt x="37" y="61"/>
                  <a:pt x="55" y="54"/>
                  <a:pt x="65" y="54"/>
                </a:cubicBezTo>
                <a:cubicBezTo>
                  <a:pt x="65" y="54"/>
                  <a:pt x="66" y="54"/>
                  <a:pt x="67" y="54"/>
                </a:cubicBezTo>
                <a:cubicBezTo>
                  <a:pt x="69" y="45"/>
                  <a:pt x="64" y="40"/>
                  <a:pt x="64" y="34"/>
                </a:cubicBezTo>
                <a:cubicBezTo>
                  <a:pt x="64" y="27"/>
                  <a:pt x="73" y="31"/>
                  <a:pt x="73" y="23"/>
                </a:cubicBezTo>
                <a:cubicBezTo>
                  <a:pt x="73" y="12"/>
                  <a:pt x="57" y="11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2"/>
                  <a:pt x="57" y="2"/>
                  <a:pt x="57" y="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4" name="CustomShape 74">
            <a:extLst>
              <a:ext uri="{FF2B5EF4-FFF2-40B4-BE49-F238E27FC236}">
                <a16:creationId xmlns:a16="http://schemas.microsoft.com/office/drawing/2014/main" id="{F722637C-EC4C-4C8E-BFDA-E6FBBF2B763B}"/>
              </a:ext>
            </a:extLst>
          </p:cNvPr>
          <p:cNvSpPr/>
          <p:nvPr/>
        </p:nvSpPr>
        <p:spPr>
          <a:xfrm>
            <a:off x="1131736" y="5201767"/>
            <a:ext cx="188640" cy="121680"/>
          </a:xfrm>
          <a:custGeom>
            <a:avLst/>
            <a:gdLst/>
            <a:ahLst/>
            <a:cxnLst/>
            <a:rect l="l" t="t" r="r" b="b"/>
            <a:pathLst>
              <a:path w="82" h="53">
                <a:moveTo>
                  <a:pt x="77" y="34"/>
                </a:moveTo>
                <a:cubicBezTo>
                  <a:pt x="79" y="31"/>
                  <a:pt x="80" y="31"/>
                  <a:pt x="82" y="28"/>
                </a:cubicBezTo>
                <a:cubicBezTo>
                  <a:pt x="77" y="24"/>
                  <a:pt x="72" y="22"/>
                  <a:pt x="68" y="17"/>
                </a:cubicBezTo>
                <a:cubicBezTo>
                  <a:pt x="54" y="26"/>
                  <a:pt x="48" y="0"/>
                  <a:pt x="30" y="0"/>
                </a:cubicBezTo>
                <a:cubicBezTo>
                  <a:pt x="20" y="0"/>
                  <a:pt x="0" y="7"/>
                  <a:pt x="0" y="13"/>
                </a:cubicBezTo>
                <a:cubicBezTo>
                  <a:pt x="0" y="16"/>
                  <a:pt x="6" y="20"/>
                  <a:pt x="6" y="20"/>
                </a:cubicBezTo>
                <a:cubicBezTo>
                  <a:pt x="10" y="24"/>
                  <a:pt x="16" y="50"/>
                  <a:pt x="22" y="53"/>
                </a:cubicBezTo>
                <a:cubicBezTo>
                  <a:pt x="22" y="49"/>
                  <a:pt x="38" y="47"/>
                  <a:pt x="45" y="47"/>
                </a:cubicBezTo>
                <a:cubicBezTo>
                  <a:pt x="47" y="47"/>
                  <a:pt x="48" y="50"/>
                  <a:pt x="51" y="50"/>
                </a:cubicBezTo>
                <a:cubicBezTo>
                  <a:pt x="53" y="50"/>
                  <a:pt x="56" y="48"/>
                  <a:pt x="57" y="47"/>
                </a:cubicBezTo>
                <a:cubicBezTo>
                  <a:pt x="59" y="49"/>
                  <a:pt x="59" y="50"/>
                  <a:pt x="64" y="50"/>
                </a:cubicBezTo>
                <a:cubicBezTo>
                  <a:pt x="73" y="50"/>
                  <a:pt x="72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4"/>
                  <a:pt x="77" y="34"/>
                  <a:pt x="77" y="3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5" name="CustomShape 75">
            <a:extLst>
              <a:ext uri="{FF2B5EF4-FFF2-40B4-BE49-F238E27FC236}">
                <a16:creationId xmlns:a16="http://schemas.microsoft.com/office/drawing/2014/main" id="{0DFC6A9B-6C95-4EC6-973F-29CE23754EDC}"/>
              </a:ext>
            </a:extLst>
          </p:cNvPr>
          <p:cNvSpPr/>
          <p:nvPr/>
        </p:nvSpPr>
        <p:spPr>
          <a:xfrm>
            <a:off x="1181416" y="5287087"/>
            <a:ext cx="158760" cy="10908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37" y="44"/>
                </a:moveTo>
                <a:cubicBezTo>
                  <a:pt x="39" y="45"/>
                  <a:pt x="41" y="48"/>
                  <a:pt x="44" y="48"/>
                </a:cubicBezTo>
                <a:cubicBezTo>
                  <a:pt x="48" y="48"/>
                  <a:pt x="50" y="43"/>
                  <a:pt x="50" y="35"/>
                </a:cubicBezTo>
                <a:cubicBezTo>
                  <a:pt x="50" y="31"/>
                  <a:pt x="47" y="27"/>
                  <a:pt x="47" y="23"/>
                </a:cubicBezTo>
                <a:cubicBezTo>
                  <a:pt x="47" y="17"/>
                  <a:pt x="60" y="13"/>
                  <a:pt x="69" y="12"/>
                </a:cubicBezTo>
                <a:cubicBezTo>
                  <a:pt x="67" y="5"/>
                  <a:pt x="63" y="0"/>
                  <a:pt x="56" y="0"/>
                </a:cubicBezTo>
                <a:cubicBezTo>
                  <a:pt x="50" y="0"/>
                  <a:pt x="51" y="13"/>
                  <a:pt x="42" y="13"/>
                </a:cubicBezTo>
                <a:cubicBezTo>
                  <a:pt x="37" y="13"/>
                  <a:pt x="37" y="12"/>
                  <a:pt x="35" y="10"/>
                </a:cubicBezTo>
                <a:cubicBezTo>
                  <a:pt x="34" y="11"/>
                  <a:pt x="31" y="13"/>
                  <a:pt x="29" y="13"/>
                </a:cubicBezTo>
                <a:cubicBezTo>
                  <a:pt x="26" y="13"/>
                  <a:pt x="25" y="10"/>
                  <a:pt x="23" y="10"/>
                </a:cubicBezTo>
                <a:cubicBezTo>
                  <a:pt x="16" y="10"/>
                  <a:pt x="0" y="12"/>
                  <a:pt x="0" y="16"/>
                </a:cubicBezTo>
                <a:cubicBezTo>
                  <a:pt x="0" y="22"/>
                  <a:pt x="8" y="24"/>
                  <a:pt x="8" y="29"/>
                </a:cubicBezTo>
                <a:cubicBezTo>
                  <a:pt x="8" y="32"/>
                  <a:pt x="4" y="33"/>
                  <a:pt x="4" y="35"/>
                </a:cubicBezTo>
                <a:cubicBezTo>
                  <a:pt x="4" y="45"/>
                  <a:pt x="26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7" y="44"/>
                  <a:pt x="37" y="44"/>
                  <a:pt x="37" y="4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6" name="CustomShape 76">
            <a:extLst>
              <a:ext uri="{FF2B5EF4-FFF2-40B4-BE49-F238E27FC236}">
                <a16:creationId xmlns:a16="http://schemas.microsoft.com/office/drawing/2014/main" id="{E1746910-14B4-487E-A885-DAB980B5A8A5}"/>
              </a:ext>
            </a:extLst>
          </p:cNvPr>
          <p:cNvSpPr/>
          <p:nvPr/>
        </p:nvSpPr>
        <p:spPr>
          <a:xfrm>
            <a:off x="2528176" y="4181527"/>
            <a:ext cx="255240" cy="309240"/>
          </a:xfrm>
          <a:custGeom>
            <a:avLst/>
            <a:gdLst/>
            <a:ahLst/>
            <a:cxnLst/>
            <a:rect l="l" t="t" r="r" b="b"/>
            <a:pathLst>
              <a:path w="111" h="135">
                <a:moveTo>
                  <a:pt x="51" y="132"/>
                </a:moveTo>
                <a:cubicBezTo>
                  <a:pt x="65" y="135"/>
                  <a:pt x="75" y="126"/>
                  <a:pt x="83" y="119"/>
                </a:cubicBezTo>
                <a:cubicBezTo>
                  <a:pt x="79" y="118"/>
                  <a:pt x="75" y="116"/>
                  <a:pt x="75" y="108"/>
                </a:cubicBezTo>
                <a:cubicBezTo>
                  <a:pt x="75" y="100"/>
                  <a:pt x="87" y="98"/>
                  <a:pt x="93" y="95"/>
                </a:cubicBezTo>
                <a:cubicBezTo>
                  <a:pt x="96" y="91"/>
                  <a:pt x="98" y="79"/>
                  <a:pt x="99" y="73"/>
                </a:cubicBezTo>
                <a:cubicBezTo>
                  <a:pt x="103" y="62"/>
                  <a:pt x="103" y="38"/>
                  <a:pt x="111" y="25"/>
                </a:cubicBezTo>
                <a:cubicBezTo>
                  <a:pt x="101" y="20"/>
                  <a:pt x="80" y="0"/>
                  <a:pt x="70" y="0"/>
                </a:cubicBezTo>
                <a:cubicBezTo>
                  <a:pt x="54" y="0"/>
                  <a:pt x="58" y="36"/>
                  <a:pt x="40" y="36"/>
                </a:cubicBezTo>
                <a:cubicBezTo>
                  <a:pt x="35" y="36"/>
                  <a:pt x="37" y="31"/>
                  <a:pt x="32" y="31"/>
                </a:cubicBezTo>
                <a:cubicBezTo>
                  <a:pt x="31" y="31"/>
                  <a:pt x="22" y="34"/>
                  <a:pt x="22" y="36"/>
                </a:cubicBezTo>
                <a:cubicBezTo>
                  <a:pt x="19" y="41"/>
                  <a:pt x="21" y="50"/>
                  <a:pt x="18" y="58"/>
                </a:cubicBezTo>
                <a:cubicBezTo>
                  <a:pt x="16" y="68"/>
                  <a:pt x="2" y="66"/>
                  <a:pt x="2" y="81"/>
                </a:cubicBezTo>
                <a:cubicBezTo>
                  <a:pt x="2" y="86"/>
                  <a:pt x="3" y="90"/>
                  <a:pt x="2" y="96"/>
                </a:cubicBezTo>
                <a:cubicBezTo>
                  <a:pt x="2" y="97"/>
                  <a:pt x="0" y="98"/>
                  <a:pt x="0" y="100"/>
                </a:cubicBezTo>
                <a:cubicBezTo>
                  <a:pt x="0" y="108"/>
                  <a:pt x="10" y="111"/>
                  <a:pt x="16" y="111"/>
                </a:cubicBezTo>
                <a:cubicBezTo>
                  <a:pt x="22" y="111"/>
                  <a:pt x="29" y="114"/>
                  <a:pt x="35" y="111"/>
                </a:cubicBezTo>
                <a:cubicBezTo>
                  <a:pt x="34" y="107"/>
                  <a:pt x="33" y="107"/>
                  <a:pt x="33" y="103"/>
                </a:cubicBezTo>
                <a:cubicBezTo>
                  <a:pt x="33" y="101"/>
                  <a:pt x="38" y="100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4" y="110"/>
                  <a:pt x="42" y="112"/>
                  <a:pt x="42" y="117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23"/>
                  <a:pt x="47" y="126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7" y="134"/>
                  <a:pt x="47" y="133"/>
                  <a:pt x="50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1" y="132"/>
                  <a:pt x="51" y="132"/>
                  <a:pt x="51" y="13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7" name="CustomShape 77">
            <a:extLst>
              <a:ext uri="{FF2B5EF4-FFF2-40B4-BE49-F238E27FC236}">
                <a16:creationId xmlns:a16="http://schemas.microsoft.com/office/drawing/2014/main" id="{0FCFE6CD-5D94-40FA-8973-496A21AC13AA}"/>
              </a:ext>
            </a:extLst>
          </p:cNvPr>
          <p:cNvSpPr/>
          <p:nvPr/>
        </p:nvSpPr>
        <p:spPr>
          <a:xfrm>
            <a:off x="4791136" y="3404647"/>
            <a:ext cx="961560" cy="1289520"/>
          </a:xfrm>
          <a:custGeom>
            <a:avLst/>
            <a:gdLst/>
            <a:ahLst/>
            <a:cxnLst/>
            <a:rect l="l" t="t" r="r" b="b"/>
            <a:pathLst>
              <a:path w="418" h="560">
                <a:moveTo>
                  <a:pt x="55" y="140"/>
                </a:moveTo>
                <a:cubicBezTo>
                  <a:pt x="44" y="162"/>
                  <a:pt x="32" y="173"/>
                  <a:pt x="23" y="196"/>
                </a:cubicBezTo>
                <a:cubicBezTo>
                  <a:pt x="21" y="202"/>
                  <a:pt x="8" y="200"/>
                  <a:pt x="8" y="209"/>
                </a:cubicBezTo>
                <a:cubicBezTo>
                  <a:pt x="8" y="213"/>
                  <a:pt x="13" y="214"/>
                  <a:pt x="13" y="219"/>
                </a:cubicBezTo>
                <a:cubicBezTo>
                  <a:pt x="13" y="226"/>
                  <a:pt x="0" y="229"/>
                  <a:pt x="0" y="240"/>
                </a:cubicBezTo>
                <a:cubicBezTo>
                  <a:pt x="0" y="250"/>
                  <a:pt x="12" y="248"/>
                  <a:pt x="12" y="257"/>
                </a:cubicBezTo>
                <a:cubicBezTo>
                  <a:pt x="12" y="264"/>
                  <a:pt x="8" y="268"/>
                  <a:pt x="8" y="276"/>
                </a:cubicBezTo>
                <a:cubicBezTo>
                  <a:pt x="8" y="287"/>
                  <a:pt x="24" y="290"/>
                  <a:pt x="30" y="292"/>
                </a:cubicBezTo>
                <a:cubicBezTo>
                  <a:pt x="48" y="296"/>
                  <a:pt x="61" y="304"/>
                  <a:pt x="70" y="320"/>
                </a:cubicBezTo>
                <a:cubicBezTo>
                  <a:pt x="72" y="325"/>
                  <a:pt x="76" y="326"/>
                  <a:pt x="76" y="331"/>
                </a:cubicBezTo>
                <a:cubicBezTo>
                  <a:pt x="76" y="338"/>
                  <a:pt x="70" y="343"/>
                  <a:pt x="67" y="349"/>
                </a:cubicBezTo>
                <a:cubicBezTo>
                  <a:pt x="65" y="355"/>
                  <a:pt x="69" y="362"/>
                  <a:pt x="66" y="369"/>
                </a:cubicBezTo>
                <a:cubicBezTo>
                  <a:pt x="64" y="375"/>
                  <a:pt x="54" y="389"/>
                  <a:pt x="50" y="397"/>
                </a:cubicBezTo>
                <a:cubicBezTo>
                  <a:pt x="48" y="405"/>
                  <a:pt x="37" y="402"/>
                  <a:pt x="37" y="415"/>
                </a:cubicBezTo>
                <a:cubicBezTo>
                  <a:pt x="37" y="427"/>
                  <a:pt x="45" y="431"/>
                  <a:pt x="48" y="438"/>
                </a:cubicBezTo>
                <a:cubicBezTo>
                  <a:pt x="50" y="444"/>
                  <a:pt x="48" y="449"/>
                  <a:pt x="48" y="455"/>
                </a:cubicBezTo>
                <a:cubicBezTo>
                  <a:pt x="50" y="467"/>
                  <a:pt x="54" y="491"/>
                  <a:pt x="66" y="491"/>
                </a:cubicBezTo>
                <a:cubicBezTo>
                  <a:pt x="75" y="491"/>
                  <a:pt x="83" y="480"/>
                  <a:pt x="86" y="470"/>
                </a:cubicBezTo>
                <a:cubicBezTo>
                  <a:pt x="91" y="471"/>
                  <a:pt x="89" y="471"/>
                  <a:pt x="92" y="471"/>
                </a:cubicBezTo>
                <a:cubicBezTo>
                  <a:pt x="94" y="470"/>
                  <a:pt x="96" y="467"/>
                  <a:pt x="96" y="465"/>
                </a:cubicBezTo>
                <a:cubicBezTo>
                  <a:pt x="96" y="461"/>
                  <a:pt x="92" y="459"/>
                  <a:pt x="92" y="455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108" y="459"/>
                  <a:pt x="109" y="471"/>
                  <a:pt x="119" y="471"/>
                </a:cubicBezTo>
                <a:cubicBezTo>
                  <a:pt x="129" y="471"/>
                  <a:pt x="131" y="465"/>
                  <a:pt x="140" y="465"/>
                </a:cubicBezTo>
                <a:cubicBezTo>
                  <a:pt x="151" y="465"/>
                  <a:pt x="156" y="475"/>
                  <a:pt x="156" y="486"/>
                </a:cubicBezTo>
                <a:cubicBezTo>
                  <a:pt x="156" y="503"/>
                  <a:pt x="149" y="508"/>
                  <a:pt x="149" y="520"/>
                </a:cubicBezTo>
                <a:cubicBezTo>
                  <a:pt x="149" y="544"/>
                  <a:pt x="171" y="544"/>
                  <a:pt x="192" y="544"/>
                </a:cubicBezTo>
                <a:cubicBezTo>
                  <a:pt x="203" y="544"/>
                  <a:pt x="205" y="538"/>
                  <a:pt x="210" y="534"/>
                </a:cubicBezTo>
                <a:cubicBezTo>
                  <a:pt x="217" y="529"/>
                  <a:pt x="224" y="531"/>
                  <a:pt x="233" y="529"/>
                </a:cubicBezTo>
                <a:cubicBezTo>
                  <a:pt x="246" y="528"/>
                  <a:pt x="257" y="514"/>
                  <a:pt x="263" y="504"/>
                </a:cubicBezTo>
                <a:cubicBezTo>
                  <a:pt x="274" y="510"/>
                  <a:pt x="290" y="515"/>
                  <a:pt x="300" y="520"/>
                </a:cubicBezTo>
                <a:cubicBezTo>
                  <a:pt x="300" y="520"/>
                  <a:pt x="333" y="520"/>
                  <a:pt x="334" y="520"/>
                </a:cubicBezTo>
                <a:cubicBezTo>
                  <a:pt x="340" y="520"/>
                  <a:pt x="340" y="536"/>
                  <a:pt x="344" y="542"/>
                </a:cubicBezTo>
                <a:cubicBezTo>
                  <a:pt x="347" y="538"/>
                  <a:pt x="353" y="535"/>
                  <a:pt x="358" y="535"/>
                </a:cubicBezTo>
                <a:cubicBezTo>
                  <a:pt x="361" y="535"/>
                  <a:pt x="361" y="541"/>
                  <a:pt x="364" y="545"/>
                </a:cubicBezTo>
                <a:cubicBezTo>
                  <a:pt x="364" y="545"/>
                  <a:pt x="388" y="560"/>
                  <a:pt x="393" y="560"/>
                </a:cubicBezTo>
                <a:cubicBezTo>
                  <a:pt x="402" y="560"/>
                  <a:pt x="404" y="555"/>
                  <a:pt x="404" y="551"/>
                </a:cubicBezTo>
                <a:cubicBezTo>
                  <a:pt x="404" y="551"/>
                  <a:pt x="404" y="546"/>
                  <a:pt x="404" y="542"/>
                </a:cubicBezTo>
                <a:cubicBezTo>
                  <a:pt x="404" y="538"/>
                  <a:pt x="409" y="535"/>
                  <a:pt x="409" y="531"/>
                </a:cubicBezTo>
                <a:cubicBezTo>
                  <a:pt x="409" y="530"/>
                  <a:pt x="409" y="529"/>
                  <a:pt x="409" y="525"/>
                </a:cubicBezTo>
                <a:cubicBezTo>
                  <a:pt x="407" y="518"/>
                  <a:pt x="393" y="513"/>
                  <a:pt x="393" y="508"/>
                </a:cubicBezTo>
                <a:cubicBezTo>
                  <a:pt x="393" y="497"/>
                  <a:pt x="407" y="496"/>
                  <a:pt x="407" y="486"/>
                </a:cubicBezTo>
                <a:cubicBezTo>
                  <a:pt x="407" y="480"/>
                  <a:pt x="403" y="476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380" y="472"/>
                  <a:pt x="380" y="472"/>
                  <a:pt x="380" y="472"/>
                </a:cubicBezTo>
                <a:cubicBezTo>
                  <a:pt x="380" y="472"/>
                  <a:pt x="380" y="472"/>
                  <a:pt x="380" y="472"/>
                </a:cubicBezTo>
                <a:cubicBezTo>
                  <a:pt x="376" y="469"/>
                  <a:pt x="375" y="456"/>
                  <a:pt x="375" y="447"/>
                </a:cubicBezTo>
                <a:cubicBezTo>
                  <a:pt x="375" y="434"/>
                  <a:pt x="380" y="434"/>
                  <a:pt x="381" y="424"/>
                </a:cubicBezTo>
                <a:cubicBezTo>
                  <a:pt x="379" y="424"/>
                  <a:pt x="377" y="423"/>
                  <a:pt x="376" y="419"/>
                </a:cubicBezTo>
                <a:cubicBezTo>
                  <a:pt x="383" y="416"/>
                  <a:pt x="383" y="411"/>
                  <a:pt x="391" y="406"/>
                </a:cubicBezTo>
                <a:cubicBezTo>
                  <a:pt x="392" y="403"/>
                  <a:pt x="396" y="402"/>
                  <a:pt x="396" y="397"/>
                </a:cubicBezTo>
                <a:cubicBezTo>
                  <a:pt x="396" y="389"/>
                  <a:pt x="404" y="385"/>
                  <a:pt x="404" y="375"/>
                </a:cubicBezTo>
                <a:cubicBezTo>
                  <a:pt x="404" y="371"/>
                  <a:pt x="399" y="370"/>
                  <a:pt x="399" y="364"/>
                </a:cubicBezTo>
                <a:cubicBezTo>
                  <a:pt x="399" y="360"/>
                  <a:pt x="404" y="357"/>
                  <a:pt x="404" y="352"/>
                </a:cubicBezTo>
                <a:cubicBezTo>
                  <a:pt x="404" y="339"/>
                  <a:pt x="388" y="339"/>
                  <a:pt x="388" y="326"/>
                </a:cubicBezTo>
                <a:cubicBezTo>
                  <a:pt x="388" y="317"/>
                  <a:pt x="396" y="315"/>
                  <a:pt x="396" y="310"/>
                </a:cubicBezTo>
                <a:cubicBezTo>
                  <a:pt x="396" y="304"/>
                  <a:pt x="388" y="303"/>
                  <a:pt x="388" y="292"/>
                </a:cubicBezTo>
                <a:cubicBezTo>
                  <a:pt x="388" y="273"/>
                  <a:pt x="413" y="280"/>
                  <a:pt x="418" y="267"/>
                </a:cubicBezTo>
                <a:cubicBezTo>
                  <a:pt x="418" y="267"/>
                  <a:pt x="418" y="267"/>
                  <a:pt x="418" y="267"/>
                </a:cubicBezTo>
                <a:cubicBezTo>
                  <a:pt x="418" y="262"/>
                  <a:pt x="418" y="262"/>
                  <a:pt x="418" y="262"/>
                </a:cubicBezTo>
                <a:cubicBezTo>
                  <a:pt x="418" y="262"/>
                  <a:pt x="418" y="262"/>
                  <a:pt x="418" y="262"/>
                </a:cubicBezTo>
                <a:cubicBezTo>
                  <a:pt x="418" y="262"/>
                  <a:pt x="414" y="262"/>
                  <a:pt x="415" y="262"/>
                </a:cubicBezTo>
                <a:cubicBezTo>
                  <a:pt x="409" y="262"/>
                  <a:pt x="404" y="264"/>
                  <a:pt x="398" y="262"/>
                </a:cubicBezTo>
                <a:cubicBezTo>
                  <a:pt x="391" y="260"/>
                  <a:pt x="388" y="257"/>
                  <a:pt x="383" y="257"/>
                </a:cubicBezTo>
                <a:cubicBezTo>
                  <a:pt x="376" y="257"/>
                  <a:pt x="369" y="260"/>
                  <a:pt x="361" y="257"/>
                </a:cubicBezTo>
                <a:cubicBezTo>
                  <a:pt x="361" y="236"/>
                  <a:pt x="361" y="242"/>
                  <a:pt x="361" y="229"/>
                </a:cubicBezTo>
                <a:cubicBezTo>
                  <a:pt x="361" y="218"/>
                  <a:pt x="372" y="213"/>
                  <a:pt x="372" y="207"/>
                </a:cubicBezTo>
                <a:cubicBezTo>
                  <a:pt x="372" y="191"/>
                  <a:pt x="351" y="182"/>
                  <a:pt x="349" y="166"/>
                </a:cubicBezTo>
                <a:cubicBezTo>
                  <a:pt x="347" y="157"/>
                  <a:pt x="353" y="151"/>
                  <a:pt x="350" y="144"/>
                </a:cubicBezTo>
                <a:cubicBezTo>
                  <a:pt x="349" y="138"/>
                  <a:pt x="338" y="137"/>
                  <a:pt x="331" y="135"/>
                </a:cubicBezTo>
                <a:cubicBezTo>
                  <a:pt x="333" y="123"/>
                  <a:pt x="349" y="124"/>
                  <a:pt x="349" y="112"/>
                </a:cubicBezTo>
                <a:cubicBezTo>
                  <a:pt x="349" y="70"/>
                  <a:pt x="333" y="32"/>
                  <a:pt x="313" y="0"/>
                </a:cubicBezTo>
                <a:cubicBezTo>
                  <a:pt x="306" y="4"/>
                  <a:pt x="308" y="15"/>
                  <a:pt x="300" y="15"/>
                </a:cubicBezTo>
                <a:cubicBezTo>
                  <a:pt x="296" y="15"/>
                  <a:pt x="292" y="10"/>
                  <a:pt x="288" y="10"/>
                </a:cubicBezTo>
                <a:cubicBezTo>
                  <a:pt x="284" y="10"/>
                  <a:pt x="281" y="17"/>
                  <a:pt x="279" y="18"/>
                </a:cubicBezTo>
                <a:cubicBezTo>
                  <a:pt x="272" y="23"/>
                  <a:pt x="267" y="18"/>
                  <a:pt x="260" y="18"/>
                </a:cubicBezTo>
                <a:cubicBezTo>
                  <a:pt x="244" y="18"/>
                  <a:pt x="242" y="12"/>
                  <a:pt x="228" y="12"/>
                </a:cubicBezTo>
                <a:cubicBezTo>
                  <a:pt x="221" y="12"/>
                  <a:pt x="220" y="17"/>
                  <a:pt x="214" y="17"/>
                </a:cubicBezTo>
                <a:cubicBezTo>
                  <a:pt x="208" y="17"/>
                  <a:pt x="208" y="1"/>
                  <a:pt x="199" y="1"/>
                </a:cubicBezTo>
                <a:cubicBezTo>
                  <a:pt x="187" y="1"/>
                  <a:pt x="188" y="15"/>
                  <a:pt x="182" y="15"/>
                </a:cubicBezTo>
                <a:cubicBezTo>
                  <a:pt x="178" y="15"/>
                  <a:pt x="177" y="12"/>
                  <a:pt x="173" y="12"/>
                </a:cubicBezTo>
                <a:cubicBezTo>
                  <a:pt x="151" y="12"/>
                  <a:pt x="136" y="37"/>
                  <a:pt x="121" y="44"/>
                </a:cubicBezTo>
                <a:cubicBezTo>
                  <a:pt x="119" y="45"/>
                  <a:pt x="105" y="74"/>
                  <a:pt x="104" y="76"/>
                </a:cubicBezTo>
                <a:cubicBezTo>
                  <a:pt x="102" y="82"/>
                  <a:pt x="103" y="92"/>
                  <a:pt x="97" y="92"/>
                </a:cubicBezTo>
                <a:cubicBezTo>
                  <a:pt x="93" y="92"/>
                  <a:pt x="92" y="92"/>
                  <a:pt x="89" y="92"/>
                </a:cubicBezTo>
                <a:cubicBezTo>
                  <a:pt x="77" y="92"/>
                  <a:pt x="71" y="119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8" name="CustomShape 78">
            <a:extLst>
              <a:ext uri="{FF2B5EF4-FFF2-40B4-BE49-F238E27FC236}">
                <a16:creationId xmlns:a16="http://schemas.microsoft.com/office/drawing/2014/main" id="{347FEA02-451C-4C7B-BDCF-045D779B9400}"/>
              </a:ext>
            </a:extLst>
          </p:cNvPr>
          <p:cNvSpPr/>
          <p:nvPr/>
        </p:nvSpPr>
        <p:spPr>
          <a:xfrm>
            <a:off x="4791136" y="3404647"/>
            <a:ext cx="961560" cy="1289520"/>
          </a:xfrm>
          <a:custGeom>
            <a:avLst/>
            <a:gdLst/>
            <a:ahLst/>
            <a:cxnLst/>
            <a:rect l="l" t="t" r="r" b="b"/>
            <a:pathLst>
              <a:path w="418" h="560">
                <a:moveTo>
                  <a:pt x="55" y="140"/>
                </a:moveTo>
                <a:cubicBezTo>
                  <a:pt x="44" y="162"/>
                  <a:pt x="32" y="173"/>
                  <a:pt x="23" y="196"/>
                </a:cubicBezTo>
                <a:cubicBezTo>
                  <a:pt x="21" y="202"/>
                  <a:pt x="8" y="200"/>
                  <a:pt x="8" y="209"/>
                </a:cubicBezTo>
                <a:cubicBezTo>
                  <a:pt x="8" y="213"/>
                  <a:pt x="13" y="214"/>
                  <a:pt x="13" y="219"/>
                </a:cubicBezTo>
                <a:cubicBezTo>
                  <a:pt x="13" y="226"/>
                  <a:pt x="0" y="229"/>
                  <a:pt x="0" y="240"/>
                </a:cubicBezTo>
                <a:cubicBezTo>
                  <a:pt x="0" y="250"/>
                  <a:pt x="12" y="248"/>
                  <a:pt x="12" y="257"/>
                </a:cubicBezTo>
                <a:cubicBezTo>
                  <a:pt x="12" y="264"/>
                  <a:pt x="8" y="268"/>
                  <a:pt x="8" y="276"/>
                </a:cubicBezTo>
                <a:cubicBezTo>
                  <a:pt x="8" y="287"/>
                  <a:pt x="24" y="290"/>
                  <a:pt x="30" y="292"/>
                </a:cubicBezTo>
                <a:cubicBezTo>
                  <a:pt x="48" y="296"/>
                  <a:pt x="61" y="304"/>
                  <a:pt x="70" y="320"/>
                </a:cubicBezTo>
                <a:cubicBezTo>
                  <a:pt x="72" y="325"/>
                  <a:pt x="76" y="326"/>
                  <a:pt x="76" y="331"/>
                </a:cubicBezTo>
                <a:cubicBezTo>
                  <a:pt x="76" y="338"/>
                  <a:pt x="70" y="343"/>
                  <a:pt x="67" y="349"/>
                </a:cubicBezTo>
                <a:cubicBezTo>
                  <a:pt x="65" y="355"/>
                  <a:pt x="69" y="362"/>
                  <a:pt x="66" y="369"/>
                </a:cubicBezTo>
                <a:cubicBezTo>
                  <a:pt x="64" y="375"/>
                  <a:pt x="54" y="389"/>
                  <a:pt x="50" y="397"/>
                </a:cubicBezTo>
                <a:cubicBezTo>
                  <a:pt x="48" y="405"/>
                  <a:pt x="37" y="402"/>
                  <a:pt x="37" y="415"/>
                </a:cubicBezTo>
                <a:cubicBezTo>
                  <a:pt x="37" y="427"/>
                  <a:pt x="45" y="431"/>
                  <a:pt x="48" y="438"/>
                </a:cubicBezTo>
                <a:cubicBezTo>
                  <a:pt x="50" y="444"/>
                  <a:pt x="48" y="449"/>
                  <a:pt x="48" y="455"/>
                </a:cubicBezTo>
                <a:cubicBezTo>
                  <a:pt x="50" y="467"/>
                  <a:pt x="54" y="491"/>
                  <a:pt x="66" y="491"/>
                </a:cubicBezTo>
                <a:cubicBezTo>
                  <a:pt x="75" y="491"/>
                  <a:pt x="83" y="480"/>
                  <a:pt x="86" y="470"/>
                </a:cubicBezTo>
                <a:cubicBezTo>
                  <a:pt x="91" y="471"/>
                  <a:pt x="89" y="471"/>
                  <a:pt x="92" y="471"/>
                </a:cubicBezTo>
                <a:cubicBezTo>
                  <a:pt x="94" y="470"/>
                  <a:pt x="96" y="467"/>
                  <a:pt x="96" y="465"/>
                </a:cubicBezTo>
                <a:cubicBezTo>
                  <a:pt x="96" y="461"/>
                  <a:pt x="92" y="459"/>
                  <a:pt x="92" y="455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108" y="459"/>
                  <a:pt x="109" y="471"/>
                  <a:pt x="119" y="471"/>
                </a:cubicBezTo>
                <a:cubicBezTo>
                  <a:pt x="129" y="471"/>
                  <a:pt x="131" y="465"/>
                  <a:pt x="140" y="465"/>
                </a:cubicBezTo>
                <a:cubicBezTo>
                  <a:pt x="151" y="465"/>
                  <a:pt x="156" y="475"/>
                  <a:pt x="156" y="486"/>
                </a:cubicBezTo>
                <a:cubicBezTo>
                  <a:pt x="156" y="503"/>
                  <a:pt x="149" y="508"/>
                  <a:pt x="149" y="520"/>
                </a:cubicBezTo>
                <a:cubicBezTo>
                  <a:pt x="149" y="544"/>
                  <a:pt x="171" y="544"/>
                  <a:pt x="192" y="544"/>
                </a:cubicBezTo>
                <a:cubicBezTo>
                  <a:pt x="203" y="544"/>
                  <a:pt x="205" y="538"/>
                  <a:pt x="210" y="534"/>
                </a:cubicBezTo>
                <a:cubicBezTo>
                  <a:pt x="217" y="529"/>
                  <a:pt x="224" y="531"/>
                  <a:pt x="233" y="529"/>
                </a:cubicBezTo>
                <a:cubicBezTo>
                  <a:pt x="246" y="528"/>
                  <a:pt x="257" y="514"/>
                  <a:pt x="263" y="504"/>
                </a:cubicBezTo>
                <a:cubicBezTo>
                  <a:pt x="274" y="510"/>
                  <a:pt x="290" y="515"/>
                  <a:pt x="300" y="520"/>
                </a:cubicBezTo>
                <a:cubicBezTo>
                  <a:pt x="300" y="520"/>
                  <a:pt x="333" y="520"/>
                  <a:pt x="334" y="520"/>
                </a:cubicBezTo>
                <a:cubicBezTo>
                  <a:pt x="340" y="520"/>
                  <a:pt x="340" y="536"/>
                  <a:pt x="344" y="542"/>
                </a:cubicBezTo>
                <a:cubicBezTo>
                  <a:pt x="347" y="538"/>
                  <a:pt x="353" y="535"/>
                  <a:pt x="358" y="535"/>
                </a:cubicBezTo>
                <a:cubicBezTo>
                  <a:pt x="361" y="535"/>
                  <a:pt x="361" y="541"/>
                  <a:pt x="364" y="545"/>
                </a:cubicBezTo>
                <a:cubicBezTo>
                  <a:pt x="364" y="545"/>
                  <a:pt x="388" y="560"/>
                  <a:pt x="393" y="560"/>
                </a:cubicBezTo>
                <a:cubicBezTo>
                  <a:pt x="402" y="560"/>
                  <a:pt x="404" y="555"/>
                  <a:pt x="404" y="551"/>
                </a:cubicBezTo>
                <a:cubicBezTo>
                  <a:pt x="404" y="551"/>
                  <a:pt x="404" y="546"/>
                  <a:pt x="404" y="542"/>
                </a:cubicBezTo>
                <a:cubicBezTo>
                  <a:pt x="404" y="538"/>
                  <a:pt x="409" y="535"/>
                  <a:pt x="409" y="531"/>
                </a:cubicBezTo>
                <a:cubicBezTo>
                  <a:pt x="409" y="530"/>
                  <a:pt x="409" y="529"/>
                  <a:pt x="409" y="525"/>
                </a:cubicBezTo>
                <a:cubicBezTo>
                  <a:pt x="407" y="518"/>
                  <a:pt x="393" y="513"/>
                  <a:pt x="393" y="508"/>
                </a:cubicBezTo>
                <a:cubicBezTo>
                  <a:pt x="393" y="497"/>
                  <a:pt x="407" y="496"/>
                  <a:pt x="407" y="486"/>
                </a:cubicBezTo>
                <a:cubicBezTo>
                  <a:pt x="407" y="480"/>
                  <a:pt x="403" y="476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380" y="472"/>
                  <a:pt x="380" y="472"/>
                  <a:pt x="380" y="472"/>
                </a:cubicBezTo>
                <a:cubicBezTo>
                  <a:pt x="380" y="472"/>
                  <a:pt x="380" y="472"/>
                  <a:pt x="380" y="472"/>
                </a:cubicBezTo>
                <a:cubicBezTo>
                  <a:pt x="376" y="469"/>
                  <a:pt x="375" y="456"/>
                  <a:pt x="375" y="447"/>
                </a:cubicBezTo>
                <a:cubicBezTo>
                  <a:pt x="375" y="434"/>
                  <a:pt x="380" y="434"/>
                  <a:pt x="381" y="424"/>
                </a:cubicBezTo>
                <a:cubicBezTo>
                  <a:pt x="379" y="424"/>
                  <a:pt x="377" y="423"/>
                  <a:pt x="376" y="419"/>
                </a:cubicBezTo>
                <a:cubicBezTo>
                  <a:pt x="383" y="416"/>
                  <a:pt x="383" y="411"/>
                  <a:pt x="391" y="406"/>
                </a:cubicBezTo>
                <a:cubicBezTo>
                  <a:pt x="392" y="403"/>
                  <a:pt x="396" y="402"/>
                  <a:pt x="396" y="397"/>
                </a:cubicBezTo>
                <a:cubicBezTo>
                  <a:pt x="396" y="389"/>
                  <a:pt x="404" y="385"/>
                  <a:pt x="404" y="375"/>
                </a:cubicBezTo>
                <a:cubicBezTo>
                  <a:pt x="404" y="371"/>
                  <a:pt x="399" y="370"/>
                  <a:pt x="399" y="364"/>
                </a:cubicBezTo>
                <a:cubicBezTo>
                  <a:pt x="399" y="360"/>
                  <a:pt x="404" y="357"/>
                  <a:pt x="404" y="352"/>
                </a:cubicBezTo>
                <a:cubicBezTo>
                  <a:pt x="404" y="339"/>
                  <a:pt x="388" y="339"/>
                  <a:pt x="388" y="326"/>
                </a:cubicBezTo>
                <a:cubicBezTo>
                  <a:pt x="388" y="317"/>
                  <a:pt x="396" y="315"/>
                  <a:pt x="396" y="310"/>
                </a:cubicBezTo>
                <a:cubicBezTo>
                  <a:pt x="396" y="304"/>
                  <a:pt x="388" y="303"/>
                  <a:pt x="388" y="292"/>
                </a:cubicBezTo>
                <a:cubicBezTo>
                  <a:pt x="388" y="273"/>
                  <a:pt x="413" y="280"/>
                  <a:pt x="418" y="267"/>
                </a:cubicBezTo>
                <a:cubicBezTo>
                  <a:pt x="418" y="267"/>
                  <a:pt x="418" y="267"/>
                  <a:pt x="418" y="267"/>
                </a:cubicBezTo>
                <a:cubicBezTo>
                  <a:pt x="418" y="262"/>
                  <a:pt x="418" y="262"/>
                  <a:pt x="418" y="262"/>
                </a:cubicBezTo>
                <a:cubicBezTo>
                  <a:pt x="418" y="262"/>
                  <a:pt x="418" y="262"/>
                  <a:pt x="418" y="262"/>
                </a:cubicBezTo>
                <a:cubicBezTo>
                  <a:pt x="418" y="262"/>
                  <a:pt x="414" y="262"/>
                  <a:pt x="415" y="262"/>
                </a:cubicBezTo>
                <a:cubicBezTo>
                  <a:pt x="409" y="262"/>
                  <a:pt x="404" y="264"/>
                  <a:pt x="398" y="262"/>
                </a:cubicBezTo>
                <a:cubicBezTo>
                  <a:pt x="391" y="260"/>
                  <a:pt x="388" y="257"/>
                  <a:pt x="383" y="257"/>
                </a:cubicBezTo>
                <a:cubicBezTo>
                  <a:pt x="376" y="257"/>
                  <a:pt x="369" y="260"/>
                  <a:pt x="361" y="257"/>
                </a:cubicBezTo>
                <a:cubicBezTo>
                  <a:pt x="361" y="236"/>
                  <a:pt x="361" y="242"/>
                  <a:pt x="361" y="229"/>
                </a:cubicBezTo>
                <a:cubicBezTo>
                  <a:pt x="361" y="218"/>
                  <a:pt x="372" y="213"/>
                  <a:pt x="372" y="207"/>
                </a:cubicBezTo>
                <a:cubicBezTo>
                  <a:pt x="372" y="191"/>
                  <a:pt x="351" y="182"/>
                  <a:pt x="349" y="166"/>
                </a:cubicBezTo>
                <a:cubicBezTo>
                  <a:pt x="347" y="157"/>
                  <a:pt x="353" y="151"/>
                  <a:pt x="350" y="144"/>
                </a:cubicBezTo>
                <a:cubicBezTo>
                  <a:pt x="349" y="138"/>
                  <a:pt x="338" y="137"/>
                  <a:pt x="331" y="135"/>
                </a:cubicBezTo>
                <a:cubicBezTo>
                  <a:pt x="333" y="123"/>
                  <a:pt x="349" y="124"/>
                  <a:pt x="349" y="112"/>
                </a:cubicBezTo>
                <a:cubicBezTo>
                  <a:pt x="349" y="70"/>
                  <a:pt x="333" y="32"/>
                  <a:pt x="313" y="0"/>
                </a:cubicBezTo>
                <a:cubicBezTo>
                  <a:pt x="306" y="4"/>
                  <a:pt x="308" y="15"/>
                  <a:pt x="300" y="15"/>
                </a:cubicBezTo>
                <a:cubicBezTo>
                  <a:pt x="296" y="15"/>
                  <a:pt x="292" y="10"/>
                  <a:pt x="288" y="10"/>
                </a:cubicBezTo>
                <a:cubicBezTo>
                  <a:pt x="284" y="10"/>
                  <a:pt x="281" y="17"/>
                  <a:pt x="279" y="18"/>
                </a:cubicBezTo>
                <a:cubicBezTo>
                  <a:pt x="272" y="23"/>
                  <a:pt x="267" y="18"/>
                  <a:pt x="260" y="18"/>
                </a:cubicBezTo>
                <a:cubicBezTo>
                  <a:pt x="244" y="18"/>
                  <a:pt x="242" y="12"/>
                  <a:pt x="228" y="12"/>
                </a:cubicBezTo>
                <a:cubicBezTo>
                  <a:pt x="221" y="12"/>
                  <a:pt x="220" y="17"/>
                  <a:pt x="214" y="17"/>
                </a:cubicBezTo>
                <a:cubicBezTo>
                  <a:pt x="208" y="17"/>
                  <a:pt x="208" y="1"/>
                  <a:pt x="199" y="1"/>
                </a:cubicBezTo>
                <a:cubicBezTo>
                  <a:pt x="187" y="1"/>
                  <a:pt x="188" y="15"/>
                  <a:pt x="182" y="15"/>
                </a:cubicBezTo>
                <a:cubicBezTo>
                  <a:pt x="178" y="15"/>
                  <a:pt x="177" y="12"/>
                  <a:pt x="173" y="12"/>
                </a:cubicBezTo>
                <a:cubicBezTo>
                  <a:pt x="151" y="12"/>
                  <a:pt x="136" y="37"/>
                  <a:pt x="121" y="44"/>
                </a:cubicBezTo>
                <a:cubicBezTo>
                  <a:pt x="119" y="45"/>
                  <a:pt x="105" y="74"/>
                  <a:pt x="104" y="76"/>
                </a:cubicBezTo>
                <a:cubicBezTo>
                  <a:pt x="102" y="82"/>
                  <a:pt x="103" y="92"/>
                  <a:pt x="97" y="92"/>
                </a:cubicBezTo>
                <a:cubicBezTo>
                  <a:pt x="93" y="92"/>
                  <a:pt x="92" y="92"/>
                  <a:pt x="89" y="92"/>
                </a:cubicBezTo>
                <a:cubicBezTo>
                  <a:pt x="77" y="92"/>
                  <a:pt x="71" y="119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09" name="CustomShape 79">
            <a:extLst>
              <a:ext uri="{FF2B5EF4-FFF2-40B4-BE49-F238E27FC236}">
                <a16:creationId xmlns:a16="http://schemas.microsoft.com/office/drawing/2014/main" id="{2EE488D4-69BE-4F42-94D0-DD5357026487}"/>
              </a:ext>
            </a:extLst>
          </p:cNvPr>
          <p:cNvSpPr/>
          <p:nvPr/>
        </p:nvSpPr>
        <p:spPr>
          <a:xfrm>
            <a:off x="2812216" y="3933127"/>
            <a:ext cx="164520" cy="309240"/>
          </a:xfrm>
          <a:custGeom>
            <a:avLst/>
            <a:gdLst/>
            <a:ahLst/>
            <a:cxnLst/>
            <a:rect l="l" t="t" r="r" b="b"/>
            <a:pathLst>
              <a:path w="72" h="135">
                <a:moveTo>
                  <a:pt x="2" y="29"/>
                </a:moveTo>
                <a:cubicBezTo>
                  <a:pt x="4" y="47"/>
                  <a:pt x="27" y="43"/>
                  <a:pt x="27" y="59"/>
                </a:cubicBezTo>
                <a:cubicBezTo>
                  <a:pt x="27" y="76"/>
                  <a:pt x="1" y="75"/>
                  <a:pt x="1" y="92"/>
                </a:cubicBezTo>
                <a:cubicBezTo>
                  <a:pt x="1" y="101"/>
                  <a:pt x="1" y="107"/>
                  <a:pt x="1" y="117"/>
                </a:cubicBezTo>
                <a:cubicBezTo>
                  <a:pt x="1" y="135"/>
                  <a:pt x="28" y="133"/>
                  <a:pt x="47" y="133"/>
                </a:cubicBezTo>
                <a:cubicBezTo>
                  <a:pt x="55" y="133"/>
                  <a:pt x="65" y="134"/>
                  <a:pt x="65" y="128"/>
                </a:cubicBezTo>
                <a:cubicBezTo>
                  <a:pt x="65" y="120"/>
                  <a:pt x="51" y="119"/>
                  <a:pt x="51" y="108"/>
                </a:cubicBezTo>
                <a:cubicBezTo>
                  <a:pt x="51" y="91"/>
                  <a:pt x="69" y="83"/>
                  <a:pt x="69" y="63"/>
                </a:cubicBezTo>
                <a:cubicBezTo>
                  <a:pt x="69" y="53"/>
                  <a:pt x="71" y="47"/>
                  <a:pt x="72" y="37"/>
                </a:cubicBezTo>
                <a:cubicBezTo>
                  <a:pt x="60" y="37"/>
                  <a:pt x="60" y="23"/>
                  <a:pt x="51" y="23"/>
                </a:cubicBezTo>
                <a:cubicBezTo>
                  <a:pt x="48" y="23"/>
                  <a:pt x="51" y="23"/>
                  <a:pt x="47" y="23"/>
                </a:cubicBezTo>
                <a:cubicBezTo>
                  <a:pt x="44" y="23"/>
                  <a:pt x="44" y="17"/>
                  <a:pt x="44" y="15"/>
                </a:cubicBezTo>
                <a:cubicBezTo>
                  <a:pt x="44" y="0"/>
                  <a:pt x="29" y="5"/>
                  <a:pt x="19" y="5"/>
                </a:cubicBezTo>
                <a:cubicBezTo>
                  <a:pt x="16" y="5"/>
                  <a:pt x="17" y="5"/>
                  <a:pt x="13" y="5"/>
                </a:cubicBezTo>
                <a:cubicBezTo>
                  <a:pt x="11" y="5"/>
                  <a:pt x="5" y="2"/>
                  <a:pt x="5" y="5"/>
                </a:cubicBezTo>
                <a:cubicBezTo>
                  <a:pt x="5" y="12"/>
                  <a:pt x="7" y="15"/>
                  <a:pt x="7" y="23"/>
                </a:cubicBezTo>
                <a:cubicBezTo>
                  <a:pt x="7" y="28"/>
                  <a:pt x="2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9"/>
                  <a:pt x="2" y="29"/>
                  <a:pt x="2" y="2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0" name="CustomShape 80">
            <a:extLst>
              <a:ext uri="{FF2B5EF4-FFF2-40B4-BE49-F238E27FC236}">
                <a16:creationId xmlns:a16="http://schemas.microsoft.com/office/drawing/2014/main" id="{C4703EFD-DBDB-47F0-A1CA-17D875171D97}"/>
              </a:ext>
            </a:extLst>
          </p:cNvPr>
          <p:cNvSpPr/>
          <p:nvPr/>
        </p:nvSpPr>
        <p:spPr>
          <a:xfrm>
            <a:off x="7315816" y="981127"/>
            <a:ext cx="1086480" cy="1421640"/>
          </a:xfrm>
          <a:custGeom>
            <a:avLst/>
            <a:gdLst/>
            <a:ahLst/>
            <a:cxnLst/>
            <a:rect l="l" t="t" r="r" b="b"/>
            <a:pathLst>
              <a:path w="472" h="618">
                <a:moveTo>
                  <a:pt x="223" y="572"/>
                </a:moveTo>
                <a:cubicBezTo>
                  <a:pt x="221" y="568"/>
                  <a:pt x="221" y="565"/>
                  <a:pt x="221" y="561"/>
                </a:cubicBezTo>
                <a:cubicBezTo>
                  <a:pt x="221" y="542"/>
                  <a:pt x="228" y="549"/>
                  <a:pt x="237" y="541"/>
                </a:cubicBezTo>
                <a:cubicBezTo>
                  <a:pt x="241" y="539"/>
                  <a:pt x="237" y="533"/>
                  <a:pt x="240" y="529"/>
                </a:cubicBezTo>
                <a:cubicBezTo>
                  <a:pt x="250" y="520"/>
                  <a:pt x="258" y="517"/>
                  <a:pt x="264" y="507"/>
                </a:cubicBezTo>
                <a:cubicBezTo>
                  <a:pt x="277" y="488"/>
                  <a:pt x="290" y="481"/>
                  <a:pt x="312" y="475"/>
                </a:cubicBezTo>
                <a:cubicBezTo>
                  <a:pt x="319" y="474"/>
                  <a:pt x="321" y="464"/>
                  <a:pt x="330" y="464"/>
                </a:cubicBezTo>
                <a:cubicBezTo>
                  <a:pt x="342" y="464"/>
                  <a:pt x="335" y="499"/>
                  <a:pt x="352" y="499"/>
                </a:cubicBezTo>
                <a:cubicBezTo>
                  <a:pt x="358" y="499"/>
                  <a:pt x="367" y="491"/>
                  <a:pt x="370" y="488"/>
                </a:cubicBezTo>
                <a:cubicBezTo>
                  <a:pt x="384" y="481"/>
                  <a:pt x="413" y="490"/>
                  <a:pt x="413" y="467"/>
                </a:cubicBezTo>
                <a:cubicBezTo>
                  <a:pt x="413" y="461"/>
                  <a:pt x="413" y="459"/>
                  <a:pt x="413" y="455"/>
                </a:cubicBezTo>
                <a:cubicBezTo>
                  <a:pt x="413" y="442"/>
                  <a:pt x="419" y="433"/>
                  <a:pt x="423" y="422"/>
                </a:cubicBezTo>
                <a:cubicBezTo>
                  <a:pt x="426" y="412"/>
                  <a:pt x="423" y="403"/>
                  <a:pt x="429" y="396"/>
                </a:cubicBezTo>
                <a:cubicBezTo>
                  <a:pt x="433" y="399"/>
                  <a:pt x="434" y="401"/>
                  <a:pt x="439" y="401"/>
                </a:cubicBezTo>
                <a:cubicBezTo>
                  <a:pt x="447" y="401"/>
                  <a:pt x="449" y="395"/>
                  <a:pt x="458" y="395"/>
                </a:cubicBezTo>
                <a:cubicBezTo>
                  <a:pt x="453" y="375"/>
                  <a:pt x="449" y="352"/>
                  <a:pt x="444" y="328"/>
                </a:cubicBezTo>
                <a:cubicBezTo>
                  <a:pt x="440" y="317"/>
                  <a:pt x="472" y="305"/>
                  <a:pt x="472" y="287"/>
                </a:cubicBezTo>
                <a:cubicBezTo>
                  <a:pt x="472" y="276"/>
                  <a:pt x="463" y="261"/>
                  <a:pt x="438" y="264"/>
                </a:cubicBezTo>
                <a:cubicBezTo>
                  <a:pt x="399" y="272"/>
                  <a:pt x="371" y="252"/>
                  <a:pt x="353" y="296"/>
                </a:cubicBezTo>
                <a:cubicBezTo>
                  <a:pt x="338" y="314"/>
                  <a:pt x="317" y="296"/>
                  <a:pt x="331" y="287"/>
                </a:cubicBezTo>
                <a:cubicBezTo>
                  <a:pt x="344" y="274"/>
                  <a:pt x="363" y="273"/>
                  <a:pt x="359" y="247"/>
                </a:cubicBezTo>
                <a:cubicBezTo>
                  <a:pt x="352" y="183"/>
                  <a:pt x="306" y="216"/>
                  <a:pt x="294" y="192"/>
                </a:cubicBezTo>
                <a:cubicBezTo>
                  <a:pt x="292" y="162"/>
                  <a:pt x="352" y="200"/>
                  <a:pt x="339" y="155"/>
                </a:cubicBezTo>
                <a:cubicBezTo>
                  <a:pt x="336" y="128"/>
                  <a:pt x="349" y="133"/>
                  <a:pt x="358" y="134"/>
                </a:cubicBezTo>
                <a:cubicBezTo>
                  <a:pt x="397" y="140"/>
                  <a:pt x="380" y="111"/>
                  <a:pt x="396" y="108"/>
                </a:cubicBezTo>
                <a:cubicBezTo>
                  <a:pt x="421" y="105"/>
                  <a:pt x="429" y="73"/>
                  <a:pt x="421" y="66"/>
                </a:cubicBezTo>
                <a:cubicBezTo>
                  <a:pt x="384" y="86"/>
                  <a:pt x="394" y="39"/>
                  <a:pt x="359" y="59"/>
                </a:cubicBezTo>
                <a:cubicBezTo>
                  <a:pt x="341" y="69"/>
                  <a:pt x="391" y="26"/>
                  <a:pt x="342" y="0"/>
                </a:cubicBezTo>
                <a:cubicBezTo>
                  <a:pt x="311" y="18"/>
                  <a:pt x="282" y="25"/>
                  <a:pt x="280" y="73"/>
                </a:cubicBezTo>
                <a:cubicBezTo>
                  <a:pt x="280" y="73"/>
                  <a:pt x="301" y="66"/>
                  <a:pt x="316" y="76"/>
                </a:cubicBezTo>
                <a:cubicBezTo>
                  <a:pt x="315" y="93"/>
                  <a:pt x="316" y="97"/>
                  <a:pt x="298" y="97"/>
                </a:cubicBezTo>
                <a:cubicBezTo>
                  <a:pt x="287" y="97"/>
                  <a:pt x="276" y="79"/>
                  <a:pt x="242" y="92"/>
                </a:cubicBezTo>
                <a:cubicBezTo>
                  <a:pt x="200" y="138"/>
                  <a:pt x="141" y="154"/>
                  <a:pt x="106" y="204"/>
                </a:cubicBezTo>
                <a:cubicBezTo>
                  <a:pt x="96" y="219"/>
                  <a:pt x="87" y="244"/>
                  <a:pt x="76" y="261"/>
                </a:cubicBezTo>
                <a:cubicBezTo>
                  <a:pt x="59" y="288"/>
                  <a:pt x="43" y="306"/>
                  <a:pt x="49" y="311"/>
                </a:cubicBezTo>
                <a:cubicBezTo>
                  <a:pt x="69" y="326"/>
                  <a:pt x="69" y="319"/>
                  <a:pt x="87" y="321"/>
                </a:cubicBezTo>
                <a:cubicBezTo>
                  <a:pt x="103" y="312"/>
                  <a:pt x="106" y="340"/>
                  <a:pt x="106" y="340"/>
                </a:cubicBezTo>
                <a:cubicBezTo>
                  <a:pt x="98" y="346"/>
                  <a:pt x="108" y="360"/>
                  <a:pt x="81" y="351"/>
                </a:cubicBezTo>
                <a:cubicBezTo>
                  <a:pt x="71" y="367"/>
                  <a:pt x="58" y="363"/>
                  <a:pt x="44" y="354"/>
                </a:cubicBezTo>
                <a:cubicBezTo>
                  <a:pt x="33" y="348"/>
                  <a:pt x="45" y="374"/>
                  <a:pt x="39" y="394"/>
                </a:cubicBezTo>
                <a:cubicBezTo>
                  <a:pt x="33" y="415"/>
                  <a:pt x="0" y="419"/>
                  <a:pt x="0" y="449"/>
                </a:cubicBezTo>
                <a:cubicBezTo>
                  <a:pt x="0" y="450"/>
                  <a:pt x="0" y="453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1" y="455"/>
                  <a:pt x="1" y="455"/>
                  <a:pt x="1" y="455"/>
                </a:cubicBezTo>
                <a:cubicBezTo>
                  <a:pt x="7" y="454"/>
                  <a:pt x="9" y="456"/>
                  <a:pt x="11" y="456"/>
                </a:cubicBezTo>
                <a:cubicBezTo>
                  <a:pt x="25" y="456"/>
                  <a:pt x="54" y="472"/>
                  <a:pt x="54" y="487"/>
                </a:cubicBezTo>
                <a:cubicBezTo>
                  <a:pt x="54" y="499"/>
                  <a:pt x="47" y="499"/>
                  <a:pt x="45" y="506"/>
                </a:cubicBezTo>
                <a:cubicBezTo>
                  <a:pt x="43" y="511"/>
                  <a:pt x="47" y="514"/>
                  <a:pt x="45" y="519"/>
                </a:cubicBezTo>
                <a:cubicBezTo>
                  <a:pt x="41" y="534"/>
                  <a:pt x="26" y="541"/>
                  <a:pt x="26" y="558"/>
                </a:cubicBezTo>
                <a:cubicBezTo>
                  <a:pt x="26" y="568"/>
                  <a:pt x="31" y="570"/>
                  <a:pt x="39" y="568"/>
                </a:cubicBezTo>
                <a:cubicBezTo>
                  <a:pt x="42" y="573"/>
                  <a:pt x="41" y="577"/>
                  <a:pt x="41" y="581"/>
                </a:cubicBezTo>
                <a:cubicBezTo>
                  <a:pt x="41" y="584"/>
                  <a:pt x="49" y="590"/>
                  <a:pt x="59" y="590"/>
                </a:cubicBezTo>
                <a:cubicBezTo>
                  <a:pt x="65" y="590"/>
                  <a:pt x="70" y="587"/>
                  <a:pt x="76" y="587"/>
                </a:cubicBezTo>
                <a:cubicBezTo>
                  <a:pt x="96" y="587"/>
                  <a:pt x="87" y="608"/>
                  <a:pt x="101" y="609"/>
                </a:cubicBezTo>
                <a:cubicBezTo>
                  <a:pt x="107" y="608"/>
                  <a:pt x="107" y="605"/>
                  <a:pt x="112" y="603"/>
                </a:cubicBezTo>
                <a:cubicBezTo>
                  <a:pt x="118" y="608"/>
                  <a:pt x="122" y="618"/>
                  <a:pt x="133" y="618"/>
                </a:cubicBezTo>
                <a:cubicBezTo>
                  <a:pt x="146" y="618"/>
                  <a:pt x="148" y="610"/>
                  <a:pt x="156" y="606"/>
                </a:cubicBezTo>
                <a:cubicBezTo>
                  <a:pt x="161" y="605"/>
                  <a:pt x="165" y="608"/>
                  <a:pt x="171" y="606"/>
                </a:cubicBezTo>
                <a:cubicBezTo>
                  <a:pt x="176" y="606"/>
                  <a:pt x="184" y="597"/>
                  <a:pt x="187" y="595"/>
                </a:cubicBezTo>
                <a:cubicBezTo>
                  <a:pt x="199" y="587"/>
                  <a:pt x="208" y="593"/>
                  <a:pt x="219" y="583"/>
                </a:cubicBezTo>
                <a:cubicBezTo>
                  <a:pt x="223" y="581"/>
                  <a:pt x="221" y="578"/>
                  <a:pt x="221" y="572"/>
                </a:cubicBezTo>
                <a:cubicBezTo>
                  <a:pt x="221" y="572"/>
                  <a:pt x="221" y="572"/>
                  <a:pt x="221" y="572"/>
                </a:cubicBezTo>
                <a:cubicBezTo>
                  <a:pt x="223" y="572"/>
                  <a:pt x="223" y="572"/>
                  <a:pt x="223" y="572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1" name="CustomShape 81">
            <a:extLst>
              <a:ext uri="{FF2B5EF4-FFF2-40B4-BE49-F238E27FC236}">
                <a16:creationId xmlns:a16="http://schemas.microsoft.com/office/drawing/2014/main" id="{41CF3339-08E5-43CD-A0DF-D01DBDB89EAC}"/>
              </a:ext>
            </a:extLst>
          </p:cNvPr>
          <p:cNvSpPr/>
          <p:nvPr/>
        </p:nvSpPr>
        <p:spPr>
          <a:xfrm>
            <a:off x="7823056" y="1890127"/>
            <a:ext cx="726840" cy="1346400"/>
          </a:xfrm>
          <a:custGeom>
            <a:avLst/>
            <a:gdLst/>
            <a:ahLst/>
            <a:cxnLst/>
            <a:rect l="l" t="t" r="r" b="b"/>
            <a:pathLst>
              <a:path w="316" h="585">
                <a:moveTo>
                  <a:pt x="277" y="582"/>
                </a:moveTo>
                <a:cubicBezTo>
                  <a:pt x="286" y="574"/>
                  <a:pt x="303" y="557"/>
                  <a:pt x="303" y="544"/>
                </a:cubicBezTo>
                <a:cubicBezTo>
                  <a:pt x="303" y="521"/>
                  <a:pt x="290" y="513"/>
                  <a:pt x="290" y="494"/>
                </a:cubicBezTo>
                <a:cubicBezTo>
                  <a:pt x="290" y="486"/>
                  <a:pt x="297" y="480"/>
                  <a:pt x="297" y="470"/>
                </a:cubicBezTo>
                <a:cubicBezTo>
                  <a:pt x="297" y="455"/>
                  <a:pt x="278" y="441"/>
                  <a:pt x="278" y="423"/>
                </a:cubicBezTo>
                <a:cubicBezTo>
                  <a:pt x="278" y="412"/>
                  <a:pt x="293" y="408"/>
                  <a:pt x="300" y="402"/>
                </a:cubicBezTo>
                <a:cubicBezTo>
                  <a:pt x="309" y="396"/>
                  <a:pt x="311" y="384"/>
                  <a:pt x="315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16" y="374"/>
                  <a:pt x="316" y="374"/>
                  <a:pt x="316" y="374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13" y="369"/>
                  <a:pt x="310" y="363"/>
                  <a:pt x="309" y="353"/>
                </a:cubicBezTo>
                <a:cubicBezTo>
                  <a:pt x="309" y="353"/>
                  <a:pt x="300" y="341"/>
                  <a:pt x="290" y="359"/>
                </a:cubicBezTo>
                <a:cubicBezTo>
                  <a:pt x="286" y="365"/>
                  <a:pt x="303" y="384"/>
                  <a:pt x="286" y="381"/>
                </a:cubicBezTo>
                <a:cubicBezTo>
                  <a:pt x="270" y="376"/>
                  <a:pt x="241" y="314"/>
                  <a:pt x="219" y="290"/>
                </a:cubicBezTo>
                <a:cubicBezTo>
                  <a:pt x="206" y="275"/>
                  <a:pt x="218" y="267"/>
                  <a:pt x="234" y="264"/>
                </a:cubicBezTo>
                <a:cubicBezTo>
                  <a:pt x="236" y="257"/>
                  <a:pt x="234" y="253"/>
                  <a:pt x="224" y="246"/>
                </a:cubicBezTo>
                <a:cubicBezTo>
                  <a:pt x="224" y="246"/>
                  <a:pt x="224" y="246"/>
                  <a:pt x="224" y="246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9" y="207"/>
                  <a:pt x="243" y="235"/>
                  <a:pt x="250" y="235"/>
                </a:cubicBezTo>
                <a:cubicBezTo>
                  <a:pt x="265" y="231"/>
                  <a:pt x="234" y="207"/>
                  <a:pt x="234" y="193"/>
                </a:cubicBezTo>
                <a:cubicBezTo>
                  <a:pt x="235" y="123"/>
                  <a:pt x="295" y="147"/>
                  <a:pt x="289" y="139"/>
                </a:cubicBezTo>
                <a:cubicBezTo>
                  <a:pt x="276" y="122"/>
                  <a:pt x="257" y="74"/>
                  <a:pt x="239" y="0"/>
                </a:cubicBezTo>
                <a:cubicBezTo>
                  <a:pt x="230" y="0"/>
                  <a:pt x="227" y="6"/>
                  <a:pt x="219" y="6"/>
                </a:cubicBezTo>
                <a:cubicBezTo>
                  <a:pt x="214" y="6"/>
                  <a:pt x="213" y="4"/>
                  <a:pt x="209" y="1"/>
                </a:cubicBezTo>
                <a:cubicBezTo>
                  <a:pt x="203" y="8"/>
                  <a:pt x="206" y="17"/>
                  <a:pt x="203" y="27"/>
                </a:cubicBezTo>
                <a:cubicBezTo>
                  <a:pt x="199" y="38"/>
                  <a:pt x="193" y="47"/>
                  <a:pt x="193" y="60"/>
                </a:cubicBezTo>
                <a:cubicBezTo>
                  <a:pt x="193" y="64"/>
                  <a:pt x="193" y="66"/>
                  <a:pt x="193" y="72"/>
                </a:cubicBezTo>
                <a:cubicBezTo>
                  <a:pt x="193" y="95"/>
                  <a:pt x="164" y="86"/>
                  <a:pt x="150" y="93"/>
                </a:cubicBezTo>
                <a:cubicBezTo>
                  <a:pt x="147" y="96"/>
                  <a:pt x="138" y="104"/>
                  <a:pt x="132" y="104"/>
                </a:cubicBezTo>
                <a:cubicBezTo>
                  <a:pt x="115" y="104"/>
                  <a:pt x="122" y="69"/>
                  <a:pt x="110" y="69"/>
                </a:cubicBezTo>
                <a:cubicBezTo>
                  <a:pt x="101" y="69"/>
                  <a:pt x="100" y="77"/>
                  <a:pt x="94" y="80"/>
                </a:cubicBezTo>
                <a:cubicBezTo>
                  <a:pt x="72" y="86"/>
                  <a:pt x="57" y="93"/>
                  <a:pt x="44" y="112"/>
                </a:cubicBezTo>
                <a:cubicBezTo>
                  <a:pt x="38" y="122"/>
                  <a:pt x="30" y="125"/>
                  <a:pt x="20" y="134"/>
                </a:cubicBezTo>
                <a:cubicBezTo>
                  <a:pt x="17" y="138"/>
                  <a:pt x="21" y="144"/>
                  <a:pt x="17" y="146"/>
                </a:cubicBezTo>
                <a:cubicBezTo>
                  <a:pt x="8" y="154"/>
                  <a:pt x="1" y="147"/>
                  <a:pt x="1" y="166"/>
                </a:cubicBezTo>
                <a:cubicBezTo>
                  <a:pt x="1" y="170"/>
                  <a:pt x="0" y="175"/>
                  <a:pt x="1" y="177"/>
                </a:cubicBezTo>
                <a:cubicBezTo>
                  <a:pt x="5" y="178"/>
                  <a:pt x="15" y="177"/>
                  <a:pt x="20" y="178"/>
                </a:cubicBezTo>
                <a:cubicBezTo>
                  <a:pt x="26" y="181"/>
                  <a:pt x="22" y="189"/>
                  <a:pt x="22" y="195"/>
                </a:cubicBezTo>
                <a:cubicBezTo>
                  <a:pt x="24" y="203"/>
                  <a:pt x="33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63" y="241"/>
                  <a:pt x="74" y="236"/>
                  <a:pt x="89" y="239"/>
                </a:cubicBezTo>
                <a:cubicBezTo>
                  <a:pt x="101" y="240"/>
                  <a:pt x="99" y="263"/>
                  <a:pt x="105" y="263"/>
                </a:cubicBezTo>
                <a:cubicBezTo>
                  <a:pt x="110" y="263"/>
                  <a:pt x="110" y="259"/>
                  <a:pt x="113" y="259"/>
                </a:cubicBezTo>
                <a:cubicBezTo>
                  <a:pt x="113" y="263"/>
                  <a:pt x="118" y="267"/>
                  <a:pt x="122" y="267"/>
                </a:cubicBezTo>
                <a:cubicBezTo>
                  <a:pt x="127" y="267"/>
                  <a:pt x="131" y="262"/>
                  <a:pt x="133" y="259"/>
                </a:cubicBezTo>
                <a:cubicBezTo>
                  <a:pt x="126" y="239"/>
                  <a:pt x="96" y="227"/>
                  <a:pt x="96" y="226"/>
                </a:cubicBezTo>
                <a:cubicBezTo>
                  <a:pt x="96" y="216"/>
                  <a:pt x="110" y="182"/>
                  <a:pt x="126" y="184"/>
                </a:cubicBezTo>
                <a:cubicBezTo>
                  <a:pt x="100" y="237"/>
                  <a:pt x="160" y="243"/>
                  <a:pt x="167" y="261"/>
                </a:cubicBezTo>
                <a:cubicBezTo>
                  <a:pt x="183" y="299"/>
                  <a:pt x="165" y="311"/>
                  <a:pt x="191" y="369"/>
                </a:cubicBezTo>
                <a:cubicBezTo>
                  <a:pt x="198" y="384"/>
                  <a:pt x="208" y="412"/>
                  <a:pt x="214" y="435"/>
                </a:cubicBezTo>
                <a:cubicBezTo>
                  <a:pt x="231" y="491"/>
                  <a:pt x="193" y="487"/>
                  <a:pt x="228" y="510"/>
                </a:cubicBezTo>
                <a:cubicBezTo>
                  <a:pt x="247" y="524"/>
                  <a:pt x="224" y="544"/>
                  <a:pt x="270" y="585"/>
                </a:cubicBezTo>
                <a:cubicBezTo>
                  <a:pt x="270" y="585"/>
                  <a:pt x="270" y="585"/>
                  <a:pt x="270" y="585"/>
                </a:cubicBezTo>
                <a:cubicBezTo>
                  <a:pt x="277" y="582"/>
                  <a:pt x="277" y="582"/>
                  <a:pt x="277" y="582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2" name="CustomShape 82">
            <a:extLst>
              <a:ext uri="{FF2B5EF4-FFF2-40B4-BE49-F238E27FC236}">
                <a16:creationId xmlns:a16="http://schemas.microsoft.com/office/drawing/2014/main" id="{D7DFBBE2-EB83-4944-B8D5-7442B671DCEB}"/>
              </a:ext>
            </a:extLst>
          </p:cNvPr>
          <p:cNvSpPr/>
          <p:nvPr/>
        </p:nvSpPr>
        <p:spPr>
          <a:xfrm>
            <a:off x="7730536" y="4883527"/>
            <a:ext cx="289440" cy="292320"/>
          </a:xfrm>
          <a:custGeom>
            <a:avLst/>
            <a:gdLst/>
            <a:ahLst/>
            <a:cxnLst/>
            <a:rect l="l" t="t" r="r" b="b"/>
            <a:pathLst>
              <a:path w="126" h="127">
                <a:moveTo>
                  <a:pt x="125" y="17"/>
                </a:moveTo>
                <a:cubicBezTo>
                  <a:pt x="124" y="15"/>
                  <a:pt x="121" y="12"/>
                  <a:pt x="118" y="12"/>
                </a:cubicBezTo>
                <a:cubicBezTo>
                  <a:pt x="104" y="23"/>
                  <a:pt x="98" y="49"/>
                  <a:pt x="87" y="69"/>
                </a:cubicBezTo>
                <a:cubicBezTo>
                  <a:pt x="70" y="101"/>
                  <a:pt x="35" y="127"/>
                  <a:pt x="24" y="105"/>
                </a:cubicBezTo>
                <a:cubicBezTo>
                  <a:pt x="11" y="80"/>
                  <a:pt x="16" y="75"/>
                  <a:pt x="0" y="73"/>
                </a:cubicBezTo>
                <a:cubicBezTo>
                  <a:pt x="4" y="67"/>
                  <a:pt x="6" y="63"/>
                  <a:pt x="6" y="55"/>
                </a:cubicBezTo>
                <a:cubicBezTo>
                  <a:pt x="6" y="52"/>
                  <a:pt x="6" y="53"/>
                  <a:pt x="6" y="49"/>
                </a:cubicBezTo>
                <a:cubicBezTo>
                  <a:pt x="6" y="41"/>
                  <a:pt x="12" y="43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0" y="36"/>
                  <a:pt x="23" y="33"/>
                  <a:pt x="25" y="32"/>
                </a:cubicBezTo>
                <a:cubicBezTo>
                  <a:pt x="25" y="27"/>
                  <a:pt x="25" y="23"/>
                  <a:pt x="25" y="22"/>
                </a:cubicBezTo>
                <a:cubicBezTo>
                  <a:pt x="25" y="11"/>
                  <a:pt x="34" y="20"/>
                  <a:pt x="45" y="17"/>
                </a:cubicBezTo>
                <a:cubicBezTo>
                  <a:pt x="48" y="17"/>
                  <a:pt x="49" y="12"/>
                  <a:pt x="51" y="12"/>
                </a:cubicBezTo>
                <a:cubicBezTo>
                  <a:pt x="66" y="12"/>
                  <a:pt x="77" y="20"/>
                  <a:pt x="92" y="20"/>
                </a:cubicBezTo>
                <a:cubicBezTo>
                  <a:pt x="103" y="20"/>
                  <a:pt x="100" y="14"/>
                  <a:pt x="103" y="5"/>
                </a:cubicBezTo>
                <a:cubicBezTo>
                  <a:pt x="104" y="0"/>
                  <a:pt x="115" y="3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0"/>
                  <a:pt x="125" y="12"/>
                  <a:pt x="126" y="1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3" name="Line 83">
            <a:extLst>
              <a:ext uri="{FF2B5EF4-FFF2-40B4-BE49-F238E27FC236}">
                <a16:creationId xmlns:a16="http://schemas.microsoft.com/office/drawing/2014/main" id="{DAEE73E5-6AFA-4E41-826F-D570B65EF8F6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4" name="Line 84">
            <a:extLst>
              <a:ext uri="{FF2B5EF4-FFF2-40B4-BE49-F238E27FC236}">
                <a16:creationId xmlns:a16="http://schemas.microsoft.com/office/drawing/2014/main" id="{2619C29E-E682-40C5-93FC-2827D16A38E8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5" name="Line 85">
            <a:extLst>
              <a:ext uri="{FF2B5EF4-FFF2-40B4-BE49-F238E27FC236}">
                <a16:creationId xmlns:a16="http://schemas.microsoft.com/office/drawing/2014/main" id="{7C75FB9D-D338-41C1-924D-1C8D0FF9941D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6" name="Line 86">
            <a:extLst>
              <a:ext uri="{FF2B5EF4-FFF2-40B4-BE49-F238E27FC236}">
                <a16:creationId xmlns:a16="http://schemas.microsoft.com/office/drawing/2014/main" id="{38B08B32-56F8-43BD-A559-168F9C8B8AA2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7" name="CustomShape 87">
            <a:extLst>
              <a:ext uri="{FF2B5EF4-FFF2-40B4-BE49-F238E27FC236}">
                <a16:creationId xmlns:a16="http://schemas.microsoft.com/office/drawing/2014/main" id="{858D0484-0E82-408A-B5BB-21FA6036EC11}"/>
              </a:ext>
            </a:extLst>
          </p:cNvPr>
          <p:cNvSpPr/>
          <p:nvPr/>
        </p:nvSpPr>
        <p:spPr>
          <a:xfrm>
            <a:off x="1930216" y="3344887"/>
            <a:ext cx="674280" cy="562320"/>
          </a:xfrm>
          <a:custGeom>
            <a:avLst/>
            <a:gdLst/>
            <a:ahLst/>
            <a:cxnLst/>
            <a:rect l="l" t="t" r="r" b="b"/>
            <a:pathLst>
              <a:path w="293" h="244">
                <a:moveTo>
                  <a:pt x="142" y="21"/>
                </a:moveTo>
                <a:cubicBezTo>
                  <a:pt x="136" y="31"/>
                  <a:pt x="129" y="41"/>
                  <a:pt x="129" y="57"/>
                </a:cubicBezTo>
                <a:cubicBezTo>
                  <a:pt x="129" y="78"/>
                  <a:pt x="150" y="70"/>
                  <a:pt x="150" y="87"/>
                </a:cubicBezTo>
                <a:cubicBezTo>
                  <a:pt x="150" y="96"/>
                  <a:pt x="160" y="91"/>
                  <a:pt x="165" y="94"/>
                </a:cubicBezTo>
                <a:cubicBezTo>
                  <a:pt x="171" y="96"/>
                  <a:pt x="168" y="110"/>
                  <a:pt x="175" y="110"/>
                </a:cubicBezTo>
                <a:cubicBezTo>
                  <a:pt x="181" y="110"/>
                  <a:pt x="182" y="110"/>
                  <a:pt x="185" y="110"/>
                </a:cubicBezTo>
                <a:cubicBezTo>
                  <a:pt x="193" y="110"/>
                  <a:pt x="198" y="123"/>
                  <a:pt x="211" y="124"/>
                </a:cubicBezTo>
                <a:cubicBezTo>
                  <a:pt x="211" y="132"/>
                  <a:pt x="212" y="134"/>
                  <a:pt x="214" y="138"/>
                </a:cubicBezTo>
                <a:cubicBezTo>
                  <a:pt x="214" y="138"/>
                  <a:pt x="214" y="138"/>
                  <a:pt x="214" y="138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43" y="143"/>
                  <a:pt x="245" y="147"/>
                  <a:pt x="250" y="151"/>
                </a:cubicBezTo>
                <a:cubicBezTo>
                  <a:pt x="251" y="156"/>
                  <a:pt x="251" y="160"/>
                  <a:pt x="256" y="160"/>
                </a:cubicBezTo>
                <a:cubicBezTo>
                  <a:pt x="265" y="160"/>
                  <a:pt x="263" y="153"/>
                  <a:pt x="270" y="153"/>
                </a:cubicBezTo>
                <a:cubicBezTo>
                  <a:pt x="272" y="153"/>
                  <a:pt x="277" y="155"/>
                  <a:pt x="277" y="156"/>
                </a:cubicBezTo>
                <a:cubicBezTo>
                  <a:pt x="279" y="161"/>
                  <a:pt x="276" y="164"/>
                  <a:pt x="276" y="169"/>
                </a:cubicBezTo>
                <a:cubicBezTo>
                  <a:pt x="277" y="177"/>
                  <a:pt x="289" y="177"/>
                  <a:pt x="293" y="185"/>
                </a:cubicBezTo>
                <a:cubicBezTo>
                  <a:pt x="275" y="199"/>
                  <a:pt x="260" y="234"/>
                  <a:pt x="235" y="240"/>
                </a:cubicBezTo>
                <a:cubicBezTo>
                  <a:pt x="220" y="244"/>
                  <a:pt x="201" y="233"/>
                  <a:pt x="196" y="222"/>
                </a:cubicBezTo>
                <a:cubicBezTo>
                  <a:pt x="182" y="208"/>
                  <a:pt x="169" y="204"/>
                  <a:pt x="156" y="188"/>
                </a:cubicBezTo>
                <a:cubicBezTo>
                  <a:pt x="153" y="183"/>
                  <a:pt x="155" y="179"/>
                  <a:pt x="150" y="174"/>
                </a:cubicBezTo>
                <a:cubicBezTo>
                  <a:pt x="147" y="176"/>
                  <a:pt x="147" y="183"/>
                  <a:pt x="142" y="183"/>
                </a:cubicBezTo>
                <a:cubicBezTo>
                  <a:pt x="136" y="183"/>
                  <a:pt x="131" y="177"/>
                  <a:pt x="124" y="177"/>
                </a:cubicBezTo>
                <a:cubicBezTo>
                  <a:pt x="116" y="177"/>
                  <a:pt x="115" y="185"/>
                  <a:pt x="105" y="185"/>
                </a:cubicBezTo>
                <a:cubicBezTo>
                  <a:pt x="83" y="185"/>
                  <a:pt x="94" y="138"/>
                  <a:pt x="73" y="138"/>
                </a:cubicBezTo>
                <a:cubicBezTo>
                  <a:pt x="70" y="138"/>
                  <a:pt x="69" y="143"/>
                  <a:pt x="68" y="143"/>
                </a:cubicBezTo>
                <a:cubicBezTo>
                  <a:pt x="58" y="143"/>
                  <a:pt x="57" y="129"/>
                  <a:pt x="47" y="129"/>
                </a:cubicBezTo>
                <a:cubicBezTo>
                  <a:pt x="41" y="129"/>
                  <a:pt x="36" y="132"/>
                  <a:pt x="36" y="124"/>
                </a:cubicBezTo>
                <a:cubicBezTo>
                  <a:pt x="35" y="118"/>
                  <a:pt x="38" y="105"/>
                  <a:pt x="30" y="105"/>
                </a:cubicBezTo>
                <a:cubicBezTo>
                  <a:pt x="25" y="105"/>
                  <a:pt x="22" y="111"/>
                  <a:pt x="16" y="111"/>
                </a:cubicBezTo>
                <a:cubicBezTo>
                  <a:pt x="14" y="111"/>
                  <a:pt x="13" y="108"/>
                  <a:pt x="13" y="105"/>
                </a:cubicBezTo>
                <a:cubicBezTo>
                  <a:pt x="13" y="99"/>
                  <a:pt x="17" y="87"/>
                  <a:pt x="13" y="80"/>
                </a:cubicBezTo>
                <a:cubicBezTo>
                  <a:pt x="13" y="79"/>
                  <a:pt x="0" y="78"/>
                  <a:pt x="0" y="74"/>
                </a:cubicBezTo>
                <a:cubicBezTo>
                  <a:pt x="0" y="68"/>
                  <a:pt x="5" y="64"/>
                  <a:pt x="5" y="54"/>
                </a:cubicBezTo>
                <a:cubicBezTo>
                  <a:pt x="10" y="58"/>
                  <a:pt x="16" y="58"/>
                  <a:pt x="22" y="58"/>
                </a:cubicBezTo>
                <a:cubicBezTo>
                  <a:pt x="25" y="58"/>
                  <a:pt x="41" y="49"/>
                  <a:pt x="42" y="47"/>
                </a:cubicBezTo>
                <a:cubicBezTo>
                  <a:pt x="45" y="38"/>
                  <a:pt x="37" y="33"/>
                  <a:pt x="43" y="27"/>
                </a:cubicBezTo>
                <a:cubicBezTo>
                  <a:pt x="51" y="20"/>
                  <a:pt x="65" y="11"/>
                  <a:pt x="78" y="4"/>
                </a:cubicBezTo>
                <a:cubicBezTo>
                  <a:pt x="78" y="4"/>
                  <a:pt x="78" y="5"/>
                  <a:pt x="78" y="5"/>
                </a:cubicBezTo>
                <a:cubicBezTo>
                  <a:pt x="78" y="10"/>
                  <a:pt x="92" y="11"/>
                  <a:pt x="96" y="11"/>
                </a:cubicBezTo>
                <a:cubicBezTo>
                  <a:pt x="104" y="11"/>
                  <a:pt x="106" y="6"/>
                  <a:pt x="108" y="0"/>
                </a:cubicBezTo>
                <a:cubicBezTo>
                  <a:pt x="114" y="1"/>
                  <a:pt x="121" y="0"/>
                  <a:pt x="128" y="3"/>
                </a:cubicBezTo>
                <a:cubicBezTo>
                  <a:pt x="132" y="5"/>
                  <a:pt x="136" y="17"/>
                  <a:pt x="140" y="20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2" y="21"/>
                  <a:pt x="142" y="21"/>
                  <a:pt x="142" y="21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8" name="CustomShape 88">
            <a:extLst>
              <a:ext uri="{FF2B5EF4-FFF2-40B4-BE49-F238E27FC236}">
                <a16:creationId xmlns:a16="http://schemas.microsoft.com/office/drawing/2014/main" id="{A791FA51-E5B1-4B28-B8FC-CB42C5215918}"/>
              </a:ext>
            </a:extLst>
          </p:cNvPr>
          <p:cNvSpPr/>
          <p:nvPr/>
        </p:nvSpPr>
        <p:spPr>
          <a:xfrm>
            <a:off x="7710736" y="4134727"/>
            <a:ext cx="49320" cy="62280"/>
          </a:xfrm>
          <a:custGeom>
            <a:avLst/>
            <a:gdLst/>
            <a:ahLst/>
            <a:cxnLst/>
            <a:rect l="l" t="t" r="r" b="b"/>
            <a:pathLst>
              <a:path w="22" h="27">
                <a:moveTo>
                  <a:pt x="13" y="0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20"/>
                  <a:pt x="1" y="25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3" y="0"/>
                  <a:pt x="13" y="0"/>
                  <a:pt x="13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19" name="CustomShape 89">
            <a:extLst>
              <a:ext uri="{FF2B5EF4-FFF2-40B4-BE49-F238E27FC236}">
                <a16:creationId xmlns:a16="http://schemas.microsoft.com/office/drawing/2014/main" id="{3CD837CC-3C27-48B7-905B-11CB21017C3E}"/>
              </a:ext>
            </a:extLst>
          </p:cNvPr>
          <p:cNvSpPr/>
          <p:nvPr/>
        </p:nvSpPr>
        <p:spPr>
          <a:xfrm>
            <a:off x="7663936" y="4178647"/>
            <a:ext cx="20880" cy="29520"/>
          </a:xfrm>
          <a:custGeom>
            <a:avLst/>
            <a:gdLst/>
            <a:ahLst/>
            <a:cxnLst/>
            <a:rect l="l" t="t" r="r" b="b"/>
            <a:pathLst>
              <a:path w="9" h="13">
                <a:moveTo>
                  <a:pt x="0" y="12"/>
                </a:moveTo>
                <a:cubicBezTo>
                  <a:pt x="4" y="11"/>
                  <a:pt x="8" y="12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3" y="7"/>
                  <a:pt x="0" y="12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0" name="CustomShape 90">
            <a:extLst>
              <a:ext uri="{FF2B5EF4-FFF2-40B4-BE49-F238E27FC236}">
                <a16:creationId xmlns:a16="http://schemas.microsoft.com/office/drawing/2014/main" id="{734FF540-88C1-4FF3-83DB-039293E0C2D6}"/>
              </a:ext>
            </a:extLst>
          </p:cNvPr>
          <p:cNvSpPr/>
          <p:nvPr/>
        </p:nvSpPr>
        <p:spPr>
          <a:xfrm>
            <a:off x="920056" y="4646287"/>
            <a:ext cx="346320" cy="469800"/>
          </a:xfrm>
          <a:custGeom>
            <a:avLst/>
            <a:gdLst/>
            <a:ahLst/>
            <a:cxnLst/>
            <a:rect l="l" t="t" r="r" b="b"/>
            <a:pathLst>
              <a:path w="151" h="204">
                <a:moveTo>
                  <a:pt x="146" y="123"/>
                </a:moveTo>
                <a:cubicBezTo>
                  <a:pt x="146" y="125"/>
                  <a:pt x="145" y="128"/>
                  <a:pt x="142" y="128"/>
                </a:cubicBezTo>
                <a:cubicBezTo>
                  <a:pt x="137" y="128"/>
                  <a:pt x="135" y="122"/>
                  <a:pt x="132" y="122"/>
                </a:cubicBezTo>
                <a:cubicBezTo>
                  <a:pt x="130" y="122"/>
                  <a:pt x="122" y="139"/>
                  <a:pt x="122" y="141"/>
                </a:cubicBezTo>
                <a:cubicBezTo>
                  <a:pt x="122" y="146"/>
                  <a:pt x="128" y="144"/>
                  <a:pt x="128" y="149"/>
                </a:cubicBezTo>
                <a:cubicBezTo>
                  <a:pt x="128" y="156"/>
                  <a:pt x="128" y="161"/>
                  <a:pt x="128" y="172"/>
                </a:cubicBezTo>
                <a:cubicBezTo>
                  <a:pt x="118" y="174"/>
                  <a:pt x="114" y="178"/>
                  <a:pt x="114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1" y="198"/>
                  <a:pt x="107" y="200"/>
                  <a:pt x="98" y="200"/>
                </a:cubicBezTo>
                <a:cubicBezTo>
                  <a:pt x="86" y="200"/>
                  <a:pt x="94" y="187"/>
                  <a:pt x="80" y="187"/>
                </a:cubicBezTo>
                <a:cubicBezTo>
                  <a:pt x="71" y="187"/>
                  <a:pt x="57" y="194"/>
                  <a:pt x="57" y="204"/>
                </a:cubicBezTo>
                <a:cubicBezTo>
                  <a:pt x="52" y="203"/>
                  <a:pt x="44" y="190"/>
                  <a:pt x="43" y="189"/>
                </a:cubicBezTo>
                <a:cubicBezTo>
                  <a:pt x="39" y="187"/>
                  <a:pt x="37" y="187"/>
                  <a:pt x="35" y="189"/>
                </a:cubicBezTo>
                <a:cubicBezTo>
                  <a:pt x="32" y="183"/>
                  <a:pt x="31" y="178"/>
                  <a:pt x="30" y="173"/>
                </a:cubicBezTo>
                <a:cubicBezTo>
                  <a:pt x="26" y="154"/>
                  <a:pt x="30" y="141"/>
                  <a:pt x="23" y="125"/>
                </a:cubicBezTo>
                <a:cubicBezTo>
                  <a:pt x="19" y="114"/>
                  <a:pt x="12" y="117"/>
                  <a:pt x="15" y="109"/>
                </a:cubicBezTo>
                <a:cubicBezTo>
                  <a:pt x="23" y="102"/>
                  <a:pt x="6" y="82"/>
                  <a:pt x="6" y="69"/>
                </a:cubicBezTo>
                <a:cubicBezTo>
                  <a:pt x="6" y="59"/>
                  <a:pt x="6" y="44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1" y="32"/>
                  <a:pt x="11" y="32"/>
                  <a:pt x="11" y="32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31" y="58"/>
                  <a:pt x="38" y="61"/>
                  <a:pt x="47" y="44"/>
                </a:cubicBezTo>
                <a:cubicBezTo>
                  <a:pt x="53" y="32"/>
                  <a:pt x="81" y="50"/>
                  <a:pt x="81" y="50"/>
                </a:cubicBezTo>
                <a:cubicBezTo>
                  <a:pt x="89" y="39"/>
                  <a:pt x="81" y="32"/>
                  <a:pt x="73" y="23"/>
                </a:cubicBezTo>
                <a:cubicBezTo>
                  <a:pt x="79" y="22"/>
                  <a:pt x="74" y="0"/>
                  <a:pt x="87" y="16"/>
                </a:cubicBezTo>
                <a:cubicBezTo>
                  <a:pt x="91" y="19"/>
                  <a:pt x="100" y="23"/>
                  <a:pt x="110" y="26"/>
                </a:cubicBezTo>
                <a:cubicBezTo>
                  <a:pt x="111" y="26"/>
                  <a:pt x="113" y="27"/>
                  <a:pt x="114" y="27"/>
                </a:cubicBezTo>
                <a:cubicBezTo>
                  <a:pt x="114" y="31"/>
                  <a:pt x="113" y="38"/>
                  <a:pt x="114" y="44"/>
                </a:cubicBezTo>
                <a:cubicBezTo>
                  <a:pt x="126" y="43"/>
                  <a:pt x="146" y="50"/>
                  <a:pt x="146" y="60"/>
                </a:cubicBezTo>
                <a:cubicBezTo>
                  <a:pt x="146" y="67"/>
                  <a:pt x="138" y="70"/>
                  <a:pt x="138" y="81"/>
                </a:cubicBezTo>
                <a:cubicBezTo>
                  <a:pt x="138" y="92"/>
                  <a:pt x="151" y="94"/>
                  <a:pt x="151" y="103"/>
                </a:cubicBezTo>
                <a:cubicBezTo>
                  <a:pt x="151" y="109"/>
                  <a:pt x="149" y="114"/>
                  <a:pt x="149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46" y="123"/>
                  <a:pt x="146" y="123"/>
                  <a:pt x="146" y="123"/>
                </a:cubicBezTo>
                <a:close/>
                <a:moveTo>
                  <a:pt x="98" y="147"/>
                </a:moveTo>
                <a:cubicBezTo>
                  <a:pt x="101" y="147"/>
                  <a:pt x="98" y="142"/>
                  <a:pt x="98" y="140"/>
                </a:cubicBezTo>
                <a:cubicBezTo>
                  <a:pt x="98" y="128"/>
                  <a:pt x="85" y="110"/>
                  <a:pt x="74" y="110"/>
                </a:cubicBezTo>
                <a:cubicBezTo>
                  <a:pt x="64" y="110"/>
                  <a:pt x="59" y="103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2" y="113"/>
                  <a:pt x="60" y="123"/>
                  <a:pt x="69" y="123"/>
                </a:cubicBezTo>
                <a:cubicBezTo>
                  <a:pt x="70" y="123"/>
                  <a:pt x="74" y="120"/>
                  <a:pt x="76" y="120"/>
                </a:cubicBezTo>
                <a:cubicBezTo>
                  <a:pt x="80" y="120"/>
                  <a:pt x="81" y="126"/>
                  <a:pt x="81" y="129"/>
                </a:cubicBezTo>
                <a:cubicBezTo>
                  <a:pt x="81" y="134"/>
                  <a:pt x="66" y="142"/>
                  <a:pt x="62" y="142"/>
                </a:cubicBezTo>
                <a:cubicBezTo>
                  <a:pt x="62" y="151"/>
                  <a:pt x="64" y="161"/>
                  <a:pt x="57" y="162"/>
                </a:cubicBezTo>
                <a:cubicBezTo>
                  <a:pt x="55" y="158"/>
                  <a:pt x="54" y="156"/>
                  <a:pt x="52" y="156"/>
                </a:cubicBezTo>
                <a:cubicBezTo>
                  <a:pt x="49" y="156"/>
                  <a:pt x="43" y="158"/>
                  <a:pt x="43" y="162"/>
                </a:cubicBezTo>
                <a:cubicBezTo>
                  <a:pt x="43" y="173"/>
                  <a:pt x="48" y="182"/>
                  <a:pt x="57" y="182"/>
                </a:cubicBezTo>
                <a:cubicBezTo>
                  <a:pt x="68" y="182"/>
                  <a:pt x="79" y="160"/>
                  <a:pt x="82" y="149"/>
                </a:cubicBezTo>
                <a:cubicBezTo>
                  <a:pt x="86" y="150"/>
                  <a:pt x="87" y="149"/>
                  <a:pt x="89" y="149"/>
                </a:cubicBezTo>
                <a:cubicBezTo>
                  <a:pt x="89" y="154"/>
                  <a:pt x="90" y="163"/>
                  <a:pt x="92" y="163"/>
                </a:cubicBezTo>
                <a:cubicBezTo>
                  <a:pt x="98" y="163"/>
                  <a:pt x="94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1" name="CustomShape 91">
            <a:extLst>
              <a:ext uri="{FF2B5EF4-FFF2-40B4-BE49-F238E27FC236}">
                <a16:creationId xmlns:a16="http://schemas.microsoft.com/office/drawing/2014/main" id="{44C0D35D-0150-4939-895C-38CED88CFA5C}"/>
              </a:ext>
            </a:extLst>
          </p:cNvPr>
          <p:cNvSpPr/>
          <p:nvPr/>
        </p:nvSpPr>
        <p:spPr>
          <a:xfrm>
            <a:off x="1181416" y="4923127"/>
            <a:ext cx="303480" cy="404640"/>
          </a:xfrm>
          <a:custGeom>
            <a:avLst/>
            <a:gdLst/>
            <a:ahLst/>
            <a:cxnLst/>
            <a:rect l="l" t="t" r="r" b="b"/>
            <a:pathLst>
              <a:path w="132" h="176">
                <a:moveTo>
                  <a:pt x="55" y="155"/>
                </a:moveTo>
                <a:cubicBezTo>
                  <a:pt x="57" y="152"/>
                  <a:pt x="58" y="152"/>
                  <a:pt x="60" y="149"/>
                </a:cubicBezTo>
                <a:cubicBezTo>
                  <a:pt x="55" y="145"/>
                  <a:pt x="50" y="143"/>
                  <a:pt x="46" y="138"/>
                </a:cubicBezTo>
                <a:cubicBezTo>
                  <a:pt x="32" y="145"/>
                  <a:pt x="28" y="123"/>
                  <a:pt x="10" y="121"/>
                </a:cubicBezTo>
                <a:cubicBezTo>
                  <a:pt x="12" y="112"/>
                  <a:pt x="7" y="107"/>
                  <a:pt x="7" y="101"/>
                </a:cubicBezTo>
                <a:cubicBezTo>
                  <a:pt x="7" y="94"/>
                  <a:pt x="16" y="98"/>
                  <a:pt x="16" y="90"/>
                </a:cubicBezTo>
                <a:cubicBezTo>
                  <a:pt x="16" y="79"/>
                  <a:pt x="0" y="78"/>
                  <a:pt x="0" y="67"/>
                </a:cubicBezTo>
                <a:cubicBezTo>
                  <a:pt x="0" y="58"/>
                  <a:pt x="4" y="54"/>
                  <a:pt x="14" y="52"/>
                </a:cubicBezTo>
                <a:cubicBezTo>
                  <a:pt x="14" y="41"/>
                  <a:pt x="14" y="36"/>
                  <a:pt x="14" y="29"/>
                </a:cubicBezTo>
                <a:cubicBezTo>
                  <a:pt x="14" y="24"/>
                  <a:pt x="8" y="26"/>
                  <a:pt x="8" y="21"/>
                </a:cubicBezTo>
                <a:cubicBezTo>
                  <a:pt x="8" y="19"/>
                  <a:pt x="16" y="2"/>
                  <a:pt x="18" y="2"/>
                </a:cubicBezTo>
                <a:cubicBezTo>
                  <a:pt x="21" y="2"/>
                  <a:pt x="23" y="8"/>
                  <a:pt x="28" y="8"/>
                </a:cubicBezTo>
                <a:cubicBezTo>
                  <a:pt x="35" y="8"/>
                  <a:pt x="31" y="0"/>
                  <a:pt x="39" y="0"/>
                </a:cubicBezTo>
                <a:cubicBezTo>
                  <a:pt x="44" y="0"/>
                  <a:pt x="46" y="3"/>
                  <a:pt x="50" y="8"/>
                </a:cubicBezTo>
                <a:cubicBezTo>
                  <a:pt x="50" y="13"/>
                  <a:pt x="55" y="19"/>
                  <a:pt x="60" y="19"/>
                </a:cubicBezTo>
                <a:cubicBezTo>
                  <a:pt x="64" y="19"/>
                  <a:pt x="64" y="16"/>
                  <a:pt x="69" y="15"/>
                </a:cubicBezTo>
                <a:cubicBezTo>
                  <a:pt x="71" y="29"/>
                  <a:pt x="77" y="24"/>
                  <a:pt x="87" y="27"/>
                </a:cubicBezTo>
                <a:cubicBezTo>
                  <a:pt x="90" y="30"/>
                  <a:pt x="89" y="32"/>
                  <a:pt x="90" y="36"/>
                </a:cubicBezTo>
                <a:cubicBezTo>
                  <a:pt x="95" y="47"/>
                  <a:pt x="110" y="50"/>
                  <a:pt x="110" y="62"/>
                </a:cubicBezTo>
                <a:cubicBezTo>
                  <a:pt x="110" y="69"/>
                  <a:pt x="106" y="70"/>
                  <a:pt x="106" y="75"/>
                </a:cubicBezTo>
                <a:cubicBezTo>
                  <a:pt x="106" y="99"/>
                  <a:pt x="132" y="110"/>
                  <a:pt x="132" y="129"/>
                </a:cubicBezTo>
                <a:cubicBezTo>
                  <a:pt x="132" y="133"/>
                  <a:pt x="132" y="134"/>
                  <a:pt x="132" y="138"/>
                </a:cubicBezTo>
                <a:cubicBezTo>
                  <a:pt x="123" y="144"/>
                  <a:pt x="112" y="144"/>
                  <a:pt x="98" y="144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0" y="157"/>
                  <a:pt x="96" y="157"/>
                  <a:pt x="96" y="160"/>
                </a:cubicBezTo>
                <a:cubicBezTo>
                  <a:pt x="96" y="170"/>
                  <a:pt x="93" y="168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3" y="174"/>
                  <a:pt x="90" y="174"/>
                  <a:pt x="88" y="174"/>
                </a:cubicBezTo>
                <a:cubicBezTo>
                  <a:pt x="85" y="174"/>
                  <a:pt x="84" y="169"/>
                  <a:pt x="79" y="169"/>
                </a:cubicBezTo>
                <a:cubicBezTo>
                  <a:pt x="78" y="169"/>
                  <a:pt x="74" y="169"/>
                  <a:pt x="69" y="170"/>
                </a:cubicBezTo>
                <a:cubicBezTo>
                  <a:pt x="67" y="163"/>
                  <a:pt x="63" y="158"/>
                  <a:pt x="5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55" y="155"/>
                  <a:pt x="55" y="155"/>
                  <a:pt x="55" y="15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2" name="CustomShape 92">
            <a:extLst>
              <a:ext uri="{FF2B5EF4-FFF2-40B4-BE49-F238E27FC236}">
                <a16:creationId xmlns:a16="http://schemas.microsoft.com/office/drawing/2014/main" id="{408E58CC-5D4F-4CE3-A2BE-7C535CA417FB}"/>
              </a:ext>
            </a:extLst>
          </p:cNvPr>
          <p:cNvSpPr/>
          <p:nvPr/>
        </p:nvSpPr>
        <p:spPr>
          <a:xfrm>
            <a:off x="8013136" y="4738447"/>
            <a:ext cx="376200" cy="957240"/>
          </a:xfrm>
          <a:custGeom>
            <a:avLst/>
            <a:gdLst/>
            <a:ahLst/>
            <a:cxnLst/>
            <a:rect l="l" t="t" r="r" b="b"/>
            <a:pathLst>
              <a:path w="163" h="416">
                <a:moveTo>
                  <a:pt x="29" y="160"/>
                </a:moveTo>
                <a:cubicBezTo>
                  <a:pt x="35" y="160"/>
                  <a:pt x="43" y="160"/>
                  <a:pt x="43" y="153"/>
                </a:cubicBezTo>
                <a:cubicBezTo>
                  <a:pt x="43" y="147"/>
                  <a:pt x="38" y="144"/>
                  <a:pt x="38" y="136"/>
                </a:cubicBezTo>
                <a:cubicBezTo>
                  <a:pt x="38" y="130"/>
                  <a:pt x="46" y="116"/>
                  <a:pt x="52" y="116"/>
                </a:cubicBezTo>
                <a:cubicBezTo>
                  <a:pt x="72" y="116"/>
                  <a:pt x="105" y="115"/>
                  <a:pt x="105" y="91"/>
                </a:cubicBezTo>
                <a:cubicBezTo>
                  <a:pt x="105" y="85"/>
                  <a:pt x="97" y="80"/>
                  <a:pt x="97" y="74"/>
                </a:cubicBezTo>
                <a:cubicBezTo>
                  <a:pt x="97" y="69"/>
                  <a:pt x="110" y="67"/>
                  <a:pt x="114" y="59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07" y="36"/>
                  <a:pt x="108" y="40"/>
                  <a:pt x="99" y="40"/>
                </a:cubicBezTo>
                <a:cubicBezTo>
                  <a:pt x="97" y="40"/>
                  <a:pt x="77" y="30"/>
                  <a:pt x="77" y="30"/>
                </a:cubicBezTo>
                <a:cubicBezTo>
                  <a:pt x="77" y="30"/>
                  <a:pt x="77" y="30"/>
                  <a:pt x="77" y="3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0" y="0"/>
                  <a:pt x="124" y="11"/>
                  <a:pt x="124" y="14"/>
                </a:cubicBezTo>
                <a:cubicBezTo>
                  <a:pt x="126" y="18"/>
                  <a:pt x="123" y="31"/>
                  <a:pt x="129" y="31"/>
                </a:cubicBezTo>
                <a:cubicBezTo>
                  <a:pt x="132" y="31"/>
                  <a:pt x="135" y="27"/>
                  <a:pt x="140" y="26"/>
                </a:cubicBezTo>
                <a:cubicBezTo>
                  <a:pt x="141" y="40"/>
                  <a:pt x="146" y="58"/>
                  <a:pt x="156" y="80"/>
                </a:cubicBezTo>
                <a:cubicBezTo>
                  <a:pt x="156" y="155"/>
                  <a:pt x="163" y="244"/>
                  <a:pt x="156" y="278"/>
                </a:cubicBezTo>
                <a:cubicBezTo>
                  <a:pt x="151" y="297"/>
                  <a:pt x="135" y="355"/>
                  <a:pt x="99" y="355"/>
                </a:cubicBezTo>
                <a:cubicBezTo>
                  <a:pt x="84" y="355"/>
                  <a:pt x="91" y="332"/>
                  <a:pt x="75" y="345"/>
                </a:cubicBezTo>
                <a:cubicBezTo>
                  <a:pt x="65" y="352"/>
                  <a:pt x="68" y="361"/>
                  <a:pt x="67" y="390"/>
                </a:cubicBezTo>
                <a:cubicBezTo>
                  <a:pt x="46" y="399"/>
                  <a:pt x="46" y="399"/>
                  <a:pt x="60" y="416"/>
                </a:cubicBezTo>
                <a:cubicBezTo>
                  <a:pt x="44" y="405"/>
                  <a:pt x="33" y="393"/>
                  <a:pt x="55" y="381"/>
                </a:cubicBezTo>
                <a:cubicBezTo>
                  <a:pt x="55" y="373"/>
                  <a:pt x="48" y="355"/>
                  <a:pt x="46" y="352"/>
                </a:cubicBezTo>
                <a:cubicBezTo>
                  <a:pt x="24" y="312"/>
                  <a:pt x="14" y="313"/>
                  <a:pt x="1" y="298"/>
                </a:cubicBezTo>
                <a:cubicBezTo>
                  <a:pt x="0" y="297"/>
                  <a:pt x="8" y="275"/>
                  <a:pt x="8" y="257"/>
                </a:cubicBezTo>
                <a:cubicBezTo>
                  <a:pt x="19" y="254"/>
                  <a:pt x="41" y="254"/>
                  <a:pt x="52" y="250"/>
                </a:cubicBezTo>
                <a:cubicBezTo>
                  <a:pt x="50" y="209"/>
                  <a:pt x="38" y="184"/>
                  <a:pt x="29" y="159"/>
                </a:cubicBezTo>
                <a:cubicBezTo>
                  <a:pt x="29" y="159"/>
                  <a:pt x="29" y="159"/>
                  <a:pt x="29" y="159"/>
                </a:cubicBezTo>
                <a:cubicBezTo>
                  <a:pt x="29" y="160"/>
                  <a:pt x="29" y="160"/>
                  <a:pt x="29" y="160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3" name="CustomShape 93">
            <a:extLst>
              <a:ext uri="{FF2B5EF4-FFF2-40B4-BE49-F238E27FC236}">
                <a16:creationId xmlns:a16="http://schemas.microsoft.com/office/drawing/2014/main" id="{AD9671A3-54F9-4D05-A203-33C0E5823F5E}"/>
              </a:ext>
            </a:extLst>
          </p:cNvPr>
          <p:cNvSpPr/>
          <p:nvPr/>
        </p:nvSpPr>
        <p:spPr>
          <a:xfrm>
            <a:off x="4144936" y="2895967"/>
            <a:ext cx="62280" cy="43560"/>
          </a:xfrm>
          <a:custGeom>
            <a:avLst/>
            <a:gdLst/>
            <a:ahLst/>
            <a:cxnLst/>
            <a:rect l="l" t="t" r="r" b="b"/>
            <a:pathLst>
              <a:path w="27" h="19">
                <a:moveTo>
                  <a:pt x="24" y="6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9" y="0"/>
                  <a:pt x="16" y="0"/>
                </a:cubicBezTo>
                <a:cubicBezTo>
                  <a:pt x="10" y="0"/>
                  <a:pt x="0" y="4"/>
                  <a:pt x="0" y="13"/>
                </a:cubicBezTo>
                <a:cubicBezTo>
                  <a:pt x="0" y="17"/>
                  <a:pt x="6" y="19"/>
                  <a:pt x="9" y="19"/>
                </a:cubicBezTo>
                <a:cubicBezTo>
                  <a:pt x="16" y="19"/>
                  <a:pt x="20" y="17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4" y="13"/>
                  <a:pt x="21" y="11"/>
                  <a:pt x="20" y="11"/>
                </a:cubicBezTo>
                <a:cubicBezTo>
                  <a:pt x="22" y="9"/>
                  <a:pt x="24" y="7"/>
                  <a:pt x="24" y="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4" name="CustomShape 94">
            <a:extLst>
              <a:ext uri="{FF2B5EF4-FFF2-40B4-BE49-F238E27FC236}">
                <a16:creationId xmlns:a16="http://schemas.microsoft.com/office/drawing/2014/main" id="{88F5ECF9-6C07-4FF3-9301-1CDD15AD6BC1}"/>
              </a:ext>
            </a:extLst>
          </p:cNvPr>
          <p:cNvSpPr/>
          <p:nvPr/>
        </p:nvSpPr>
        <p:spPr>
          <a:xfrm>
            <a:off x="4286776" y="2969767"/>
            <a:ext cx="28080" cy="2088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2" y="9"/>
                  <a:pt x="10" y="9"/>
                  <a:pt x="12" y="3"/>
                </a:cubicBezTo>
                <a:cubicBezTo>
                  <a:pt x="6" y="3"/>
                  <a:pt x="5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5" name="CustomShape 95">
            <a:extLst>
              <a:ext uri="{FF2B5EF4-FFF2-40B4-BE49-F238E27FC236}">
                <a16:creationId xmlns:a16="http://schemas.microsoft.com/office/drawing/2014/main" id="{2A11AA3C-15AB-4FC9-A9B3-407BD9A6ADED}"/>
              </a:ext>
            </a:extLst>
          </p:cNvPr>
          <p:cNvSpPr/>
          <p:nvPr/>
        </p:nvSpPr>
        <p:spPr>
          <a:xfrm>
            <a:off x="4363456" y="3059407"/>
            <a:ext cx="56520" cy="36720"/>
          </a:xfrm>
          <a:custGeom>
            <a:avLst/>
            <a:gdLst/>
            <a:ahLst/>
            <a:cxnLst/>
            <a:rect l="l" t="t" r="r" b="b"/>
            <a:pathLst>
              <a:path w="25" h="16">
                <a:moveTo>
                  <a:pt x="13" y="0"/>
                </a:moveTo>
                <a:cubicBezTo>
                  <a:pt x="12" y="6"/>
                  <a:pt x="0" y="5"/>
                  <a:pt x="0" y="11"/>
                </a:cubicBezTo>
                <a:cubicBezTo>
                  <a:pt x="0" y="15"/>
                  <a:pt x="4" y="16"/>
                  <a:pt x="6" y="16"/>
                </a:cubicBezTo>
                <a:cubicBezTo>
                  <a:pt x="10" y="16"/>
                  <a:pt x="25" y="9"/>
                  <a:pt x="25" y="5"/>
                </a:cubicBezTo>
                <a:cubicBezTo>
                  <a:pt x="25" y="2"/>
                  <a:pt x="17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6" name="CustomShape 96">
            <a:extLst>
              <a:ext uri="{FF2B5EF4-FFF2-40B4-BE49-F238E27FC236}">
                <a16:creationId xmlns:a16="http://schemas.microsoft.com/office/drawing/2014/main" id="{C20C5AC8-6C86-436B-A60D-417A5449453A}"/>
              </a:ext>
            </a:extLst>
          </p:cNvPr>
          <p:cNvSpPr/>
          <p:nvPr/>
        </p:nvSpPr>
        <p:spPr>
          <a:xfrm>
            <a:off x="4439056" y="3009727"/>
            <a:ext cx="39240" cy="4356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5" y="8"/>
                </a:moveTo>
                <a:cubicBezTo>
                  <a:pt x="11" y="8"/>
                  <a:pt x="12" y="3"/>
                  <a:pt x="12" y="0"/>
                </a:cubicBezTo>
                <a:cubicBezTo>
                  <a:pt x="9" y="1"/>
                  <a:pt x="0" y="6"/>
                  <a:pt x="0" y="11"/>
                </a:cubicBezTo>
                <a:cubicBezTo>
                  <a:pt x="0" y="18"/>
                  <a:pt x="10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7" name="CustomShape 97">
            <a:extLst>
              <a:ext uri="{FF2B5EF4-FFF2-40B4-BE49-F238E27FC236}">
                <a16:creationId xmlns:a16="http://schemas.microsoft.com/office/drawing/2014/main" id="{06644FF9-353F-4713-BE7B-94CF6DDF487B}"/>
              </a:ext>
            </a:extLst>
          </p:cNvPr>
          <p:cNvSpPr/>
          <p:nvPr/>
        </p:nvSpPr>
        <p:spPr>
          <a:xfrm>
            <a:off x="4404856" y="2398807"/>
            <a:ext cx="1290960" cy="1346400"/>
          </a:xfrm>
          <a:custGeom>
            <a:avLst/>
            <a:gdLst/>
            <a:ahLst/>
            <a:cxnLst/>
            <a:rect l="l" t="t" r="r" b="b"/>
            <a:pathLst>
              <a:path w="561" h="585">
                <a:moveTo>
                  <a:pt x="57" y="526"/>
                </a:moveTo>
                <a:cubicBezTo>
                  <a:pt x="61" y="539"/>
                  <a:pt x="78" y="583"/>
                  <a:pt x="90" y="583"/>
                </a:cubicBezTo>
                <a:cubicBezTo>
                  <a:pt x="104" y="583"/>
                  <a:pt x="100" y="549"/>
                  <a:pt x="121" y="549"/>
                </a:cubicBezTo>
                <a:cubicBezTo>
                  <a:pt x="144" y="549"/>
                  <a:pt x="130" y="583"/>
                  <a:pt x="152" y="583"/>
                </a:cubicBezTo>
                <a:cubicBezTo>
                  <a:pt x="170" y="583"/>
                  <a:pt x="191" y="575"/>
                  <a:pt x="219" y="585"/>
                </a:cubicBezTo>
                <a:cubicBezTo>
                  <a:pt x="221" y="581"/>
                  <a:pt x="221" y="581"/>
                  <a:pt x="223" y="577"/>
                </a:cubicBezTo>
                <a:cubicBezTo>
                  <a:pt x="239" y="556"/>
                  <a:pt x="245" y="529"/>
                  <a:pt x="257" y="529"/>
                </a:cubicBezTo>
                <a:cubicBezTo>
                  <a:pt x="260" y="529"/>
                  <a:pt x="261" y="529"/>
                  <a:pt x="265" y="529"/>
                </a:cubicBezTo>
                <a:cubicBezTo>
                  <a:pt x="271" y="529"/>
                  <a:pt x="270" y="519"/>
                  <a:pt x="272" y="513"/>
                </a:cubicBezTo>
                <a:cubicBezTo>
                  <a:pt x="273" y="511"/>
                  <a:pt x="287" y="482"/>
                  <a:pt x="289" y="481"/>
                </a:cubicBezTo>
                <a:cubicBezTo>
                  <a:pt x="304" y="474"/>
                  <a:pt x="319" y="449"/>
                  <a:pt x="341" y="449"/>
                </a:cubicBezTo>
                <a:cubicBezTo>
                  <a:pt x="345" y="449"/>
                  <a:pt x="346" y="452"/>
                  <a:pt x="350" y="452"/>
                </a:cubicBezTo>
                <a:cubicBezTo>
                  <a:pt x="356" y="452"/>
                  <a:pt x="355" y="438"/>
                  <a:pt x="367" y="438"/>
                </a:cubicBezTo>
                <a:cubicBezTo>
                  <a:pt x="376" y="438"/>
                  <a:pt x="376" y="454"/>
                  <a:pt x="382" y="454"/>
                </a:cubicBezTo>
                <a:cubicBezTo>
                  <a:pt x="388" y="454"/>
                  <a:pt x="389" y="449"/>
                  <a:pt x="396" y="449"/>
                </a:cubicBezTo>
                <a:cubicBezTo>
                  <a:pt x="410" y="449"/>
                  <a:pt x="412" y="455"/>
                  <a:pt x="428" y="455"/>
                </a:cubicBezTo>
                <a:cubicBezTo>
                  <a:pt x="435" y="455"/>
                  <a:pt x="440" y="460"/>
                  <a:pt x="447" y="455"/>
                </a:cubicBezTo>
                <a:cubicBezTo>
                  <a:pt x="449" y="454"/>
                  <a:pt x="452" y="447"/>
                  <a:pt x="456" y="447"/>
                </a:cubicBezTo>
                <a:cubicBezTo>
                  <a:pt x="460" y="447"/>
                  <a:pt x="464" y="452"/>
                  <a:pt x="468" y="452"/>
                </a:cubicBezTo>
                <a:cubicBezTo>
                  <a:pt x="476" y="452"/>
                  <a:pt x="474" y="441"/>
                  <a:pt x="481" y="437"/>
                </a:cubicBezTo>
                <a:cubicBezTo>
                  <a:pt x="492" y="432"/>
                  <a:pt x="502" y="414"/>
                  <a:pt x="510" y="411"/>
                </a:cubicBezTo>
                <a:cubicBezTo>
                  <a:pt x="518" y="407"/>
                  <a:pt x="529" y="415"/>
                  <a:pt x="529" y="403"/>
                </a:cubicBezTo>
                <a:cubicBezTo>
                  <a:pt x="529" y="396"/>
                  <a:pt x="523" y="393"/>
                  <a:pt x="523" y="387"/>
                </a:cubicBezTo>
                <a:cubicBezTo>
                  <a:pt x="523" y="387"/>
                  <a:pt x="523" y="387"/>
                  <a:pt x="523" y="387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5" y="337"/>
                  <a:pt x="561" y="335"/>
                  <a:pt x="561" y="323"/>
                </a:cubicBezTo>
                <a:cubicBezTo>
                  <a:pt x="561" y="313"/>
                  <a:pt x="550" y="312"/>
                  <a:pt x="547" y="307"/>
                </a:cubicBezTo>
                <a:cubicBezTo>
                  <a:pt x="540" y="297"/>
                  <a:pt x="545" y="284"/>
                  <a:pt x="538" y="276"/>
                </a:cubicBezTo>
                <a:cubicBezTo>
                  <a:pt x="528" y="264"/>
                  <a:pt x="516" y="261"/>
                  <a:pt x="508" y="246"/>
                </a:cubicBezTo>
                <a:cubicBezTo>
                  <a:pt x="501" y="234"/>
                  <a:pt x="507" y="227"/>
                  <a:pt x="492" y="222"/>
                </a:cubicBezTo>
                <a:cubicBezTo>
                  <a:pt x="495" y="213"/>
                  <a:pt x="499" y="209"/>
                  <a:pt x="499" y="204"/>
                </a:cubicBezTo>
                <a:cubicBezTo>
                  <a:pt x="499" y="201"/>
                  <a:pt x="501" y="200"/>
                  <a:pt x="501" y="190"/>
                </a:cubicBezTo>
                <a:cubicBezTo>
                  <a:pt x="501" y="190"/>
                  <a:pt x="501" y="190"/>
                  <a:pt x="501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5" y="188"/>
                  <a:pt x="492" y="187"/>
                  <a:pt x="489" y="185"/>
                </a:cubicBezTo>
                <a:cubicBezTo>
                  <a:pt x="452" y="196"/>
                  <a:pt x="499" y="207"/>
                  <a:pt x="486" y="214"/>
                </a:cubicBezTo>
                <a:cubicBezTo>
                  <a:pt x="474" y="241"/>
                  <a:pt x="443" y="245"/>
                  <a:pt x="432" y="260"/>
                </a:cubicBezTo>
                <a:cubicBezTo>
                  <a:pt x="431" y="230"/>
                  <a:pt x="506" y="161"/>
                  <a:pt x="506" y="102"/>
                </a:cubicBezTo>
                <a:cubicBezTo>
                  <a:pt x="506" y="80"/>
                  <a:pt x="469" y="40"/>
                  <a:pt x="448" y="40"/>
                </a:cubicBezTo>
                <a:cubicBezTo>
                  <a:pt x="441" y="40"/>
                  <a:pt x="426" y="40"/>
                  <a:pt x="419" y="45"/>
                </a:cubicBezTo>
                <a:cubicBezTo>
                  <a:pt x="416" y="67"/>
                  <a:pt x="405" y="63"/>
                  <a:pt x="398" y="63"/>
                </a:cubicBezTo>
                <a:cubicBezTo>
                  <a:pt x="390" y="63"/>
                  <a:pt x="435" y="22"/>
                  <a:pt x="367" y="33"/>
                </a:cubicBezTo>
                <a:cubicBezTo>
                  <a:pt x="360" y="29"/>
                  <a:pt x="395" y="26"/>
                  <a:pt x="376" y="8"/>
                </a:cubicBezTo>
                <a:cubicBezTo>
                  <a:pt x="360" y="0"/>
                  <a:pt x="350" y="3"/>
                  <a:pt x="349" y="9"/>
                </a:cubicBezTo>
                <a:cubicBezTo>
                  <a:pt x="341" y="16"/>
                  <a:pt x="335" y="36"/>
                  <a:pt x="326" y="46"/>
                </a:cubicBezTo>
                <a:cubicBezTo>
                  <a:pt x="318" y="57"/>
                  <a:pt x="344" y="72"/>
                  <a:pt x="318" y="83"/>
                </a:cubicBezTo>
                <a:cubicBezTo>
                  <a:pt x="318" y="83"/>
                  <a:pt x="282" y="72"/>
                  <a:pt x="315" y="102"/>
                </a:cubicBezTo>
                <a:cubicBezTo>
                  <a:pt x="302" y="96"/>
                  <a:pt x="301" y="99"/>
                  <a:pt x="297" y="99"/>
                </a:cubicBezTo>
                <a:cubicBezTo>
                  <a:pt x="296" y="99"/>
                  <a:pt x="282" y="118"/>
                  <a:pt x="275" y="117"/>
                </a:cubicBezTo>
                <a:cubicBezTo>
                  <a:pt x="267" y="116"/>
                  <a:pt x="287" y="96"/>
                  <a:pt x="273" y="96"/>
                </a:cubicBezTo>
                <a:cubicBezTo>
                  <a:pt x="257" y="110"/>
                  <a:pt x="248" y="107"/>
                  <a:pt x="238" y="110"/>
                </a:cubicBezTo>
                <a:cubicBezTo>
                  <a:pt x="213" y="110"/>
                  <a:pt x="240" y="121"/>
                  <a:pt x="232" y="127"/>
                </a:cubicBezTo>
                <a:cubicBezTo>
                  <a:pt x="225" y="132"/>
                  <a:pt x="202" y="133"/>
                  <a:pt x="190" y="143"/>
                </a:cubicBezTo>
                <a:cubicBezTo>
                  <a:pt x="168" y="158"/>
                  <a:pt x="155" y="174"/>
                  <a:pt x="144" y="190"/>
                </a:cubicBezTo>
                <a:cubicBezTo>
                  <a:pt x="132" y="204"/>
                  <a:pt x="178" y="265"/>
                  <a:pt x="139" y="234"/>
                </a:cubicBezTo>
                <a:cubicBezTo>
                  <a:pt x="105" y="241"/>
                  <a:pt x="91" y="238"/>
                  <a:pt x="70" y="238"/>
                </a:cubicBezTo>
                <a:cubicBezTo>
                  <a:pt x="41" y="238"/>
                  <a:pt x="36" y="250"/>
                  <a:pt x="51" y="277"/>
                </a:cubicBezTo>
                <a:cubicBezTo>
                  <a:pt x="56" y="286"/>
                  <a:pt x="36" y="307"/>
                  <a:pt x="61" y="316"/>
                </a:cubicBezTo>
                <a:cubicBezTo>
                  <a:pt x="69" y="310"/>
                  <a:pt x="67" y="342"/>
                  <a:pt x="77" y="335"/>
                </a:cubicBezTo>
                <a:cubicBezTo>
                  <a:pt x="88" y="350"/>
                  <a:pt x="93" y="356"/>
                  <a:pt x="75" y="374"/>
                </a:cubicBezTo>
                <a:cubicBezTo>
                  <a:pt x="75" y="374"/>
                  <a:pt x="89" y="405"/>
                  <a:pt x="85" y="414"/>
                </a:cubicBezTo>
                <a:cubicBezTo>
                  <a:pt x="69" y="442"/>
                  <a:pt x="69" y="432"/>
                  <a:pt x="66" y="425"/>
                </a:cubicBezTo>
                <a:cubicBezTo>
                  <a:pt x="85" y="382"/>
                  <a:pt x="68" y="369"/>
                  <a:pt x="56" y="416"/>
                </a:cubicBezTo>
                <a:cubicBezTo>
                  <a:pt x="56" y="409"/>
                  <a:pt x="63" y="374"/>
                  <a:pt x="68" y="367"/>
                </a:cubicBezTo>
                <a:cubicBezTo>
                  <a:pt x="94" y="323"/>
                  <a:pt x="58" y="356"/>
                  <a:pt x="51" y="337"/>
                </a:cubicBezTo>
                <a:cubicBezTo>
                  <a:pt x="42" y="318"/>
                  <a:pt x="35" y="318"/>
                  <a:pt x="19" y="300"/>
                </a:cubicBezTo>
                <a:cubicBezTo>
                  <a:pt x="19" y="302"/>
                  <a:pt x="16" y="303"/>
                  <a:pt x="13" y="303"/>
                </a:cubicBezTo>
                <a:cubicBezTo>
                  <a:pt x="10" y="307"/>
                  <a:pt x="11" y="308"/>
                  <a:pt x="11" y="312"/>
                </a:cubicBezTo>
                <a:cubicBezTo>
                  <a:pt x="11" y="325"/>
                  <a:pt x="34" y="319"/>
                  <a:pt x="35" y="334"/>
                </a:cubicBezTo>
                <a:cubicBezTo>
                  <a:pt x="37" y="356"/>
                  <a:pt x="18" y="346"/>
                  <a:pt x="18" y="358"/>
                </a:cubicBezTo>
                <a:cubicBezTo>
                  <a:pt x="18" y="369"/>
                  <a:pt x="35" y="375"/>
                  <a:pt x="35" y="395"/>
                </a:cubicBezTo>
                <a:cubicBezTo>
                  <a:pt x="35" y="427"/>
                  <a:pt x="0" y="414"/>
                  <a:pt x="0" y="444"/>
                </a:cubicBezTo>
                <a:cubicBezTo>
                  <a:pt x="0" y="457"/>
                  <a:pt x="23" y="478"/>
                  <a:pt x="35" y="478"/>
                </a:cubicBezTo>
                <a:cubicBezTo>
                  <a:pt x="42" y="478"/>
                  <a:pt x="41" y="475"/>
                  <a:pt x="45" y="476"/>
                </a:cubicBezTo>
                <a:cubicBezTo>
                  <a:pt x="50" y="484"/>
                  <a:pt x="61" y="486"/>
                  <a:pt x="61" y="501"/>
                </a:cubicBezTo>
                <a:cubicBezTo>
                  <a:pt x="61" y="508"/>
                  <a:pt x="61" y="512"/>
                  <a:pt x="55" y="516"/>
                </a:cubicBezTo>
                <a:cubicBezTo>
                  <a:pt x="55" y="516"/>
                  <a:pt x="55" y="516"/>
                  <a:pt x="55" y="516"/>
                </a:cubicBezTo>
                <a:cubicBezTo>
                  <a:pt x="56" y="522"/>
                  <a:pt x="56" y="522"/>
                  <a:pt x="56" y="522"/>
                </a:cubicBezTo>
                <a:cubicBezTo>
                  <a:pt x="57" y="526"/>
                  <a:pt x="57" y="526"/>
                  <a:pt x="57" y="52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8" name="CustomShape 98">
            <a:extLst>
              <a:ext uri="{FF2B5EF4-FFF2-40B4-BE49-F238E27FC236}">
                <a16:creationId xmlns:a16="http://schemas.microsoft.com/office/drawing/2014/main" id="{944D7BBA-54FC-42AA-B504-4223F8939839}"/>
              </a:ext>
            </a:extLst>
          </p:cNvPr>
          <p:cNvSpPr/>
          <p:nvPr/>
        </p:nvSpPr>
        <p:spPr>
          <a:xfrm>
            <a:off x="4404856" y="2398807"/>
            <a:ext cx="1290960" cy="1346400"/>
          </a:xfrm>
          <a:custGeom>
            <a:avLst/>
            <a:gdLst/>
            <a:ahLst/>
            <a:cxnLst/>
            <a:rect l="l" t="t" r="r" b="b"/>
            <a:pathLst>
              <a:path w="561" h="585">
                <a:moveTo>
                  <a:pt x="57" y="526"/>
                </a:moveTo>
                <a:cubicBezTo>
                  <a:pt x="61" y="539"/>
                  <a:pt x="78" y="583"/>
                  <a:pt x="90" y="583"/>
                </a:cubicBezTo>
                <a:cubicBezTo>
                  <a:pt x="104" y="583"/>
                  <a:pt x="100" y="549"/>
                  <a:pt x="121" y="549"/>
                </a:cubicBezTo>
                <a:cubicBezTo>
                  <a:pt x="144" y="549"/>
                  <a:pt x="130" y="583"/>
                  <a:pt x="152" y="583"/>
                </a:cubicBezTo>
                <a:cubicBezTo>
                  <a:pt x="170" y="583"/>
                  <a:pt x="191" y="575"/>
                  <a:pt x="219" y="585"/>
                </a:cubicBezTo>
                <a:cubicBezTo>
                  <a:pt x="221" y="581"/>
                  <a:pt x="221" y="581"/>
                  <a:pt x="223" y="577"/>
                </a:cubicBezTo>
                <a:cubicBezTo>
                  <a:pt x="239" y="556"/>
                  <a:pt x="245" y="529"/>
                  <a:pt x="257" y="529"/>
                </a:cubicBezTo>
                <a:cubicBezTo>
                  <a:pt x="260" y="529"/>
                  <a:pt x="261" y="529"/>
                  <a:pt x="265" y="529"/>
                </a:cubicBezTo>
                <a:cubicBezTo>
                  <a:pt x="271" y="529"/>
                  <a:pt x="270" y="519"/>
                  <a:pt x="272" y="513"/>
                </a:cubicBezTo>
                <a:cubicBezTo>
                  <a:pt x="273" y="511"/>
                  <a:pt x="287" y="482"/>
                  <a:pt x="289" y="481"/>
                </a:cubicBezTo>
                <a:cubicBezTo>
                  <a:pt x="304" y="474"/>
                  <a:pt x="319" y="449"/>
                  <a:pt x="341" y="449"/>
                </a:cubicBezTo>
                <a:cubicBezTo>
                  <a:pt x="345" y="449"/>
                  <a:pt x="346" y="452"/>
                  <a:pt x="350" y="452"/>
                </a:cubicBezTo>
                <a:cubicBezTo>
                  <a:pt x="356" y="452"/>
                  <a:pt x="355" y="438"/>
                  <a:pt x="367" y="438"/>
                </a:cubicBezTo>
                <a:cubicBezTo>
                  <a:pt x="376" y="438"/>
                  <a:pt x="376" y="454"/>
                  <a:pt x="382" y="454"/>
                </a:cubicBezTo>
                <a:cubicBezTo>
                  <a:pt x="388" y="454"/>
                  <a:pt x="389" y="449"/>
                  <a:pt x="396" y="449"/>
                </a:cubicBezTo>
                <a:cubicBezTo>
                  <a:pt x="410" y="449"/>
                  <a:pt x="412" y="455"/>
                  <a:pt x="428" y="455"/>
                </a:cubicBezTo>
                <a:cubicBezTo>
                  <a:pt x="435" y="455"/>
                  <a:pt x="440" y="460"/>
                  <a:pt x="447" y="455"/>
                </a:cubicBezTo>
                <a:cubicBezTo>
                  <a:pt x="449" y="454"/>
                  <a:pt x="452" y="447"/>
                  <a:pt x="456" y="447"/>
                </a:cubicBezTo>
                <a:cubicBezTo>
                  <a:pt x="460" y="447"/>
                  <a:pt x="464" y="452"/>
                  <a:pt x="468" y="452"/>
                </a:cubicBezTo>
                <a:cubicBezTo>
                  <a:pt x="476" y="452"/>
                  <a:pt x="474" y="441"/>
                  <a:pt x="481" y="437"/>
                </a:cubicBezTo>
                <a:cubicBezTo>
                  <a:pt x="492" y="432"/>
                  <a:pt x="502" y="414"/>
                  <a:pt x="510" y="411"/>
                </a:cubicBezTo>
                <a:cubicBezTo>
                  <a:pt x="518" y="407"/>
                  <a:pt x="529" y="415"/>
                  <a:pt x="529" y="403"/>
                </a:cubicBezTo>
                <a:cubicBezTo>
                  <a:pt x="529" y="396"/>
                  <a:pt x="523" y="393"/>
                  <a:pt x="523" y="387"/>
                </a:cubicBezTo>
                <a:cubicBezTo>
                  <a:pt x="523" y="387"/>
                  <a:pt x="523" y="387"/>
                  <a:pt x="523" y="387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5" y="337"/>
                  <a:pt x="561" y="335"/>
                  <a:pt x="561" y="323"/>
                </a:cubicBezTo>
                <a:cubicBezTo>
                  <a:pt x="561" y="313"/>
                  <a:pt x="550" y="312"/>
                  <a:pt x="547" y="307"/>
                </a:cubicBezTo>
                <a:cubicBezTo>
                  <a:pt x="540" y="297"/>
                  <a:pt x="545" y="284"/>
                  <a:pt x="538" y="276"/>
                </a:cubicBezTo>
                <a:cubicBezTo>
                  <a:pt x="528" y="264"/>
                  <a:pt x="516" y="261"/>
                  <a:pt x="508" y="246"/>
                </a:cubicBezTo>
                <a:cubicBezTo>
                  <a:pt x="501" y="234"/>
                  <a:pt x="507" y="227"/>
                  <a:pt x="492" y="222"/>
                </a:cubicBezTo>
                <a:cubicBezTo>
                  <a:pt x="495" y="213"/>
                  <a:pt x="499" y="209"/>
                  <a:pt x="499" y="204"/>
                </a:cubicBezTo>
                <a:cubicBezTo>
                  <a:pt x="499" y="201"/>
                  <a:pt x="501" y="200"/>
                  <a:pt x="501" y="190"/>
                </a:cubicBezTo>
                <a:cubicBezTo>
                  <a:pt x="501" y="190"/>
                  <a:pt x="501" y="190"/>
                  <a:pt x="501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5" y="188"/>
                  <a:pt x="492" y="187"/>
                  <a:pt x="489" y="185"/>
                </a:cubicBezTo>
                <a:cubicBezTo>
                  <a:pt x="452" y="196"/>
                  <a:pt x="499" y="207"/>
                  <a:pt x="486" y="214"/>
                </a:cubicBezTo>
                <a:cubicBezTo>
                  <a:pt x="474" y="241"/>
                  <a:pt x="443" y="245"/>
                  <a:pt x="432" y="260"/>
                </a:cubicBezTo>
                <a:cubicBezTo>
                  <a:pt x="431" y="230"/>
                  <a:pt x="506" y="161"/>
                  <a:pt x="506" y="102"/>
                </a:cubicBezTo>
                <a:cubicBezTo>
                  <a:pt x="506" y="80"/>
                  <a:pt x="469" y="40"/>
                  <a:pt x="448" y="40"/>
                </a:cubicBezTo>
                <a:cubicBezTo>
                  <a:pt x="441" y="40"/>
                  <a:pt x="426" y="40"/>
                  <a:pt x="419" y="45"/>
                </a:cubicBezTo>
                <a:cubicBezTo>
                  <a:pt x="416" y="67"/>
                  <a:pt x="405" y="63"/>
                  <a:pt x="398" y="63"/>
                </a:cubicBezTo>
                <a:cubicBezTo>
                  <a:pt x="390" y="63"/>
                  <a:pt x="435" y="22"/>
                  <a:pt x="367" y="33"/>
                </a:cubicBezTo>
                <a:cubicBezTo>
                  <a:pt x="360" y="29"/>
                  <a:pt x="395" y="26"/>
                  <a:pt x="376" y="8"/>
                </a:cubicBezTo>
                <a:cubicBezTo>
                  <a:pt x="360" y="0"/>
                  <a:pt x="350" y="3"/>
                  <a:pt x="349" y="9"/>
                </a:cubicBezTo>
                <a:cubicBezTo>
                  <a:pt x="341" y="16"/>
                  <a:pt x="335" y="36"/>
                  <a:pt x="326" y="46"/>
                </a:cubicBezTo>
                <a:cubicBezTo>
                  <a:pt x="318" y="57"/>
                  <a:pt x="344" y="72"/>
                  <a:pt x="318" y="83"/>
                </a:cubicBezTo>
                <a:cubicBezTo>
                  <a:pt x="318" y="83"/>
                  <a:pt x="282" y="72"/>
                  <a:pt x="315" y="102"/>
                </a:cubicBezTo>
                <a:cubicBezTo>
                  <a:pt x="302" y="96"/>
                  <a:pt x="301" y="99"/>
                  <a:pt x="297" y="99"/>
                </a:cubicBezTo>
                <a:cubicBezTo>
                  <a:pt x="296" y="99"/>
                  <a:pt x="282" y="118"/>
                  <a:pt x="275" y="117"/>
                </a:cubicBezTo>
                <a:cubicBezTo>
                  <a:pt x="267" y="116"/>
                  <a:pt x="287" y="96"/>
                  <a:pt x="273" y="96"/>
                </a:cubicBezTo>
                <a:cubicBezTo>
                  <a:pt x="257" y="110"/>
                  <a:pt x="248" y="107"/>
                  <a:pt x="238" y="110"/>
                </a:cubicBezTo>
                <a:cubicBezTo>
                  <a:pt x="213" y="110"/>
                  <a:pt x="240" y="121"/>
                  <a:pt x="232" y="127"/>
                </a:cubicBezTo>
                <a:cubicBezTo>
                  <a:pt x="225" y="132"/>
                  <a:pt x="202" y="133"/>
                  <a:pt x="190" y="143"/>
                </a:cubicBezTo>
                <a:cubicBezTo>
                  <a:pt x="168" y="158"/>
                  <a:pt x="155" y="174"/>
                  <a:pt x="144" y="190"/>
                </a:cubicBezTo>
                <a:cubicBezTo>
                  <a:pt x="132" y="204"/>
                  <a:pt x="178" y="265"/>
                  <a:pt x="139" y="234"/>
                </a:cubicBezTo>
                <a:cubicBezTo>
                  <a:pt x="105" y="241"/>
                  <a:pt x="91" y="238"/>
                  <a:pt x="70" y="238"/>
                </a:cubicBezTo>
                <a:cubicBezTo>
                  <a:pt x="41" y="238"/>
                  <a:pt x="36" y="250"/>
                  <a:pt x="51" y="277"/>
                </a:cubicBezTo>
                <a:cubicBezTo>
                  <a:pt x="56" y="286"/>
                  <a:pt x="36" y="307"/>
                  <a:pt x="61" y="316"/>
                </a:cubicBezTo>
                <a:cubicBezTo>
                  <a:pt x="69" y="310"/>
                  <a:pt x="67" y="342"/>
                  <a:pt x="77" y="335"/>
                </a:cubicBezTo>
                <a:cubicBezTo>
                  <a:pt x="88" y="350"/>
                  <a:pt x="93" y="356"/>
                  <a:pt x="75" y="374"/>
                </a:cubicBezTo>
                <a:cubicBezTo>
                  <a:pt x="75" y="374"/>
                  <a:pt x="89" y="405"/>
                  <a:pt x="85" y="414"/>
                </a:cubicBezTo>
                <a:cubicBezTo>
                  <a:pt x="69" y="442"/>
                  <a:pt x="69" y="432"/>
                  <a:pt x="66" y="425"/>
                </a:cubicBezTo>
                <a:cubicBezTo>
                  <a:pt x="85" y="382"/>
                  <a:pt x="68" y="369"/>
                  <a:pt x="56" y="416"/>
                </a:cubicBezTo>
                <a:cubicBezTo>
                  <a:pt x="56" y="409"/>
                  <a:pt x="63" y="374"/>
                  <a:pt x="68" y="367"/>
                </a:cubicBezTo>
                <a:cubicBezTo>
                  <a:pt x="94" y="323"/>
                  <a:pt x="58" y="356"/>
                  <a:pt x="51" y="337"/>
                </a:cubicBezTo>
                <a:cubicBezTo>
                  <a:pt x="42" y="318"/>
                  <a:pt x="35" y="318"/>
                  <a:pt x="19" y="300"/>
                </a:cubicBezTo>
                <a:cubicBezTo>
                  <a:pt x="19" y="302"/>
                  <a:pt x="16" y="303"/>
                  <a:pt x="13" y="303"/>
                </a:cubicBezTo>
                <a:cubicBezTo>
                  <a:pt x="10" y="307"/>
                  <a:pt x="11" y="308"/>
                  <a:pt x="11" y="312"/>
                </a:cubicBezTo>
                <a:cubicBezTo>
                  <a:pt x="11" y="325"/>
                  <a:pt x="34" y="319"/>
                  <a:pt x="35" y="334"/>
                </a:cubicBezTo>
                <a:cubicBezTo>
                  <a:pt x="37" y="356"/>
                  <a:pt x="18" y="346"/>
                  <a:pt x="18" y="358"/>
                </a:cubicBezTo>
                <a:cubicBezTo>
                  <a:pt x="18" y="369"/>
                  <a:pt x="35" y="375"/>
                  <a:pt x="35" y="395"/>
                </a:cubicBezTo>
                <a:cubicBezTo>
                  <a:pt x="35" y="427"/>
                  <a:pt x="0" y="414"/>
                  <a:pt x="0" y="444"/>
                </a:cubicBezTo>
                <a:cubicBezTo>
                  <a:pt x="0" y="457"/>
                  <a:pt x="23" y="478"/>
                  <a:pt x="35" y="478"/>
                </a:cubicBezTo>
                <a:cubicBezTo>
                  <a:pt x="42" y="478"/>
                  <a:pt x="41" y="475"/>
                  <a:pt x="45" y="476"/>
                </a:cubicBezTo>
                <a:cubicBezTo>
                  <a:pt x="50" y="484"/>
                  <a:pt x="61" y="486"/>
                  <a:pt x="61" y="501"/>
                </a:cubicBezTo>
                <a:cubicBezTo>
                  <a:pt x="61" y="508"/>
                  <a:pt x="61" y="512"/>
                  <a:pt x="55" y="516"/>
                </a:cubicBezTo>
                <a:cubicBezTo>
                  <a:pt x="55" y="516"/>
                  <a:pt x="55" y="516"/>
                  <a:pt x="55" y="516"/>
                </a:cubicBezTo>
                <a:cubicBezTo>
                  <a:pt x="56" y="522"/>
                  <a:pt x="56" y="522"/>
                  <a:pt x="56" y="522"/>
                </a:cubicBezTo>
                <a:cubicBezTo>
                  <a:pt x="57" y="526"/>
                  <a:pt x="57" y="526"/>
                  <a:pt x="57" y="526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29" name="CustomShape 99">
            <a:extLst>
              <a:ext uri="{FF2B5EF4-FFF2-40B4-BE49-F238E27FC236}">
                <a16:creationId xmlns:a16="http://schemas.microsoft.com/office/drawing/2014/main" id="{C6582BB3-CA8E-474A-87B4-80ADE3CD5F02}"/>
              </a:ext>
            </a:extLst>
          </p:cNvPr>
          <p:cNvSpPr/>
          <p:nvPr/>
        </p:nvSpPr>
        <p:spPr>
          <a:xfrm>
            <a:off x="3612136" y="4637647"/>
            <a:ext cx="394560" cy="609120"/>
          </a:xfrm>
          <a:custGeom>
            <a:avLst/>
            <a:gdLst/>
            <a:ahLst/>
            <a:cxnLst/>
            <a:rect l="l" t="t" r="r" b="b"/>
            <a:pathLst>
              <a:path w="171" h="265">
                <a:moveTo>
                  <a:pt x="159" y="19"/>
                </a:moveTo>
                <a:cubicBezTo>
                  <a:pt x="162" y="19"/>
                  <a:pt x="162" y="25"/>
                  <a:pt x="162" y="30"/>
                </a:cubicBezTo>
                <a:cubicBezTo>
                  <a:pt x="162" y="35"/>
                  <a:pt x="154" y="36"/>
                  <a:pt x="154" y="44"/>
                </a:cubicBezTo>
                <a:cubicBezTo>
                  <a:pt x="154" y="52"/>
                  <a:pt x="161" y="60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4" y="86"/>
                  <a:pt x="164" y="86"/>
                  <a:pt x="164" y="86"/>
                </a:cubicBezTo>
                <a:cubicBezTo>
                  <a:pt x="164" y="86"/>
                  <a:pt x="164" y="86"/>
                  <a:pt x="164" y="86"/>
                </a:cubicBezTo>
                <a:cubicBezTo>
                  <a:pt x="167" y="91"/>
                  <a:pt x="171" y="96"/>
                  <a:pt x="171" y="103"/>
                </a:cubicBezTo>
                <a:cubicBezTo>
                  <a:pt x="171" y="117"/>
                  <a:pt x="160" y="123"/>
                  <a:pt x="160" y="133"/>
                </a:cubicBezTo>
                <a:cubicBezTo>
                  <a:pt x="160" y="135"/>
                  <a:pt x="164" y="137"/>
                  <a:pt x="164" y="140"/>
                </a:cubicBezTo>
                <a:cubicBezTo>
                  <a:pt x="164" y="154"/>
                  <a:pt x="149" y="145"/>
                  <a:pt x="141" y="150"/>
                </a:cubicBezTo>
                <a:cubicBezTo>
                  <a:pt x="133" y="156"/>
                  <a:pt x="138" y="165"/>
                  <a:pt x="133" y="172"/>
                </a:cubicBezTo>
                <a:cubicBezTo>
                  <a:pt x="129" y="177"/>
                  <a:pt x="125" y="183"/>
                  <a:pt x="125" y="191"/>
                </a:cubicBezTo>
                <a:cubicBezTo>
                  <a:pt x="125" y="207"/>
                  <a:pt x="135" y="210"/>
                  <a:pt x="135" y="223"/>
                </a:cubicBezTo>
                <a:cubicBezTo>
                  <a:pt x="135" y="228"/>
                  <a:pt x="132" y="226"/>
                  <a:pt x="130" y="229"/>
                </a:cubicBezTo>
                <a:cubicBezTo>
                  <a:pt x="122" y="251"/>
                  <a:pt x="120" y="249"/>
                  <a:pt x="101" y="256"/>
                </a:cubicBezTo>
                <a:cubicBezTo>
                  <a:pt x="92" y="257"/>
                  <a:pt x="89" y="265"/>
                  <a:pt x="80" y="265"/>
                </a:cubicBezTo>
                <a:cubicBezTo>
                  <a:pt x="75" y="265"/>
                  <a:pt x="73" y="258"/>
                  <a:pt x="66" y="258"/>
                </a:cubicBezTo>
                <a:cubicBezTo>
                  <a:pt x="61" y="258"/>
                  <a:pt x="66" y="258"/>
                  <a:pt x="61" y="258"/>
                </a:cubicBezTo>
                <a:cubicBezTo>
                  <a:pt x="60" y="258"/>
                  <a:pt x="55" y="258"/>
                  <a:pt x="55" y="253"/>
                </a:cubicBezTo>
                <a:cubicBezTo>
                  <a:pt x="55" y="244"/>
                  <a:pt x="68" y="249"/>
                  <a:pt x="68" y="240"/>
                </a:cubicBezTo>
                <a:cubicBezTo>
                  <a:pt x="68" y="236"/>
                  <a:pt x="59" y="237"/>
                  <a:pt x="57" y="237"/>
                </a:cubicBezTo>
                <a:cubicBezTo>
                  <a:pt x="55" y="237"/>
                  <a:pt x="47" y="226"/>
                  <a:pt x="47" y="226"/>
                </a:cubicBezTo>
                <a:cubicBezTo>
                  <a:pt x="44" y="230"/>
                  <a:pt x="43" y="231"/>
                  <a:pt x="39" y="231"/>
                </a:cubicBezTo>
                <a:cubicBezTo>
                  <a:pt x="32" y="231"/>
                  <a:pt x="36" y="213"/>
                  <a:pt x="26" y="213"/>
                </a:cubicBezTo>
                <a:cubicBezTo>
                  <a:pt x="21" y="213"/>
                  <a:pt x="18" y="218"/>
                  <a:pt x="13" y="218"/>
                </a:cubicBezTo>
                <a:cubicBezTo>
                  <a:pt x="10" y="218"/>
                  <a:pt x="6" y="214"/>
                  <a:pt x="0" y="214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07"/>
                  <a:pt x="0" y="207"/>
                  <a:pt x="0" y="207"/>
                </a:cubicBezTo>
                <a:cubicBezTo>
                  <a:pt x="7" y="202"/>
                  <a:pt x="11" y="197"/>
                  <a:pt x="11" y="186"/>
                </a:cubicBezTo>
                <a:cubicBezTo>
                  <a:pt x="11" y="183"/>
                  <a:pt x="1" y="154"/>
                  <a:pt x="0" y="154"/>
                </a:cubicBezTo>
                <a:cubicBezTo>
                  <a:pt x="5" y="148"/>
                  <a:pt x="6" y="137"/>
                  <a:pt x="6" y="128"/>
                </a:cubicBezTo>
                <a:cubicBezTo>
                  <a:pt x="6" y="118"/>
                  <a:pt x="13" y="122"/>
                  <a:pt x="17" y="119"/>
                </a:cubicBezTo>
                <a:cubicBezTo>
                  <a:pt x="21" y="116"/>
                  <a:pt x="18" y="103"/>
                  <a:pt x="21" y="100"/>
                </a:cubicBezTo>
                <a:cubicBezTo>
                  <a:pt x="28" y="89"/>
                  <a:pt x="57" y="92"/>
                  <a:pt x="49" y="79"/>
                </a:cubicBezTo>
                <a:cubicBezTo>
                  <a:pt x="44" y="69"/>
                  <a:pt x="44" y="57"/>
                  <a:pt x="36" y="57"/>
                </a:cubicBezTo>
                <a:cubicBezTo>
                  <a:pt x="31" y="57"/>
                  <a:pt x="32" y="62"/>
                  <a:pt x="29" y="62"/>
                </a:cubicBezTo>
                <a:cubicBezTo>
                  <a:pt x="25" y="62"/>
                  <a:pt x="23" y="55"/>
                  <a:pt x="23" y="53"/>
                </a:cubicBezTo>
                <a:cubicBezTo>
                  <a:pt x="23" y="44"/>
                  <a:pt x="37" y="44"/>
                  <a:pt x="29" y="28"/>
                </a:cubicBezTo>
                <a:cubicBezTo>
                  <a:pt x="33" y="20"/>
                  <a:pt x="44" y="0"/>
                  <a:pt x="54" y="0"/>
                </a:cubicBezTo>
                <a:cubicBezTo>
                  <a:pt x="58" y="0"/>
                  <a:pt x="59" y="5"/>
                  <a:pt x="59" y="9"/>
                </a:cubicBezTo>
                <a:cubicBezTo>
                  <a:pt x="59" y="14"/>
                  <a:pt x="54" y="15"/>
                  <a:pt x="54" y="17"/>
                </a:cubicBezTo>
                <a:cubicBezTo>
                  <a:pt x="54" y="22"/>
                  <a:pt x="89" y="36"/>
                  <a:pt x="96" y="36"/>
                </a:cubicBezTo>
                <a:cubicBezTo>
                  <a:pt x="101" y="36"/>
                  <a:pt x="105" y="32"/>
                  <a:pt x="109" y="32"/>
                </a:cubicBezTo>
                <a:cubicBezTo>
                  <a:pt x="120" y="32"/>
                  <a:pt x="127" y="41"/>
                  <a:pt x="136" y="38"/>
                </a:cubicBezTo>
                <a:cubicBezTo>
                  <a:pt x="148" y="35"/>
                  <a:pt x="150" y="33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9" y="19"/>
                  <a:pt x="159" y="19"/>
                  <a:pt x="159" y="1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0" name="CustomShape 100">
            <a:extLst>
              <a:ext uri="{FF2B5EF4-FFF2-40B4-BE49-F238E27FC236}">
                <a16:creationId xmlns:a16="http://schemas.microsoft.com/office/drawing/2014/main" id="{B59C0439-9A6B-4483-A9F6-226C82098466}"/>
              </a:ext>
            </a:extLst>
          </p:cNvPr>
          <p:cNvSpPr/>
          <p:nvPr/>
        </p:nvSpPr>
        <p:spPr>
          <a:xfrm>
            <a:off x="3882136" y="4856527"/>
            <a:ext cx="648720" cy="496800"/>
          </a:xfrm>
          <a:custGeom>
            <a:avLst/>
            <a:gdLst/>
            <a:ahLst/>
            <a:cxnLst/>
            <a:rect l="l" t="t" r="r" b="b"/>
            <a:pathLst>
              <a:path w="282" h="216">
                <a:moveTo>
                  <a:pt x="53" y="0"/>
                </a:moveTo>
                <a:cubicBezTo>
                  <a:pt x="54" y="2"/>
                  <a:pt x="54" y="5"/>
                  <a:pt x="54" y="8"/>
                </a:cubicBezTo>
                <a:cubicBezTo>
                  <a:pt x="54" y="22"/>
                  <a:pt x="43" y="28"/>
                  <a:pt x="43" y="38"/>
                </a:cubicBezTo>
                <a:cubicBezTo>
                  <a:pt x="43" y="40"/>
                  <a:pt x="47" y="42"/>
                  <a:pt x="47" y="45"/>
                </a:cubicBezTo>
                <a:cubicBezTo>
                  <a:pt x="47" y="59"/>
                  <a:pt x="32" y="50"/>
                  <a:pt x="24" y="55"/>
                </a:cubicBezTo>
                <a:cubicBezTo>
                  <a:pt x="16" y="61"/>
                  <a:pt x="21" y="70"/>
                  <a:pt x="16" y="77"/>
                </a:cubicBezTo>
                <a:cubicBezTo>
                  <a:pt x="12" y="82"/>
                  <a:pt x="8" y="88"/>
                  <a:pt x="8" y="96"/>
                </a:cubicBezTo>
                <a:cubicBezTo>
                  <a:pt x="8" y="112"/>
                  <a:pt x="18" y="115"/>
                  <a:pt x="18" y="128"/>
                </a:cubicBezTo>
                <a:cubicBezTo>
                  <a:pt x="18" y="133"/>
                  <a:pt x="15" y="131"/>
                  <a:pt x="13" y="134"/>
                </a:cubicBezTo>
                <a:cubicBezTo>
                  <a:pt x="10" y="145"/>
                  <a:pt x="5" y="151"/>
                  <a:pt x="0" y="154"/>
                </a:cubicBezTo>
                <a:cubicBezTo>
                  <a:pt x="16" y="152"/>
                  <a:pt x="23" y="145"/>
                  <a:pt x="38" y="145"/>
                </a:cubicBezTo>
                <a:cubicBezTo>
                  <a:pt x="42" y="145"/>
                  <a:pt x="45" y="145"/>
                  <a:pt x="47" y="145"/>
                </a:cubicBezTo>
                <a:cubicBezTo>
                  <a:pt x="47" y="154"/>
                  <a:pt x="42" y="156"/>
                  <a:pt x="34" y="156"/>
                </a:cubicBezTo>
                <a:cubicBezTo>
                  <a:pt x="34" y="156"/>
                  <a:pt x="34" y="156"/>
                  <a:pt x="34" y="15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44" y="178"/>
                  <a:pt x="56" y="187"/>
                  <a:pt x="64" y="203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71" y="200"/>
                  <a:pt x="70" y="194"/>
                  <a:pt x="76" y="194"/>
                </a:cubicBezTo>
                <a:cubicBezTo>
                  <a:pt x="80" y="194"/>
                  <a:pt x="83" y="199"/>
                  <a:pt x="86" y="200"/>
                </a:cubicBezTo>
                <a:cubicBezTo>
                  <a:pt x="95" y="190"/>
                  <a:pt x="108" y="197"/>
                  <a:pt x="120" y="194"/>
                </a:cubicBezTo>
                <a:cubicBezTo>
                  <a:pt x="136" y="189"/>
                  <a:pt x="142" y="172"/>
                  <a:pt x="163" y="172"/>
                </a:cubicBezTo>
                <a:cubicBezTo>
                  <a:pt x="173" y="172"/>
                  <a:pt x="174" y="187"/>
                  <a:pt x="183" y="189"/>
                </a:cubicBezTo>
                <a:cubicBezTo>
                  <a:pt x="183" y="194"/>
                  <a:pt x="183" y="194"/>
                  <a:pt x="183" y="198"/>
                </a:cubicBezTo>
                <a:cubicBezTo>
                  <a:pt x="183" y="203"/>
                  <a:pt x="198" y="216"/>
                  <a:pt x="203" y="216"/>
                </a:cubicBezTo>
                <a:cubicBezTo>
                  <a:pt x="213" y="216"/>
                  <a:pt x="221" y="192"/>
                  <a:pt x="221" y="192"/>
                </a:cubicBezTo>
                <a:cubicBezTo>
                  <a:pt x="227" y="192"/>
                  <a:pt x="230" y="192"/>
                  <a:pt x="234" y="192"/>
                </a:cubicBezTo>
                <a:cubicBezTo>
                  <a:pt x="236" y="192"/>
                  <a:pt x="238" y="187"/>
                  <a:pt x="240" y="187"/>
                </a:cubicBezTo>
                <a:cubicBezTo>
                  <a:pt x="250" y="183"/>
                  <a:pt x="258" y="188"/>
                  <a:pt x="266" y="187"/>
                </a:cubicBezTo>
                <a:cubicBezTo>
                  <a:pt x="274" y="186"/>
                  <a:pt x="272" y="176"/>
                  <a:pt x="280" y="172"/>
                </a:cubicBezTo>
                <a:cubicBezTo>
                  <a:pt x="279" y="168"/>
                  <a:pt x="278" y="165"/>
                  <a:pt x="278" y="161"/>
                </a:cubicBezTo>
                <a:cubicBezTo>
                  <a:pt x="278" y="157"/>
                  <a:pt x="282" y="157"/>
                  <a:pt x="282" y="152"/>
                </a:cubicBezTo>
                <a:cubicBezTo>
                  <a:pt x="282" y="144"/>
                  <a:pt x="274" y="131"/>
                  <a:pt x="274" y="125"/>
                </a:cubicBezTo>
                <a:cubicBezTo>
                  <a:pt x="274" y="124"/>
                  <a:pt x="274" y="124"/>
                  <a:pt x="274" y="119"/>
                </a:cubicBezTo>
                <a:cubicBezTo>
                  <a:pt x="274" y="112"/>
                  <a:pt x="273" y="108"/>
                  <a:pt x="270" y="103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92"/>
                  <a:pt x="270" y="92"/>
                  <a:pt x="270" y="92"/>
                </a:cubicBezTo>
                <a:cubicBezTo>
                  <a:pt x="270" y="92"/>
                  <a:pt x="270" y="92"/>
                  <a:pt x="270" y="92"/>
                </a:cubicBezTo>
                <a:cubicBezTo>
                  <a:pt x="257" y="92"/>
                  <a:pt x="246" y="97"/>
                  <a:pt x="245" y="109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237" y="109"/>
                  <a:pt x="237" y="109"/>
                  <a:pt x="237" y="109"/>
                </a:cubicBezTo>
                <a:cubicBezTo>
                  <a:pt x="237" y="109"/>
                  <a:pt x="237" y="109"/>
                  <a:pt x="237" y="109"/>
                </a:cubicBezTo>
                <a:cubicBezTo>
                  <a:pt x="237" y="104"/>
                  <a:pt x="240" y="101"/>
                  <a:pt x="240" y="96"/>
                </a:cubicBezTo>
                <a:cubicBezTo>
                  <a:pt x="240" y="90"/>
                  <a:pt x="234" y="88"/>
                  <a:pt x="234" y="83"/>
                </a:cubicBezTo>
                <a:cubicBezTo>
                  <a:pt x="234" y="79"/>
                  <a:pt x="237" y="76"/>
                  <a:pt x="237" y="72"/>
                </a:cubicBezTo>
                <a:cubicBezTo>
                  <a:pt x="237" y="69"/>
                  <a:pt x="236" y="65"/>
                  <a:pt x="231" y="65"/>
                </a:cubicBezTo>
                <a:cubicBezTo>
                  <a:pt x="222" y="65"/>
                  <a:pt x="218" y="71"/>
                  <a:pt x="209" y="71"/>
                </a:cubicBezTo>
                <a:cubicBezTo>
                  <a:pt x="194" y="71"/>
                  <a:pt x="187" y="59"/>
                  <a:pt x="177" y="58"/>
                </a:cubicBezTo>
                <a:cubicBezTo>
                  <a:pt x="171" y="58"/>
                  <a:pt x="158" y="59"/>
                  <a:pt x="155" y="56"/>
                </a:cubicBezTo>
                <a:cubicBezTo>
                  <a:pt x="147" y="49"/>
                  <a:pt x="151" y="37"/>
                  <a:pt x="141" y="31"/>
                </a:cubicBezTo>
                <a:cubicBezTo>
                  <a:pt x="130" y="24"/>
                  <a:pt x="117" y="16"/>
                  <a:pt x="101" y="13"/>
                </a:cubicBezTo>
                <a:cubicBezTo>
                  <a:pt x="96" y="12"/>
                  <a:pt x="66" y="8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1" name="CustomShape 101">
            <a:extLst>
              <a:ext uri="{FF2B5EF4-FFF2-40B4-BE49-F238E27FC236}">
                <a16:creationId xmlns:a16="http://schemas.microsoft.com/office/drawing/2014/main" id="{6F200A35-F4EA-4D5C-BA52-731A341ED0A7}"/>
              </a:ext>
            </a:extLst>
          </p:cNvPr>
          <p:cNvSpPr/>
          <p:nvPr/>
        </p:nvSpPr>
        <p:spPr>
          <a:xfrm>
            <a:off x="4504216" y="4991527"/>
            <a:ext cx="315000" cy="533880"/>
          </a:xfrm>
          <a:custGeom>
            <a:avLst/>
            <a:gdLst/>
            <a:ahLst/>
            <a:cxnLst/>
            <a:rect l="l" t="t" r="r" b="b"/>
            <a:pathLst>
              <a:path w="137" h="232">
                <a:moveTo>
                  <a:pt x="106" y="232"/>
                </a:moveTo>
                <a:cubicBezTo>
                  <a:pt x="117" y="226"/>
                  <a:pt x="128" y="220"/>
                  <a:pt x="128" y="207"/>
                </a:cubicBezTo>
                <a:cubicBezTo>
                  <a:pt x="128" y="197"/>
                  <a:pt x="120" y="186"/>
                  <a:pt x="120" y="173"/>
                </a:cubicBezTo>
                <a:cubicBezTo>
                  <a:pt x="120" y="157"/>
                  <a:pt x="137" y="152"/>
                  <a:pt x="137" y="139"/>
                </a:cubicBezTo>
                <a:cubicBezTo>
                  <a:pt x="137" y="129"/>
                  <a:pt x="131" y="127"/>
                  <a:pt x="119" y="128"/>
                </a:cubicBezTo>
                <a:cubicBezTo>
                  <a:pt x="115" y="128"/>
                  <a:pt x="110" y="130"/>
                  <a:pt x="110" y="124"/>
                </a:cubicBezTo>
                <a:cubicBezTo>
                  <a:pt x="110" y="115"/>
                  <a:pt x="117" y="107"/>
                  <a:pt x="117" y="97"/>
                </a:cubicBezTo>
                <a:cubicBezTo>
                  <a:pt x="117" y="90"/>
                  <a:pt x="110" y="86"/>
                  <a:pt x="110" y="77"/>
                </a:cubicBezTo>
                <a:cubicBezTo>
                  <a:pt x="110" y="72"/>
                  <a:pt x="116" y="72"/>
                  <a:pt x="120" y="70"/>
                </a:cubicBezTo>
                <a:cubicBezTo>
                  <a:pt x="120" y="59"/>
                  <a:pt x="135" y="64"/>
                  <a:pt x="135" y="50"/>
                </a:cubicBezTo>
                <a:cubicBezTo>
                  <a:pt x="135" y="31"/>
                  <a:pt x="117" y="24"/>
                  <a:pt x="117" y="13"/>
                </a:cubicBezTo>
                <a:cubicBezTo>
                  <a:pt x="117" y="11"/>
                  <a:pt x="116" y="5"/>
                  <a:pt x="116" y="0"/>
                </a:cubicBezTo>
                <a:cubicBezTo>
                  <a:pt x="101" y="0"/>
                  <a:pt x="104" y="12"/>
                  <a:pt x="93" y="12"/>
                </a:cubicBezTo>
                <a:cubicBezTo>
                  <a:pt x="88" y="12"/>
                  <a:pt x="87" y="8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12"/>
                  <a:pt x="75" y="12"/>
                  <a:pt x="75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7" y="11"/>
                  <a:pt x="64" y="6"/>
                  <a:pt x="61" y="6"/>
                </a:cubicBezTo>
                <a:cubicBezTo>
                  <a:pt x="53" y="6"/>
                  <a:pt x="51" y="10"/>
                  <a:pt x="45" y="10"/>
                </a:cubicBezTo>
                <a:cubicBezTo>
                  <a:pt x="36" y="10"/>
                  <a:pt x="32" y="26"/>
                  <a:pt x="20" y="26"/>
                </a:cubicBezTo>
                <a:cubicBezTo>
                  <a:pt x="13" y="26"/>
                  <a:pt x="8" y="29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3" y="49"/>
                  <a:pt x="4" y="53"/>
                  <a:pt x="4" y="60"/>
                </a:cubicBezTo>
                <a:cubicBezTo>
                  <a:pt x="4" y="65"/>
                  <a:pt x="4" y="65"/>
                  <a:pt x="4" y="66"/>
                </a:cubicBezTo>
                <a:cubicBezTo>
                  <a:pt x="4" y="72"/>
                  <a:pt x="12" y="85"/>
                  <a:pt x="12" y="93"/>
                </a:cubicBezTo>
                <a:cubicBezTo>
                  <a:pt x="12" y="98"/>
                  <a:pt x="8" y="98"/>
                  <a:pt x="8" y="102"/>
                </a:cubicBezTo>
                <a:cubicBezTo>
                  <a:pt x="8" y="122"/>
                  <a:pt x="25" y="130"/>
                  <a:pt x="36" y="138"/>
                </a:cubicBezTo>
                <a:cubicBezTo>
                  <a:pt x="46" y="145"/>
                  <a:pt x="45" y="168"/>
                  <a:pt x="62" y="168"/>
                </a:cubicBezTo>
                <a:cubicBezTo>
                  <a:pt x="62" y="173"/>
                  <a:pt x="56" y="176"/>
                  <a:pt x="56" y="179"/>
                </a:cubicBezTo>
                <a:cubicBezTo>
                  <a:pt x="56" y="186"/>
                  <a:pt x="64" y="187"/>
                  <a:pt x="64" y="193"/>
                </a:cubicBezTo>
                <a:cubicBezTo>
                  <a:pt x="64" y="198"/>
                  <a:pt x="62" y="197"/>
                  <a:pt x="62" y="202"/>
                </a:cubicBezTo>
                <a:cubicBezTo>
                  <a:pt x="62" y="226"/>
                  <a:pt x="110" y="208"/>
                  <a:pt x="105" y="231"/>
                </a:cubicBezTo>
                <a:cubicBezTo>
                  <a:pt x="105" y="231"/>
                  <a:pt x="105" y="231"/>
                  <a:pt x="105" y="231"/>
                </a:cubicBezTo>
                <a:cubicBezTo>
                  <a:pt x="106" y="232"/>
                  <a:pt x="106" y="232"/>
                  <a:pt x="106" y="23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2" name="CustomShape 102">
            <a:extLst>
              <a:ext uri="{FF2B5EF4-FFF2-40B4-BE49-F238E27FC236}">
                <a16:creationId xmlns:a16="http://schemas.microsoft.com/office/drawing/2014/main" id="{057D3AF5-4E19-4544-8916-3A1B78615289}"/>
              </a:ext>
            </a:extLst>
          </p:cNvPr>
          <p:cNvSpPr/>
          <p:nvPr/>
        </p:nvSpPr>
        <p:spPr>
          <a:xfrm>
            <a:off x="3967096" y="4460167"/>
            <a:ext cx="849240" cy="646200"/>
          </a:xfrm>
          <a:custGeom>
            <a:avLst/>
            <a:gdLst/>
            <a:ahLst/>
            <a:cxnLst/>
            <a:rect l="l" t="t" r="r" b="b"/>
            <a:pathLst>
              <a:path w="369" h="281">
                <a:moveTo>
                  <a:pt x="233" y="262"/>
                </a:moveTo>
                <a:cubicBezTo>
                  <a:pt x="241" y="260"/>
                  <a:pt x="246" y="257"/>
                  <a:pt x="253" y="257"/>
                </a:cubicBezTo>
                <a:cubicBezTo>
                  <a:pt x="265" y="257"/>
                  <a:pt x="269" y="241"/>
                  <a:pt x="278" y="241"/>
                </a:cubicBezTo>
                <a:cubicBezTo>
                  <a:pt x="284" y="241"/>
                  <a:pt x="286" y="237"/>
                  <a:pt x="294" y="237"/>
                </a:cubicBezTo>
                <a:cubicBezTo>
                  <a:pt x="297" y="237"/>
                  <a:pt x="300" y="242"/>
                  <a:pt x="302" y="243"/>
                </a:cubicBezTo>
                <a:cubicBezTo>
                  <a:pt x="302" y="243"/>
                  <a:pt x="302" y="243"/>
                  <a:pt x="302" y="243"/>
                </a:cubicBezTo>
                <a:cubicBezTo>
                  <a:pt x="308" y="243"/>
                  <a:pt x="308" y="243"/>
                  <a:pt x="308" y="243"/>
                </a:cubicBezTo>
                <a:cubicBezTo>
                  <a:pt x="308" y="238"/>
                  <a:pt x="308" y="238"/>
                  <a:pt x="308" y="238"/>
                </a:cubicBezTo>
                <a:cubicBezTo>
                  <a:pt x="317" y="238"/>
                  <a:pt x="317" y="238"/>
                  <a:pt x="317" y="238"/>
                </a:cubicBezTo>
                <a:cubicBezTo>
                  <a:pt x="317" y="238"/>
                  <a:pt x="317" y="238"/>
                  <a:pt x="317" y="238"/>
                </a:cubicBezTo>
                <a:cubicBezTo>
                  <a:pt x="320" y="239"/>
                  <a:pt x="321" y="243"/>
                  <a:pt x="326" y="243"/>
                </a:cubicBezTo>
                <a:cubicBezTo>
                  <a:pt x="337" y="243"/>
                  <a:pt x="336" y="233"/>
                  <a:pt x="350" y="233"/>
                </a:cubicBezTo>
                <a:cubicBezTo>
                  <a:pt x="350" y="225"/>
                  <a:pt x="350" y="215"/>
                  <a:pt x="350" y="212"/>
                </a:cubicBezTo>
                <a:cubicBezTo>
                  <a:pt x="350" y="199"/>
                  <a:pt x="369" y="199"/>
                  <a:pt x="369" y="183"/>
                </a:cubicBezTo>
                <a:cubicBezTo>
                  <a:pt x="369" y="163"/>
                  <a:pt x="336" y="174"/>
                  <a:pt x="336" y="153"/>
                </a:cubicBezTo>
                <a:cubicBezTo>
                  <a:pt x="336" y="136"/>
                  <a:pt x="352" y="129"/>
                  <a:pt x="352" y="118"/>
                </a:cubicBezTo>
                <a:cubicBezTo>
                  <a:pt x="352" y="107"/>
                  <a:pt x="340" y="109"/>
                  <a:pt x="333" y="104"/>
                </a:cubicBezTo>
                <a:cubicBezTo>
                  <a:pt x="329" y="100"/>
                  <a:pt x="324" y="91"/>
                  <a:pt x="323" y="86"/>
                </a:cubicBezTo>
                <a:cubicBezTo>
                  <a:pt x="307" y="84"/>
                  <a:pt x="312" y="68"/>
                  <a:pt x="291" y="68"/>
                </a:cubicBezTo>
                <a:cubicBezTo>
                  <a:pt x="280" y="68"/>
                  <a:pt x="274" y="72"/>
                  <a:pt x="263" y="72"/>
                </a:cubicBezTo>
                <a:cubicBezTo>
                  <a:pt x="257" y="72"/>
                  <a:pt x="256" y="65"/>
                  <a:pt x="256" y="62"/>
                </a:cubicBezTo>
                <a:cubicBezTo>
                  <a:pt x="256" y="59"/>
                  <a:pt x="256" y="51"/>
                  <a:pt x="256" y="43"/>
                </a:cubicBezTo>
                <a:cubicBezTo>
                  <a:pt x="256" y="33"/>
                  <a:pt x="247" y="32"/>
                  <a:pt x="247" y="22"/>
                </a:cubicBezTo>
                <a:cubicBezTo>
                  <a:pt x="238" y="22"/>
                  <a:pt x="235" y="11"/>
                  <a:pt x="226" y="11"/>
                </a:cubicBezTo>
                <a:cubicBezTo>
                  <a:pt x="210" y="11"/>
                  <a:pt x="205" y="29"/>
                  <a:pt x="194" y="29"/>
                </a:cubicBezTo>
                <a:cubicBezTo>
                  <a:pt x="177" y="29"/>
                  <a:pt x="174" y="14"/>
                  <a:pt x="155" y="14"/>
                </a:cubicBezTo>
                <a:cubicBezTo>
                  <a:pt x="142" y="14"/>
                  <a:pt x="133" y="13"/>
                  <a:pt x="124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98" y="5"/>
                  <a:pt x="91" y="0"/>
                  <a:pt x="82" y="0"/>
                </a:cubicBezTo>
                <a:cubicBezTo>
                  <a:pt x="62" y="0"/>
                  <a:pt x="59" y="38"/>
                  <a:pt x="50" y="50"/>
                </a:cubicBezTo>
                <a:cubicBezTo>
                  <a:pt x="44" y="61"/>
                  <a:pt x="30" y="56"/>
                  <a:pt x="24" y="68"/>
                </a:cubicBezTo>
                <a:cubicBezTo>
                  <a:pt x="19" y="76"/>
                  <a:pt x="19" y="84"/>
                  <a:pt x="13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5" y="93"/>
                  <a:pt x="5" y="93"/>
                  <a:pt x="5" y="93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11" y="102"/>
                  <a:pt x="8" y="102"/>
                  <a:pt x="8" y="107"/>
                </a:cubicBezTo>
                <a:cubicBezTo>
                  <a:pt x="8" y="112"/>
                  <a:pt x="0" y="113"/>
                  <a:pt x="0" y="121"/>
                </a:cubicBezTo>
                <a:cubicBezTo>
                  <a:pt x="0" y="129"/>
                  <a:pt x="7" y="137"/>
                  <a:pt x="10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2" y="166"/>
                  <a:pt x="13" y="168"/>
                  <a:pt x="16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9" y="180"/>
                  <a:pt x="59" y="184"/>
                  <a:pt x="64" y="185"/>
                </a:cubicBezTo>
                <a:cubicBezTo>
                  <a:pt x="80" y="188"/>
                  <a:pt x="93" y="196"/>
                  <a:pt x="104" y="203"/>
                </a:cubicBezTo>
                <a:cubicBezTo>
                  <a:pt x="114" y="209"/>
                  <a:pt x="110" y="221"/>
                  <a:pt x="118" y="228"/>
                </a:cubicBezTo>
                <a:cubicBezTo>
                  <a:pt x="121" y="231"/>
                  <a:pt x="134" y="230"/>
                  <a:pt x="140" y="230"/>
                </a:cubicBezTo>
                <a:cubicBezTo>
                  <a:pt x="150" y="231"/>
                  <a:pt x="157" y="243"/>
                  <a:pt x="172" y="243"/>
                </a:cubicBezTo>
                <a:cubicBezTo>
                  <a:pt x="181" y="243"/>
                  <a:pt x="185" y="237"/>
                  <a:pt x="194" y="237"/>
                </a:cubicBezTo>
                <a:cubicBezTo>
                  <a:pt x="199" y="237"/>
                  <a:pt x="200" y="241"/>
                  <a:pt x="200" y="244"/>
                </a:cubicBezTo>
                <a:cubicBezTo>
                  <a:pt x="200" y="248"/>
                  <a:pt x="197" y="251"/>
                  <a:pt x="197" y="255"/>
                </a:cubicBezTo>
                <a:cubicBezTo>
                  <a:pt x="197" y="260"/>
                  <a:pt x="203" y="262"/>
                  <a:pt x="203" y="268"/>
                </a:cubicBezTo>
                <a:cubicBezTo>
                  <a:pt x="203" y="273"/>
                  <a:pt x="200" y="276"/>
                  <a:pt x="200" y="281"/>
                </a:cubicBezTo>
                <a:cubicBezTo>
                  <a:pt x="200" y="281"/>
                  <a:pt x="200" y="281"/>
                  <a:pt x="200" y="281"/>
                </a:cubicBezTo>
                <a:cubicBezTo>
                  <a:pt x="208" y="281"/>
                  <a:pt x="208" y="281"/>
                  <a:pt x="208" y="281"/>
                </a:cubicBezTo>
                <a:cubicBezTo>
                  <a:pt x="208" y="281"/>
                  <a:pt x="208" y="281"/>
                  <a:pt x="208" y="281"/>
                </a:cubicBezTo>
                <a:cubicBezTo>
                  <a:pt x="209" y="269"/>
                  <a:pt x="220" y="264"/>
                  <a:pt x="233" y="264"/>
                </a:cubicBezTo>
                <a:cubicBezTo>
                  <a:pt x="233" y="264"/>
                  <a:pt x="233" y="264"/>
                  <a:pt x="233" y="264"/>
                </a:cubicBezTo>
                <a:cubicBezTo>
                  <a:pt x="233" y="262"/>
                  <a:pt x="233" y="262"/>
                  <a:pt x="233" y="26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3" name="CustomShape 103">
            <a:extLst>
              <a:ext uri="{FF2B5EF4-FFF2-40B4-BE49-F238E27FC236}">
                <a16:creationId xmlns:a16="http://schemas.microsoft.com/office/drawing/2014/main" id="{F66171E3-D955-490B-A9B9-508E9743E4DE}"/>
              </a:ext>
            </a:extLst>
          </p:cNvPr>
          <p:cNvSpPr/>
          <p:nvPr/>
        </p:nvSpPr>
        <p:spPr>
          <a:xfrm>
            <a:off x="4434736" y="5477167"/>
            <a:ext cx="411480" cy="414360"/>
          </a:xfrm>
          <a:custGeom>
            <a:avLst/>
            <a:gdLst/>
            <a:ahLst/>
            <a:cxnLst/>
            <a:rect l="l" t="t" r="r" b="b"/>
            <a:pathLst>
              <a:path w="179" h="180">
                <a:moveTo>
                  <a:pt x="2" y="99"/>
                </a:moveTo>
                <a:cubicBezTo>
                  <a:pt x="2" y="100"/>
                  <a:pt x="0" y="103"/>
                  <a:pt x="0" y="104"/>
                </a:cubicBezTo>
                <a:cubicBezTo>
                  <a:pt x="0" y="117"/>
                  <a:pt x="12" y="119"/>
                  <a:pt x="21" y="122"/>
                </a:cubicBezTo>
                <a:cubicBezTo>
                  <a:pt x="27" y="126"/>
                  <a:pt x="23" y="133"/>
                  <a:pt x="23" y="139"/>
                </a:cubicBezTo>
                <a:cubicBezTo>
                  <a:pt x="24" y="150"/>
                  <a:pt x="39" y="152"/>
                  <a:pt x="49" y="152"/>
                </a:cubicBezTo>
                <a:cubicBezTo>
                  <a:pt x="49" y="158"/>
                  <a:pt x="53" y="160"/>
                  <a:pt x="57" y="160"/>
                </a:cubicBezTo>
                <a:cubicBezTo>
                  <a:pt x="69" y="160"/>
                  <a:pt x="69" y="147"/>
                  <a:pt x="81" y="146"/>
                </a:cubicBezTo>
                <a:cubicBezTo>
                  <a:pt x="81" y="152"/>
                  <a:pt x="81" y="155"/>
                  <a:pt x="81" y="160"/>
                </a:cubicBezTo>
                <a:cubicBezTo>
                  <a:pt x="81" y="168"/>
                  <a:pt x="88" y="170"/>
                  <a:pt x="91" y="176"/>
                </a:cubicBezTo>
                <a:cubicBezTo>
                  <a:pt x="91" y="176"/>
                  <a:pt x="110" y="180"/>
                  <a:pt x="119" y="169"/>
                </a:cubicBezTo>
                <a:cubicBezTo>
                  <a:pt x="123" y="149"/>
                  <a:pt x="146" y="159"/>
                  <a:pt x="157" y="153"/>
                </a:cubicBezTo>
                <a:cubicBezTo>
                  <a:pt x="163" y="149"/>
                  <a:pt x="169" y="144"/>
                  <a:pt x="174" y="141"/>
                </a:cubicBezTo>
                <a:cubicBezTo>
                  <a:pt x="172" y="138"/>
                  <a:pt x="166" y="132"/>
                  <a:pt x="166" y="125"/>
                </a:cubicBezTo>
                <a:cubicBezTo>
                  <a:pt x="166" y="120"/>
                  <a:pt x="168" y="115"/>
                  <a:pt x="173" y="114"/>
                </a:cubicBezTo>
                <a:cubicBezTo>
                  <a:pt x="173" y="114"/>
                  <a:pt x="173" y="114"/>
                  <a:pt x="173" y="114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79" y="99"/>
                  <a:pt x="156" y="94"/>
                  <a:pt x="153" y="79"/>
                </a:cubicBezTo>
                <a:cubicBezTo>
                  <a:pt x="152" y="69"/>
                  <a:pt x="150" y="63"/>
                  <a:pt x="146" y="58"/>
                </a:cubicBezTo>
                <a:cubicBezTo>
                  <a:pt x="144" y="61"/>
                  <a:pt x="140" y="68"/>
                  <a:pt x="135" y="68"/>
                </a:cubicBezTo>
                <a:cubicBezTo>
                  <a:pt x="130" y="68"/>
                  <a:pt x="120" y="64"/>
                  <a:pt x="120" y="61"/>
                </a:cubicBezTo>
                <a:cubicBezTo>
                  <a:pt x="120" y="57"/>
                  <a:pt x="121" y="55"/>
                  <a:pt x="123" y="51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3" y="46"/>
                  <a:pt x="119" y="45"/>
                  <a:pt x="119" y="42"/>
                </a:cubicBezTo>
                <a:cubicBezTo>
                  <a:pt x="119" y="32"/>
                  <a:pt x="128" y="26"/>
                  <a:pt x="136" y="21"/>
                </a:cubicBezTo>
                <a:cubicBezTo>
                  <a:pt x="139" y="2"/>
                  <a:pt x="105" y="11"/>
                  <a:pt x="96" y="0"/>
                </a:cubicBezTo>
                <a:cubicBezTo>
                  <a:pt x="88" y="2"/>
                  <a:pt x="81" y="4"/>
                  <a:pt x="81" y="10"/>
                </a:cubicBezTo>
                <a:cubicBezTo>
                  <a:pt x="81" y="20"/>
                  <a:pt x="87" y="20"/>
                  <a:pt x="87" y="29"/>
                </a:cubicBezTo>
                <a:cubicBezTo>
                  <a:pt x="87" y="40"/>
                  <a:pt x="65" y="40"/>
                  <a:pt x="54" y="42"/>
                </a:cubicBezTo>
                <a:cubicBezTo>
                  <a:pt x="49" y="42"/>
                  <a:pt x="48" y="45"/>
                  <a:pt x="43" y="47"/>
                </a:cubicBezTo>
                <a:cubicBezTo>
                  <a:pt x="38" y="50"/>
                  <a:pt x="0" y="66"/>
                  <a:pt x="0" y="72"/>
                </a:cubicBezTo>
                <a:cubicBezTo>
                  <a:pt x="0" y="79"/>
                  <a:pt x="14" y="79"/>
                  <a:pt x="14" y="87"/>
                </a:cubicBezTo>
                <a:cubicBezTo>
                  <a:pt x="14" y="96"/>
                  <a:pt x="5" y="94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2" y="99"/>
                  <a:pt x="2" y="99"/>
                  <a:pt x="2" y="9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4" name="CustomShape 104">
            <a:extLst>
              <a:ext uri="{FF2B5EF4-FFF2-40B4-BE49-F238E27FC236}">
                <a16:creationId xmlns:a16="http://schemas.microsoft.com/office/drawing/2014/main" id="{AD70F95F-0852-469B-9A7F-17FE3677302C}"/>
              </a:ext>
            </a:extLst>
          </p:cNvPr>
          <p:cNvSpPr/>
          <p:nvPr/>
        </p:nvSpPr>
        <p:spPr>
          <a:xfrm>
            <a:off x="4772776" y="5335327"/>
            <a:ext cx="722880" cy="468360"/>
          </a:xfrm>
          <a:custGeom>
            <a:avLst/>
            <a:gdLst/>
            <a:ahLst/>
            <a:cxnLst/>
            <a:rect l="l" t="t" r="r" b="b"/>
            <a:pathLst>
              <a:path w="314" h="204">
                <a:moveTo>
                  <a:pt x="27" y="204"/>
                </a:moveTo>
                <a:cubicBezTo>
                  <a:pt x="53" y="185"/>
                  <a:pt x="72" y="167"/>
                  <a:pt x="93" y="161"/>
                </a:cubicBezTo>
                <a:cubicBezTo>
                  <a:pt x="121" y="151"/>
                  <a:pt x="175" y="162"/>
                  <a:pt x="173" y="174"/>
                </a:cubicBezTo>
                <a:cubicBezTo>
                  <a:pt x="170" y="197"/>
                  <a:pt x="202" y="195"/>
                  <a:pt x="228" y="195"/>
                </a:cubicBezTo>
                <a:cubicBezTo>
                  <a:pt x="272" y="195"/>
                  <a:pt x="298" y="193"/>
                  <a:pt x="298" y="160"/>
                </a:cubicBezTo>
                <a:cubicBezTo>
                  <a:pt x="298" y="152"/>
                  <a:pt x="280" y="146"/>
                  <a:pt x="280" y="131"/>
                </a:cubicBezTo>
                <a:cubicBezTo>
                  <a:pt x="280" y="108"/>
                  <a:pt x="299" y="91"/>
                  <a:pt x="307" y="76"/>
                </a:cubicBezTo>
                <a:cubicBezTo>
                  <a:pt x="304" y="72"/>
                  <a:pt x="294" y="67"/>
                  <a:pt x="294" y="59"/>
                </a:cubicBezTo>
                <a:cubicBezTo>
                  <a:pt x="294" y="54"/>
                  <a:pt x="297" y="51"/>
                  <a:pt x="297" y="49"/>
                </a:cubicBezTo>
                <a:cubicBezTo>
                  <a:pt x="303" y="46"/>
                  <a:pt x="296" y="40"/>
                  <a:pt x="297" y="35"/>
                </a:cubicBezTo>
                <a:cubicBezTo>
                  <a:pt x="305" y="38"/>
                  <a:pt x="310" y="33"/>
                  <a:pt x="314" y="27"/>
                </a:cubicBezTo>
                <a:cubicBezTo>
                  <a:pt x="309" y="27"/>
                  <a:pt x="302" y="27"/>
                  <a:pt x="299" y="22"/>
                </a:cubicBezTo>
                <a:cubicBezTo>
                  <a:pt x="294" y="23"/>
                  <a:pt x="293" y="26"/>
                  <a:pt x="287" y="26"/>
                </a:cubicBezTo>
                <a:cubicBezTo>
                  <a:pt x="272" y="26"/>
                  <a:pt x="264" y="17"/>
                  <a:pt x="252" y="11"/>
                </a:cubicBezTo>
                <a:cubicBezTo>
                  <a:pt x="246" y="7"/>
                  <a:pt x="248" y="0"/>
                  <a:pt x="236" y="0"/>
                </a:cubicBezTo>
                <a:cubicBezTo>
                  <a:pt x="233" y="0"/>
                  <a:pt x="229" y="2"/>
                  <a:pt x="225" y="2"/>
                </a:cubicBezTo>
                <a:cubicBezTo>
                  <a:pt x="228" y="5"/>
                  <a:pt x="227" y="8"/>
                  <a:pt x="225" y="11"/>
                </a:cubicBezTo>
                <a:cubicBezTo>
                  <a:pt x="213" y="11"/>
                  <a:pt x="187" y="14"/>
                  <a:pt x="175" y="22"/>
                </a:cubicBezTo>
                <a:cubicBezTo>
                  <a:pt x="170" y="24"/>
                  <a:pt x="174" y="38"/>
                  <a:pt x="170" y="42"/>
                </a:cubicBezTo>
                <a:cubicBezTo>
                  <a:pt x="168" y="44"/>
                  <a:pt x="161" y="44"/>
                  <a:pt x="159" y="49"/>
                </a:cubicBezTo>
                <a:cubicBezTo>
                  <a:pt x="149" y="75"/>
                  <a:pt x="134" y="107"/>
                  <a:pt x="101" y="107"/>
                </a:cubicBezTo>
                <a:cubicBezTo>
                  <a:pt x="95" y="107"/>
                  <a:pt x="89" y="105"/>
                  <a:pt x="85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3" y="99"/>
                  <a:pt x="54" y="88"/>
                  <a:pt x="54" y="88"/>
                </a:cubicBezTo>
                <a:cubicBezTo>
                  <a:pt x="50" y="88"/>
                  <a:pt x="46" y="87"/>
                  <a:pt x="42" y="89"/>
                </a:cubicBezTo>
                <a:cubicBezTo>
                  <a:pt x="40" y="92"/>
                  <a:pt x="41" y="97"/>
                  <a:pt x="41" y="102"/>
                </a:cubicBezTo>
                <a:cubicBezTo>
                  <a:pt x="40" y="110"/>
                  <a:pt x="22" y="123"/>
                  <a:pt x="10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126"/>
                  <a:pt x="5" y="131"/>
                  <a:pt x="6" y="141"/>
                </a:cubicBezTo>
                <a:cubicBezTo>
                  <a:pt x="9" y="156"/>
                  <a:pt x="32" y="161"/>
                  <a:pt x="32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1" y="177"/>
                  <a:pt x="19" y="182"/>
                  <a:pt x="19" y="187"/>
                </a:cubicBezTo>
                <a:cubicBezTo>
                  <a:pt x="19" y="194"/>
                  <a:pt x="25" y="199"/>
                  <a:pt x="27" y="203"/>
                </a:cubicBezTo>
                <a:cubicBezTo>
                  <a:pt x="27" y="203"/>
                  <a:pt x="27" y="203"/>
                  <a:pt x="27" y="203"/>
                </a:cubicBezTo>
                <a:cubicBezTo>
                  <a:pt x="27" y="204"/>
                  <a:pt x="27" y="204"/>
                  <a:pt x="27" y="20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5" name="CustomShape 105">
            <a:extLst>
              <a:ext uri="{FF2B5EF4-FFF2-40B4-BE49-F238E27FC236}">
                <a16:creationId xmlns:a16="http://schemas.microsoft.com/office/drawing/2014/main" id="{4FC2A321-0878-448B-B7BF-C35891352818}"/>
              </a:ext>
            </a:extLst>
          </p:cNvPr>
          <p:cNvSpPr/>
          <p:nvPr/>
        </p:nvSpPr>
        <p:spPr>
          <a:xfrm>
            <a:off x="4708696" y="5153527"/>
            <a:ext cx="279360" cy="479880"/>
          </a:xfrm>
          <a:custGeom>
            <a:avLst/>
            <a:gdLst/>
            <a:ahLst/>
            <a:cxnLst/>
            <a:rect l="l" t="t" r="r" b="b"/>
            <a:pathLst>
              <a:path w="122" h="209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2"/>
                  <a:pt x="21" y="2"/>
                  <a:pt x="21" y="7"/>
                </a:cubicBezTo>
                <a:cubicBezTo>
                  <a:pt x="21" y="16"/>
                  <a:pt x="28" y="20"/>
                  <a:pt x="28" y="27"/>
                </a:cubicBezTo>
                <a:cubicBezTo>
                  <a:pt x="28" y="37"/>
                  <a:pt x="21" y="45"/>
                  <a:pt x="21" y="54"/>
                </a:cubicBezTo>
                <a:cubicBezTo>
                  <a:pt x="21" y="60"/>
                  <a:pt x="26" y="58"/>
                  <a:pt x="30" y="58"/>
                </a:cubicBezTo>
                <a:cubicBezTo>
                  <a:pt x="42" y="57"/>
                  <a:pt x="48" y="59"/>
                  <a:pt x="48" y="69"/>
                </a:cubicBezTo>
                <a:cubicBezTo>
                  <a:pt x="48" y="82"/>
                  <a:pt x="31" y="87"/>
                  <a:pt x="31" y="103"/>
                </a:cubicBezTo>
                <a:cubicBezTo>
                  <a:pt x="31" y="116"/>
                  <a:pt x="39" y="127"/>
                  <a:pt x="39" y="137"/>
                </a:cubicBezTo>
                <a:cubicBezTo>
                  <a:pt x="39" y="161"/>
                  <a:pt x="0" y="161"/>
                  <a:pt x="0" y="183"/>
                </a:cubicBezTo>
                <a:cubicBezTo>
                  <a:pt x="0" y="186"/>
                  <a:pt x="4" y="187"/>
                  <a:pt x="4" y="187"/>
                </a:cubicBezTo>
                <a:cubicBezTo>
                  <a:pt x="4" y="187"/>
                  <a:pt x="4" y="187"/>
                  <a:pt x="4" y="187"/>
                </a:cubicBezTo>
                <a:cubicBezTo>
                  <a:pt x="4" y="192"/>
                  <a:pt x="4" y="192"/>
                  <a:pt x="4" y="192"/>
                </a:cubicBezTo>
                <a:cubicBezTo>
                  <a:pt x="4" y="192"/>
                  <a:pt x="4" y="192"/>
                  <a:pt x="4" y="192"/>
                </a:cubicBezTo>
                <a:cubicBezTo>
                  <a:pt x="2" y="196"/>
                  <a:pt x="1" y="198"/>
                  <a:pt x="1" y="202"/>
                </a:cubicBezTo>
                <a:cubicBezTo>
                  <a:pt x="1" y="205"/>
                  <a:pt x="11" y="209"/>
                  <a:pt x="16" y="209"/>
                </a:cubicBezTo>
                <a:cubicBezTo>
                  <a:pt x="21" y="209"/>
                  <a:pt x="25" y="202"/>
                  <a:pt x="27" y="199"/>
                </a:cubicBezTo>
                <a:cubicBezTo>
                  <a:pt x="27" y="199"/>
                  <a:pt x="27" y="199"/>
                  <a:pt x="27" y="199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50" y="202"/>
                  <a:pt x="68" y="189"/>
                  <a:pt x="69" y="181"/>
                </a:cubicBezTo>
                <a:cubicBezTo>
                  <a:pt x="69" y="176"/>
                  <a:pt x="68" y="171"/>
                  <a:pt x="70" y="168"/>
                </a:cubicBezTo>
                <a:cubicBezTo>
                  <a:pt x="74" y="166"/>
                  <a:pt x="78" y="168"/>
                  <a:pt x="82" y="168"/>
                </a:cubicBezTo>
                <a:cubicBezTo>
                  <a:pt x="82" y="148"/>
                  <a:pt x="101" y="145"/>
                  <a:pt x="108" y="134"/>
                </a:cubicBezTo>
                <a:cubicBezTo>
                  <a:pt x="113" y="129"/>
                  <a:pt x="109" y="125"/>
                  <a:pt x="112" y="118"/>
                </a:cubicBezTo>
                <a:cubicBezTo>
                  <a:pt x="113" y="114"/>
                  <a:pt x="122" y="112"/>
                  <a:pt x="122" y="106"/>
                </a:cubicBezTo>
                <a:cubicBezTo>
                  <a:pt x="122" y="101"/>
                  <a:pt x="117" y="98"/>
                  <a:pt x="117" y="93"/>
                </a:cubicBezTo>
                <a:cubicBezTo>
                  <a:pt x="100" y="76"/>
                  <a:pt x="107" y="41"/>
                  <a:pt x="84" y="27"/>
                </a:cubicBezTo>
                <a:cubicBezTo>
                  <a:pt x="79" y="23"/>
                  <a:pt x="76" y="18"/>
                  <a:pt x="69" y="18"/>
                </a:cubicBezTo>
                <a:cubicBezTo>
                  <a:pt x="63" y="18"/>
                  <a:pt x="59" y="21"/>
                  <a:pt x="52" y="21"/>
                </a:cubicBezTo>
                <a:cubicBezTo>
                  <a:pt x="46" y="21"/>
                  <a:pt x="31" y="5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6" name="CustomShape 106">
            <a:extLst>
              <a:ext uri="{FF2B5EF4-FFF2-40B4-BE49-F238E27FC236}">
                <a16:creationId xmlns:a16="http://schemas.microsoft.com/office/drawing/2014/main" id="{1A1B5A0A-7415-417F-8A6B-09CB660AA890}"/>
              </a:ext>
            </a:extLst>
          </p:cNvPr>
          <p:cNvSpPr/>
          <p:nvPr/>
        </p:nvSpPr>
        <p:spPr>
          <a:xfrm>
            <a:off x="5448856" y="4639087"/>
            <a:ext cx="1119240" cy="1031040"/>
          </a:xfrm>
          <a:custGeom>
            <a:avLst/>
            <a:gdLst/>
            <a:ahLst/>
            <a:cxnLst/>
            <a:rect l="l" t="t" r="r" b="b"/>
            <a:pathLst>
              <a:path w="486" h="448">
                <a:moveTo>
                  <a:pt x="298" y="427"/>
                </a:moveTo>
                <a:cubicBezTo>
                  <a:pt x="298" y="428"/>
                  <a:pt x="298" y="428"/>
                  <a:pt x="298" y="428"/>
                </a:cubicBezTo>
                <a:cubicBezTo>
                  <a:pt x="298" y="428"/>
                  <a:pt x="298" y="428"/>
                  <a:pt x="298" y="428"/>
                </a:cubicBezTo>
                <a:cubicBezTo>
                  <a:pt x="300" y="414"/>
                  <a:pt x="318" y="409"/>
                  <a:pt x="319" y="395"/>
                </a:cubicBezTo>
                <a:cubicBezTo>
                  <a:pt x="315" y="394"/>
                  <a:pt x="300" y="394"/>
                  <a:pt x="300" y="385"/>
                </a:cubicBezTo>
                <a:cubicBezTo>
                  <a:pt x="300" y="377"/>
                  <a:pt x="307" y="372"/>
                  <a:pt x="310" y="366"/>
                </a:cubicBezTo>
                <a:cubicBezTo>
                  <a:pt x="308" y="363"/>
                  <a:pt x="303" y="361"/>
                  <a:pt x="303" y="355"/>
                </a:cubicBezTo>
                <a:cubicBezTo>
                  <a:pt x="303" y="347"/>
                  <a:pt x="316" y="346"/>
                  <a:pt x="326" y="346"/>
                </a:cubicBezTo>
                <a:cubicBezTo>
                  <a:pt x="337" y="346"/>
                  <a:pt x="336" y="331"/>
                  <a:pt x="348" y="331"/>
                </a:cubicBezTo>
                <a:cubicBezTo>
                  <a:pt x="356" y="331"/>
                  <a:pt x="364" y="332"/>
                  <a:pt x="369" y="328"/>
                </a:cubicBezTo>
                <a:cubicBezTo>
                  <a:pt x="373" y="324"/>
                  <a:pt x="369" y="319"/>
                  <a:pt x="373" y="314"/>
                </a:cubicBezTo>
                <a:cubicBezTo>
                  <a:pt x="385" y="302"/>
                  <a:pt x="393" y="298"/>
                  <a:pt x="398" y="277"/>
                </a:cubicBezTo>
                <a:cubicBezTo>
                  <a:pt x="411" y="277"/>
                  <a:pt x="423" y="264"/>
                  <a:pt x="431" y="255"/>
                </a:cubicBezTo>
                <a:cubicBezTo>
                  <a:pt x="439" y="248"/>
                  <a:pt x="447" y="244"/>
                  <a:pt x="447" y="230"/>
                </a:cubicBezTo>
                <a:cubicBezTo>
                  <a:pt x="447" y="213"/>
                  <a:pt x="425" y="213"/>
                  <a:pt x="425" y="198"/>
                </a:cubicBezTo>
                <a:cubicBezTo>
                  <a:pt x="425" y="190"/>
                  <a:pt x="436" y="190"/>
                  <a:pt x="439" y="184"/>
                </a:cubicBezTo>
                <a:cubicBezTo>
                  <a:pt x="447" y="168"/>
                  <a:pt x="454" y="141"/>
                  <a:pt x="469" y="132"/>
                </a:cubicBezTo>
                <a:cubicBezTo>
                  <a:pt x="476" y="127"/>
                  <a:pt x="486" y="126"/>
                  <a:pt x="486" y="111"/>
                </a:cubicBezTo>
                <a:cubicBezTo>
                  <a:pt x="486" y="101"/>
                  <a:pt x="479" y="99"/>
                  <a:pt x="471" y="94"/>
                </a:cubicBezTo>
                <a:cubicBezTo>
                  <a:pt x="463" y="86"/>
                  <a:pt x="458" y="91"/>
                  <a:pt x="447" y="88"/>
                </a:cubicBezTo>
                <a:cubicBezTo>
                  <a:pt x="447" y="88"/>
                  <a:pt x="438" y="69"/>
                  <a:pt x="437" y="66"/>
                </a:cubicBezTo>
                <a:cubicBezTo>
                  <a:pt x="433" y="56"/>
                  <a:pt x="428" y="50"/>
                  <a:pt x="422" y="40"/>
                </a:cubicBezTo>
                <a:cubicBezTo>
                  <a:pt x="421" y="37"/>
                  <a:pt x="416" y="36"/>
                  <a:pt x="416" y="30"/>
                </a:cubicBezTo>
                <a:cubicBezTo>
                  <a:pt x="416" y="25"/>
                  <a:pt x="416" y="16"/>
                  <a:pt x="422" y="16"/>
                </a:cubicBezTo>
                <a:cubicBezTo>
                  <a:pt x="422" y="16"/>
                  <a:pt x="422" y="16"/>
                  <a:pt x="422" y="16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3"/>
                  <a:pt x="425" y="3"/>
                  <a:pt x="425" y="3"/>
                </a:cubicBezTo>
                <a:cubicBezTo>
                  <a:pt x="425" y="3"/>
                  <a:pt x="425" y="3"/>
                  <a:pt x="425" y="3"/>
                </a:cubicBezTo>
                <a:cubicBezTo>
                  <a:pt x="399" y="0"/>
                  <a:pt x="403" y="38"/>
                  <a:pt x="383" y="46"/>
                </a:cubicBezTo>
                <a:cubicBezTo>
                  <a:pt x="380" y="47"/>
                  <a:pt x="382" y="58"/>
                  <a:pt x="373" y="58"/>
                </a:cubicBezTo>
                <a:cubicBezTo>
                  <a:pt x="369" y="58"/>
                  <a:pt x="364" y="54"/>
                  <a:pt x="363" y="54"/>
                </a:cubicBezTo>
                <a:cubicBezTo>
                  <a:pt x="358" y="54"/>
                  <a:pt x="356" y="58"/>
                  <a:pt x="351" y="58"/>
                </a:cubicBezTo>
                <a:cubicBezTo>
                  <a:pt x="342" y="58"/>
                  <a:pt x="342" y="51"/>
                  <a:pt x="339" y="48"/>
                </a:cubicBezTo>
                <a:cubicBezTo>
                  <a:pt x="335" y="53"/>
                  <a:pt x="328" y="56"/>
                  <a:pt x="320" y="56"/>
                </a:cubicBezTo>
                <a:cubicBezTo>
                  <a:pt x="316" y="56"/>
                  <a:pt x="309" y="48"/>
                  <a:pt x="308" y="48"/>
                </a:cubicBezTo>
                <a:cubicBezTo>
                  <a:pt x="303" y="51"/>
                  <a:pt x="304" y="66"/>
                  <a:pt x="303" y="67"/>
                </a:cubicBezTo>
                <a:cubicBezTo>
                  <a:pt x="292" y="70"/>
                  <a:pt x="278" y="66"/>
                  <a:pt x="273" y="69"/>
                </a:cubicBezTo>
                <a:cubicBezTo>
                  <a:pt x="266" y="74"/>
                  <a:pt x="272" y="80"/>
                  <a:pt x="267" y="85"/>
                </a:cubicBezTo>
                <a:cubicBezTo>
                  <a:pt x="260" y="93"/>
                  <a:pt x="243" y="90"/>
                  <a:pt x="243" y="105"/>
                </a:cubicBezTo>
                <a:cubicBezTo>
                  <a:pt x="243" y="115"/>
                  <a:pt x="259" y="121"/>
                  <a:pt x="264" y="125"/>
                </a:cubicBezTo>
                <a:cubicBezTo>
                  <a:pt x="256" y="131"/>
                  <a:pt x="252" y="137"/>
                  <a:pt x="252" y="148"/>
                </a:cubicBezTo>
                <a:cubicBezTo>
                  <a:pt x="252" y="157"/>
                  <a:pt x="257" y="168"/>
                  <a:pt x="264" y="170"/>
                </a:cubicBezTo>
                <a:cubicBezTo>
                  <a:pt x="266" y="176"/>
                  <a:pt x="266" y="182"/>
                  <a:pt x="268" y="188"/>
                </a:cubicBezTo>
                <a:cubicBezTo>
                  <a:pt x="270" y="179"/>
                  <a:pt x="273" y="167"/>
                  <a:pt x="273" y="164"/>
                </a:cubicBezTo>
                <a:cubicBezTo>
                  <a:pt x="273" y="157"/>
                  <a:pt x="267" y="154"/>
                  <a:pt x="267" y="147"/>
                </a:cubicBezTo>
                <a:cubicBezTo>
                  <a:pt x="267" y="139"/>
                  <a:pt x="272" y="131"/>
                  <a:pt x="281" y="131"/>
                </a:cubicBezTo>
                <a:cubicBezTo>
                  <a:pt x="286" y="131"/>
                  <a:pt x="293" y="159"/>
                  <a:pt x="293" y="161"/>
                </a:cubicBezTo>
                <a:cubicBezTo>
                  <a:pt x="293" y="161"/>
                  <a:pt x="293" y="161"/>
                  <a:pt x="293" y="161"/>
                </a:cubicBezTo>
                <a:cubicBezTo>
                  <a:pt x="289" y="185"/>
                  <a:pt x="289" y="185"/>
                  <a:pt x="289" y="185"/>
                </a:cubicBezTo>
                <a:cubicBezTo>
                  <a:pt x="289" y="185"/>
                  <a:pt x="289" y="185"/>
                  <a:pt x="289" y="185"/>
                </a:cubicBezTo>
                <a:cubicBezTo>
                  <a:pt x="289" y="185"/>
                  <a:pt x="289" y="185"/>
                  <a:pt x="289" y="185"/>
                </a:cubicBezTo>
                <a:cubicBezTo>
                  <a:pt x="292" y="185"/>
                  <a:pt x="299" y="207"/>
                  <a:pt x="299" y="211"/>
                </a:cubicBezTo>
                <a:cubicBezTo>
                  <a:pt x="299" y="224"/>
                  <a:pt x="293" y="232"/>
                  <a:pt x="288" y="232"/>
                </a:cubicBezTo>
                <a:cubicBezTo>
                  <a:pt x="284" y="232"/>
                  <a:pt x="287" y="234"/>
                  <a:pt x="282" y="232"/>
                </a:cubicBezTo>
                <a:cubicBezTo>
                  <a:pt x="282" y="235"/>
                  <a:pt x="282" y="239"/>
                  <a:pt x="282" y="244"/>
                </a:cubicBezTo>
                <a:cubicBezTo>
                  <a:pt x="286" y="244"/>
                  <a:pt x="294" y="239"/>
                  <a:pt x="294" y="248"/>
                </a:cubicBezTo>
                <a:cubicBezTo>
                  <a:pt x="294" y="255"/>
                  <a:pt x="282" y="267"/>
                  <a:pt x="277" y="272"/>
                </a:cubicBezTo>
                <a:cubicBezTo>
                  <a:pt x="273" y="277"/>
                  <a:pt x="277" y="286"/>
                  <a:pt x="271" y="291"/>
                </a:cubicBezTo>
                <a:cubicBezTo>
                  <a:pt x="265" y="294"/>
                  <a:pt x="256" y="297"/>
                  <a:pt x="250" y="303"/>
                </a:cubicBezTo>
                <a:cubicBezTo>
                  <a:pt x="248" y="305"/>
                  <a:pt x="245" y="314"/>
                  <a:pt x="240" y="318"/>
                </a:cubicBezTo>
                <a:cubicBezTo>
                  <a:pt x="234" y="323"/>
                  <a:pt x="230" y="319"/>
                  <a:pt x="230" y="328"/>
                </a:cubicBezTo>
                <a:cubicBezTo>
                  <a:pt x="230" y="331"/>
                  <a:pt x="230" y="334"/>
                  <a:pt x="230" y="341"/>
                </a:cubicBezTo>
                <a:cubicBezTo>
                  <a:pt x="230" y="361"/>
                  <a:pt x="206" y="374"/>
                  <a:pt x="185" y="378"/>
                </a:cubicBezTo>
                <a:cubicBezTo>
                  <a:pt x="186" y="381"/>
                  <a:pt x="187" y="383"/>
                  <a:pt x="187" y="387"/>
                </a:cubicBezTo>
                <a:cubicBezTo>
                  <a:pt x="181" y="391"/>
                  <a:pt x="171" y="391"/>
                  <a:pt x="170" y="401"/>
                </a:cubicBezTo>
                <a:cubicBezTo>
                  <a:pt x="163" y="400"/>
                  <a:pt x="169" y="396"/>
                  <a:pt x="165" y="391"/>
                </a:cubicBezTo>
                <a:cubicBezTo>
                  <a:pt x="160" y="382"/>
                  <a:pt x="158" y="385"/>
                  <a:pt x="149" y="385"/>
                </a:cubicBezTo>
                <a:cubicBezTo>
                  <a:pt x="142" y="385"/>
                  <a:pt x="142" y="378"/>
                  <a:pt x="139" y="373"/>
                </a:cubicBezTo>
                <a:cubicBezTo>
                  <a:pt x="133" y="362"/>
                  <a:pt x="121" y="363"/>
                  <a:pt x="115" y="352"/>
                </a:cubicBezTo>
                <a:cubicBezTo>
                  <a:pt x="110" y="355"/>
                  <a:pt x="107" y="352"/>
                  <a:pt x="105" y="352"/>
                </a:cubicBezTo>
                <a:cubicBezTo>
                  <a:pt x="91" y="352"/>
                  <a:pt x="89" y="342"/>
                  <a:pt x="75" y="337"/>
                </a:cubicBezTo>
                <a:cubicBezTo>
                  <a:pt x="65" y="334"/>
                  <a:pt x="56" y="335"/>
                  <a:pt x="50" y="328"/>
                </a:cubicBezTo>
                <a:cubicBezTo>
                  <a:pt x="45" y="323"/>
                  <a:pt x="48" y="308"/>
                  <a:pt x="38" y="308"/>
                </a:cubicBezTo>
                <a:cubicBezTo>
                  <a:pt x="22" y="308"/>
                  <a:pt x="22" y="344"/>
                  <a:pt x="3" y="337"/>
                </a:cubicBezTo>
                <a:cubicBezTo>
                  <a:pt x="2" y="342"/>
                  <a:pt x="9" y="348"/>
                  <a:pt x="3" y="351"/>
                </a:cubicBezTo>
                <a:cubicBezTo>
                  <a:pt x="3" y="353"/>
                  <a:pt x="0" y="356"/>
                  <a:pt x="0" y="361"/>
                </a:cubicBezTo>
                <a:cubicBezTo>
                  <a:pt x="0" y="369"/>
                  <a:pt x="10" y="374"/>
                  <a:pt x="13" y="378"/>
                </a:cubicBezTo>
                <a:cubicBezTo>
                  <a:pt x="43" y="385"/>
                  <a:pt x="83" y="391"/>
                  <a:pt x="112" y="400"/>
                </a:cubicBezTo>
                <a:cubicBezTo>
                  <a:pt x="133" y="406"/>
                  <a:pt x="125" y="448"/>
                  <a:pt x="159" y="448"/>
                </a:cubicBezTo>
                <a:cubicBezTo>
                  <a:pt x="201" y="448"/>
                  <a:pt x="200" y="419"/>
                  <a:pt x="249" y="419"/>
                </a:cubicBezTo>
                <a:cubicBezTo>
                  <a:pt x="267" y="419"/>
                  <a:pt x="281" y="433"/>
                  <a:pt x="291" y="430"/>
                </a:cubicBezTo>
                <a:cubicBezTo>
                  <a:pt x="293" y="428"/>
                  <a:pt x="296" y="428"/>
                  <a:pt x="297" y="428"/>
                </a:cubicBezTo>
                <a:cubicBezTo>
                  <a:pt x="297" y="428"/>
                  <a:pt x="297" y="428"/>
                  <a:pt x="297" y="428"/>
                </a:cubicBezTo>
                <a:cubicBezTo>
                  <a:pt x="298" y="427"/>
                  <a:pt x="298" y="427"/>
                  <a:pt x="298" y="42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7" name="CustomShape 107">
            <a:extLst>
              <a:ext uri="{FF2B5EF4-FFF2-40B4-BE49-F238E27FC236}">
                <a16:creationId xmlns:a16="http://schemas.microsoft.com/office/drawing/2014/main" id="{A8647687-0275-4382-A8FC-2CFDA7E30C67}"/>
              </a:ext>
            </a:extLst>
          </p:cNvPr>
          <p:cNvSpPr/>
          <p:nvPr/>
        </p:nvSpPr>
        <p:spPr>
          <a:xfrm>
            <a:off x="5224576" y="4008367"/>
            <a:ext cx="1325160" cy="1553760"/>
          </a:xfrm>
          <a:custGeom>
            <a:avLst/>
            <a:gdLst/>
            <a:ahLst/>
            <a:cxnLst/>
            <a:rect l="l" t="t" r="r" b="b"/>
            <a:pathLst>
              <a:path w="576" h="675">
                <a:moveTo>
                  <a:pt x="240" y="2"/>
                </a:moveTo>
                <a:cubicBezTo>
                  <a:pt x="243" y="5"/>
                  <a:pt x="242" y="2"/>
                  <a:pt x="242" y="9"/>
                </a:cubicBezTo>
                <a:cubicBezTo>
                  <a:pt x="242" y="16"/>
                  <a:pt x="237" y="17"/>
                  <a:pt x="236" y="23"/>
                </a:cubicBezTo>
                <a:cubicBezTo>
                  <a:pt x="253" y="26"/>
                  <a:pt x="262" y="31"/>
                  <a:pt x="267" y="44"/>
                </a:cubicBezTo>
                <a:cubicBezTo>
                  <a:pt x="273" y="54"/>
                  <a:pt x="269" y="63"/>
                  <a:pt x="275" y="74"/>
                </a:cubicBezTo>
                <a:cubicBezTo>
                  <a:pt x="279" y="80"/>
                  <a:pt x="294" y="77"/>
                  <a:pt x="294" y="89"/>
                </a:cubicBezTo>
                <a:cubicBezTo>
                  <a:pt x="294" y="98"/>
                  <a:pt x="294" y="100"/>
                  <a:pt x="294" y="102"/>
                </a:cubicBezTo>
                <a:cubicBezTo>
                  <a:pt x="294" y="119"/>
                  <a:pt x="306" y="129"/>
                  <a:pt x="325" y="138"/>
                </a:cubicBezTo>
                <a:cubicBezTo>
                  <a:pt x="323" y="148"/>
                  <a:pt x="318" y="154"/>
                  <a:pt x="318" y="165"/>
                </a:cubicBezTo>
                <a:cubicBezTo>
                  <a:pt x="318" y="189"/>
                  <a:pt x="318" y="199"/>
                  <a:pt x="318" y="223"/>
                </a:cubicBezTo>
                <a:cubicBezTo>
                  <a:pt x="318" y="231"/>
                  <a:pt x="318" y="242"/>
                  <a:pt x="333" y="242"/>
                </a:cubicBezTo>
                <a:cubicBezTo>
                  <a:pt x="359" y="242"/>
                  <a:pt x="366" y="207"/>
                  <a:pt x="387" y="207"/>
                </a:cubicBezTo>
                <a:cubicBezTo>
                  <a:pt x="394" y="207"/>
                  <a:pt x="396" y="220"/>
                  <a:pt x="407" y="220"/>
                </a:cubicBezTo>
                <a:cubicBezTo>
                  <a:pt x="410" y="203"/>
                  <a:pt x="426" y="194"/>
                  <a:pt x="430" y="176"/>
                </a:cubicBezTo>
                <a:cubicBezTo>
                  <a:pt x="439" y="143"/>
                  <a:pt x="428" y="123"/>
                  <a:pt x="467" y="123"/>
                </a:cubicBezTo>
                <a:cubicBezTo>
                  <a:pt x="494" y="123"/>
                  <a:pt x="487" y="156"/>
                  <a:pt x="510" y="156"/>
                </a:cubicBezTo>
                <a:cubicBezTo>
                  <a:pt x="519" y="156"/>
                  <a:pt x="520" y="153"/>
                  <a:pt x="521" y="145"/>
                </a:cubicBezTo>
                <a:cubicBezTo>
                  <a:pt x="521" y="145"/>
                  <a:pt x="521" y="145"/>
                  <a:pt x="521" y="145"/>
                </a:cubicBezTo>
                <a:cubicBezTo>
                  <a:pt x="534" y="145"/>
                  <a:pt x="534" y="145"/>
                  <a:pt x="534" y="145"/>
                </a:cubicBezTo>
                <a:cubicBezTo>
                  <a:pt x="534" y="145"/>
                  <a:pt x="534" y="145"/>
                  <a:pt x="534" y="145"/>
                </a:cubicBezTo>
                <a:cubicBezTo>
                  <a:pt x="542" y="151"/>
                  <a:pt x="541" y="159"/>
                  <a:pt x="545" y="170"/>
                </a:cubicBezTo>
                <a:cubicBezTo>
                  <a:pt x="549" y="178"/>
                  <a:pt x="565" y="186"/>
                  <a:pt x="571" y="192"/>
                </a:cubicBezTo>
                <a:cubicBezTo>
                  <a:pt x="571" y="192"/>
                  <a:pt x="571" y="192"/>
                  <a:pt x="571" y="192"/>
                </a:cubicBezTo>
                <a:cubicBezTo>
                  <a:pt x="571" y="192"/>
                  <a:pt x="571" y="192"/>
                  <a:pt x="571" y="192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69" y="199"/>
                  <a:pt x="567" y="204"/>
                  <a:pt x="558" y="204"/>
                </a:cubicBezTo>
                <a:cubicBezTo>
                  <a:pt x="553" y="204"/>
                  <a:pt x="547" y="204"/>
                  <a:pt x="544" y="204"/>
                </a:cubicBezTo>
                <a:cubicBezTo>
                  <a:pt x="542" y="204"/>
                  <a:pt x="535" y="204"/>
                  <a:pt x="535" y="209"/>
                </a:cubicBezTo>
                <a:cubicBezTo>
                  <a:pt x="535" y="217"/>
                  <a:pt x="535" y="232"/>
                  <a:pt x="535" y="242"/>
                </a:cubicBezTo>
                <a:cubicBezTo>
                  <a:pt x="535" y="252"/>
                  <a:pt x="549" y="253"/>
                  <a:pt x="560" y="256"/>
                </a:cubicBezTo>
                <a:cubicBezTo>
                  <a:pt x="558" y="260"/>
                  <a:pt x="556" y="260"/>
                  <a:pt x="556" y="264"/>
                </a:cubicBezTo>
                <a:cubicBezTo>
                  <a:pt x="556" y="267"/>
                  <a:pt x="558" y="273"/>
                  <a:pt x="560" y="277"/>
                </a:cubicBezTo>
                <a:cubicBezTo>
                  <a:pt x="551" y="279"/>
                  <a:pt x="547" y="296"/>
                  <a:pt x="534" y="296"/>
                </a:cubicBezTo>
                <a:cubicBezTo>
                  <a:pt x="526" y="296"/>
                  <a:pt x="525" y="292"/>
                  <a:pt x="519" y="292"/>
                </a:cubicBezTo>
                <a:cubicBezTo>
                  <a:pt x="519" y="292"/>
                  <a:pt x="519" y="292"/>
                  <a:pt x="519" y="292"/>
                </a:cubicBezTo>
                <a:cubicBezTo>
                  <a:pt x="523" y="283"/>
                  <a:pt x="523" y="283"/>
                  <a:pt x="523" y="283"/>
                </a:cubicBezTo>
                <a:cubicBezTo>
                  <a:pt x="523" y="277"/>
                  <a:pt x="523" y="277"/>
                  <a:pt x="523" y="277"/>
                </a:cubicBezTo>
                <a:cubicBezTo>
                  <a:pt x="523" y="277"/>
                  <a:pt x="523" y="277"/>
                  <a:pt x="523" y="277"/>
                </a:cubicBezTo>
                <a:cubicBezTo>
                  <a:pt x="497" y="274"/>
                  <a:pt x="501" y="312"/>
                  <a:pt x="481" y="320"/>
                </a:cubicBezTo>
                <a:cubicBezTo>
                  <a:pt x="478" y="321"/>
                  <a:pt x="480" y="332"/>
                  <a:pt x="471" y="332"/>
                </a:cubicBezTo>
                <a:cubicBezTo>
                  <a:pt x="467" y="332"/>
                  <a:pt x="462" y="328"/>
                  <a:pt x="461" y="328"/>
                </a:cubicBezTo>
                <a:cubicBezTo>
                  <a:pt x="456" y="328"/>
                  <a:pt x="454" y="332"/>
                  <a:pt x="449" y="332"/>
                </a:cubicBezTo>
                <a:cubicBezTo>
                  <a:pt x="440" y="332"/>
                  <a:pt x="440" y="325"/>
                  <a:pt x="437" y="322"/>
                </a:cubicBezTo>
                <a:cubicBezTo>
                  <a:pt x="433" y="327"/>
                  <a:pt x="426" y="330"/>
                  <a:pt x="418" y="330"/>
                </a:cubicBezTo>
                <a:cubicBezTo>
                  <a:pt x="414" y="330"/>
                  <a:pt x="407" y="322"/>
                  <a:pt x="406" y="322"/>
                </a:cubicBezTo>
                <a:cubicBezTo>
                  <a:pt x="401" y="325"/>
                  <a:pt x="402" y="340"/>
                  <a:pt x="401" y="341"/>
                </a:cubicBezTo>
                <a:cubicBezTo>
                  <a:pt x="390" y="344"/>
                  <a:pt x="376" y="340"/>
                  <a:pt x="371" y="343"/>
                </a:cubicBezTo>
                <a:cubicBezTo>
                  <a:pt x="364" y="348"/>
                  <a:pt x="370" y="354"/>
                  <a:pt x="365" y="359"/>
                </a:cubicBezTo>
                <a:cubicBezTo>
                  <a:pt x="358" y="367"/>
                  <a:pt x="341" y="364"/>
                  <a:pt x="341" y="379"/>
                </a:cubicBezTo>
                <a:cubicBezTo>
                  <a:pt x="341" y="389"/>
                  <a:pt x="357" y="395"/>
                  <a:pt x="362" y="399"/>
                </a:cubicBezTo>
                <a:cubicBezTo>
                  <a:pt x="354" y="405"/>
                  <a:pt x="350" y="411"/>
                  <a:pt x="350" y="422"/>
                </a:cubicBezTo>
                <a:cubicBezTo>
                  <a:pt x="350" y="431"/>
                  <a:pt x="355" y="442"/>
                  <a:pt x="362" y="444"/>
                </a:cubicBezTo>
                <a:cubicBezTo>
                  <a:pt x="364" y="450"/>
                  <a:pt x="364" y="456"/>
                  <a:pt x="366" y="462"/>
                </a:cubicBezTo>
                <a:cubicBezTo>
                  <a:pt x="364" y="465"/>
                  <a:pt x="363" y="468"/>
                  <a:pt x="363" y="469"/>
                </a:cubicBezTo>
                <a:cubicBezTo>
                  <a:pt x="363" y="469"/>
                  <a:pt x="363" y="469"/>
                  <a:pt x="363" y="469"/>
                </a:cubicBezTo>
                <a:cubicBezTo>
                  <a:pt x="363" y="499"/>
                  <a:pt x="363" y="499"/>
                  <a:pt x="363" y="499"/>
                </a:cubicBezTo>
                <a:cubicBezTo>
                  <a:pt x="363" y="499"/>
                  <a:pt x="363" y="499"/>
                  <a:pt x="363" y="499"/>
                </a:cubicBezTo>
                <a:cubicBezTo>
                  <a:pt x="357" y="510"/>
                  <a:pt x="352" y="515"/>
                  <a:pt x="346" y="524"/>
                </a:cubicBezTo>
                <a:cubicBezTo>
                  <a:pt x="342" y="530"/>
                  <a:pt x="346" y="534"/>
                  <a:pt x="343" y="540"/>
                </a:cubicBezTo>
                <a:cubicBezTo>
                  <a:pt x="342" y="545"/>
                  <a:pt x="337" y="545"/>
                  <a:pt x="334" y="551"/>
                </a:cubicBezTo>
                <a:cubicBezTo>
                  <a:pt x="327" y="565"/>
                  <a:pt x="326" y="573"/>
                  <a:pt x="317" y="584"/>
                </a:cubicBezTo>
                <a:cubicBezTo>
                  <a:pt x="307" y="598"/>
                  <a:pt x="304" y="611"/>
                  <a:pt x="291" y="622"/>
                </a:cubicBezTo>
                <a:cubicBezTo>
                  <a:pt x="288" y="625"/>
                  <a:pt x="257" y="642"/>
                  <a:pt x="257" y="647"/>
                </a:cubicBezTo>
                <a:cubicBezTo>
                  <a:pt x="257" y="653"/>
                  <a:pt x="267" y="653"/>
                  <a:pt x="273" y="653"/>
                </a:cubicBezTo>
                <a:cubicBezTo>
                  <a:pt x="276" y="653"/>
                  <a:pt x="280" y="653"/>
                  <a:pt x="283" y="652"/>
                </a:cubicBezTo>
                <a:cubicBezTo>
                  <a:pt x="284" y="655"/>
                  <a:pt x="285" y="657"/>
                  <a:pt x="285" y="661"/>
                </a:cubicBezTo>
                <a:cubicBezTo>
                  <a:pt x="279" y="665"/>
                  <a:pt x="269" y="665"/>
                  <a:pt x="268" y="675"/>
                </a:cubicBezTo>
                <a:cubicBezTo>
                  <a:pt x="261" y="674"/>
                  <a:pt x="267" y="670"/>
                  <a:pt x="263" y="665"/>
                </a:cubicBezTo>
                <a:cubicBezTo>
                  <a:pt x="258" y="656"/>
                  <a:pt x="256" y="659"/>
                  <a:pt x="247" y="659"/>
                </a:cubicBezTo>
                <a:cubicBezTo>
                  <a:pt x="240" y="659"/>
                  <a:pt x="240" y="652"/>
                  <a:pt x="237" y="647"/>
                </a:cubicBezTo>
                <a:cubicBezTo>
                  <a:pt x="231" y="636"/>
                  <a:pt x="219" y="637"/>
                  <a:pt x="213" y="626"/>
                </a:cubicBezTo>
                <a:cubicBezTo>
                  <a:pt x="208" y="629"/>
                  <a:pt x="205" y="626"/>
                  <a:pt x="203" y="626"/>
                </a:cubicBezTo>
                <a:cubicBezTo>
                  <a:pt x="189" y="626"/>
                  <a:pt x="187" y="616"/>
                  <a:pt x="173" y="611"/>
                </a:cubicBezTo>
                <a:cubicBezTo>
                  <a:pt x="163" y="608"/>
                  <a:pt x="154" y="609"/>
                  <a:pt x="148" y="602"/>
                </a:cubicBezTo>
                <a:cubicBezTo>
                  <a:pt x="143" y="597"/>
                  <a:pt x="146" y="582"/>
                  <a:pt x="136" y="582"/>
                </a:cubicBezTo>
                <a:cubicBezTo>
                  <a:pt x="125" y="582"/>
                  <a:pt x="123" y="595"/>
                  <a:pt x="117" y="604"/>
                </a:cubicBezTo>
                <a:cubicBezTo>
                  <a:pt x="112" y="604"/>
                  <a:pt x="106" y="603"/>
                  <a:pt x="103" y="598"/>
                </a:cubicBezTo>
                <a:cubicBezTo>
                  <a:pt x="98" y="599"/>
                  <a:pt x="97" y="602"/>
                  <a:pt x="91" y="602"/>
                </a:cubicBezTo>
                <a:cubicBezTo>
                  <a:pt x="76" y="602"/>
                  <a:pt x="68" y="593"/>
                  <a:pt x="56" y="587"/>
                </a:cubicBezTo>
                <a:cubicBezTo>
                  <a:pt x="50" y="583"/>
                  <a:pt x="52" y="576"/>
                  <a:pt x="40" y="576"/>
                </a:cubicBezTo>
                <a:cubicBezTo>
                  <a:pt x="37" y="576"/>
                  <a:pt x="34" y="579"/>
                  <a:pt x="31" y="579"/>
                </a:cubicBezTo>
                <a:cubicBezTo>
                  <a:pt x="22" y="579"/>
                  <a:pt x="13" y="560"/>
                  <a:pt x="6" y="555"/>
                </a:cubicBezTo>
                <a:cubicBezTo>
                  <a:pt x="5" y="554"/>
                  <a:pt x="0" y="552"/>
                  <a:pt x="0" y="549"/>
                </a:cubicBezTo>
                <a:cubicBezTo>
                  <a:pt x="0" y="546"/>
                  <a:pt x="12" y="535"/>
                  <a:pt x="15" y="535"/>
                </a:cubicBezTo>
                <a:cubicBezTo>
                  <a:pt x="24" y="535"/>
                  <a:pt x="29" y="535"/>
                  <a:pt x="29" y="524"/>
                </a:cubicBezTo>
                <a:cubicBezTo>
                  <a:pt x="29" y="519"/>
                  <a:pt x="26" y="515"/>
                  <a:pt x="26" y="510"/>
                </a:cubicBezTo>
                <a:cubicBezTo>
                  <a:pt x="26" y="504"/>
                  <a:pt x="31" y="501"/>
                  <a:pt x="31" y="492"/>
                </a:cubicBezTo>
                <a:cubicBezTo>
                  <a:pt x="31" y="485"/>
                  <a:pt x="26" y="481"/>
                  <a:pt x="26" y="475"/>
                </a:cubicBezTo>
                <a:cubicBezTo>
                  <a:pt x="26" y="471"/>
                  <a:pt x="32" y="463"/>
                  <a:pt x="33" y="455"/>
                </a:cubicBezTo>
                <a:cubicBezTo>
                  <a:pt x="43" y="453"/>
                  <a:pt x="50" y="440"/>
                  <a:pt x="50" y="431"/>
                </a:cubicBezTo>
                <a:cubicBezTo>
                  <a:pt x="50" y="418"/>
                  <a:pt x="37" y="413"/>
                  <a:pt x="37" y="402"/>
                </a:cubicBezTo>
                <a:cubicBezTo>
                  <a:pt x="37" y="385"/>
                  <a:pt x="43" y="367"/>
                  <a:pt x="54" y="367"/>
                </a:cubicBezTo>
                <a:cubicBezTo>
                  <a:pt x="59" y="367"/>
                  <a:pt x="63" y="367"/>
                  <a:pt x="70" y="367"/>
                </a:cubicBezTo>
                <a:cubicBezTo>
                  <a:pt x="85" y="367"/>
                  <a:pt x="87" y="346"/>
                  <a:pt x="97" y="346"/>
                </a:cubicBezTo>
                <a:cubicBezTo>
                  <a:pt x="113" y="346"/>
                  <a:pt x="107" y="375"/>
                  <a:pt x="124" y="375"/>
                </a:cubicBezTo>
                <a:cubicBezTo>
                  <a:pt x="129" y="375"/>
                  <a:pt x="124" y="364"/>
                  <a:pt x="124" y="357"/>
                </a:cubicBezTo>
                <a:cubicBezTo>
                  <a:pt x="124" y="353"/>
                  <a:pt x="128" y="335"/>
                  <a:pt x="130" y="333"/>
                </a:cubicBezTo>
                <a:cubicBezTo>
                  <a:pt x="133" y="332"/>
                  <a:pt x="136" y="335"/>
                  <a:pt x="138" y="331"/>
                </a:cubicBezTo>
                <a:cubicBezTo>
                  <a:pt x="139" y="326"/>
                  <a:pt x="138" y="324"/>
                  <a:pt x="141" y="320"/>
                </a:cubicBezTo>
                <a:cubicBezTo>
                  <a:pt x="146" y="314"/>
                  <a:pt x="159" y="306"/>
                  <a:pt x="159" y="298"/>
                </a:cubicBezTo>
                <a:cubicBezTo>
                  <a:pt x="159" y="294"/>
                  <a:pt x="155" y="294"/>
                  <a:pt x="154" y="292"/>
                </a:cubicBezTo>
                <a:cubicBezTo>
                  <a:pt x="154" y="292"/>
                  <a:pt x="154" y="290"/>
                  <a:pt x="154" y="287"/>
                </a:cubicBezTo>
                <a:cubicBezTo>
                  <a:pt x="154" y="278"/>
                  <a:pt x="162" y="273"/>
                  <a:pt x="170" y="273"/>
                </a:cubicBezTo>
                <a:cubicBezTo>
                  <a:pt x="173" y="273"/>
                  <a:pt x="173" y="279"/>
                  <a:pt x="176" y="283"/>
                </a:cubicBezTo>
                <a:cubicBezTo>
                  <a:pt x="176" y="283"/>
                  <a:pt x="200" y="298"/>
                  <a:pt x="205" y="298"/>
                </a:cubicBezTo>
                <a:cubicBezTo>
                  <a:pt x="214" y="298"/>
                  <a:pt x="216" y="293"/>
                  <a:pt x="216" y="289"/>
                </a:cubicBezTo>
                <a:cubicBezTo>
                  <a:pt x="216" y="289"/>
                  <a:pt x="216" y="284"/>
                  <a:pt x="216" y="280"/>
                </a:cubicBezTo>
                <a:cubicBezTo>
                  <a:pt x="216" y="276"/>
                  <a:pt x="221" y="273"/>
                  <a:pt x="221" y="269"/>
                </a:cubicBezTo>
                <a:cubicBezTo>
                  <a:pt x="221" y="268"/>
                  <a:pt x="221" y="267"/>
                  <a:pt x="221" y="263"/>
                </a:cubicBezTo>
                <a:cubicBezTo>
                  <a:pt x="219" y="256"/>
                  <a:pt x="205" y="251"/>
                  <a:pt x="205" y="246"/>
                </a:cubicBezTo>
                <a:cubicBezTo>
                  <a:pt x="205" y="235"/>
                  <a:pt x="219" y="234"/>
                  <a:pt x="219" y="224"/>
                </a:cubicBezTo>
                <a:cubicBezTo>
                  <a:pt x="219" y="218"/>
                  <a:pt x="215" y="214"/>
                  <a:pt x="214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7"/>
                  <a:pt x="187" y="194"/>
                  <a:pt x="187" y="185"/>
                </a:cubicBezTo>
                <a:cubicBezTo>
                  <a:pt x="187" y="172"/>
                  <a:pt x="192" y="172"/>
                  <a:pt x="193" y="162"/>
                </a:cubicBezTo>
                <a:cubicBezTo>
                  <a:pt x="191" y="162"/>
                  <a:pt x="189" y="161"/>
                  <a:pt x="188" y="157"/>
                </a:cubicBezTo>
                <a:cubicBezTo>
                  <a:pt x="195" y="154"/>
                  <a:pt x="195" y="149"/>
                  <a:pt x="203" y="144"/>
                </a:cubicBezTo>
                <a:cubicBezTo>
                  <a:pt x="204" y="141"/>
                  <a:pt x="208" y="140"/>
                  <a:pt x="208" y="135"/>
                </a:cubicBezTo>
                <a:cubicBezTo>
                  <a:pt x="208" y="127"/>
                  <a:pt x="216" y="123"/>
                  <a:pt x="216" y="113"/>
                </a:cubicBezTo>
                <a:cubicBezTo>
                  <a:pt x="216" y="109"/>
                  <a:pt x="211" y="108"/>
                  <a:pt x="211" y="102"/>
                </a:cubicBezTo>
                <a:cubicBezTo>
                  <a:pt x="211" y="98"/>
                  <a:pt x="216" y="95"/>
                  <a:pt x="216" y="90"/>
                </a:cubicBezTo>
                <a:cubicBezTo>
                  <a:pt x="216" y="77"/>
                  <a:pt x="200" y="77"/>
                  <a:pt x="200" y="64"/>
                </a:cubicBezTo>
                <a:cubicBezTo>
                  <a:pt x="200" y="55"/>
                  <a:pt x="208" y="53"/>
                  <a:pt x="208" y="48"/>
                </a:cubicBezTo>
                <a:cubicBezTo>
                  <a:pt x="208" y="42"/>
                  <a:pt x="200" y="41"/>
                  <a:pt x="200" y="30"/>
                </a:cubicBezTo>
                <a:cubicBezTo>
                  <a:pt x="200" y="11"/>
                  <a:pt x="230" y="17"/>
                  <a:pt x="23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40" y="2"/>
                  <a:pt x="240" y="2"/>
                  <a:pt x="240" y="2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8" name="CustomShape 108">
            <a:extLst>
              <a:ext uri="{FF2B5EF4-FFF2-40B4-BE49-F238E27FC236}">
                <a16:creationId xmlns:a16="http://schemas.microsoft.com/office/drawing/2014/main" id="{36E38846-F963-4F9E-952A-3D83055F6EA3}"/>
              </a:ext>
            </a:extLst>
          </p:cNvPr>
          <p:cNvSpPr/>
          <p:nvPr/>
        </p:nvSpPr>
        <p:spPr>
          <a:xfrm>
            <a:off x="4029736" y="5251447"/>
            <a:ext cx="624600" cy="455760"/>
          </a:xfrm>
          <a:custGeom>
            <a:avLst/>
            <a:gdLst/>
            <a:ahLst/>
            <a:cxnLst/>
            <a:rect l="l" t="t" r="r" b="b"/>
            <a:pathLst>
              <a:path w="272" h="198">
                <a:moveTo>
                  <a:pt x="178" y="197"/>
                </a:moveTo>
                <a:cubicBezTo>
                  <a:pt x="177" y="198"/>
                  <a:pt x="177" y="198"/>
                  <a:pt x="177" y="198"/>
                </a:cubicBezTo>
                <a:cubicBezTo>
                  <a:pt x="177" y="198"/>
                  <a:pt x="177" y="198"/>
                  <a:pt x="177" y="198"/>
                </a:cubicBezTo>
                <a:cubicBezTo>
                  <a:pt x="181" y="192"/>
                  <a:pt x="190" y="194"/>
                  <a:pt x="190" y="185"/>
                </a:cubicBezTo>
                <a:cubicBezTo>
                  <a:pt x="190" y="177"/>
                  <a:pt x="176" y="177"/>
                  <a:pt x="176" y="170"/>
                </a:cubicBezTo>
                <a:cubicBezTo>
                  <a:pt x="176" y="164"/>
                  <a:pt x="214" y="148"/>
                  <a:pt x="219" y="145"/>
                </a:cubicBezTo>
                <a:cubicBezTo>
                  <a:pt x="224" y="143"/>
                  <a:pt x="225" y="140"/>
                  <a:pt x="230" y="140"/>
                </a:cubicBezTo>
                <a:cubicBezTo>
                  <a:pt x="241" y="138"/>
                  <a:pt x="263" y="138"/>
                  <a:pt x="263" y="127"/>
                </a:cubicBezTo>
                <a:cubicBezTo>
                  <a:pt x="263" y="118"/>
                  <a:pt x="257" y="118"/>
                  <a:pt x="257" y="108"/>
                </a:cubicBezTo>
                <a:cubicBezTo>
                  <a:pt x="257" y="102"/>
                  <a:pt x="264" y="100"/>
                  <a:pt x="272" y="98"/>
                </a:cubicBezTo>
                <a:cubicBezTo>
                  <a:pt x="272" y="98"/>
                  <a:pt x="272" y="98"/>
                  <a:pt x="272" y="9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84"/>
                  <a:pt x="270" y="85"/>
                  <a:pt x="270" y="80"/>
                </a:cubicBezTo>
                <a:cubicBezTo>
                  <a:pt x="270" y="74"/>
                  <a:pt x="262" y="73"/>
                  <a:pt x="262" y="66"/>
                </a:cubicBezTo>
                <a:cubicBezTo>
                  <a:pt x="262" y="63"/>
                  <a:pt x="268" y="60"/>
                  <a:pt x="268" y="55"/>
                </a:cubicBezTo>
                <a:cubicBezTo>
                  <a:pt x="251" y="55"/>
                  <a:pt x="252" y="32"/>
                  <a:pt x="242" y="25"/>
                </a:cubicBezTo>
                <a:cubicBezTo>
                  <a:pt x="233" y="17"/>
                  <a:pt x="220" y="12"/>
                  <a:pt x="216" y="0"/>
                </a:cubicBezTo>
                <a:cubicBezTo>
                  <a:pt x="208" y="4"/>
                  <a:pt x="210" y="14"/>
                  <a:pt x="202" y="15"/>
                </a:cubicBezTo>
                <a:cubicBezTo>
                  <a:pt x="194" y="16"/>
                  <a:pt x="186" y="11"/>
                  <a:pt x="176" y="15"/>
                </a:cubicBezTo>
                <a:cubicBezTo>
                  <a:pt x="174" y="15"/>
                  <a:pt x="172" y="20"/>
                  <a:pt x="170" y="20"/>
                </a:cubicBezTo>
                <a:cubicBezTo>
                  <a:pt x="166" y="20"/>
                  <a:pt x="163" y="20"/>
                  <a:pt x="157" y="20"/>
                </a:cubicBezTo>
                <a:cubicBezTo>
                  <a:pt x="157" y="20"/>
                  <a:pt x="149" y="44"/>
                  <a:pt x="139" y="44"/>
                </a:cubicBezTo>
                <a:cubicBezTo>
                  <a:pt x="134" y="44"/>
                  <a:pt x="119" y="31"/>
                  <a:pt x="119" y="26"/>
                </a:cubicBezTo>
                <a:cubicBezTo>
                  <a:pt x="119" y="22"/>
                  <a:pt x="119" y="22"/>
                  <a:pt x="119" y="17"/>
                </a:cubicBezTo>
                <a:cubicBezTo>
                  <a:pt x="110" y="15"/>
                  <a:pt x="109" y="0"/>
                  <a:pt x="99" y="0"/>
                </a:cubicBezTo>
                <a:cubicBezTo>
                  <a:pt x="78" y="0"/>
                  <a:pt x="72" y="17"/>
                  <a:pt x="56" y="22"/>
                </a:cubicBezTo>
                <a:cubicBezTo>
                  <a:pt x="44" y="25"/>
                  <a:pt x="31" y="18"/>
                  <a:pt x="22" y="28"/>
                </a:cubicBezTo>
                <a:cubicBezTo>
                  <a:pt x="19" y="27"/>
                  <a:pt x="16" y="22"/>
                  <a:pt x="12" y="22"/>
                </a:cubicBezTo>
                <a:cubicBezTo>
                  <a:pt x="6" y="22"/>
                  <a:pt x="7" y="28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66"/>
                  <a:pt x="47" y="170"/>
                  <a:pt x="49" y="170"/>
                </a:cubicBezTo>
                <a:cubicBezTo>
                  <a:pt x="61" y="170"/>
                  <a:pt x="59" y="149"/>
                  <a:pt x="70" y="149"/>
                </a:cubicBezTo>
                <a:cubicBezTo>
                  <a:pt x="74" y="149"/>
                  <a:pt x="83" y="154"/>
                  <a:pt x="83" y="158"/>
                </a:cubicBezTo>
                <a:cubicBezTo>
                  <a:pt x="83" y="169"/>
                  <a:pt x="91" y="166"/>
                  <a:pt x="91" y="181"/>
                </a:cubicBezTo>
                <a:cubicBezTo>
                  <a:pt x="94" y="180"/>
                  <a:pt x="103" y="181"/>
                  <a:pt x="109" y="181"/>
                </a:cubicBezTo>
                <a:cubicBezTo>
                  <a:pt x="125" y="181"/>
                  <a:pt x="135" y="173"/>
                  <a:pt x="147" y="173"/>
                </a:cubicBezTo>
                <a:cubicBezTo>
                  <a:pt x="161" y="173"/>
                  <a:pt x="171" y="187"/>
                  <a:pt x="174" y="197"/>
                </a:cubicBezTo>
                <a:cubicBezTo>
                  <a:pt x="174" y="197"/>
                  <a:pt x="174" y="197"/>
                  <a:pt x="174" y="197"/>
                </a:cubicBezTo>
                <a:cubicBezTo>
                  <a:pt x="178" y="197"/>
                  <a:pt x="178" y="197"/>
                  <a:pt x="178" y="19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39" name="CustomShape 109">
            <a:extLst>
              <a:ext uri="{FF2B5EF4-FFF2-40B4-BE49-F238E27FC236}">
                <a16:creationId xmlns:a16="http://schemas.microsoft.com/office/drawing/2014/main" id="{FA812217-162E-4E83-BFDC-0C07AFA508D4}"/>
              </a:ext>
            </a:extLst>
          </p:cNvPr>
          <p:cNvSpPr/>
          <p:nvPr/>
        </p:nvSpPr>
        <p:spPr>
          <a:xfrm>
            <a:off x="4404856" y="2398807"/>
            <a:ext cx="1347840" cy="3182040"/>
          </a:xfrm>
          <a:custGeom>
            <a:avLst/>
            <a:gdLst/>
            <a:ahLst/>
            <a:cxnLst/>
            <a:rect l="l" t="t" r="r" b="b"/>
            <a:pathLst>
              <a:path w="586" h="1382">
                <a:moveTo>
                  <a:pt x="57" y="526"/>
                </a:moveTo>
                <a:cubicBezTo>
                  <a:pt x="56" y="522"/>
                  <a:pt x="56" y="522"/>
                  <a:pt x="56" y="522"/>
                </a:cubicBezTo>
                <a:cubicBezTo>
                  <a:pt x="56" y="522"/>
                  <a:pt x="56" y="522"/>
                  <a:pt x="56" y="522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6" y="526"/>
                  <a:pt x="56" y="526"/>
                  <a:pt x="56" y="526"/>
                </a:cubicBezTo>
                <a:cubicBezTo>
                  <a:pt x="56" y="526"/>
                  <a:pt x="56" y="526"/>
                  <a:pt x="56" y="526"/>
                </a:cubicBezTo>
                <a:cubicBezTo>
                  <a:pt x="56" y="530"/>
                  <a:pt x="52" y="539"/>
                  <a:pt x="47" y="543"/>
                </a:cubicBezTo>
                <a:cubicBezTo>
                  <a:pt x="43" y="544"/>
                  <a:pt x="36" y="543"/>
                  <a:pt x="36" y="549"/>
                </a:cubicBezTo>
                <a:cubicBezTo>
                  <a:pt x="36" y="549"/>
                  <a:pt x="42" y="586"/>
                  <a:pt x="45" y="591"/>
                </a:cubicBezTo>
                <a:cubicBezTo>
                  <a:pt x="51" y="598"/>
                  <a:pt x="56" y="596"/>
                  <a:pt x="56" y="608"/>
                </a:cubicBezTo>
                <a:cubicBezTo>
                  <a:pt x="56" y="620"/>
                  <a:pt x="56" y="625"/>
                  <a:pt x="56" y="641"/>
                </a:cubicBezTo>
                <a:cubicBezTo>
                  <a:pt x="56" y="656"/>
                  <a:pt x="68" y="661"/>
                  <a:pt x="78" y="667"/>
                </a:cubicBezTo>
                <a:cubicBezTo>
                  <a:pt x="78" y="667"/>
                  <a:pt x="78" y="667"/>
                  <a:pt x="78" y="667"/>
                </a:cubicBezTo>
                <a:cubicBezTo>
                  <a:pt x="79" y="690"/>
                  <a:pt x="79" y="690"/>
                  <a:pt x="79" y="690"/>
                </a:cubicBezTo>
                <a:cubicBezTo>
                  <a:pt x="79" y="690"/>
                  <a:pt x="79" y="690"/>
                  <a:pt x="79" y="690"/>
                </a:cubicBezTo>
                <a:cubicBezTo>
                  <a:pt x="78" y="692"/>
                  <a:pt x="74" y="697"/>
                  <a:pt x="74" y="700"/>
                </a:cubicBezTo>
                <a:cubicBezTo>
                  <a:pt x="74" y="709"/>
                  <a:pt x="96" y="715"/>
                  <a:pt x="105" y="715"/>
                </a:cubicBezTo>
                <a:cubicBezTo>
                  <a:pt x="105" y="722"/>
                  <a:pt x="107" y="730"/>
                  <a:pt x="107" y="740"/>
                </a:cubicBezTo>
                <a:cubicBezTo>
                  <a:pt x="107" y="762"/>
                  <a:pt x="85" y="757"/>
                  <a:pt x="85" y="778"/>
                </a:cubicBezTo>
                <a:cubicBezTo>
                  <a:pt x="85" y="785"/>
                  <a:pt x="94" y="790"/>
                  <a:pt x="94" y="801"/>
                </a:cubicBezTo>
                <a:cubicBezTo>
                  <a:pt x="94" y="812"/>
                  <a:pt x="80" y="815"/>
                  <a:pt x="78" y="824"/>
                </a:cubicBezTo>
                <a:cubicBezTo>
                  <a:pt x="77" y="831"/>
                  <a:pt x="78" y="837"/>
                  <a:pt x="74" y="839"/>
                </a:cubicBezTo>
                <a:cubicBezTo>
                  <a:pt x="70" y="842"/>
                  <a:pt x="69" y="839"/>
                  <a:pt x="66" y="840"/>
                </a:cubicBezTo>
                <a:cubicBezTo>
                  <a:pt x="66" y="861"/>
                  <a:pt x="77" y="879"/>
                  <a:pt x="96" y="879"/>
                </a:cubicBezTo>
                <a:cubicBezTo>
                  <a:pt x="100" y="906"/>
                  <a:pt x="57" y="897"/>
                  <a:pt x="57" y="917"/>
                </a:cubicBezTo>
                <a:cubicBezTo>
                  <a:pt x="57" y="927"/>
                  <a:pt x="66" y="928"/>
                  <a:pt x="66" y="938"/>
                </a:cubicBezTo>
                <a:cubicBezTo>
                  <a:pt x="66" y="946"/>
                  <a:pt x="66" y="954"/>
                  <a:pt x="66" y="957"/>
                </a:cubicBezTo>
                <a:cubicBezTo>
                  <a:pt x="66" y="960"/>
                  <a:pt x="67" y="967"/>
                  <a:pt x="73" y="967"/>
                </a:cubicBezTo>
                <a:cubicBezTo>
                  <a:pt x="84" y="967"/>
                  <a:pt x="90" y="963"/>
                  <a:pt x="101" y="963"/>
                </a:cubicBezTo>
                <a:cubicBezTo>
                  <a:pt x="122" y="963"/>
                  <a:pt x="117" y="979"/>
                  <a:pt x="133" y="981"/>
                </a:cubicBezTo>
                <a:cubicBezTo>
                  <a:pt x="134" y="986"/>
                  <a:pt x="139" y="995"/>
                  <a:pt x="143" y="999"/>
                </a:cubicBezTo>
                <a:cubicBezTo>
                  <a:pt x="150" y="1004"/>
                  <a:pt x="162" y="1002"/>
                  <a:pt x="162" y="1013"/>
                </a:cubicBezTo>
                <a:cubicBezTo>
                  <a:pt x="162" y="1024"/>
                  <a:pt x="146" y="1031"/>
                  <a:pt x="146" y="1048"/>
                </a:cubicBezTo>
                <a:cubicBezTo>
                  <a:pt x="146" y="1069"/>
                  <a:pt x="179" y="1058"/>
                  <a:pt x="179" y="1078"/>
                </a:cubicBezTo>
                <a:cubicBezTo>
                  <a:pt x="179" y="1094"/>
                  <a:pt x="160" y="1094"/>
                  <a:pt x="160" y="1107"/>
                </a:cubicBezTo>
                <a:cubicBezTo>
                  <a:pt x="160" y="1111"/>
                  <a:pt x="160" y="1132"/>
                  <a:pt x="160" y="1139"/>
                </a:cubicBezTo>
                <a:cubicBezTo>
                  <a:pt x="160" y="1150"/>
                  <a:pt x="178" y="1157"/>
                  <a:pt x="178" y="1176"/>
                </a:cubicBezTo>
                <a:cubicBezTo>
                  <a:pt x="178" y="1190"/>
                  <a:pt x="163" y="1185"/>
                  <a:pt x="163" y="1196"/>
                </a:cubicBezTo>
                <a:cubicBezTo>
                  <a:pt x="163" y="1196"/>
                  <a:pt x="163" y="1196"/>
                  <a:pt x="163" y="1196"/>
                </a:cubicBezTo>
                <a:cubicBezTo>
                  <a:pt x="163" y="1196"/>
                  <a:pt x="163" y="1196"/>
                  <a:pt x="163" y="1196"/>
                </a:cubicBezTo>
                <a:cubicBezTo>
                  <a:pt x="163" y="1196"/>
                  <a:pt x="163" y="1196"/>
                  <a:pt x="163" y="1196"/>
                </a:cubicBezTo>
                <a:cubicBezTo>
                  <a:pt x="163" y="1196"/>
                  <a:pt x="163" y="1196"/>
                  <a:pt x="163" y="1196"/>
                </a:cubicBezTo>
                <a:cubicBezTo>
                  <a:pt x="163" y="1201"/>
                  <a:pt x="178" y="1217"/>
                  <a:pt x="184" y="1217"/>
                </a:cubicBezTo>
                <a:cubicBezTo>
                  <a:pt x="191" y="1217"/>
                  <a:pt x="195" y="1214"/>
                  <a:pt x="201" y="1214"/>
                </a:cubicBezTo>
                <a:cubicBezTo>
                  <a:pt x="208" y="1214"/>
                  <a:pt x="211" y="1219"/>
                  <a:pt x="216" y="1223"/>
                </a:cubicBezTo>
                <a:cubicBezTo>
                  <a:pt x="239" y="1237"/>
                  <a:pt x="232" y="1272"/>
                  <a:pt x="249" y="1289"/>
                </a:cubicBezTo>
                <a:cubicBezTo>
                  <a:pt x="249" y="1294"/>
                  <a:pt x="254" y="1297"/>
                  <a:pt x="254" y="1302"/>
                </a:cubicBezTo>
                <a:cubicBezTo>
                  <a:pt x="254" y="1308"/>
                  <a:pt x="245" y="1310"/>
                  <a:pt x="244" y="1314"/>
                </a:cubicBezTo>
                <a:cubicBezTo>
                  <a:pt x="241" y="1321"/>
                  <a:pt x="245" y="1325"/>
                  <a:pt x="240" y="1330"/>
                </a:cubicBezTo>
                <a:cubicBezTo>
                  <a:pt x="233" y="1341"/>
                  <a:pt x="214" y="1344"/>
                  <a:pt x="214" y="1365"/>
                </a:cubicBezTo>
                <a:cubicBezTo>
                  <a:pt x="214" y="1365"/>
                  <a:pt x="223" y="1374"/>
                  <a:pt x="224" y="1376"/>
                </a:cubicBezTo>
                <a:cubicBezTo>
                  <a:pt x="224" y="1376"/>
                  <a:pt x="224" y="1376"/>
                  <a:pt x="224" y="1376"/>
                </a:cubicBezTo>
                <a:cubicBezTo>
                  <a:pt x="245" y="1376"/>
                  <a:pt x="245" y="1376"/>
                  <a:pt x="245" y="1376"/>
                </a:cubicBezTo>
                <a:cubicBezTo>
                  <a:pt x="245" y="1376"/>
                  <a:pt x="245" y="1376"/>
                  <a:pt x="245" y="1376"/>
                </a:cubicBezTo>
                <a:cubicBezTo>
                  <a:pt x="249" y="1380"/>
                  <a:pt x="255" y="1382"/>
                  <a:pt x="261" y="1382"/>
                </a:cubicBezTo>
                <a:cubicBezTo>
                  <a:pt x="294" y="1382"/>
                  <a:pt x="309" y="1350"/>
                  <a:pt x="319" y="1324"/>
                </a:cubicBezTo>
                <a:cubicBezTo>
                  <a:pt x="321" y="1319"/>
                  <a:pt x="328" y="1319"/>
                  <a:pt x="330" y="1317"/>
                </a:cubicBezTo>
                <a:cubicBezTo>
                  <a:pt x="334" y="1313"/>
                  <a:pt x="330" y="1299"/>
                  <a:pt x="335" y="1297"/>
                </a:cubicBezTo>
                <a:cubicBezTo>
                  <a:pt x="347" y="1289"/>
                  <a:pt x="373" y="1286"/>
                  <a:pt x="385" y="1286"/>
                </a:cubicBezTo>
                <a:cubicBezTo>
                  <a:pt x="387" y="1283"/>
                  <a:pt x="388" y="1280"/>
                  <a:pt x="385" y="1277"/>
                </a:cubicBezTo>
                <a:cubicBezTo>
                  <a:pt x="377" y="1277"/>
                  <a:pt x="369" y="1259"/>
                  <a:pt x="362" y="1254"/>
                </a:cubicBezTo>
                <a:cubicBezTo>
                  <a:pt x="361" y="1253"/>
                  <a:pt x="356" y="1251"/>
                  <a:pt x="356" y="1248"/>
                </a:cubicBezTo>
                <a:cubicBezTo>
                  <a:pt x="356" y="1245"/>
                  <a:pt x="368" y="1234"/>
                  <a:pt x="371" y="1234"/>
                </a:cubicBezTo>
                <a:cubicBezTo>
                  <a:pt x="380" y="1234"/>
                  <a:pt x="385" y="1234"/>
                  <a:pt x="385" y="1223"/>
                </a:cubicBezTo>
                <a:cubicBezTo>
                  <a:pt x="385" y="1218"/>
                  <a:pt x="382" y="1214"/>
                  <a:pt x="382" y="1209"/>
                </a:cubicBezTo>
                <a:cubicBezTo>
                  <a:pt x="382" y="1203"/>
                  <a:pt x="387" y="1200"/>
                  <a:pt x="387" y="1191"/>
                </a:cubicBezTo>
                <a:cubicBezTo>
                  <a:pt x="387" y="1184"/>
                  <a:pt x="382" y="1180"/>
                  <a:pt x="382" y="1174"/>
                </a:cubicBezTo>
                <a:cubicBezTo>
                  <a:pt x="382" y="1170"/>
                  <a:pt x="388" y="1162"/>
                  <a:pt x="389" y="1154"/>
                </a:cubicBezTo>
                <a:cubicBezTo>
                  <a:pt x="399" y="1152"/>
                  <a:pt x="406" y="1139"/>
                  <a:pt x="406" y="1130"/>
                </a:cubicBezTo>
                <a:cubicBezTo>
                  <a:pt x="406" y="1117"/>
                  <a:pt x="393" y="1112"/>
                  <a:pt x="393" y="1101"/>
                </a:cubicBezTo>
                <a:cubicBezTo>
                  <a:pt x="393" y="1084"/>
                  <a:pt x="399" y="1066"/>
                  <a:pt x="410" y="1066"/>
                </a:cubicBezTo>
                <a:cubicBezTo>
                  <a:pt x="415" y="1066"/>
                  <a:pt x="419" y="1066"/>
                  <a:pt x="426" y="1066"/>
                </a:cubicBezTo>
                <a:cubicBezTo>
                  <a:pt x="441" y="1066"/>
                  <a:pt x="443" y="1045"/>
                  <a:pt x="453" y="1045"/>
                </a:cubicBezTo>
                <a:cubicBezTo>
                  <a:pt x="469" y="1045"/>
                  <a:pt x="463" y="1074"/>
                  <a:pt x="480" y="1074"/>
                </a:cubicBezTo>
                <a:cubicBezTo>
                  <a:pt x="485" y="1074"/>
                  <a:pt x="480" y="1063"/>
                  <a:pt x="480" y="1056"/>
                </a:cubicBezTo>
                <a:cubicBezTo>
                  <a:pt x="480" y="1052"/>
                  <a:pt x="484" y="1034"/>
                  <a:pt x="486" y="1032"/>
                </a:cubicBezTo>
                <a:cubicBezTo>
                  <a:pt x="489" y="1031"/>
                  <a:pt x="492" y="1034"/>
                  <a:pt x="494" y="1030"/>
                </a:cubicBezTo>
                <a:cubicBezTo>
                  <a:pt x="495" y="1025"/>
                  <a:pt x="494" y="1022"/>
                  <a:pt x="497" y="1019"/>
                </a:cubicBezTo>
                <a:cubicBezTo>
                  <a:pt x="502" y="1013"/>
                  <a:pt x="515" y="1005"/>
                  <a:pt x="515" y="997"/>
                </a:cubicBezTo>
                <a:cubicBezTo>
                  <a:pt x="515" y="993"/>
                  <a:pt x="511" y="993"/>
                  <a:pt x="510" y="991"/>
                </a:cubicBezTo>
                <a:cubicBezTo>
                  <a:pt x="510" y="991"/>
                  <a:pt x="510" y="989"/>
                  <a:pt x="510" y="986"/>
                </a:cubicBezTo>
                <a:cubicBezTo>
                  <a:pt x="510" y="983"/>
                  <a:pt x="510" y="981"/>
                  <a:pt x="512" y="979"/>
                </a:cubicBezTo>
                <a:cubicBezTo>
                  <a:pt x="515" y="975"/>
                  <a:pt x="521" y="972"/>
                  <a:pt x="526" y="972"/>
                </a:cubicBezTo>
                <a:cubicBezTo>
                  <a:pt x="529" y="972"/>
                  <a:pt x="529" y="978"/>
                  <a:pt x="532" y="982"/>
                </a:cubicBezTo>
                <a:cubicBezTo>
                  <a:pt x="532" y="982"/>
                  <a:pt x="556" y="997"/>
                  <a:pt x="561" y="997"/>
                </a:cubicBezTo>
                <a:cubicBezTo>
                  <a:pt x="570" y="997"/>
                  <a:pt x="572" y="992"/>
                  <a:pt x="572" y="988"/>
                </a:cubicBezTo>
                <a:cubicBezTo>
                  <a:pt x="572" y="988"/>
                  <a:pt x="572" y="983"/>
                  <a:pt x="572" y="979"/>
                </a:cubicBezTo>
                <a:cubicBezTo>
                  <a:pt x="572" y="975"/>
                  <a:pt x="577" y="972"/>
                  <a:pt x="577" y="968"/>
                </a:cubicBezTo>
                <a:cubicBezTo>
                  <a:pt x="577" y="967"/>
                  <a:pt x="577" y="966"/>
                  <a:pt x="577" y="962"/>
                </a:cubicBezTo>
                <a:cubicBezTo>
                  <a:pt x="575" y="955"/>
                  <a:pt x="561" y="950"/>
                  <a:pt x="561" y="945"/>
                </a:cubicBezTo>
                <a:cubicBezTo>
                  <a:pt x="561" y="934"/>
                  <a:pt x="575" y="933"/>
                  <a:pt x="575" y="923"/>
                </a:cubicBezTo>
                <a:cubicBezTo>
                  <a:pt x="575" y="917"/>
                  <a:pt x="571" y="913"/>
                  <a:pt x="570" y="909"/>
                </a:cubicBezTo>
                <a:cubicBezTo>
                  <a:pt x="570" y="909"/>
                  <a:pt x="570" y="909"/>
                  <a:pt x="570" y="909"/>
                </a:cubicBezTo>
                <a:cubicBezTo>
                  <a:pt x="548" y="909"/>
                  <a:pt x="548" y="909"/>
                  <a:pt x="548" y="909"/>
                </a:cubicBezTo>
                <a:cubicBezTo>
                  <a:pt x="548" y="909"/>
                  <a:pt x="548" y="909"/>
                  <a:pt x="548" y="909"/>
                </a:cubicBezTo>
                <a:cubicBezTo>
                  <a:pt x="544" y="906"/>
                  <a:pt x="543" y="893"/>
                  <a:pt x="543" y="884"/>
                </a:cubicBezTo>
                <a:cubicBezTo>
                  <a:pt x="543" y="871"/>
                  <a:pt x="548" y="871"/>
                  <a:pt x="549" y="861"/>
                </a:cubicBezTo>
                <a:cubicBezTo>
                  <a:pt x="547" y="861"/>
                  <a:pt x="545" y="860"/>
                  <a:pt x="544" y="856"/>
                </a:cubicBezTo>
                <a:cubicBezTo>
                  <a:pt x="551" y="853"/>
                  <a:pt x="551" y="848"/>
                  <a:pt x="559" y="843"/>
                </a:cubicBezTo>
                <a:cubicBezTo>
                  <a:pt x="560" y="840"/>
                  <a:pt x="564" y="839"/>
                  <a:pt x="564" y="834"/>
                </a:cubicBezTo>
                <a:cubicBezTo>
                  <a:pt x="564" y="826"/>
                  <a:pt x="572" y="822"/>
                  <a:pt x="572" y="812"/>
                </a:cubicBezTo>
                <a:cubicBezTo>
                  <a:pt x="572" y="808"/>
                  <a:pt x="567" y="807"/>
                  <a:pt x="567" y="801"/>
                </a:cubicBezTo>
                <a:cubicBezTo>
                  <a:pt x="567" y="797"/>
                  <a:pt x="572" y="794"/>
                  <a:pt x="572" y="789"/>
                </a:cubicBezTo>
                <a:cubicBezTo>
                  <a:pt x="572" y="776"/>
                  <a:pt x="556" y="776"/>
                  <a:pt x="556" y="763"/>
                </a:cubicBezTo>
                <a:cubicBezTo>
                  <a:pt x="556" y="754"/>
                  <a:pt x="564" y="752"/>
                  <a:pt x="564" y="747"/>
                </a:cubicBezTo>
                <a:cubicBezTo>
                  <a:pt x="564" y="741"/>
                  <a:pt x="556" y="740"/>
                  <a:pt x="556" y="729"/>
                </a:cubicBezTo>
                <a:cubicBezTo>
                  <a:pt x="556" y="710"/>
                  <a:pt x="581" y="717"/>
                  <a:pt x="586" y="704"/>
                </a:cubicBezTo>
                <a:cubicBezTo>
                  <a:pt x="586" y="704"/>
                  <a:pt x="586" y="704"/>
                  <a:pt x="586" y="704"/>
                </a:cubicBezTo>
                <a:cubicBezTo>
                  <a:pt x="586" y="699"/>
                  <a:pt x="586" y="699"/>
                  <a:pt x="586" y="699"/>
                </a:cubicBezTo>
                <a:cubicBezTo>
                  <a:pt x="586" y="699"/>
                  <a:pt x="586" y="699"/>
                  <a:pt x="586" y="699"/>
                </a:cubicBezTo>
                <a:cubicBezTo>
                  <a:pt x="586" y="699"/>
                  <a:pt x="582" y="699"/>
                  <a:pt x="583" y="699"/>
                </a:cubicBezTo>
                <a:cubicBezTo>
                  <a:pt x="577" y="699"/>
                  <a:pt x="572" y="701"/>
                  <a:pt x="566" y="699"/>
                </a:cubicBezTo>
                <a:cubicBezTo>
                  <a:pt x="559" y="697"/>
                  <a:pt x="556" y="694"/>
                  <a:pt x="551" y="694"/>
                </a:cubicBezTo>
                <a:cubicBezTo>
                  <a:pt x="544" y="694"/>
                  <a:pt x="537" y="697"/>
                  <a:pt x="529" y="694"/>
                </a:cubicBezTo>
                <a:cubicBezTo>
                  <a:pt x="529" y="673"/>
                  <a:pt x="529" y="679"/>
                  <a:pt x="529" y="666"/>
                </a:cubicBezTo>
                <a:cubicBezTo>
                  <a:pt x="529" y="655"/>
                  <a:pt x="540" y="650"/>
                  <a:pt x="540" y="644"/>
                </a:cubicBezTo>
                <a:cubicBezTo>
                  <a:pt x="540" y="628"/>
                  <a:pt x="519" y="619"/>
                  <a:pt x="517" y="603"/>
                </a:cubicBezTo>
                <a:cubicBezTo>
                  <a:pt x="515" y="594"/>
                  <a:pt x="521" y="588"/>
                  <a:pt x="518" y="581"/>
                </a:cubicBezTo>
                <a:cubicBezTo>
                  <a:pt x="517" y="575"/>
                  <a:pt x="506" y="574"/>
                  <a:pt x="499" y="572"/>
                </a:cubicBezTo>
                <a:cubicBezTo>
                  <a:pt x="501" y="560"/>
                  <a:pt x="517" y="561"/>
                  <a:pt x="517" y="549"/>
                </a:cubicBezTo>
                <a:cubicBezTo>
                  <a:pt x="517" y="507"/>
                  <a:pt x="501" y="469"/>
                  <a:pt x="481" y="437"/>
                </a:cubicBezTo>
                <a:cubicBezTo>
                  <a:pt x="492" y="432"/>
                  <a:pt x="502" y="414"/>
                  <a:pt x="510" y="411"/>
                </a:cubicBezTo>
                <a:cubicBezTo>
                  <a:pt x="518" y="407"/>
                  <a:pt x="529" y="415"/>
                  <a:pt x="529" y="403"/>
                </a:cubicBezTo>
                <a:cubicBezTo>
                  <a:pt x="529" y="396"/>
                  <a:pt x="523" y="393"/>
                  <a:pt x="523" y="387"/>
                </a:cubicBezTo>
                <a:cubicBezTo>
                  <a:pt x="523" y="387"/>
                  <a:pt x="523" y="387"/>
                  <a:pt x="523" y="387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0" y="342"/>
                  <a:pt x="540" y="342"/>
                  <a:pt x="540" y="342"/>
                </a:cubicBezTo>
                <a:cubicBezTo>
                  <a:pt x="545" y="337"/>
                  <a:pt x="561" y="335"/>
                  <a:pt x="561" y="323"/>
                </a:cubicBezTo>
                <a:cubicBezTo>
                  <a:pt x="561" y="313"/>
                  <a:pt x="550" y="312"/>
                  <a:pt x="547" y="307"/>
                </a:cubicBezTo>
                <a:cubicBezTo>
                  <a:pt x="540" y="297"/>
                  <a:pt x="545" y="284"/>
                  <a:pt x="538" y="276"/>
                </a:cubicBezTo>
                <a:cubicBezTo>
                  <a:pt x="528" y="264"/>
                  <a:pt x="516" y="261"/>
                  <a:pt x="508" y="246"/>
                </a:cubicBezTo>
                <a:cubicBezTo>
                  <a:pt x="501" y="234"/>
                  <a:pt x="507" y="227"/>
                  <a:pt x="492" y="222"/>
                </a:cubicBezTo>
                <a:cubicBezTo>
                  <a:pt x="495" y="213"/>
                  <a:pt x="499" y="209"/>
                  <a:pt x="499" y="204"/>
                </a:cubicBezTo>
                <a:cubicBezTo>
                  <a:pt x="499" y="201"/>
                  <a:pt x="501" y="200"/>
                  <a:pt x="501" y="190"/>
                </a:cubicBezTo>
                <a:cubicBezTo>
                  <a:pt x="501" y="190"/>
                  <a:pt x="501" y="190"/>
                  <a:pt x="501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7" y="190"/>
                  <a:pt x="497" y="190"/>
                  <a:pt x="497" y="190"/>
                </a:cubicBezTo>
                <a:cubicBezTo>
                  <a:pt x="495" y="188"/>
                  <a:pt x="492" y="187"/>
                  <a:pt x="489" y="185"/>
                </a:cubicBezTo>
                <a:cubicBezTo>
                  <a:pt x="452" y="196"/>
                  <a:pt x="499" y="207"/>
                  <a:pt x="486" y="214"/>
                </a:cubicBezTo>
                <a:cubicBezTo>
                  <a:pt x="474" y="241"/>
                  <a:pt x="443" y="245"/>
                  <a:pt x="432" y="260"/>
                </a:cubicBezTo>
                <a:cubicBezTo>
                  <a:pt x="431" y="230"/>
                  <a:pt x="506" y="161"/>
                  <a:pt x="506" y="102"/>
                </a:cubicBezTo>
                <a:cubicBezTo>
                  <a:pt x="506" y="80"/>
                  <a:pt x="469" y="40"/>
                  <a:pt x="448" y="40"/>
                </a:cubicBezTo>
                <a:cubicBezTo>
                  <a:pt x="441" y="40"/>
                  <a:pt x="426" y="40"/>
                  <a:pt x="419" y="45"/>
                </a:cubicBezTo>
                <a:cubicBezTo>
                  <a:pt x="416" y="67"/>
                  <a:pt x="405" y="63"/>
                  <a:pt x="398" y="63"/>
                </a:cubicBezTo>
                <a:cubicBezTo>
                  <a:pt x="390" y="63"/>
                  <a:pt x="435" y="22"/>
                  <a:pt x="367" y="33"/>
                </a:cubicBezTo>
                <a:cubicBezTo>
                  <a:pt x="360" y="29"/>
                  <a:pt x="395" y="26"/>
                  <a:pt x="376" y="8"/>
                </a:cubicBezTo>
                <a:cubicBezTo>
                  <a:pt x="360" y="0"/>
                  <a:pt x="350" y="3"/>
                  <a:pt x="349" y="9"/>
                </a:cubicBezTo>
                <a:cubicBezTo>
                  <a:pt x="341" y="16"/>
                  <a:pt x="335" y="36"/>
                  <a:pt x="326" y="46"/>
                </a:cubicBezTo>
                <a:cubicBezTo>
                  <a:pt x="318" y="57"/>
                  <a:pt x="344" y="72"/>
                  <a:pt x="318" y="83"/>
                </a:cubicBezTo>
                <a:cubicBezTo>
                  <a:pt x="318" y="83"/>
                  <a:pt x="282" y="72"/>
                  <a:pt x="315" y="102"/>
                </a:cubicBezTo>
                <a:cubicBezTo>
                  <a:pt x="302" y="96"/>
                  <a:pt x="301" y="99"/>
                  <a:pt x="297" y="99"/>
                </a:cubicBezTo>
                <a:cubicBezTo>
                  <a:pt x="296" y="99"/>
                  <a:pt x="282" y="118"/>
                  <a:pt x="275" y="117"/>
                </a:cubicBezTo>
                <a:cubicBezTo>
                  <a:pt x="267" y="116"/>
                  <a:pt x="287" y="96"/>
                  <a:pt x="273" y="96"/>
                </a:cubicBezTo>
                <a:cubicBezTo>
                  <a:pt x="257" y="110"/>
                  <a:pt x="248" y="107"/>
                  <a:pt x="238" y="110"/>
                </a:cubicBezTo>
                <a:cubicBezTo>
                  <a:pt x="213" y="110"/>
                  <a:pt x="240" y="121"/>
                  <a:pt x="232" y="127"/>
                </a:cubicBezTo>
                <a:cubicBezTo>
                  <a:pt x="225" y="132"/>
                  <a:pt x="202" y="133"/>
                  <a:pt x="190" y="143"/>
                </a:cubicBezTo>
                <a:cubicBezTo>
                  <a:pt x="168" y="158"/>
                  <a:pt x="155" y="174"/>
                  <a:pt x="144" y="190"/>
                </a:cubicBezTo>
                <a:cubicBezTo>
                  <a:pt x="132" y="204"/>
                  <a:pt x="178" y="265"/>
                  <a:pt x="139" y="234"/>
                </a:cubicBezTo>
                <a:cubicBezTo>
                  <a:pt x="105" y="241"/>
                  <a:pt x="91" y="238"/>
                  <a:pt x="70" y="238"/>
                </a:cubicBezTo>
                <a:cubicBezTo>
                  <a:pt x="41" y="238"/>
                  <a:pt x="36" y="250"/>
                  <a:pt x="51" y="277"/>
                </a:cubicBezTo>
                <a:cubicBezTo>
                  <a:pt x="56" y="286"/>
                  <a:pt x="36" y="307"/>
                  <a:pt x="61" y="316"/>
                </a:cubicBezTo>
                <a:cubicBezTo>
                  <a:pt x="69" y="310"/>
                  <a:pt x="67" y="342"/>
                  <a:pt x="77" y="335"/>
                </a:cubicBezTo>
                <a:cubicBezTo>
                  <a:pt x="88" y="350"/>
                  <a:pt x="93" y="356"/>
                  <a:pt x="75" y="374"/>
                </a:cubicBezTo>
                <a:cubicBezTo>
                  <a:pt x="75" y="374"/>
                  <a:pt x="89" y="405"/>
                  <a:pt x="85" y="414"/>
                </a:cubicBezTo>
                <a:cubicBezTo>
                  <a:pt x="69" y="442"/>
                  <a:pt x="69" y="432"/>
                  <a:pt x="66" y="425"/>
                </a:cubicBezTo>
                <a:cubicBezTo>
                  <a:pt x="85" y="382"/>
                  <a:pt x="68" y="369"/>
                  <a:pt x="56" y="416"/>
                </a:cubicBezTo>
                <a:cubicBezTo>
                  <a:pt x="56" y="409"/>
                  <a:pt x="63" y="374"/>
                  <a:pt x="68" y="367"/>
                </a:cubicBezTo>
                <a:cubicBezTo>
                  <a:pt x="94" y="323"/>
                  <a:pt x="58" y="356"/>
                  <a:pt x="51" y="337"/>
                </a:cubicBezTo>
                <a:cubicBezTo>
                  <a:pt x="42" y="318"/>
                  <a:pt x="35" y="318"/>
                  <a:pt x="19" y="300"/>
                </a:cubicBezTo>
                <a:cubicBezTo>
                  <a:pt x="19" y="302"/>
                  <a:pt x="16" y="303"/>
                  <a:pt x="13" y="303"/>
                </a:cubicBezTo>
                <a:cubicBezTo>
                  <a:pt x="10" y="307"/>
                  <a:pt x="11" y="308"/>
                  <a:pt x="11" y="312"/>
                </a:cubicBezTo>
                <a:cubicBezTo>
                  <a:pt x="11" y="325"/>
                  <a:pt x="34" y="319"/>
                  <a:pt x="35" y="334"/>
                </a:cubicBezTo>
                <a:cubicBezTo>
                  <a:pt x="37" y="356"/>
                  <a:pt x="18" y="346"/>
                  <a:pt x="18" y="358"/>
                </a:cubicBezTo>
                <a:cubicBezTo>
                  <a:pt x="18" y="369"/>
                  <a:pt x="35" y="375"/>
                  <a:pt x="35" y="395"/>
                </a:cubicBezTo>
                <a:cubicBezTo>
                  <a:pt x="35" y="427"/>
                  <a:pt x="0" y="414"/>
                  <a:pt x="0" y="444"/>
                </a:cubicBezTo>
                <a:cubicBezTo>
                  <a:pt x="0" y="457"/>
                  <a:pt x="23" y="478"/>
                  <a:pt x="35" y="478"/>
                </a:cubicBezTo>
                <a:cubicBezTo>
                  <a:pt x="42" y="478"/>
                  <a:pt x="41" y="475"/>
                  <a:pt x="45" y="476"/>
                </a:cubicBezTo>
                <a:cubicBezTo>
                  <a:pt x="50" y="484"/>
                  <a:pt x="61" y="486"/>
                  <a:pt x="61" y="501"/>
                </a:cubicBezTo>
                <a:cubicBezTo>
                  <a:pt x="61" y="508"/>
                  <a:pt x="61" y="512"/>
                  <a:pt x="55" y="516"/>
                </a:cubicBezTo>
                <a:cubicBezTo>
                  <a:pt x="55" y="516"/>
                  <a:pt x="55" y="516"/>
                  <a:pt x="55" y="516"/>
                </a:cubicBezTo>
                <a:cubicBezTo>
                  <a:pt x="56" y="522"/>
                  <a:pt x="56" y="522"/>
                  <a:pt x="56" y="522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7" y="526"/>
                  <a:pt x="57" y="526"/>
                  <a:pt x="57" y="526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0" name="CustomShape 110">
            <a:extLst>
              <a:ext uri="{FF2B5EF4-FFF2-40B4-BE49-F238E27FC236}">
                <a16:creationId xmlns:a16="http://schemas.microsoft.com/office/drawing/2014/main" id="{235625BE-3D6A-4A4E-B116-E33A0A0CE4DD}"/>
              </a:ext>
            </a:extLst>
          </p:cNvPr>
          <p:cNvSpPr/>
          <p:nvPr/>
        </p:nvSpPr>
        <p:spPr>
          <a:xfrm>
            <a:off x="2867656" y="4012687"/>
            <a:ext cx="583560" cy="71136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0" y="3"/>
                </a:moveTo>
                <a:cubicBezTo>
                  <a:pt x="162" y="23"/>
                  <a:pt x="152" y="45"/>
                  <a:pt x="141" y="63"/>
                </a:cubicBezTo>
                <a:cubicBezTo>
                  <a:pt x="134" y="75"/>
                  <a:pt x="131" y="85"/>
                  <a:pt x="121" y="93"/>
                </a:cubicBezTo>
                <a:cubicBezTo>
                  <a:pt x="114" y="98"/>
                  <a:pt x="95" y="96"/>
                  <a:pt x="95" y="109"/>
                </a:cubicBezTo>
                <a:cubicBezTo>
                  <a:pt x="95" y="121"/>
                  <a:pt x="103" y="122"/>
                  <a:pt x="103" y="131"/>
                </a:cubicBezTo>
                <a:cubicBezTo>
                  <a:pt x="103" y="137"/>
                  <a:pt x="95" y="139"/>
                  <a:pt x="95" y="146"/>
                </a:cubicBezTo>
                <a:cubicBezTo>
                  <a:pt x="95" y="149"/>
                  <a:pt x="100" y="152"/>
                  <a:pt x="100" y="157"/>
                </a:cubicBezTo>
                <a:cubicBezTo>
                  <a:pt x="100" y="168"/>
                  <a:pt x="87" y="174"/>
                  <a:pt x="77" y="174"/>
                </a:cubicBezTo>
                <a:cubicBezTo>
                  <a:pt x="62" y="174"/>
                  <a:pt x="72" y="194"/>
                  <a:pt x="61" y="194"/>
                </a:cubicBezTo>
                <a:cubicBezTo>
                  <a:pt x="58" y="194"/>
                  <a:pt x="55" y="191"/>
                  <a:pt x="50" y="191"/>
                </a:cubicBezTo>
                <a:cubicBezTo>
                  <a:pt x="39" y="191"/>
                  <a:pt x="36" y="205"/>
                  <a:pt x="31" y="211"/>
                </a:cubicBezTo>
                <a:cubicBezTo>
                  <a:pt x="27" y="215"/>
                  <a:pt x="23" y="211"/>
                  <a:pt x="18" y="212"/>
                </a:cubicBezTo>
                <a:cubicBezTo>
                  <a:pt x="9" y="215"/>
                  <a:pt x="0" y="232"/>
                  <a:pt x="0" y="242"/>
                </a:cubicBezTo>
                <a:cubicBezTo>
                  <a:pt x="0" y="251"/>
                  <a:pt x="25" y="267"/>
                  <a:pt x="36" y="267"/>
                </a:cubicBezTo>
                <a:cubicBezTo>
                  <a:pt x="39" y="267"/>
                  <a:pt x="41" y="264"/>
                  <a:pt x="46" y="264"/>
                </a:cubicBezTo>
                <a:cubicBezTo>
                  <a:pt x="58" y="264"/>
                  <a:pt x="69" y="276"/>
                  <a:pt x="75" y="282"/>
                </a:cubicBezTo>
                <a:cubicBezTo>
                  <a:pt x="83" y="288"/>
                  <a:pt x="91" y="283"/>
                  <a:pt x="101" y="287"/>
                </a:cubicBezTo>
                <a:cubicBezTo>
                  <a:pt x="106" y="288"/>
                  <a:pt x="109" y="298"/>
                  <a:pt x="116" y="298"/>
                </a:cubicBezTo>
                <a:cubicBezTo>
                  <a:pt x="126" y="298"/>
                  <a:pt x="126" y="290"/>
                  <a:pt x="133" y="290"/>
                </a:cubicBezTo>
                <a:cubicBezTo>
                  <a:pt x="147" y="290"/>
                  <a:pt x="166" y="309"/>
                  <a:pt x="175" y="309"/>
                </a:cubicBezTo>
                <a:cubicBezTo>
                  <a:pt x="181" y="309"/>
                  <a:pt x="184" y="301"/>
                  <a:pt x="190" y="301"/>
                </a:cubicBezTo>
                <a:cubicBezTo>
                  <a:pt x="195" y="301"/>
                  <a:pt x="198" y="304"/>
                  <a:pt x="203" y="304"/>
                </a:cubicBezTo>
                <a:cubicBezTo>
                  <a:pt x="211" y="298"/>
                  <a:pt x="203" y="281"/>
                  <a:pt x="203" y="281"/>
                </a:cubicBezTo>
                <a:cubicBezTo>
                  <a:pt x="210" y="271"/>
                  <a:pt x="211" y="265"/>
                  <a:pt x="218" y="260"/>
                </a:cubicBezTo>
                <a:cubicBezTo>
                  <a:pt x="218" y="260"/>
                  <a:pt x="218" y="260"/>
                  <a:pt x="218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54" y="249"/>
                  <a:pt x="253" y="239"/>
                  <a:pt x="254" y="224"/>
                </a:cubicBezTo>
                <a:cubicBezTo>
                  <a:pt x="254" y="224"/>
                  <a:pt x="250" y="199"/>
                  <a:pt x="246" y="189"/>
                </a:cubicBezTo>
                <a:cubicBezTo>
                  <a:pt x="243" y="176"/>
                  <a:pt x="224" y="180"/>
                  <a:pt x="221" y="168"/>
                </a:cubicBezTo>
                <a:cubicBezTo>
                  <a:pt x="219" y="163"/>
                  <a:pt x="223" y="158"/>
                  <a:pt x="223" y="155"/>
                </a:cubicBezTo>
                <a:cubicBezTo>
                  <a:pt x="223" y="152"/>
                  <a:pt x="223" y="141"/>
                  <a:pt x="223" y="133"/>
                </a:cubicBezTo>
                <a:cubicBezTo>
                  <a:pt x="223" y="120"/>
                  <a:pt x="219" y="109"/>
                  <a:pt x="219" y="95"/>
                </a:cubicBezTo>
                <a:cubicBezTo>
                  <a:pt x="219" y="88"/>
                  <a:pt x="223" y="83"/>
                  <a:pt x="223" y="75"/>
                </a:cubicBezTo>
                <a:cubicBezTo>
                  <a:pt x="223" y="67"/>
                  <a:pt x="216" y="62"/>
                  <a:pt x="212" y="56"/>
                </a:cubicBezTo>
                <a:cubicBezTo>
                  <a:pt x="205" y="34"/>
                  <a:pt x="185" y="32"/>
                  <a:pt x="178" y="8"/>
                </a:cubicBezTo>
                <a:cubicBezTo>
                  <a:pt x="178" y="7"/>
                  <a:pt x="171" y="3"/>
                  <a:pt x="171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0" y="3"/>
                  <a:pt x="170" y="3"/>
                  <a:pt x="170" y="3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1" name="CustomShape 111">
            <a:extLst>
              <a:ext uri="{FF2B5EF4-FFF2-40B4-BE49-F238E27FC236}">
                <a16:creationId xmlns:a16="http://schemas.microsoft.com/office/drawing/2014/main" id="{DF8ECF7E-E3A4-46C8-81C6-741C213257AF}"/>
              </a:ext>
            </a:extLst>
          </p:cNvPr>
          <p:cNvSpPr/>
          <p:nvPr/>
        </p:nvSpPr>
        <p:spPr>
          <a:xfrm>
            <a:off x="3066736" y="4680487"/>
            <a:ext cx="425880" cy="303480"/>
          </a:xfrm>
          <a:custGeom>
            <a:avLst/>
            <a:gdLst/>
            <a:ahLst/>
            <a:cxnLst/>
            <a:rect l="l" t="t" r="r" b="b"/>
            <a:pathLst>
              <a:path w="185" h="132">
                <a:moveTo>
                  <a:pt x="185" y="119"/>
                </a:moveTo>
                <a:cubicBezTo>
                  <a:pt x="179" y="121"/>
                  <a:pt x="175" y="124"/>
                  <a:pt x="168" y="121"/>
                </a:cubicBezTo>
                <a:cubicBezTo>
                  <a:pt x="167" y="126"/>
                  <a:pt x="164" y="129"/>
                  <a:pt x="159" y="129"/>
                </a:cubicBezTo>
                <a:cubicBezTo>
                  <a:pt x="159" y="129"/>
                  <a:pt x="116" y="129"/>
                  <a:pt x="113" y="129"/>
                </a:cubicBezTo>
                <a:cubicBezTo>
                  <a:pt x="108" y="129"/>
                  <a:pt x="105" y="131"/>
                  <a:pt x="104" y="132"/>
                </a:cubicBezTo>
                <a:cubicBezTo>
                  <a:pt x="102" y="130"/>
                  <a:pt x="99" y="123"/>
                  <a:pt x="92" y="123"/>
                </a:cubicBezTo>
                <a:cubicBezTo>
                  <a:pt x="86" y="123"/>
                  <a:pt x="82" y="130"/>
                  <a:pt x="76" y="130"/>
                </a:cubicBezTo>
                <a:cubicBezTo>
                  <a:pt x="75" y="130"/>
                  <a:pt x="73" y="129"/>
                  <a:pt x="73" y="127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49" y="132"/>
                  <a:pt x="38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4" y="105"/>
                  <a:pt x="27" y="103"/>
                  <a:pt x="27" y="97"/>
                </a:cubicBezTo>
                <a:cubicBezTo>
                  <a:pt x="27" y="94"/>
                  <a:pt x="27" y="92"/>
                  <a:pt x="27" y="91"/>
                </a:cubicBezTo>
                <a:cubicBezTo>
                  <a:pt x="18" y="91"/>
                  <a:pt x="11" y="92"/>
                  <a:pt x="11" y="82"/>
                </a:cubicBezTo>
                <a:cubicBezTo>
                  <a:pt x="7" y="83"/>
                  <a:pt x="4" y="83"/>
                  <a:pt x="0" y="82"/>
                </a:cubicBezTo>
                <a:cubicBezTo>
                  <a:pt x="3" y="62"/>
                  <a:pt x="29" y="55"/>
                  <a:pt x="29" y="33"/>
                </a:cubicBezTo>
                <a:cubicBezTo>
                  <a:pt x="29" y="25"/>
                  <a:pt x="28" y="14"/>
                  <a:pt x="27" y="7"/>
                </a:cubicBezTo>
                <a:cubicBezTo>
                  <a:pt x="29" y="8"/>
                  <a:pt x="29" y="8"/>
                  <a:pt x="29" y="8"/>
                </a:cubicBezTo>
                <a:cubicBezTo>
                  <a:pt x="39" y="8"/>
                  <a:pt x="39" y="0"/>
                  <a:pt x="46" y="0"/>
                </a:cubicBezTo>
                <a:cubicBezTo>
                  <a:pt x="60" y="0"/>
                  <a:pt x="79" y="19"/>
                  <a:pt x="88" y="19"/>
                </a:cubicBezTo>
                <a:cubicBezTo>
                  <a:pt x="94" y="19"/>
                  <a:pt x="97" y="11"/>
                  <a:pt x="103" y="11"/>
                </a:cubicBezTo>
                <a:cubicBezTo>
                  <a:pt x="107" y="11"/>
                  <a:pt x="109" y="12"/>
                  <a:pt x="113" y="13"/>
                </a:cubicBezTo>
                <a:cubicBezTo>
                  <a:pt x="113" y="20"/>
                  <a:pt x="113" y="24"/>
                  <a:pt x="113" y="29"/>
                </a:cubicBezTo>
                <a:cubicBezTo>
                  <a:pt x="113" y="39"/>
                  <a:pt x="118" y="36"/>
                  <a:pt x="123" y="46"/>
                </a:cubicBezTo>
                <a:cubicBezTo>
                  <a:pt x="125" y="51"/>
                  <a:pt x="120" y="57"/>
                  <a:pt x="125" y="60"/>
                </a:cubicBezTo>
                <a:cubicBezTo>
                  <a:pt x="134" y="66"/>
                  <a:pt x="140" y="61"/>
                  <a:pt x="150" y="65"/>
                </a:cubicBezTo>
                <a:cubicBezTo>
                  <a:pt x="158" y="68"/>
                  <a:pt x="161" y="79"/>
                  <a:pt x="166" y="87"/>
                </a:cubicBezTo>
                <a:cubicBezTo>
                  <a:pt x="169" y="92"/>
                  <a:pt x="177" y="92"/>
                  <a:pt x="179" y="95"/>
                </a:cubicBezTo>
                <a:cubicBezTo>
                  <a:pt x="182" y="102"/>
                  <a:pt x="179" y="113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9"/>
                  <a:pt x="185" y="119"/>
                  <a:pt x="185" y="11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2" name="CustomShape 112">
            <a:extLst>
              <a:ext uri="{FF2B5EF4-FFF2-40B4-BE49-F238E27FC236}">
                <a16:creationId xmlns:a16="http://schemas.microsoft.com/office/drawing/2014/main" id="{CBF0EBDB-448E-4E32-857B-5758138BE559}"/>
              </a:ext>
            </a:extLst>
          </p:cNvPr>
          <p:cNvSpPr/>
          <p:nvPr/>
        </p:nvSpPr>
        <p:spPr>
          <a:xfrm>
            <a:off x="2765416" y="4620727"/>
            <a:ext cx="367560" cy="481320"/>
          </a:xfrm>
          <a:custGeom>
            <a:avLst/>
            <a:gdLst/>
            <a:ahLst/>
            <a:cxnLst/>
            <a:rect l="l" t="t" r="r" b="b"/>
            <a:pathLst>
              <a:path w="160" h="209">
                <a:moveTo>
                  <a:pt x="22" y="209"/>
                </a:moveTo>
                <a:cubicBezTo>
                  <a:pt x="22" y="199"/>
                  <a:pt x="51" y="208"/>
                  <a:pt x="51" y="208"/>
                </a:cubicBezTo>
                <a:cubicBezTo>
                  <a:pt x="55" y="197"/>
                  <a:pt x="53" y="176"/>
                  <a:pt x="67" y="176"/>
                </a:cubicBezTo>
                <a:cubicBezTo>
                  <a:pt x="79" y="176"/>
                  <a:pt x="84" y="187"/>
                  <a:pt x="96" y="187"/>
                </a:cubicBezTo>
                <a:cubicBezTo>
                  <a:pt x="100" y="187"/>
                  <a:pt x="101" y="184"/>
                  <a:pt x="101" y="181"/>
                </a:cubicBezTo>
                <a:cubicBezTo>
                  <a:pt x="101" y="176"/>
                  <a:pt x="85" y="168"/>
                  <a:pt x="83" y="163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9" y="157"/>
                  <a:pt x="91" y="157"/>
                  <a:pt x="94" y="155"/>
                </a:cubicBezTo>
                <a:cubicBezTo>
                  <a:pt x="91" y="151"/>
                  <a:pt x="83" y="150"/>
                  <a:pt x="83" y="145"/>
                </a:cubicBezTo>
                <a:cubicBezTo>
                  <a:pt x="83" y="139"/>
                  <a:pt x="89" y="131"/>
                  <a:pt x="96" y="131"/>
                </a:cubicBezTo>
                <a:cubicBezTo>
                  <a:pt x="100" y="131"/>
                  <a:pt x="121" y="142"/>
                  <a:pt x="124" y="146"/>
                </a:cubicBezTo>
                <a:cubicBezTo>
                  <a:pt x="140" y="146"/>
                  <a:pt x="145" y="146"/>
                  <a:pt x="154" y="146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5" y="131"/>
                  <a:pt x="158" y="129"/>
                  <a:pt x="158" y="123"/>
                </a:cubicBezTo>
                <a:cubicBezTo>
                  <a:pt x="158" y="120"/>
                  <a:pt x="158" y="118"/>
                  <a:pt x="158" y="117"/>
                </a:cubicBezTo>
                <a:cubicBezTo>
                  <a:pt x="149" y="117"/>
                  <a:pt x="142" y="118"/>
                  <a:pt x="142" y="108"/>
                </a:cubicBezTo>
                <a:cubicBezTo>
                  <a:pt x="138" y="109"/>
                  <a:pt x="135" y="109"/>
                  <a:pt x="131" y="108"/>
                </a:cubicBezTo>
                <a:cubicBezTo>
                  <a:pt x="134" y="88"/>
                  <a:pt x="160" y="81"/>
                  <a:pt x="160" y="59"/>
                </a:cubicBezTo>
                <a:cubicBezTo>
                  <a:pt x="160" y="51"/>
                  <a:pt x="159" y="40"/>
                  <a:pt x="156" y="33"/>
                </a:cubicBezTo>
                <a:cubicBezTo>
                  <a:pt x="151" y="30"/>
                  <a:pt x="150" y="24"/>
                  <a:pt x="145" y="23"/>
                </a:cubicBezTo>
                <a:cubicBezTo>
                  <a:pt x="135" y="19"/>
                  <a:pt x="127" y="24"/>
                  <a:pt x="119" y="18"/>
                </a:cubicBezTo>
                <a:cubicBezTo>
                  <a:pt x="113" y="12"/>
                  <a:pt x="102" y="0"/>
                  <a:pt x="90" y="0"/>
                </a:cubicBezTo>
                <a:cubicBezTo>
                  <a:pt x="89" y="0"/>
                  <a:pt x="89" y="0"/>
                  <a:pt x="87" y="1"/>
                </a:cubicBezTo>
                <a:cubicBezTo>
                  <a:pt x="87" y="12"/>
                  <a:pt x="81" y="14"/>
                  <a:pt x="81" y="26"/>
                </a:cubicBezTo>
                <a:cubicBezTo>
                  <a:pt x="81" y="33"/>
                  <a:pt x="83" y="35"/>
                  <a:pt x="85" y="39"/>
                </a:cubicBezTo>
                <a:cubicBezTo>
                  <a:pt x="80" y="45"/>
                  <a:pt x="64" y="43"/>
                  <a:pt x="58" y="43"/>
                </a:cubicBezTo>
                <a:cubicBezTo>
                  <a:pt x="57" y="49"/>
                  <a:pt x="55" y="53"/>
                  <a:pt x="51" y="53"/>
                </a:cubicBezTo>
                <a:cubicBezTo>
                  <a:pt x="44" y="53"/>
                  <a:pt x="43" y="45"/>
                  <a:pt x="42" y="43"/>
                </a:cubicBezTo>
                <a:cubicBezTo>
                  <a:pt x="37" y="43"/>
                  <a:pt x="36" y="45"/>
                  <a:pt x="31" y="43"/>
                </a:cubicBezTo>
                <a:cubicBezTo>
                  <a:pt x="33" y="37"/>
                  <a:pt x="38" y="37"/>
                  <a:pt x="38" y="30"/>
                </a:cubicBezTo>
                <a:cubicBezTo>
                  <a:pt x="38" y="24"/>
                  <a:pt x="31" y="24"/>
                  <a:pt x="26" y="24"/>
                </a:cubicBezTo>
                <a:cubicBezTo>
                  <a:pt x="15" y="24"/>
                  <a:pt x="10" y="29"/>
                  <a:pt x="10" y="40"/>
                </a:cubicBezTo>
                <a:cubicBezTo>
                  <a:pt x="10" y="60"/>
                  <a:pt x="15" y="70"/>
                  <a:pt x="30" y="70"/>
                </a:cubicBezTo>
                <a:cubicBezTo>
                  <a:pt x="37" y="70"/>
                  <a:pt x="39" y="75"/>
                  <a:pt x="48" y="75"/>
                </a:cubicBezTo>
                <a:cubicBezTo>
                  <a:pt x="58" y="75"/>
                  <a:pt x="67" y="72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4"/>
                  <a:pt x="63" y="104"/>
                  <a:pt x="59" y="104"/>
                </a:cubicBezTo>
                <a:cubicBezTo>
                  <a:pt x="55" y="104"/>
                  <a:pt x="52" y="101"/>
                  <a:pt x="48" y="101"/>
                </a:cubicBezTo>
                <a:cubicBezTo>
                  <a:pt x="43" y="101"/>
                  <a:pt x="27" y="113"/>
                  <a:pt x="26" y="115"/>
                </a:cubicBezTo>
                <a:cubicBezTo>
                  <a:pt x="16" y="128"/>
                  <a:pt x="25" y="131"/>
                  <a:pt x="15" y="145"/>
                </a:cubicBezTo>
                <a:cubicBezTo>
                  <a:pt x="9" y="153"/>
                  <a:pt x="0" y="157"/>
                  <a:pt x="0" y="168"/>
                </a:cubicBezTo>
                <a:cubicBezTo>
                  <a:pt x="0" y="173"/>
                  <a:pt x="4" y="176"/>
                  <a:pt x="8" y="176"/>
                </a:cubicBezTo>
                <a:cubicBezTo>
                  <a:pt x="10" y="176"/>
                  <a:pt x="12" y="176"/>
                  <a:pt x="16" y="176"/>
                </a:cubicBezTo>
                <a:cubicBezTo>
                  <a:pt x="20" y="176"/>
                  <a:pt x="35" y="181"/>
                  <a:pt x="35" y="189"/>
                </a:cubicBezTo>
                <a:cubicBezTo>
                  <a:pt x="35" y="190"/>
                  <a:pt x="26" y="198"/>
                  <a:pt x="24" y="200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2" y="209"/>
                  <a:pt x="22" y="209"/>
                  <a:pt x="22" y="209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3" name="CustomShape 113">
            <a:extLst>
              <a:ext uri="{FF2B5EF4-FFF2-40B4-BE49-F238E27FC236}">
                <a16:creationId xmlns:a16="http://schemas.microsoft.com/office/drawing/2014/main" id="{253D61E6-92F8-49E1-AFB8-DEFC127BAC45}"/>
              </a:ext>
            </a:extLst>
          </p:cNvPr>
          <p:cNvSpPr/>
          <p:nvPr/>
        </p:nvSpPr>
        <p:spPr>
          <a:xfrm>
            <a:off x="2701336" y="3933127"/>
            <a:ext cx="545040" cy="641880"/>
          </a:xfrm>
          <a:custGeom>
            <a:avLst/>
            <a:gdLst/>
            <a:ahLst/>
            <a:cxnLst/>
            <a:rect l="l" t="t" r="r" b="b"/>
            <a:pathLst>
              <a:path w="237" h="279">
                <a:moveTo>
                  <a:pt x="120" y="37"/>
                </a:moveTo>
                <a:cubicBezTo>
                  <a:pt x="108" y="37"/>
                  <a:pt x="108" y="23"/>
                  <a:pt x="99" y="23"/>
                </a:cubicBezTo>
                <a:cubicBezTo>
                  <a:pt x="96" y="23"/>
                  <a:pt x="99" y="23"/>
                  <a:pt x="95" y="23"/>
                </a:cubicBezTo>
                <a:cubicBezTo>
                  <a:pt x="92" y="23"/>
                  <a:pt x="92" y="17"/>
                  <a:pt x="92" y="15"/>
                </a:cubicBezTo>
                <a:cubicBezTo>
                  <a:pt x="92" y="0"/>
                  <a:pt x="77" y="5"/>
                  <a:pt x="67" y="5"/>
                </a:cubicBezTo>
                <a:cubicBezTo>
                  <a:pt x="64" y="5"/>
                  <a:pt x="65" y="5"/>
                  <a:pt x="61" y="5"/>
                </a:cubicBezTo>
                <a:cubicBezTo>
                  <a:pt x="59" y="5"/>
                  <a:pt x="53" y="2"/>
                  <a:pt x="53" y="5"/>
                </a:cubicBezTo>
                <a:cubicBezTo>
                  <a:pt x="53" y="12"/>
                  <a:pt x="55" y="15"/>
                  <a:pt x="55" y="23"/>
                </a:cubicBezTo>
                <a:cubicBezTo>
                  <a:pt x="55" y="28"/>
                  <a:pt x="50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47"/>
                  <a:pt x="75" y="43"/>
                  <a:pt x="75" y="59"/>
                </a:cubicBezTo>
                <a:cubicBezTo>
                  <a:pt x="75" y="76"/>
                  <a:pt x="49" y="75"/>
                  <a:pt x="49" y="92"/>
                </a:cubicBezTo>
                <a:cubicBezTo>
                  <a:pt x="49" y="101"/>
                  <a:pt x="49" y="107"/>
                  <a:pt x="49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29" y="125"/>
                  <a:pt x="28" y="165"/>
                  <a:pt x="24" y="181"/>
                </a:cubicBezTo>
                <a:cubicBezTo>
                  <a:pt x="23" y="187"/>
                  <a:pt x="21" y="199"/>
                  <a:pt x="18" y="203"/>
                </a:cubicBezTo>
                <a:cubicBezTo>
                  <a:pt x="12" y="206"/>
                  <a:pt x="0" y="208"/>
                  <a:pt x="0" y="216"/>
                </a:cubicBezTo>
                <a:cubicBezTo>
                  <a:pt x="0" y="226"/>
                  <a:pt x="7" y="227"/>
                  <a:pt x="13" y="227"/>
                </a:cubicBezTo>
                <a:cubicBezTo>
                  <a:pt x="15" y="237"/>
                  <a:pt x="18" y="246"/>
                  <a:pt x="27" y="247"/>
                </a:cubicBezTo>
                <a:cubicBezTo>
                  <a:pt x="32" y="248"/>
                  <a:pt x="40" y="247"/>
                  <a:pt x="42" y="251"/>
                </a:cubicBezTo>
                <a:cubicBezTo>
                  <a:pt x="45" y="261"/>
                  <a:pt x="44" y="253"/>
                  <a:pt x="54" y="259"/>
                </a:cubicBezTo>
                <a:cubicBezTo>
                  <a:pt x="60" y="263"/>
                  <a:pt x="49" y="275"/>
                  <a:pt x="63" y="275"/>
                </a:cubicBezTo>
                <a:cubicBezTo>
                  <a:pt x="67" y="275"/>
                  <a:pt x="70" y="279"/>
                  <a:pt x="72" y="275"/>
                </a:cubicBezTo>
                <a:cubicBezTo>
                  <a:pt x="72" y="267"/>
                  <a:pt x="81" y="250"/>
                  <a:pt x="90" y="247"/>
                </a:cubicBezTo>
                <a:cubicBezTo>
                  <a:pt x="95" y="246"/>
                  <a:pt x="99" y="250"/>
                  <a:pt x="103" y="246"/>
                </a:cubicBezTo>
                <a:cubicBezTo>
                  <a:pt x="108" y="240"/>
                  <a:pt x="111" y="226"/>
                  <a:pt x="122" y="226"/>
                </a:cubicBezTo>
                <a:cubicBezTo>
                  <a:pt x="127" y="226"/>
                  <a:pt x="130" y="229"/>
                  <a:pt x="133" y="229"/>
                </a:cubicBezTo>
                <a:cubicBezTo>
                  <a:pt x="144" y="229"/>
                  <a:pt x="134" y="209"/>
                  <a:pt x="149" y="209"/>
                </a:cubicBezTo>
                <a:cubicBezTo>
                  <a:pt x="159" y="209"/>
                  <a:pt x="172" y="203"/>
                  <a:pt x="172" y="192"/>
                </a:cubicBezTo>
                <a:cubicBezTo>
                  <a:pt x="172" y="187"/>
                  <a:pt x="167" y="184"/>
                  <a:pt x="167" y="181"/>
                </a:cubicBezTo>
                <a:cubicBezTo>
                  <a:pt x="167" y="174"/>
                  <a:pt x="175" y="172"/>
                  <a:pt x="175" y="166"/>
                </a:cubicBezTo>
                <a:cubicBezTo>
                  <a:pt x="175" y="157"/>
                  <a:pt x="167" y="156"/>
                  <a:pt x="167" y="144"/>
                </a:cubicBezTo>
                <a:cubicBezTo>
                  <a:pt x="167" y="131"/>
                  <a:pt x="186" y="133"/>
                  <a:pt x="193" y="128"/>
                </a:cubicBezTo>
                <a:cubicBezTo>
                  <a:pt x="203" y="120"/>
                  <a:pt x="206" y="110"/>
                  <a:pt x="213" y="98"/>
                </a:cubicBezTo>
                <a:cubicBezTo>
                  <a:pt x="221" y="85"/>
                  <a:pt x="229" y="69"/>
                  <a:pt x="236" y="53"/>
                </a:cubicBezTo>
                <a:cubicBezTo>
                  <a:pt x="236" y="53"/>
                  <a:pt x="236" y="53"/>
                  <a:pt x="236" y="53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03" y="59"/>
                  <a:pt x="194" y="32"/>
                  <a:pt x="170" y="32"/>
                </a:cubicBezTo>
                <a:cubicBezTo>
                  <a:pt x="163" y="32"/>
                  <a:pt x="162" y="37"/>
                  <a:pt x="155" y="37"/>
                </a:cubicBezTo>
                <a:cubicBezTo>
                  <a:pt x="141" y="37"/>
                  <a:pt x="133" y="35"/>
                  <a:pt x="120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7"/>
                  <a:pt x="120" y="37"/>
                  <a:pt x="120" y="37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4" name="CustomShape 114">
            <a:extLst>
              <a:ext uri="{FF2B5EF4-FFF2-40B4-BE49-F238E27FC236}">
                <a16:creationId xmlns:a16="http://schemas.microsoft.com/office/drawing/2014/main" id="{27005B1B-CDE4-42DB-9A9A-9B0B3C972FC4}"/>
              </a:ext>
            </a:extLst>
          </p:cNvPr>
          <p:cNvSpPr/>
          <p:nvPr/>
        </p:nvSpPr>
        <p:spPr>
          <a:xfrm>
            <a:off x="2226856" y="2903167"/>
            <a:ext cx="1599120" cy="925920"/>
          </a:xfrm>
          <a:custGeom>
            <a:avLst/>
            <a:gdLst/>
            <a:ahLst/>
            <a:cxnLst/>
            <a:rect l="l" t="t" r="r" b="b"/>
            <a:pathLst>
              <a:path w="695" h="402">
                <a:moveTo>
                  <a:pt x="349" y="181"/>
                </a:moveTo>
                <a:cubicBezTo>
                  <a:pt x="353" y="184"/>
                  <a:pt x="358" y="184"/>
                  <a:pt x="365" y="184"/>
                </a:cubicBezTo>
                <a:cubicBezTo>
                  <a:pt x="388" y="184"/>
                  <a:pt x="406" y="184"/>
                  <a:pt x="425" y="176"/>
                </a:cubicBezTo>
                <a:cubicBezTo>
                  <a:pt x="442" y="170"/>
                  <a:pt x="451" y="196"/>
                  <a:pt x="467" y="206"/>
                </a:cubicBezTo>
                <a:cubicBezTo>
                  <a:pt x="497" y="224"/>
                  <a:pt x="586" y="266"/>
                  <a:pt x="593" y="268"/>
                </a:cubicBezTo>
                <a:cubicBezTo>
                  <a:pt x="634" y="273"/>
                  <a:pt x="649" y="225"/>
                  <a:pt x="691" y="225"/>
                </a:cubicBezTo>
                <a:cubicBezTo>
                  <a:pt x="691" y="225"/>
                  <a:pt x="691" y="225"/>
                  <a:pt x="691" y="225"/>
                </a:cubicBezTo>
                <a:cubicBezTo>
                  <a:pt x="689" y="228"/>
                  <a:pt x="689" y="228"/>
                  <a:pt x="689" y="228"/>
                </a:cubicBezTo>
                <a:cubicBezTo>
                  <a:pt x="689" y="228"/>
                  <a:pt x="689" y="228"/>
                  <a:pt x="689" y="228"/>
                </a:cubicBezTo>
                <a:cubicBezTo>
                  <a:pt x="691" y="225"/>
                  <a:pt x="692" y="223"/>
                  <a:pt x="692" y="219"/>
                </a:cubicBezTo>
                <a:cubicBezTo>
                  <a:pt x="692" y="208"/>
                  <a:pt x="682" y="203"/>
                  <a:pt x="682" y="195"/>
                </a:cubicBezTo>
                <a:cubicBezTo>
                  <a:pt x="682" y="186"/>
                  <a:pt x="692" y="182"/>
                  <a:pt x="695" y="175"/>
                </a:cubicBezTo>
                <a:cubicBezTo>
                  <a:pt x="694" y="172"/>
                  <a:pt x="692" y="168"/>
                  <a:pt x="691" y="165"/>
                </a:cubicBezTo>
                <a:cubicBezTo>
                  <a:pt x="679" y="148"/>
                  <a:pt x="649" y="142"/>
                  <a:pt x="635" y="123"/>
                </a:cubicBezTo>
                <a:cubicBezTo>
                  <a:pt x="635" y="123"/>
                  <a:pt x="630" y="122"/>
                  <a:pt x="619" y="127"/>
                </a:cubicBezTo>
                <a:cubicBezTo>
                  <a:pt x="612" y="131"/>
                  <a:pt x="622" y="143"/>
                  <a:pt x="618" y="150"/>
                </a:cubicBezTo>
                <a:cubicBezTo>
                  <a:pt x="625" y="190"/>
                  <a:pt x="599" y="160"/>
                  <a:pt x="593" y="170"/>
                </a:cubicBezTo>
                <a:cubicBezTo>
                  <a:pt x="598" y="187"/>
                  <a:pt x="575" y="202"/>
                  <a:pt x="577" y="176"/>
                </a:cubicBezTo>
                <a:cubicBezTo>
                  <a:pt x="577" y="164"/>
                  <a:pt x="599" y="166"/>
                  <a:pt x="588" y="148"/>
                </a:cubicBezTo>
                <a:cubicBezTo>
                  <a:pt x="552" y="158"/>
                  <a:pt x="545" y="156"/>
                  <a:pt x="522" y="138"/>
                </a:cubicBezTo>
                <a:cubicBezTo>
                  <a:pt x="495" y="159"/>
                  <a:pt x="501" y="144"/>
                  <a:pt x="494" y="142"/>
                </a:cubicBezTo>
                <a:cubicBezTo>
                  <a:pt x="474" y="136"/>
                  <a:pt x="464" y="129"/>
                  <a:pt x="488" y="126"/>
                </a:cubicBezTo>
                <a:cubicBezTo>
                  <a:pt x="485" y="112"/>
                  <a:pt x="536" y="108"/>
                  <a:pt x="496" y="105"/>
                </a:cubicBezTo>
                <a:cubicBezTo>
                  <a:pt x="489" y="105"/>
                  <a:pt x="483" y="105"/>
                  <a:pt x="476" y="105"/>
                </a:cubicBezTo>
                <a:cubicBezTo>
                  <a:pt x="472" y="117"/>
                  <a:pt x="463" y="129"/>
                  <a:pt x="456" y="105"/>
                </a:cubicBezTo>
                <a:cubicBezTo>
                  <a:pt x="448" y="106"/>
                  <a:pt x="427" y="107"/>
                  <a:pt x="417" y="107"/>
                </a:cubicBezTo>
                <a:cubicBezTo>
                  <a:pt x="382" y="107"/>
                  <a:pt x="373" y="91"/>
                  <a:pt x="342" y="131"/>
                </a:cubicBezTo>
                <a:cubicBezTo>
                  <a:pt x="336" y="139"/>
                  <a:pt x="328" y="123"/>
                  <a:pt x="319" y="117"/>
                </a:cubicBezTo>
                <a:cubicBezTo>
                  <a:pt x="323" y="101"/>
                  <a:pt x="314" y="81"/>
                  <a:pt x="314" y="81"/>
                </a:cubicBezTo>
                <a:cubicBezTo>
                  <a:pt x="324" y="79"/>
                  <a:pt x="319" y="65"/>
                  <a:pt x="352" y="79"/>
                </a:cubicBezTo>
                <a:cubicBezTo>
                  <a:pt x="371" y="85"/>
                  <a:pt x="366" y="49"/>
                  <a:pt x="361" y="37"/>
                </a:cubicBezTo>
                <a:cubicBezTo>
                  <a:pt x="345" y="27"/>
                  <a:pt x="331" y="0"/>
                  <a:pt x="331" y="10"/>
                </a:cubicBezTo>
                <a:cubicBezTo>
                  <a:pt x="330" y="31"/>
                  <a:pt x="341" y="33"/>
                  <a:pt x="304" y="56"/>
                </a:cubicBezTo>
                <a:cubicBezTo>
                  <a:pt x="269" y="78"/>
                  <a:pt x="319" y="81"/>
                  <a:pt x="288" y="102"/>
                </a:cubicBezTo>
                <a:cubicBezTo>
                  <a:pt x="288" y="104"/>
                  <a:pt x="285" y="100"/>
                  <a:pt x="276" y="107"/>
                </a:cubicBezTo>
                <a:cubicBezTo>
                  <a:pt x="273" y="111"/>
                  <a:pt x="269" y="117"/>
                  <a:pt x="264" y="126"/>
                </a:cubicBezTo>
                <a:cubicBezTo>
                  <a:pt x="267" y="106"/>
                  <a:pt x="229" y="116"/>
                  <a:pt x="265" y="104"/>
                </a:cubicBezTo>
                <a:cubicBezTo>
                  <a:pt x="260" y="93"/>
                  <a:pt x="251" y="79"/>
                  <a:pt x="244" y="80"/>
                </a:cubicBezTo>
                <a:cubicBezTo>
                  <a:pt x="219" y="96"/>
                  <a:pt x="200" y="81"/>
                  <a:pt x="186" y="81"/>
                </a:cubicBezTo>
                <a:cubicBezTo>
                  <a:pt x="153" y="81"/>
                  <a:pt x="171" y="123"/>
                  <a:pt x="158" y="133"/>
                </a:cubicBezTo>
                <a:cubicBezTo>
                  <a:pt x="143" y="123"/>
                  <a:pt x="127" y="93"/>
                  <a:pt x="130" y="69"/>
                </a:cubicBezTo>
                <a:cubicBezTo>
                  <a:pt x="131" y="63"/>
                  <a:pt x="96" y="46"/>
                  <a:pt x="95" y="90"/>
                </a:cubicBezTo>
                <a:cubicBezTo>
                  <a:pt x="121" y="107"/>
                  <a:pt x="103" y="118"/>
                  <a:pt x="94" y="120"/>
                </a:cubicBezTo>
                <a:cubicBezTo>
                  <a:pt x="80" y="118"/>
                  <a:pt x="74" y="112"/>
                  <a:pt x="73" y="104"/>
                </a:cubicBezTo>
                <a:cubicBezTo>
                  <a:pt x="69" y="106"/>
                  <a:pt x="67" y="110"/>
                  <a:pt x="62" y="110"/>
                </a:cubicBezTo>
                <a:cubicBezTo>
                  <a:pt x="61" y="110"/>
                  <a:pt x="57" y="105"/>
                  <a:pt x="56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50" y="127"/>
                  <a:pt x="35" y="131"/>
                  <a:pt x="35" y="153"/>
                </a:cubicBezTo>
                <a:cubicBezTo>
                  <a:pt x="35" y="160"/>
                  <a:pt x="42" y="158"/>
                  <a:pt x="42" y="164"/>
                </a:cubicBezTo>
                <a:cubicBezTo>
                  <a:pt x="42" y="172"/>
                  <a:pt x="34" y="170"/>
                  <a:pt x="32" y="177"/>
                </a:cubicBezTo>
                <a:cubicBezTo>
                  <a:pt x="27" y="206"/>
                  <a:pt x="0" y="214"/>
                  <a:pt x="0" y="249"/>
                </a:cubicBezTo>
                <a:cubicBezTo>
                  <a:pt x="0" y="270"/>
                  <a:pt x="21" y="262"/>
                  <a:pt x="21" y="279"/>
                </a:cubicBezTo>
                <a:cubicBezTo>
                  <a:pt x="21" y="288"/>
                  <a:pt x="31" y="283"/>
                  <a:pt x="36" y="286"/>
                </a:cubicBezTo>
                <a:cubicBezTo>
                  <a:pt x="42" y="288"/>
                  <a:pt x="39" y="302"/>
                  <a:pt x="46" y="302"/>
                </a:cubicBezTo>
                <a:cubicBezTo>
                  <a:pt x="52" y="302"/>
                  <a:pt x="53" y="302"/>
                  <a:pt x="56" y="302"/>
                </a:cubicBezTo>
                <a:cubicBezTo>
                  <a:pt x="64" y="302"/>
                  <a:pt x="69" y="315"/>
                  <a:pt x="82" y="316"/>
                </a:cubicBezTo>
                <a:cubicBezTo>
                  <a:pt x="82" y="324"/>
                  <a:pt x="83" y="326"/>
                  <a:pt x="85" y="330"/>
                </a:cubicBezTo>
                <a:cubicBezTo>
                  <a:pt x="85" y="330"/>
                  <a:pt x="85" y="330"/>
                  <a:pt x="85" y="330"/>
                </a:cubicBezTo>
                <a:cubicBezTo>
                  <a:pt x="106" y="330"/>
                  <a:pt x="106" y="330"/>
                  <a:pt x="106" y="330"/>
                </a:cubicBezTo>
                <a:cubicBezTo>
                  <a:pt x="106" y="330"/>
                  <a:pt x="106" y="330"/>
                  <a:pt x="106" y="330"/>
                </a:cubicBezTo>
                <a:cubicBezTo>
                  <a:pt x="114" y="335"/>
                  <a:pt x="116" y="339"/>
                  <a:pt x="121" y="343"/>
                </a:cubicBezTo>
                <a:cubicBezTo>
                  <a:pt x="122" y="348"/>
                  <a:pt x="122" y="352"/>
                  <a:pt x="127" y="352"/>
                </a:cubicBezTo>
                <a:cubicBezTo>
                  <a:pt x="136" y="352"/>
                  <a:pt x="134" y="345"/>
                  <a:pt x="141" y="345"/>
                </a:cubicBezTo>
                <a:cubicBezTo>
                  <a:pt x="143" y="345"/>
                  <a:pt x="148" y="347"/>
                  <a:pt x="148" y="348"/>
                </a:cubicBezTo>
                <a:cubicBezTo>
                  <a:pt x="150" y="353"/>
                  <a:pt x="147" y="356"/>
                  <a:pt x="147" y="361"/>
                </a:cubicBezTo>
                <a:cubicBezTo>
                  <a:pt x="148" y="369"/>
                  <a:pt x="160" y="369"/>
                  <a:pt x="164" y="377"/>
                </a:cubicBezTo>
                <a:cubicBezTo>
                  <a:pt x="166" y="384"/>
                  <a:pt x="179" y="374"/>
                  <a:pt x="182" y="380"/>
                </a:cubicBezTo>
                <a:cubicBezTo>
                  <a:pt x="189" y="388"/>
                  <a:pt x="184" y="398"/>
                  <a:pt x="187" y="402"/>
                </a:cubicBezTo>
                <a:cubicBezTo>
                  <a:pt x="187" y="402"/>
                  <a:pt x="187" y="402"/>
                  <a:pt x="187" y="402"/>
                </a:cubicBezTo>
                <a:cubicBezTo>
                  <a:pt x="187" y="401"/>
                  <a:pt x="187" y="401"/>
                  <a:pt x="187" y="401"/>
                </a:cubicBezTo>
                <a:cubicBezTo>
                  <a:pt x="187" y="401"/>
                  <a:pt x="187" y="401"/>
                  <a:pt x="187" y="401"/>
                </a:cubicBezTo>
                <a:cubicBezTo>
                  <a:pt x="190" y="398"/>
                  <a:pt x="195" y="395"/>
                  <a:pt x="201" y="395"/>
                </a:cubicBezTo>
                <a:cubicBezTo>
                  <a:pt x="208" y="395"/>
                  <a:pt x="219" y="393"/>
                  <a:pt x="227" y="389"/>
                </a:cubicBezTo>
                <a:cubicBezTo>
                  <a:pt x="238" y="385"/>
                  <a:pt x="223" y="373"/>
                  <a:pt x="227" y="369"/>
                </a:cubicBezTo>
                <a:cubicBezTo>
                  <a:pt x="229" y="367"/>
                  <a:pt x="235" y="366"/>
                  <a:pt x="238" y="362"/>
                </a:cubicBezTo>
                <a:cubicBezTo>
                  <a:pt x="243" y="356"/>
                  <a:pt x="264" y="342"/>
                  <a:pt x="264" y="337"/>
                </a:cubicBezTo>
                <a:cubicBezTo>
                  <a:pt x="264" y="332"/>
                  <a:pt x="254" y="324"/>
                  <a:pt x="246" y="324"/>
                </a:cubicBezTo>
                <a:cubicBezTo>
                  <a:pt x="239" y="324"/>
                  <a:pt x="238" y="337"/>
                  <a:pt x="232" y="337"/>
                </a:cubicBezTo>
                <a:cubicBezTo>
                  <a:pt x="224" y="337"/>
                  <a:pt x="210" y="331"/>
                  <a:pt x="210" y="326"/>
                </a:cubicBezTo>
                <a:cubicBezTo>
                  <a:pt x="210" y="318"/>
                  <a:pt x="219" y="302"/>
                  <a:pt x="224" y="299"/>
                </a:cubicBezTo>
                <a:cubicBezTo>
                  <a:pt x="227" y="298"/>
                  <a:pt x="239" y="298"/>
                  <a:pt x="239" y="292"/>
                </a:cubicBezTo>
                <a:cubicBezTo>
                  <a:pt x="239" y="288"/>
                  <a:pt x="235" y="287"/>
                  <a:pt x="235" y="282"/>
                </a:cubicBezTo>
                <a:cubicBezTo>
                  <a:pt x="235" y="272"/>
                  <a:pt x="242" y="268"/>
                  <a:pt x="242" y="257"/>
                </a:cubicBezTo>
                <a:cubicBezTo>
                  <a:pt x="242" y="244"/>
                  <a:pt x="233" y="238"/>
                  <a:pt x="233" y="229"/>
                </a:cubicBezTo>
                <a:cubicBezTo>
                  <a:pt x="233" y="224"/>
                  <a:pt x="230" y="225"/>
                  <a:pt x="233" y="222"/>
                </a:cubicBezTo>
                <a:cubicBezTo>
                  <a:pt x="249" y="228"/>
                  <a:pt x="261" y="232"/>
                  <a:pt x="276" y="241"/>
                </a:cubicBezTo>
                <a:cubicBezTo>
                  <a:pt x="282" y="248"/>
                  <a:pt x="280" y="254"/>
                  <a:pt x="292" y="254"/>
                </a:cubicBezTo>
                <a:cubicBezTo>
                  <a:pt x="296" y="254"/>
                  <a:pt x="298" y="254"/>
                  <a:pt x="304" y="254"/>
                </a:cubicBezTo>
                <a:cubicBezTo>
                  <a:pt x="304" y="256"/>
                  <a:pt x="307" y="260"/>
                  <a:pt x="309" y="260"/>
                </a:cubicBezTo>
                <a:cubicBezTo>
                  <a:pt x="312" y="260"/>
                  <a:pt x="314" y="257"/>
                  <a:pt x="315" y="255"/>
                </a:cubicBezTo>
                <a:cubicBezTo>
                  <a:pt x="320" y="260"/>
                  <a:pt x="320" y="268"/>
                  <a:pt x="330" y="268"/>
                </a:cubicBezTo>
                <a:cubicBezTo>
                  <a:pt x="334" y="268"/>
                  <a:pt x="336" y="266"/>
                  <a:pt x="336" y="260"/>
                </a:cubicBezTo>
                <a:cubicBezTo>
                  <a:pt x="336" y="251"/>
                  <a:pt x="337" y="241"/>
                  <a:pt x="334" y="230"/>
                </a:cubicBezTo>
                <a:cubicBezTo>
                  <a:pt x="333" y="224"/>
                  <a:pt x="325" y="229"/>
                  <a:pt x="325" y="219"/>
                </a:cubicBezTo>
                <a:cubicBezTo>
                  <a:pt x="325" y="203"/>
                  <a:pt x="344" y="197"/>
                  <a:pt x="350" y="181"/>
                </a:cubicBezTo>
                <a:cubicBezTo>
                  <a:pt x="350" y="181"/>
                  <a:pt x="350" y="181"/>
                  <a:pt x="350" y="181"/>
                </a:cubicBezTo>
                <a:cubicBezTo>
                  <a:pt x="349" y="181"/>
                  <a:pt x="349" y="181"/>
                  <a:pt x="349" y="181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5" name="CustomShape 115">
            <a:extLst>
              <a:ext uri="{FF2B5EF4-FFF2-40B4-BE49-F238E27FC236}">
                <a16:creationId xmlns:a16="http://schemas.microsoft.com/office/drawing/2014/main" id="{FD1A66D1-473E-4077-832B-0874AD7A734E}"/>
              </a:ext>
            </a:extLst>
          </p:cNvPr>
          <p:cNvSpPr/>
          <p:nvPr/>
        </p:nvSpPr>
        <p:spPr>
          <a:xfrm>
            <a:off x="2604856" y="3295207"/>
            <a:ext cx="1212840" cy="772560"/>
          </a:xfrm>
          <a:custGeom>
            <a:avLst/>
            <a:gdLst/>
            <a:ahLst/>
            <a:cxnLst/>
            <a:rect l="l" t="t" r="r" b="b"/>
            <a:pathLst>
              <a:path w="527" h="336">
                <a:moveTo>
                  <a:pt x="285" y="312"/>
                </a:moveTo>
                <a:cubicBezTo>
                  <a:pt x="285" y="305"/>
                  <a:pt x="294" y="299"/>
                  <a:pt x="296" y="293"/>
                </a:cubicBezTo>
                <a:cubicBezTo>
                  <a:pt x="304" y="273"/>
                  <a:pt x="303" y="256"/>
                  <a:pt x="315" y="241"/>
                </a:cubicBezTo>
                <a:cubicBezTo>
                  <a:pt x="319" y="236"/>
                  <a:pt x="333" y="224"/>
                  <a:pt x="333" y="219"/>
                </a:cubicBezTo>
                <a:cubicBezTo>
                  <a:pt x="337" y="202"/>
                  <a:pt x="342" y="180"/>
                  <a:pt x="360" y="180"/>
                </a:cubicBezTo>
                <a:cubicBezTo>
                  <a:pt x="363" y="180"/>
                  <a:pt x="362" y="180"/>
                  <a:pt x="367" y="180"/>
                </a:cubicBezTo>
                <a:cubicBezTo>
                  <a:pt x="367" y="181"/>
                  <a:pt x="368" y="186"/>
                  <a:pt x="369" y="186"/>
                </a:cubicBezTo>
                <a:cubicBezTo>
                  <a:pt x="388" y="186"/>
                  <a:pt x="394" y="167"/>
                  <a:pt x="412" y="162"/>
                </a:cubicBezTo>
                <a:cubicBezTo>
                  <a:pt x="434" y="154"/>
                  <a:pt x="447" y="140"/>
                  <a:pt x="472" y="132"/>
                </a:cubicBezTo>
                <a:cubicBezTo>
                  <a:pt x="487" y="127"/>
                  <a:pt x="523" y="114"/>
                  <a:pt x="523" y="92"/>
                </a:cubicBezTo>
                <a:cubicBezTo>
                  <a:pt x="523" y="85"/>
                  <a:pt x="514" y="81"/>
                  <a:pt x="514" y="76"/>
                </a:cubicBezTo>
                <a:cubicBezTo>
                  <a:pt x="514" y="66"/>
                  <a:pt x="523" y="65"/>
                  <a:pt x="525" y="58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7" y="55"/>
                  <a:pt x="527" y="55"/>
                  <a:pt x="527" y="55"/>
                </a:cubicBezTo>
                <a:cubicBezTo>
                  <a:pt x="527" y="55"/>
                  <a:pt x="527" y="55"/>
                  <a:pt x="527" y="55"/>
                </a:cubicBezTo>
                <a:cubicBezTo>
                  <a:pt x="485" y="55"/>
                  <a:pt x="470" y="103"/>
                  <a:pt x="429" y="98"/>
                </a:cubicBezTo>
                <a:cubicBezTo>
                  <a:pt x="422" y="96"/>
                  <a:pt x="333" y="54"/>
                  <a:pt x="303" y="36"/>
                </a:cubicBezTo>
                <a:cubicBezTo>
                  <a:pt x="287" y="26"/>
                  <a:pt x="278" y="0"/>
                  <a:pt x="261" y="6"/>
                </a:cubicBezTo>
                <a:cubicBezTo>
                  <a:pt x="242" y="14"/>
                  <a:pt x="224" y="14"/>
                  <a:pt x="201" y="14"/>
                </a:cubicBezTo>
                <a:cubicBezTo>
                  <a:pt x="194" y="14"/>
                  <a:pt x="191" y="12"/>
                  <a:pt x="186" y="11"/>
                </a:cubicBezTo>
                <a:cubicBezTo>
                  <a:pt x="180" y="27"/>
                  <a:pt x="161" y="33"/>
                  <a:pt x="161" y="49"/>
                </a:cubicBezTo>
                <a:cubicBezTo>
                  <a:pt x="161" y="59"/>
                  <a:pt x="169" y="54"/>
                  <a:pt x="170" y="60"/>
                </a:cubicBezTo>
                <a:cubicBezTo>
                  <a:pt x="173" y="71"/>
                  <a:pt x="172" y="81"/>
                  <a:pt x="172" y="90"/>
                </a:cubicBezTo>
                <a:cubicBezTo>
                  <a:pt x="172" y="96"/>
                  <a:pt x="170" y="98"/>
                  <a:pt x="166" y="98"/>
                </a:cubicBezTo>
                <a:cubicBezTo>
                  <a:pt x="156" y="98"/>
                  <a:pt x="156" y="90"/>
                  <a:pt x="151" y="85"/>
                </a:cubicBezTo>
                <a:cubicBezTo>
                  <a:pt x="150" y="87"/>
                  <a:pt x="148" y="90"/>
                  <a:pt x="145" y="90"/>
                </a:cubicBezTo>
                <a:cubicBezTo>
                  <a:pt x="143" y="90"/>
                  <a:pt x="140" y="86"/>
                  <a:pt x="140" y="84"/>
                </a:cubicBezTo>
                <a:cubicBezTo>
                  <a:pt x="134" y="84"/>
                  <a:pt x="132" y="84"/>
                  <a:pt x="128" y="84"/>
                </a:cubicBezTo>
                <a:cubicBezTo>
                  <a:pt x="116" y="84"/>
                  <a:pt x="118" y="78"/>
                  <a:pt x="112" y="71"/>
                </a:cubicBezTo>
                <a:cubicBezTo>
                  <a:pt x="97" y="62"/>
                  <a:pt x="85" y="58"/>
                  <a:pt x="69" y="52"/>
                </a:cubicBezTo>
                <a:cubicBezTo>
                  <a:pt x="66" y="55"/>
                  <a:pt x="69" y="54"/>
                  <a:pt x="69" y="59"/>
                </a:cubicBezTo>
                <a:cubicBezTo>
                  <a:pt x="69" y="68"/>
                  <a:pt x="78" y="74"/>
                  <a:pt x="78" y="87"/>
                </a:cubicBezTo>
                <a:cubicBezTo>
                  <a:pt x="78" y="98"/>
                  <a:pt x="71" y="102"/>
                  <a:pt x="71" y="112"/>
                </a:cubicBezTo>
                <a:cubicBezTo>
                  <a:pt x="71" y="117"/>
                  <a:pt x="75" y="118"/>
                  <a:pt x="75" y="122"/>
                </a:cubicBezTo>
                <a:cubicBezTo>
                  <a:pt x="75" y="128"/>
                  <a:pt x="63" y="128"/>
                  <a:pt x="60" y="129"/>
                </a:cubicBezTo>
                <a:cubicBezTo>
                  <a:pt x="55" y="132"/>
                  <a:pt x="46" y="148"/>
                  <a:pt x="46" y="156"/>
                </a:cubicBezTo>
                <a:cubicBezTo>
                  <a:pt x="46" y="161"/>
                  <a:pt x="60" y="167"/>
                  <a:pt x="68" y="167"/>
                </a:cubicBezTo>
                <a:cubicBezTo>
                  <a:pt x="74" y="167"/>
                  <a:pt x="75" y="154"/>
                  <a:pt x="82" y="154"/>
                </a:cubicBezTo>
                <a:cubicBezTo>
                  <a:pt x="90" y="154"/>
                  <a:pt x="100" y="162"/>
                  <a:pt x="100" y="167"/>
                </a:cubicBezTo>
                <a:cubicBezTo>
                  <a:pt x="100" y="172"/>
                  <a:pt x="79" y="186"/>
                  <a:pt x="74" y="192"/>
                </a:cubicBezTo>
                <a:cubicBezTo>
                  <a:pt x="71" y="196"/>
                  <a:pt x="65" y="197"/>
                  <a:pt x="63" y="199"/>
                </a:cubicBezTo>
                <a:cubicBezTo>
                  <a:pt x="59" y="203"/>
                  <a:pt x="74" y="215"/>
                  <a:pt x="63" y="219"/>
                </a:cubicBezTo>
                <a:cubicBezTo>
                  <a:pt x="55" y="223"/>
                  <a:pt x="44" y="225"/>
                  <a:pt x="37" y="225"/>
                </a:cubicBezTo>
                <a:cubicBezTo>
                  <a:pt x="15" y="225"/>
                  <a:pt x="16" y="255"/>
                  <a:pt x="9" y="267"/>
                </a:cubicBezTo>
                <a:cubicBezTo>
                  <a:pt x="6" y="272"/>
                  <a:pt x="0" y="272"/>
                  <a:pt x="0" y="279"/>
                </a:cubicBezTo>
                <a:cubicBezTo>
                  <a:pt x="0" y="284"/>
                  <a:pt x="6" y="285"/>
                  <a:pt x="9" y="287"/>
                </a:cubicBezTo>
                <a:cubicBezTo>
                  <a:pt x="9" y="287"/>
                  <a:pt x="9" y="287"/>
                  <a:pt x="9" y="287"/>
                </a:cubicBezTo>
                <a:cubicBezTo>
                  <a:pt x="2" y="301"/>
                  <a:pt x="2" y="301"/>
                  <a:pt x="2" y="301"/>
                </a:cubicBezTo>
                <a:cubicBezTo>
                  <a:pt x="2" y="301"/>
                  <a:pt x="2" y="301"/>
                  <a:pt x="2" y="301"/>
                </a:cubicBezTo>
                <a:cubicBezTo>
                  <a:pt x="9" y="305"/>
                  <a:pt x="6" y="319"/>
                  <a:pt x="15" y="319"/>
                </a:cubicBezTo>
                <a:cubicBezTo>
                  <a:pt x="22" y="319"/>
                  <a:pt x="25" y="304"/>
                  <a:pt x="37" y="304"/>
                </a:cubicBezTo>
                <a:cubicBezTo>
                  <a:pt x="42" y="304"/>
                  <a:pt x="46" y="306"/>
                  <a:pt x="52" y="306"/>
                </a:cubicBezTo>
                <a:cubicBezTo>
                  <a:pt x="58" y="306"/>
                  <a:pt x="59" y="304"/>
                  <a:pt x="64" y="303"/>
                </a:cubicBezTo>
                <a:cubicBezTo>
                  <a:pt x="64" y="308"/>
                  <a:pt x="65" y="314"/>
                  <a:pt x="70" y="314"/>
                </a:cubicBezTo>
                <a:cubicBezTo>
                  <a:pt x="76" y="314"/>
                  <a:pt x="79" y="306"/>
                  <a:pt x="86" y="306"/>
                </a:cubicBezTo>
                <a:cubicBezTo>
                  <a:pt x="87" y="306"/>
                  <a:pt x="89" y="306"/>
                  <a:pt x="90" y="306"/>
                </a:cubicBezTo>
                <a:cubicBezTo>
                  <a:pt x="92" y="306"/>
                  <a:pt x="97" y="305"/>
                  <a:pt x="97" y="300"/>
                </a:cubicBezTo>
                <a:cubicBezTo>
                  <a:pt x="97" y="292"/>
                  <a:pt x="95" y="289"/>
                  <a:pt x="95" y="282"/>
                </a:cubicBezTo>
                <a:cubicBezTo>
                  <a:pt x="95" y="279"/>
                  <a:pt x="101" y="282"/>
                  <a:pt x="103" y="282"/>
                </a:cubicBezTo>
                <a:cubicBezTo>
                  <a:pt x="107" y="282"/>
                  <a:pt x="106" y="282"/>
                  <a:pt x="109" y="282"/>
                </a:cubicBezTo>
                <a:cubicBezTo>
                  <a:pt x="119" y="282"/>
                  <a:pt x="134" y="277"/>
                  <a:pt x="134" y="292"/>
                </a:cubicBezTo>
                <a:cubicBezTo>
                  <a:pt x="134" y="294"/>
                  <a:pt x="134" y="300"/>
                  <a:pt x="137" y="300"/>
                </a:cubicBezTo>
                <a:cubicBezTo>
                  <a:pt x="141" y="300"/>
                  <a:pt x="138" y="300"/>
                  <a:pt x="141" y="300"/>
                </a:cubicBezTo>
                <a:cubicBezTo>
                  <a:pt x="150" y="300"/>
                  <a:pt x="151" y="314"/>
                  <a:pt x="164" y="314"/>
                </a:cubicBezTo>
                <a:cubicBezTo>
                  <a:pt x="176" y="314"/>
                  <a:pt x="183" y="314"/>
                  <a:pt x="197" y="314"/>
                </a:cubicBezTo>
                <a:cubicBezTo>
                  <a:pt x="204" y="314"/>
                  <a:pt x="205" y="309"/>
                  <a:pt x="212" y="309"/>
                </a:cubicBezTo>
                <a:cubicBezTo>
                  <a:pt x="236" y="309"/>
                  <a:pt x="245" y="336"/>
                  <a:pt x="279" y="327"/>
                </a:cubicBezTo>
                <a:cubicBezTo>
                  <a:pt x="279" y="327"/>
                  <a:pt x="279" y="327"/>
                  <a:pt x="279" y="327"/>
                </a:cubicBezTo>
                <a:cubicBezTo>
                  <a:pt x="285" y="312"/>
                  <a:pt x="285" y="312"/>
                  <a:pt x="285" y="312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6" name="CustomShape 116">
            <a:extLst>
              <a:ext uri="{FF2B5EF4-FFF2-40B4-BE49-F238E27FC236}">
                <a16:creationId xmlns:a16="http://schemas.microsoft.com/office/drawing/2014/main" id="{594465CA-0A77-45E3-8BA4-61B00089EE21}"/>
              </a:ext>
            </a:extLst>
          </p:cNvPr>
          <p:cNvSpPr/>
          <p:nvPr/>
        </p:nvSpPr>
        <p:spPr>
          <a:xfrm>
            <a:off x="3261136" y="3667447"/>
            <a:ext cx="1373400" cy="1008360"/>
          </a:xfrm>
          <a:custGeom>
            <a:avLst/>
            <a:gdLst/>
            <a:ahLst/>
            <a:cxnLst/>
            <a:rect l="l" t="t" r="r" b="b"/>
            <a:pathLst>
              <a:path w="597" h="438">
                <a:moveTo>
                  <a:pt x="313" y="438"/>
                </a:moveTo>
                <a:cubicBezTo>
                  <a:pt x="320" y="438"/>
                  <a:pt x="320" y="438"/>
                  <a:pt x="320" y="438"/>
                </a:cubicBezTo>
                <a:cubicBezTo>
                  <a:pt x="320" y="438"/>
                  <a:pt x="320" y="438"/>
                  <a:pt x="320" y="438"/>
                </a:cubicBezTo>
                <a:cubicBezTo>
                  <a:pt x="326" y="428"/>
                  <a:pt x="326" y="420"/>
                  <a:pt x="331" y="412"/>
                </a:cubicBezTo>
                <a:cubicBezTo>
                  <a:pt x="337" y="400"/>
                  <a:pt x="351" y="405"/>
                  <a:pt x="357" y="394"/>
                </a:cubicBezTo>
                <a:cubicBezTo>
                  <a:pt x="366" y="382"/>
                  <a:pt x="369" y="344"/>
                  <a:pt x="389" y="344"/>
                </a:cubicBezTo>
                <a:cubicBezTo>
                  <a:pt x="398" y="344"/>
                  <a:pt x="405" y="349"/>
                  <a:pt x="410" y="350"/>
                </a:cubicBezTo>
                <a:cubicBezTo>
                  <a:pt x="410" y="350"/>
                  <a:pt x="410" y="350"/>
                  <a:pt x="410" y="350"/>
                </a:cubicBezTo>
                <a:cubicBezTo>
                  <a:pt x="431" y="350"/>
                  <a:pt x="431" y="350"/>
                  <a:pt x="431" y="350"/>
                </a:cubicBezTo>
                <a:cubicBezTo>
                  <a:pt x="431" y="350"/>
                  <a:pt x="431" y="350"/>
                  <a:pt x="431" y="350"/>
                </a:cubicBezTo>
                <a:cubicBezTo>
                  <a:pt x="440" y="357"/>
                  <a:pt x="449" y="358"/>
                  <a:pt x="462" y="358"/>
                </a:cubicBezTo>
                <a:cubicBezTo>
                  <a:pt x="481" y="358"/>
                  <a:pt x="484" y="373"/>
                  <a:pt x="501" y="373"/>
                </a:cubicBezTo>
                <a:cubicBezTo>
                  <a:pt x="512" y="373"/>
                  <a:pt x="517" y="355"/>
                  <a:pt x="533" y="355"/>
                </a:cubicBezTo>
                <a:cubicBezTo>
                  <a:pt x="542" y="355"/>
                  <a:pt x="545" y="366"/>
                  <a:pt x="554" y="366"/>
                </a:cubicBezTo>
                <a:cubicBezTo>
                  <a:pt x="554" y="345"/>
                  <a:pt x="597" y="355"/>
                  <a:pt x="593" y="328"/>
                </a:cubicBezTo>
                <a:cubicBezTo>
                  <a:pt x="574" y="328"/>
                  <a:pt x="563" y="310"/>
                  <a:pt x="563" y="289"/>
                </a:cubicBezTo>
                <a:cubicBezTo>
                  <a:pt x="556" y="287"/>
                  <a:pt x="554" y="281"/>
                  <a:pt x="548" y="278"/>
                </a:cubicBezTo>
                <a:cubicBezTo>
                  <a:pt x="542" y="276"/>
                  <a:pt x="537" y="280"/>
                  <a:pt x="531" y="275"/>
                </a:cubicBezTo>
                <a:cubicBezTo>
                  <a:pt x="526" y="271"/>
                  <a:pt x="527" y="264"/>
                  <a:pt x="520" y="260"/>
                </a:cubicBezTo>
                <a:cubicBezTo>
                  <a:pt x="512" y="257"/>
                  <a:pt x="506" y="267"/>
                  <a:pt x="500" y="259"/>
                </a:cubicBezTo>
                <a:cubicBezTo>
                  <a:pt x="495" y="255"/>
                  <a:pt x="491" y="240"/>
                  <a:pt x="483" y="240"/>
                </a:cubicBezTo>
                <a:cubicBezTo>
                  <a:pt x="469" y="240"/>
                  <a:pt x="468" y="261"/>
                  <a:pt x="453" y="261"/>
                </a:cubicBezTo>
                <a:cubicBezTo>
                  <a:pt x="444" y="261"/>
                  <a:pt x="437" y="259"/>
                  <a:pt x="428" y="259"/>
                </a:cubicBezTo>
                <a:cubicBezTo>
                  <a:pt x="400" y="259"/>
                  <a:pt x="403" y="234"/>
                  <a:pt x="382" y="223"/>
                </a:cubicBezTo>
                <a:cubicBezTo>
                  <a:pt x="371" y="218"/>
                  <a:pt x="346" y="218"/>
                  <a:pt x="333" y="211"/>
                </a:cubicBezTo>
                <a:cubicBezTo>
                  <a:pt x="324" y="206"/>
                  <a:pt x="319" y="200"/>
                  <a:pt x="312" y="191"/>
                </a:cubicBezTo>
                <a:cubicBezTo>
                  <a:pt x="312" y="191"/>
                  <a:pt x="312" y="191"/>
                  <a:pt x="312" y="191"/>
                </a:cubicBezTo>
                <a:cubicBezTo>
                  <a:pt x="288" y="191"/>
                  <a:pt x="288" y="191"/>
                  <a:pt x="288" y="191"/>
                </a:cubicBezTo>
                <a:cubicBezTo>
                  <a:pt x="288" y="191"/>
                  <a:pt x="288" y="191"/>
                  <a:pt x="288" y="191"/>
                </a:cubicBezTo>
                <a:cubicBezTo>
                  <a:pt x="280" y="184"/>
                  <a:pt x="285" y="173"/>
                  <a:pt x="277" y="163"/>
                </a:cubicBezTo>
                <a:cubicBezTo>
                  <a:pt x="275" y="158"/>
                  <a:pt x="272" y="150"/>
                  <a:pt x="272" y="147"/>
                </a:cubicBezTo>
                <a:cubicBezTo>
                  <a:pt x="272" y="144"/>
                  <a:pt x="272" y="142"/>
                  <a:pt x="272" y="137"/>
                </a:cubicBezTo>
                <a:cubicBezTo>
                  <a:pt x="272" y="132"/>
                  <a:pt x="249" y="117"/>
                  <a:pt x="244" y="117"/>
                </a:cubicBezTo>
                <a:cubicBezTo>
                  <a:pt x="240" y="117"/>
                  <a:pt x="238" y="123"/>
                  <a:pt x="233" y="123"/>
                </a:cubicBezTo>
                <a:cubicBezTo>
                  <a:pt x="229" y="123"/>
                  <a:pt x="228" y="122"/>
                  <a:pt x="227" y="120"/>
                </a:cubicBezTo>
                <a:cubicBezTo>
                  <a:pt x="221" y="121"/>
                  <a:pt x="216" y="126"/>
                  <a:pt x="210" y="126"/>
                </a:cubicBezTo>
                <a:cubicBezTo>
                  <a:pt x="189" y="126"/>
                  <a:pt x="200" y="84"/>
                  <a:pt x="181" y="84"/>
                </a:cubicBezTo>
                <a:cubicBezTo>
                  <a:pt x="174" y="84"/>
                  <a:pt x="163" y="84"/>
                  <a:pt x="150" y="84"/>
                </a:cubicBezTo>
                <a:cubicBezTo>
                  <a:pt x="139" y="84"/>
                  <a:pt x="130" y="83"/>
                  <a:pt x="130" y="70"/>
                </a:cubicBezTo>
                <a:cubicBezTo>
                  <a:pt x="123" y="69"/>
                  <a:pt x="117" y="66"/>
                  <a:pt x="117" y="57"/>
                </a:cubicBezTo>
                <a:cubicBezTo>
                  <a:pt x="117" y="45"/>
                  <a:pt x="130" y="40"/>
                  <a:pt x="130" y="26"/>
                </a:cubicBezTo>
                <a:cubicBezTo>
                  <a:pt x="130" y="18"/>
                  <a:pt x="130" y="19"/>
                  <a:pt x="130" y="8"/>
                </a:cubicBezTo>
                <a:cubicBezTo>
                  <a:pt x="130" y="4"/>
                  <a:pt x="128" y="4"/>
                  <a:pt x="127" y="0"/>
                </a:cubicBezTo>
                <a:cubicBezTo>
                  <a:pt x="109" y="5"/>
                  <a:pt x="103" y="24"/>
                  <a:pt x="84" y="24"/>
                </a:cubicBezTo>
                <a:cubicBezTo>
                  <a:pt x="83" y="24"/>
                  <a:pt x="82" y="19"/>
                  <a:pt x="82" y="18"/>
                </a:cubicBezTo>
                <a:cubicBezTo>
                  <a:pt x="77" y="18"/>
                  <a:pt x="78" y="18"/>
                  <a:pt x="75" y="18"/>
                </a:cubicBezTo>
                <a:cubicBezTo>
                  <a:pt x="57" y="18"/>
                  <a:pt x="52" y="40"/>
                  <a:pt x="48" y="57"/>
                </a:cubicBezTo>
                <a:cubicBezTo>
                  <a:pt x="48" y="62"/>
                  <a:pt x="34" y="74"/>
                  <a:pt x="30" y="79"/>
                </a:cubicBezTo>
                <a:cubicBezTo>
                  <a:pt x="18" y="94"/>
                  <a:pt x="19" y="111"/>
                  <a:pt x="11" y="131"/>
                </a:cubicBezTo>
                <a:cubicBezTo>
                  <a:pt x="9" y="137"/>
                  <a:pt x="0" y="143"/>
                  <a:pt x="0" y="150"/>
                </a:cubicBezTo>
                <a:cubicBezTo>
                  <a:pt x="0" y="153"/>
                  <a:pt x="7" y="157"/>
                  <a:pt x="7" y="158"/>
                </a:cubicBezTo>
                <a:cubicBezTo>
                  <a:pt x="14" y="182"/>
                  <a:pt x="34" y="184"/>
                  <a:pt x="41" y="206"/>
                </a:cubicBezTo>
                <a:cubicBezTo>
                  <a:pt x="45" y="212"/>
                  <a:pt x="52" y="217"/>
                  <a:pt x="52" y="225"/>
                </a:cubicBezTo>
                <a:cubicBezTo>
                  <a:pt x="52" y="233"/>
                  <a:pt x="48" y="238"/>
                  <a:pt x="48" y="245"/>
                </a:cubicBezTo>
                <a:cubicBezTo>
                  <a:pt x="48" y="259"/>
                  <a:pt x="52" y="270"/>
                  <a:pt x="52" y="283"/>
                </a:cubicBezTo>
                <a:cubicBezTo>
                  <a:pt x="52" y="291"/>
                  <a:pt x="52" y="302"/>
                  <a:pt x="52" y="305"/>
                </a:cubicBezTo>
                <a:cubicBezTo>
                  <a:pt x="52" y="308"/>
                  <a:pt x="48" y="313"/>
                  <a:pt x="50" y="318"/>
                </a:cubicBezTo>
                <a:cubicBezTo>
                  <a:pt x="53" y="330"/>
                  <a:pt x="72" y="326"/>
                  <a:pt x="75" y="339"/>
                </a:cubicBezTo>
                <a:cubicBezTo>
                  <a:pt x="79" y="350"/>
                  <a:pt x="83" y="374"/>
                  <a:pt x="83" y="374"/>
                </a:cubicBezTo>
                <a:cubicBezTo>
                  <a:pt x="83" y="374"/>
                  <a:pt x="83" y="374"/>
                  <a:pt x="83" y="374"/>
                </a:cubicBezTo>
                <a:cubicBezTo>
                  <a:pt x="84" y="374"/>
                  <a:pt x="84" y="374"/>
                  <a:pt x="84" y="374"/>
                </a:cubicBezTo>
                <a:cubicBezTo>
                  <a:pt x="84" y="374"/>
                  <a:pt x="84" y="374"/>
                  <a:pt x="84" y="374"/>
                </a:cubicBezTo>
                <a:cubicBezTo>
                  <a:pt x="87" y="377"/>
                  <a:pt x="89" y="379"/>
                  <a:pt x="95" y="379"/>
                </a:cubicBezTo>
                <a:cubicBezTo>
                  <a:pt x="107" y="379"/>
                  <a:pt x="109" y="372"/>
                  <a:pt x="115" y="367"/>
                </a:cubicBezTo>
                <a:cubicBezTo>
                  <a:pt x="126" y="361"/>
                  <a:pt x="146" y="368"/>
                  <a:pt x="153" y="362"/>
                </a:cubicBezTo>
                <a:cubicBezTo>
                  <a:pt x="157" y="361"/>
                  <a:pt x="158" y="352"/>
                  <a:pt x="160" y="352"/>
                </a:cubicBezTo>
                <a:cubicBezTo>
                  <a:pt x="165" y="349"/>
                  <a:pt x="170" y="352"/>
                  <a:pt x="175" y="349"/>
                </a:cubicBezTo>
                <a:cubicBezTo>
                  <a:pt x="180" y="346"/>
                  <a:pt x="178" y="336"/>
                  <a:pt x="185" y="336"/>
                </a:cubicBezTo>
                <a:cubicBezTo>
                  <a:pt x="190" y="336"/>
                  <a:pt x="207" y="349"/>
                  <a:pt x="211" y="351"/>
                </a:cubicBezTo>
                <a:cubicBezTo>
                  <a:pt x="218" y="355"/>
                  <a:pt x="224" y="352"/>
                  <a:pt x="232" y="357"/>
                </a:cubicBezTo>
                <a:cubicBezTo>
                  <a:pt x="244" y="367"/>
                  <a:pt x="249" y="378"/>
                  <a:pt x="251" y="396"/>
                </a:cubicBezTo>
                <a:cubicBezTo>
                  <a:pt x="251" y="396"/>
                  <a:pt x="262" y="414"/>
                  <a:pt x="264" y="415"/>
                </a:cubicBezTo>
                <a:cubicBezTo>
                  <a:pt x="270" y="428"/>
                  <a:pt x="299" y="432"/>
                  <a:pt x="313" y="438"/>
                </a:cubicBezTo>
                <a:cubicBezTo>
                  <a:pt x="313" y="438"/>
                  <a:pt x="313" y="438"/>
                  <a:pt x="313" y="438"/>
                </a:cubicBezTo>
                <a:cubicBezTo>
                  <a:pt x="313" y="438"/>
                  <a:pt x="313" y="438"/>
                  <a:pt x="313" y="438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7" name="CustomShape 117">
            <a:extLst>
              <a:ext uri="{FF2B5EF4-FFF2-40B4-BE49-F238E27FC236}">
                <a16:creationId xmlns:a16="http://schemas.microsoft.com/office/drawing/2014/main" id="{01E9CAF9-219C-46E9-B489-C6B60E9A6A7D}"/>
              </a:ext>
            </a:extLst>
          </p:cNvPr>
          <p:cNvSpPr/>
          <p:nvPr/>
        </p:nvSpPr>
        <p:spPr>
          <a:xfrm>
            <a:off x="3529696" y="2917207"/>
            <a:ext cx="1120680" cy="1420200"/>
          </a:xfrm>
          <a:custGeom>
            <a:avLst/>
            <a:gdLst/>
            <a:ahLst/>
            <a:cxnLst/>
            <a:rect l="l" t="t" r="r" b="b"/>
            <a:pathLst>
              <a:path w="487" h="617">
                <a:moveTo>
                  <a:pt x="446" y="615"/>
                </a:moveTo>
                <a:cubicBezTo>
                  <a:pt x="446" y="617"/>
                  <a:pt x="446" y="617"/>
                  <a:pt x="446" y="617"/>
                </a:cubicBezTo>
                <a:cubicBezTo>
                  <a:pt x="446" y="617"/>
                  <a:pt x="446" y="617"/>
                  <a:pt x="446" y="617"/>
                </a:cubicBezTo>
                <a:cubicBezTo>
                  <a:pt x="449" y="615"/>
                  <a:pt x="450" y="617"/>
                  <a:pt x="454" y="614"/>
                </a:cubicBezTo>
                <a:cubicBezTo>
                  <a:pt x="458" y="612"/>
                  <a:pt x="457" y="606"/>
                  <a:pt x="458" y="599"/>
                </a:cubicBezTo>
                <a:cubicBezTo>
                  <a:pt x="460" y="590"/>
                  <a:pt x="474" y="587"/>
                  <a:pt x="474" y="576"/>
                </a:cubicBezTo>
                <a:cubicBezTo>
                  <a:pt x="474" y="565"/>
                  <a:pt x="465" y="560"/>
                  <a:pt x="465" y="553"/>
                </a:cubicBezTo>
                <a:cubicBezTo>
                  <a:pt x="465" y="532"/>
                  <a:pt x="487" y="537"/>
                  <a:pt x="487" y="515"/>
                </a:cubicBezTo>
                <a:cubicBezTo>
                  <a:pt x="487" y="505"/>
                  <a:pt x="485" y="497"/>
                  <a:pt x="485" y="490"/>
                </a:cubicBezTo>
                <a:cubicBezTo>
                  <a:pt x="476" y="490"/>
                  <a:pt x="454" y="484"/>
                  <a:pt x="454" y="475"/>
                </a:cubicBezTo>
                <a:cubicBezTo>
                  <a:pt x="454" y="472"/>
                  <a:pt x="458" y="467"/>
                  <a:pt x="459" y="465"/>
                </a:cubicBezTo>
                <a:cubicBezTo>
                  <a:pt x="459" y="465"/>
                  <a:pt x="459" y="465"/>
                  <a:pt x="459" y="465"/>
                </a:cubicBezTo>
                <a:cubicBezTo>
                  <a:pt x="458" y="442"/>
                  <a:pt x="458" y="442"/>
                  <a:pt x="458" y="442"/>
                </a:cubicBezTo>
                <a:cubicBezTo>
                  <a:pt x="458" y="442"/>
                  <a:pt x="458" y="442"/>
                  <a:pt x="458" y="442"/>
                </a:cubicBezTo>
                <a:cubicBezTo>
                  <a:pt x="448" y="436"/>
                  <a:pt x="436" y="431"/>
                  <a:pt x="436" y="416"/>
                </a:cubicBezTo>
                <a:cubicBezTo>
                  <a:pt x="436" y="400"/>
                  <a:pt x="436" y="395"/>
                  <a:pt x="436" y="383"/>
                </a:cubicBezTo>
                <a:cubicBezTo>
                  <a:pt x="436" y="371"/>
                  <a:pt x="431" y="373"/>
                  <a:pt x="425" y="366"/>
                </a:cubicBezTo>
                <a:cubicBezTo>
                  <a:pt x="422" y="361"/>
                  <a:pt x="416" y="324"/>
                  <a:pt x="416" y="324"/>
                </a:cubicBezTo>
                <a:cubicBezTo>
                  <a:pt x="416" y="318"/>
                  <a:pt x="423" y="319"/>
                  <a:pt x="427" y="318"/>
                </a:cubicBezTo>
                <a:cubicBezTo>
                  <a:pt x="432" y="314"/>
                  <a:pt x="436" y="305"/>
                  <a:pt x="436" y="301"/>
                </a:cubicBezTo>
                <a:cubicBezTo>
                  <a:pt x="436" y="301"/>
                  <a:pt x="436" y="301"/>
                  <a:pt x="436" y="301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36" y="298"/>
                  <a:pt x="436" y="298"/>
                  <a:pt x="436" y="298"/>
                </a:cubicBezTo>
                <a:cubicBezTo>
                  <a:pt x="436" y="298"/>
                  <a:pt x="436" y="298"/>
                  <a:pt x="436" y="298"/>
                </a:cubicBezTo>
                <a:cubicBezTo>
                  <a:pt x="436" y="296"/>
                  <a:pt x="435" y="292"/>
                  <a:pt x="435" y="291"/>
                </a:cubicBezTo>
                <a:cubicBezTo>
                  <a:pt x="441" y="287"/>
                  <a:pt x="441" y="283"/>
                  <a:pt x="441" y="276"/>
                </a:cubicBezTo>
                <a:cubicBezTo>
                  <a:pt x="441" y="261"/>
                  <a:pt x="430" y="259"/>
                  <a:pt x="425" y="251"/>
                </a:cubicBezTo>
                <a:cubicBezTo>
                  <a:pt x="421" y="250"/>
                  <a:pt x="422" y="253"/>
                  <a:pt x="415" y="253"/>
                </a:cubicBezTo>
                <a:cubicBezTo>
                  <a:pt x="403" y="253"/>
                  <a:pt x="380" y="232"/>
                  <a:pt x="380" y="219"/>
                </a:cubicBezTo>
                <a:cubicBezTo>
                  <a:pt x="380" y="189"/>
                  <a:pt x="415" y="202"/>
                  <a:pt x="415" y="170"/>
                </a:cubicBezTo>
                <a:cubicBezTo>
                  <a:pt x="415" y="150"/>
                  <a:pt x="398" y="144"/>
                  <a:pt x="398" y="133"/>
                </a:cubicBezTo>
                <a:cubicBezTo>
                  <a:pt x="398" y="121"/>
                  <a:pt x="417" y="131"/>
                  <a:pt x="415" y="109"/>
                </a:cubicBezTo>
                <a:cubicBezTo>
                  <a:pt x="414" y="94"/>
                  <a:pt x="391" y="100"/>
                  <a:pt x="391" y="87"/>
                </a:cubicBezTo>
                <a:cubicBezTo>
                  <a:pt x="391" y="83"/>
                  <a:pt x="390" y="82"/>
                  <a:pt x="393" y="78"/>
                </a:cubicBezTo>
                <a:cubicBezTo>
                  <a:pt x="385" y="79"/>
                  <a:pt x="375" y="80"/>
                  <a:pt x="374" y="85"/>
                </a:cubicBezTo>
                <a:cubicBezTo>
                  <a:pt x="396" y="109"/>
                  <a:pt x="377" y="109"/>
                  <a:pt x="353" y="88"/>
                </a:cubicBezTo>
                <a:cubicBezTo>
                  <a:pt x="348" y="95"/>
                  <a:pt x="329" y="109"/>
                  <a:pt x="371" y="128"/>
                </a:cubicBezTo>
                <a:cubicBezTo>
                  <a:pt x="371" y="128"/>
                  <a:pt x="389" y="153"/>
                  <a:pt x="378" y="159"/>
                </a:cubicBezTo>
                <a:cubicBezTo>
                  <a:pt x="371" y="155"/>
                  <a:pt x="369" y="144"/>
                  <a:pt x="362" y="138"/>
                </a:cubicBezTo>
                <a:cubicBezTo>
                  <a:pt x="345" y="138"/>
                  <a:pt x="332" y="122"/>
                  <a:pt x="331" y="116"/>
                </a:cubicBezTo>
                <a:cubicBezTo>
                  <a:pt x="330" y="98"/>
                  <a:pt x="340" y="87"/>
                  <a:pt x="346" y="72"/>
                </a:cubicBezTo>
                <a:cubicBezTo>
                  <a:pt x="346" y="72"/>
                  <a:pt x="350" y="56"/>
                  <a:pt x="346" y="37"/>
                </a:cubicBezTo>
                <a:cubicBezTo>
                  <a:pt x="330" y="24"/>
                  <a:pt x="339" y="84"/>
                  <a:pt x="325" y="82"/>
                </a:cubicBezTo>
                <a:cubicBezTo>
                  <a:pt x="297" y="88"/>
                  <a:pt x="297" y="98"/>
                  <a:pt x="294" y="110"/>
                </a:cubicBezTo>
                <a:cubicBezTo>
                  <a:pt x="289" y="131"/>
                  <a:pt x="310" y="163"/>
                  <a:pt x="293" y="170"/>
                </a:cubicBezTo>
                <a:cubicBezTo>
                  <a:pt x="287" y="187"/>
                  <a:pt x="281" y="201"/>
                  <a:pt x="281" y="213"/>
                </a:cubicBezTo>
                <a:cubicBezTo>
                  <a:pt x="281" y="235"/>
                  <a:pt x="276" y="245"/>
                  <a:pt x="316" y="234"/>
                </a:cubicBezTo>
                <a:cubicBezTo>
                  <a:pt x="334" y="238"/>
                  <a:pt x="342" y="255"/>
                  <a:pt x="346" y="276"/>
                </a:cubicBezTo>
                <a:cubicBezTo>
                  <a:pt x="350" y="297"/>
                  <a:pt x="332" y="291"/>
                  <a:pt x="330" y="304"/>
                </a:cubicBezTo>
                <a:cubicBezTo>
                  <a:pt x="329" y="320"/>
                  <a:pt x="357" y="329"/>
                  <a:pt x="356" y="333"/>
                </a:cubicBezTo>
                <a:cubicBezTo>
                  <a:pt x="341" y="334"/>
                  <a:pt x="325" y="324"/>
                  <a:pt x="325" y="313"/>
                </a:cubicBezTo>
                <a:cubicBezTo>
                  <a:pt x="325" y="302"/>
                  <a:pt x="329" y="293"/>
                  <a:pt x="336" y="276"/>
                </a:cubicBezTo>
                <a:cubicBezTo>
                  <a:pt x="324" y="266"/>
                  <a:pt x="327" y="243"/>
                  <a:pt x="300" y="246"/>
                </a:cubicBezTo>
                <a:cubicBezTo>
                  <a:pt x="278" y="249"/>
                  <a:pt x="276" y="262"/>
                  <a:pt x="282" y="308"/>
                </a:cubicBezTo>
                <a:cubicBezTo>
                  <a:pt x="257" y="320"/>
                  <a:pt x="264" y="320"/>
                  <a:pt x="257" y="333"/>
                </a:cubicBezTo>
                <a:cubicBezTo>
                  <a:pt x="239" y="365"/>
                  <a:pt x="219" y="340"/>
                  <a:pt x="212" y="368"/>
                </a:cubicBezTo>
                <a:cubicBezTo>
                  <a:pt x="193" y="349"/>
                  <a:pt x="168" y="358"/>
                  <a:pt x="168" y="341"/>
                </a:cubicBezTo>
                <a:cubicBezTo>
                  <a:pt x="168" y="333"/>
                  <a:pt x="145" y="323"/>
                  <a:pt x="171" y="324"/>
                </a:cubicBezTo>
                <a:cubicBezTo>
                  <a:pt x="186" y="325"/>
                  <a:pt x="177" y="352"/>
                  <a:pt x="200" y="352"/>
                </a:cubicBezTo>
                <a:cubicBezTo>
                  <a:pt x="217" y="351"/>
                  <a:pt x="225" y="312"/>
                  <a:pt x="252" y="293"/>
                </a:cubicBezTo>
                <a:cubicBezTo>
                  <a:pt x="259" y="255"/>
                  <a:pt x="286" y="294"/>
                  <a:pt x="259" y="239"/>
                </a:cubicBezTo>
                <a:cubicBezTo>
                  <a:pt x="246" y="216"/>
                  <a:pt x="272" y="166"/>
                  <a:pt x="283" y="144"/>
                </a:cubicBezTo>
                <a:cubicBezTo>
                  <a:pt x="294" y="121"/>
                  <a:pt x="271" y="126"/>
                  <a:pt x="278" y="98"/>
                </a:cubicBezTo>
                <a:cubicBezTo>
                  <a:pt x="286" y="73"/>
                  <a:pt x="297" y="91"/>
                  <a:pt x="305" y="56"/>
                </a:cubicBezTo>
                <a:cubicBezTo>
                  <a:pt x="309" y="37"/>
                  <a:pt x="304" y="32"/>
                  <a:pt x="282" y="24"/>
                </a:cubicBezTo>
                <a:cubicBezTo>
                  <a:pt x="261" y="14"/>
                  <a:pt x="261" y="0"/>
                  <a:pt x="248" y="24"/>
                </a:cubicBezTo>
                <a:cubicBezTo>
                  <a:pt x="243" y="31"/>
                  <a:pt x="232" y="84"/>
                  <a:pt x="190" y="85"/>
                </a:cubicBezTo>
                <a:cubicBezTo>
                  <a:pt x="165" y="109"/>
                  <a:pt x="204" y="114"/>
                  <a:pt x="182" y="128"/>
                </a:cubicBezTo>
                <a:cubicBezTo>
                  <a:pt x="179" y="155"/>
                  <a:pt x="144" y="163"/>
                  <a:pt x="170" y="178"/>
                </a:cubicBezTo>
                <a:cubicBezTo>
                  <a:pt x="186" y="186"/>
                  <a:pt x="177" y="202"/>
                  <a:pt x="186" y="212"/>
                </a:cubicBezTo>
                <a:cubicBezTo>
                  <a:pt x="186" y="212"/>
                  <a:pt x="191" y="237"/>
                  <a:pt x="176" y="238"/>
                </a:cubicBezTo>
                <a:cubicBezTo>
                  <a:pt x="159" y="240"/>
                  <a:pt x="147" y="197"/>
                  <a:pt x="129" y="169"/>
                </a:cubicBezTo>
                <a:cubicBezTo>
                  <a:pt x="126" y="176"/>
                  <a:pt x="116" y="180"/>
                  <a:pt x="116" y="189"/>
                </a:cubicBezTo>
                <a:cubicBezTo>
                  <a:pt x="116" y="197"/>
                  <a:pt x="126" y="202"/>
                  <a:pt x="126" y="213"/>
                </a:cubicBezTo>
                <a:cubicBezTo>
                  <a:pt x="126" y="228"/>
                  <a:pt x="112" y="228"/>
                  <a:pt x="112" y="240"/>
                </a:cubicBezTo>
                <a:cubicBezTo>
                  <a:pt x="112" y="245"/>
                  <a:pt x="121" y="249"/>
                  <a:pt x="121" y="256"/>
                </a:cubicBezTo>
                <a:cubicBezTo>
                  <a:pt x="121" y="278"/>
                  <a:pt x="85" y="291"/>
                  <a:pt x="70" y="296"/>
                </a:cubicBezTo>
                <a:cubicBezTo>
                  <a:pt x="45" y="304"/>
                  <a:pt x="32" y="318"/>
                  <a:pt x="10" y="326"/>
                </a:cubicBezTo>
                <a:cubicBezTo>
                  <a:pt x="11" y="330"/>
                  <a:pt x="13" y="330"/>
                  <a:pt x="13" y="334"/>
                </a:cubicBezTo>
                <a:cubicBezTo>
                  <a:pt x="13" y="345"/>
                  <a:pt x="13" y="344"/>
                  <a:pt x="13" y="352"/>
                </a:cubicBezTo>
                <a:cubicBezTo>
                  <a:pt x="13" y="366"/>
                  <a:pt x="0" y="371"/>
                  <a:pt x="0" y="383"/>
                </a:cubicBezTo>
                <a:cubicBezTo>
                  <a:pt x="0" y="392"/>
                  <a:pt x="6" y="395"/>
                  <a:pt x="13" y="396"/>
                </a:cubicBezTo>
                <a:cubicBezTo>
                  <a:pt x="13" y="409"/>
                  <a:pt x="22" y="410"/>
                  <a:pt x="33" y="410"/>
                </a:cubicBezTo>
                <a:cubicBezTo>
                  <a:pt x="46" y="410"/>
                  <a:pt x="57" y="410"/>
                  <a:pt x="64" y="410"/>
                </a:cubicBezTo>
                <a:cubicBezTo>
                  <a:pt x="83" y="410"/>
                  <a:pt x="72" y="452"/>
                  <a:pt x="93" y="452"/>
                </a:cubicBezTo>
                <a:cubicBezTo>
                  <a:pt x="99" y="452"/>
                  <a:pt x="104" y="447"/>
                  <a:pt x="110" y="446"/>
                </a:cubicBezTo>
                <a:cubicBezTo>
                  <a:pt x="111" y="448"/>
                  <a:pt x="112" y="449"/>
                  <a:pt x="116" y="449"/>
                </a:cubicBezTo>
                <a:cubicBezTo>
                  <a:pt x="121" y="449"/>
                  <a:pt x="123" y="443"/>
                  <a:pt x="127" y="443"/>
                </a:cubicBezTo>
                <a:cubicBezTo>
                  <a:pt x="132" y="443"/>
                  <a:pt x="155" y="458"/>
                  <a:pt x="155" y="463"/>
                </a:cubicBezTo>
                <a:cubicBezTo>
                  <a:pt x="155" y="468"/>
                  <a:pt x="155" y="470"/>
                  <a:pt x="155" y="473"/>
                </a:cubicBezTo>
                <a:cubicBezTo>
                  <a:pt x="155" y="476"/>
                  <a:pt x="158" y="484"/>
                  <a:pt x="160" y="489"/>
                </a:cubicBezTo>
                <a:cubicBezTo>
                  <a:pt x="168" y="499"/>
                  <a:pt x="163" y="510"/>
                  <a:pt x="171" y="517"/>
                </a:cubicBezTo>
                <a:cubicBezTo>
                  <a:pt x="171" y="517"/>
                  <a:pt x="171" y="517"/>
                  <a:pt x="171" y="517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202" y="526"/>
                  <a:pt x="207" y="532"/>
                  <a:pt x="216" y="537"/>
                </a:cubicBezTo>
                <a:cubicBezTo>
                  <a:pt x="229" y="544"/>
                  <a:pt x="254" y="544"/>
                  <a:pt x="265" y="549"/>
                </a:cubicBezTo>
                <a:cubicBezTo>
                  <a:pt x="286" y="560"/>
                  <a:pt x="283" y="585"/>
                  <a:pt x="311" y="585"/>
                </a:cubicBezTo>
                <a:cubicBezTo>
                  <a:pt x="320" y="585"/>
                  <a:pt x="327" y="587"/>
                  <a:pt x="336" y="587"/>
                </a:cubicBezTo>
                <a:cubicBezTo>
                  <a:pt x="351" y="587"/>
                  <a:pt x="352" y="566"/>
                  <a:pt x="366" y="566"/>
                </a:cubicBezTo>
                <a:cubicBezTo>
                  <a:pt x="374" y="566"/>
                  <a:pt x="378" y="581"/>
                  <a:pt x="383" y="585"/>
                </a:cubicBezTo>
                <a:cubicBezTo>
                  <a:pt x="389" y="593"/>
                  <a:pt x="395" y="583"/>
                  <a:pt x="403" y="586"/>
                </a:cubicBezTo>
                <a:cubicBezTo>
                  <a:pt x="410" y="590"/>
                  <a:pt x="409" y="597"/>
                  <a:pt x="414" y="601"/>
                </a:cubicBezTo>
                <a:cubicBezTo>
                  <a:pt x="420" y="606"/>
                  <a:pt x="425" y="602"/>
                  <a:pt x="431" y="604"/>
                </a:cubicBezTo>
                <a:cubicBezTo>
                  <a:pt x="437" y="607"/>
                  <a:pt x="439" y="613"/>
                  <a:pt x="446" y="615"/>
                </a:cubicBezTo>
                <a:cubicBezTo>
                  <a:pt x="446" y="615"/>
                  <a:pt x="446" y="615"/>
                  <a:pt x="446" y="615"/>
                </a:cubicBezTo>
                <a:cubicBezTo>
                  <a:pt x="446" y="615"/>
                  <a:pt x="446" y="615"/>
                  <a:pt x="446" y="615"/>
                </a:cubicBezTo>
                <a:close/>
              </a:path>
            </a:pathLst>
          </a:custGeom>
          <a:noFill/>
          <a:ln w="28575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8" name="CustomShape 118">
            <a:extLst>
              <a:ext uri="{FF2B5EF4-FFF2-40B4-BE49-F238E27FC236}">
                <a16:creationId xmlns:a16="http://schemas.microsoft.com/office/drawing/2014/main" id="{D51DB774-5DA7-44DA-8E64-53C46054DB06}"/>
              </a:ext>
            </a:extLst>
          </p:cNvPr>
          <p:cNvSpPr/>
          <p:nvPr/>
        </p:nvSpPr>
        <p:spPr>
          <a:xfrm>
            <a:off x="2846416" y="2903167"/>
            <a:ext cx="979920" cy="628920"/>
          </a:xfrm>
          <a:custGeom>
            <a:avLst/>
            <a:gdLst/>
            <a:ahLst/>
            <a:cxnLst/>
            <a:rect l="l" t="t" r="r" b="b"/>
            <a:pathLst>
              <a:path w="426" h="273">
                <a:moveTo>
                  <a:pt x="422" y="225"/>
                </a:moveTo>
                <a:cubicBezTo>
                  <a:pt x="380" y="225"/>
                  <a:pt x="365" y="273"/>
                  <a:pt x="324" y="268"/>
                </a:cubicBezTo>
                <a:cubicBezTo>
                  <a:pt x="317" y="266"/>
                  <a:pt x="228" y="224"/>
                  <a:pt x="198" y="206"/>
                </a:cubicBezTo>
                <a:cubicBezTo>
                  <a:pt x="182" y="196"/>
                  <a:pt x="173" y="170"/>
                  <a:pt x="156" y="176"/>
                </a:cubicBezTo>
                <a:cubicBezTo>
                  <a:pt x="137" y="184"/>
                  <a:pt x="119" y="184"/>
                  <a:pt x="96" y="184"/>
                </a:cubicBezTo>
                <a:cubicBezTo>
                  <a:pt x="83" y="184"/>
                  <a:pt x="75" y="182"/>
                  <a:pt x="70" y="172"/>
                </a:cubicBezTo>
                <a:cubicBezTo>
                  <a:pt x="62" y="172"/>
                  <a:pt x="56" y="179"/>
                  <a:pt x="49" y="179"/>
                </a:cubicBezTo>
                <a:cubicBezTo>
                  <a:pt x="40" y="179"/>
                  <a:pt x="39" y="166"/>
                  <a:pt x="35" y="159"/>
                </a:cubicBezTo>
                <a:cubicBezTo>
                  <a:pt x="28" y="140"/>
                  <a:pt x="8" y="134"/>
                  <a:pt x="7" y="107"/>
                </a:cubicBezTo>
                <a:cubicBezTo>
                  <a:pt x="16" y="100"/>
                  <a:pt x="19" y="104"/>
                  <a:pt x="19" y="102"/>
                </a:cubicBezTo>
                <a:cubicBezTo>
                  <a:pt x="50" y="81"/>
                  <a:pt x="0" y="78"/>
                  <a:pt x="35" y="56"/>
                </a:cubicBezTo>
                <a:cubicBezTo>
                  <a:pt x="72" y="33"/>
                  <a:pt x="61" y="31"/>
                  <a:pt x="62" y="10"/>
                </a:cubicBezTo>
                <a:cubicBezTo>
                  <a:pt x="62" y="0"/>
                  <a:pt x="76" y="27"/>
                  <a:pt x="92" y="37"/>
                </a:cubicBezTo>
                <a:cubicBezTo>
                  <a:pt x="97" y="49"/>
                  <a:pt x="102" y="85"/>
                  <a:pt x="83" y="79"/>
                </a:cubicBezTo>
                <a:cubicBezTo>
                  <a:pt x="50" y="65"/>
                  <a:pt x="55" y="79"/>
                  <a:pt x="45" y="81"/>
                </a:cubicBezTo>
                <a:cubicBezTo>
                  <a:pt x="45" y="81"/>
                  <a:pt x="54" y="101"/>
                  <a:pt x="50" y="117"/>
                </a:cubicBezTo>
                <a:cubicBezTo>
                  <a:pt x="59" y="123"/>
                  <a:pt x="67" y="139"/>
                  <a:pt x="73" y="131"/>
                </a:cubicBezTo>
                <a:cubicBezTo>
                  <a:pt x="104" y="91"/>
                  <a:pt x="113" y="107"/>
                  <a:pt x="148" y="107"/>
                </a:cubicBezTo>
                <a:cubicBezTo>
                  <a:pt x="158" y="107"/>
                  <a:pt x="179" y="106"/>
                  <a:pt x="187" y="105"/>
                </a:cubicBezTo>
                <a:cubicBezTo>
                  <a:pt x="194" y="129"/>
                  <a:pt x="203" y="117"/>
                  <a:pt x="207" y="105"/>
                </a:cubicBezTo>
                <a:cubicBezTo>
                  <a:pt x="214" y="105"/>
                  <a:pt x="220" y="105"/>
                  <a:pt x="227" y="105"/>
                </a:cubicBezTo>
                <a:cubicBezTo>
                  <a:pt x="267" y="108"/>
                  <a:pt x="216" y="112"/>
                  <a:pt x="219" y="126"/>
                </a:cubicBezTo>
                <a:cubicBezTo>
                  <a:pt x="195" y="129"/>
                  <a:pt x="205" y="136"/>
                  <a:pt x="225" y="142"/>
                </a:cubicBezTo>
                <a:cubicBezTo>
                  <a:pt x="232" y="144"/>
                  <a:pt x="226" y="159"/>
                  <a:pt x="253" y="138"/>
                </a:cubicBezTo>
                <a:cubicBezTo>
                  <a:pt x="276" y="156"/>
                  <a:pt x="283" y="158"/>
                  <a:pt x="319" y="148"/>
                </a:cubicBezTo>
                <a:cubicBezTo>
                  <a:pt x="330" y="166"/>
                  <a:pt x="308" y="164"/>
                  <a:pt x="308" y="176"/>
                </a:cubicBezTo>
                <a:cubicBezTo>
                  <a:pt x="306" y="202"/>
                  <a:pt x="329" y="187"/>
                  <a:pt x="324" y="170"/>
                </a:cubicBezTo>
                <a:cubicBezTo>
                  <a:pt x="330" y="160"/>
                  <a:pt x="356" y="190"/>
                  <a:pt x="349" y="150"/>
                </a:cubicBezTo>
                <a:cubicBezTo>
                  <a:pt x="353" y="143"/>
                  <a:pt x="343" y="131"/>
                  <a:pt x="350" y="127"/>
                </a:cubicBezTo>
                <a:cubicBezTo>
                  <a:pt x="361" y="122"/>
                  <a:pt x="366" y="123"/>
                  <a:pt x="366" y="123"/>
                </a:cubicBezTo>
                <a:cubicBezTo>
                  <a:pt x="380" y="142"/>
                  <a:pt x="410" y="148"/>
                  <a:pt x="422" y="165"/>
                </a:cubicBezTo>
                <a:cubicBezTo>
                  <a:pt x="423" y="168"/>
                  <a:pt x="425" y="172"/>
                  <a:pt x="426" y="175"/>
                </a:cubicBezTo>
                <a:cubicBezTo>
                  <a:pt x="423" y="182"/>
                  <a:pt x="413" y="186"/>
                  <a:pt x="413" y="195"/>
                </a:cubicBezTo>
                <a:cubicBezTo>
                  <a:pt x="413" y="203"/>
                  <a:pt x="423" y="208"/>
                  <a:pt x="423" y="219"/>
                </a:cubicBezTo>
                <a:cubicBezTo>
                  <a:pt x="423" y="223"/>
                  <a:pt x="422" y="225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2" y="225"/>
                  <a:pt x="422" y="225"/>
                  <a:pt x="422" y="225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49" name="CustomShape 119">
            <a:extLst>
              <a:ext uri="{FF2B5EF4-FFF2-40B4-BE49-F238E27FC236}">
                <a16:creationId xmlns:a16="http://schemas.microsoft.com/office/drawing/2014/main" id="{59703423-73D5-407B-B25C-DA261C02EBBA}"/>
              </a:ext>
            </a:extLst>
          </p:cNvPr>
          <p:cNvSpPr/>
          <p:nvPr/>
        </p:nvSpPr>
        <p:spPr>
          <a:xfrm>
            <a:off x="3329536" y="4441807"/>
            <a:ext cx="653040" cy="559440"/>
          </a:xfrm>
          <a:custGeom>
            <a:avLst/>
            <a:gdLst/>
            <a:ahLst/>
            <a:cxnLst/>
            <a:rect l="l" t="t" r="r" b="b"/>
            <a:pathLst>
              <a:path w="284" h="243">
                <a:moveTo>
                  <a:pt x="54" y="38"/>
                </a:moveTo>
                <a:cubicBezTo>
                  <a:pt x="53" y="53"/>
                  <a:pt x="54" y="63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1" y="79"/>
                  <a:pt x="10" y="85"/>
                  <a:pt x="4" y="95"/>
                </a:cubicBezTo>
                <a:cubicBezTo>
                  <a:pt x="4" y="95"/>
                  <a:pt x="11" y="112"/>
                  <a:pt x="4" y="118"/>
                </a:cubicBezTo>
                <a:cubicBezTo>
                  <a:pt x="2" y="118"/>
                  <a:pt x="1" y="118"/>
                  <a:pt x="0" y="117"/>
                </a:cubicBezTo>
                <a:cubicBezTo>
                  <a:pt x="0" y="125"/>
                  <a:pt x="0" y="128"/>
                  <a:pt x="0" y="133"/>
                </a:cubicBezTo>
                <a:cubicBezTo>
                  <a:pt x="0" y="143"/>
                  <a:pt x="5" y="141"/>
                  <a:pt x="10" y="150"/>
                </a:cubicBezTo>
                <a:cubicBezTo>
                  <a:pt x="12" y="155"/>
                  <a:pt x="7" y="161"/>
                  <a:pt x="12" y="164"/>
                </a:cubicBezTo>
                <a:cubicBezTo>
                  <a:pt x="21" y="170"/>
                  <a:pt x="27" y="165"/>
                  <a:pt x="37" y="169"/>
                </a:cubicBezTo>
                <a:cubicBezTo>
                  <a:pt x="46" y="173"/>
                  <a:pt x="48" y="184"/>
                  <a:pt x="53" y="191"/>
                </a:cubicBezTo>
                <a:cubicBezTo>
                  <a:pt x="57" y="196"/>
                  <a:pt x="64" y="196"/>
                  <a:pt x="66" y="200"/>
                </a:cubicBezTo>
                <a:cubicBezTo>
                  <a:pt x="69" y="206"/>
                  <a:pt x="66" y="222"/>
                  <a:pt x="74" y="222"/>
                </a:cubicBezTo>
                <a:cubicBezTo>
                  <a:pt x="84" y="222"/>
                  <a:pt x="89" y="222"/>
                  <a:pt x="98" y="228"/>
                </a:cubicBezTo>
                <a:cubicBezTo>
                  <a:pt x="106" y="232"/>
                  <a:pt x="108" y="243"/>
                  <a:pt x="118" y="243"/>
                </a:cubicBezTo>
                <a:cubicBezTo>
                  <a:pt x="129" y="243"/>
                  <a:pt x="130" y="225"/>
                  <a:pt x="130" y="213"/>
                </a:cubicBezTo>
                <a:cubicBezTo>
                  <a:pt x="130" y="203"/>
                  <a:pt x="138" y="207"/>
                  <a:pt x="141" y="205"/>
                </a:cubicBezTo>
                <a:cubicBezTo>
                  <a:pt x="145" y="201"/>
                  <a:pt x="143" y="189"/>
                  <a:pt x="145" y="185"/>
                </a:cubicBezTo>
                <a:cubicBezTo>
                  <a:pt x="153" y="174"/>
                  <a:pt x="181" y="177"/>
                  <a:pt x="173" y="164"/>
                </a:cubicBezTo>
                <a:cubicBezTo>
                  <a:pt x="169" y="154"/>
                  <a:pt x="169" y="142"/>
                  <a:pt x="160" y="142"/>
                </a:cubicBezTo>
                <a:cubicBezTo>
                  <a:pt x="155" y="142"/>
                  <a:pt x="156" y="147"/>
                  <a:pt x="154" y="147"/>
                </a:cubicBezTo>
                <a:cubicBezTo>
                  <a:pt x="149" y="147"/>
                  <a:pt x="148" y="141"/>
                  <a:pt x="148" y="138"/>
                </a:cubicBezTo>
                <a:cubicBezTo>
                  <a:pt x="148" y="130"/>
                  <a:pt x="161" y="130"/>
                  <a:pt x="154" y="114"/>
                </a:cubicBezTo>
                <a:cubicBezTo>
                  <a:pt x="157" y="105"/>
                  <a:pt x="169" y="85"/>
                  <a:pt x="178" y="85"/>
                </a:cubicBezTo>
                <a:cubicBezTo>
                  <a:pt x="182" y="85"/>
                  <a:pt x="183" y="90"/>
                  <a:pt x="183" y="94"/>
                </a:cubicBezTo>
                <a:cubicBezTo>
                  <a:pt x="183" y="99"/>
                  <a:pt x="178" y="100"/>
                  <a:pt x="178" y="102"/>
                </a:cubicBezTo>
                <a:cubicBezTo>
                  <a:pt x="178" y="107"/>
                  <a:pt x="213" y="121"/>
                  <a:pt x="220" y="121"/>
                </a:cubicBezTo>
                <a:cubicBezTo>
                  <a:pt x="225" y="121"/>
                  <a:pt x="229" y="117"/>
                  <a:pt x="234" y="117"/>
                </a:cubicBezTo>
                <a:cubicBezTo>
                  <a:pt x="245" y="117"/>
                  <a:pt x="251" y="126"/>
                  <a:pt x="261" y="123"/>
                </a:cubicBezTo>
                <a:cubicBezTo>
                  <a:pt x="274" y="118"/>
                  <a:pt x="279" y="114"/>
                  <a:pt x="284" y="102"/>
                </a:cubicBezTo>
                <a:cubicBezTo>
                  <a:pt x="271" y="96"/>
                  <a:pt x="241" y="93"/>
                  <a:pt x="235" y="79"/>
                </a:cubicBezTo>
                <a:cubicBezTo>
                  <a:pt x="234" y="78"/>
                  <a:pt x="223" y="61"/>
                  <a:pt x="223" y="61"/>
                </a:cubicBezTo>
                <a:cubicBezTo>
                  <a:pt x="220" y="42"/>
                  <a:pt x="215" y="31"/>
                  <a:pt x="203" y="21"/>
                </a:cubicBezTo>
                <a:cubicBezTo>
                  <a:pt x="196" y="16"/>
                  <a:pt x="189" y="19"/>
                  <a:pt x="182" y="15"/>
                </a:cubicBezTo>
                <a:cubicBezTo>
                  <a:pt x="178" y="13"/>
                  <a:pt x="161" y="0"/>
                  <a:pt x="156" y="0"/>
                </a:cubicBezTo>
                <a:cubicBezTo>
                  <a:pt x="149" y="0"/>
                  <a:pt x="151" y="10"/>
                  <a:pt x="146" y="13"/>
                </a:cubicBezTo>
                <a:cubicBezTo>
                  <a:pt x="141" y="16"/>
                  <a:pt x="137" y="13"/>
                  <a:pt x="132" y="16"/>
                </a:cubicBezTo>
                <a:cubicBezTo>
                  <a:pt x="129" y="16"/>
                  <a:pt x="128" y="25"/>
                  <a:pt x="124" y="26"/>
                </a:cubicBezTo>
                <a:cubicBezTo>
                  <a:pt x="117" y="32"/>
                  <a:pt x="97" y="25"/>
                  <a:pt x="86" y="31"/>
                </a:cubicBezTo>
                <a:cubicBezTo>
                  <a:pt x="80" y="36"/>
                  <a:pt x="79" y="43"/>
                  <a:pt x="66" y="43"/>
                </a:cubicBezTo>
                <a:cubicBezTo>
                  <a:pt x="60" y="43"/>
                  <a:pt x="58" y="41"/>
                  <a:pt x="55" y="38"/>
                </a:cubicBezTo>
                <a:cubicBezTo>
                  <a:pt x="55" y="38"/>
                  <a:pt x="55" y="38"/>
                  <a:pt x="55" y="38"/>
                </a:cubicBezTo>
                <a:lnTo>
                  <a:pt x="54" y="38"/>
                </a:ln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0" name="Line 120">
            <a:extLst>
              <a:ext uri="{FF2B5EF4-FFF2-40B4-BE49-F238E27FC236}">
                <a16:creationId xmlns:a16="http://schemas.microsoft.com/office/drawing/2014/main" id="{F142F5F4-3C8D-4F8F-9226-47FA48A9C1F4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1" name="Line 121">
            <a:extLst>
              <a:ext uri="{FF2B5EF4-FFF2-40B4-BE49-F238E27FC236}">
                <a16:creationId xmlns:a16="http://schemas.microsoft.com/office/drawing/2014/main" id="{F2392EA9-9AE9-4DC8-84B9-570866A030D2}"/>
              </a:ext>
            </a:extLst>
          </p:cNvPr>
          <p:cNvSpPr/>
          <p:nvPr/>
        </p:nvSpPr>
        <p:spPr>
          <a:xfrm>
            <a:off x="1665616" y="43406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2" name="Line 122">
            <a:extLst>
              <a:ext uri="{FF2B5EF4-FFF2-40B4-BE49-F238E27FC236}">
                <a16:creationId xmlns:a16="http://schemas.microsoft.com/office/drawing/2014/main" id="{BB48DCE2-5324-43C7-BA84-0ADF9820C0B5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3" name="Line 123">
            <a:extLst>
              <a:ext uri="{FF2B5EF4-FFF2-40B4-BE49-F238E27FC236}">
                <a16:creationId xmlns:a16="http://schemas.microsoft.com/office/drawing/2014/main" id="{8871EB0D-0EF9-4D9D-962E-3AA5191E5B70}"/>
              </a:ext>
            </a:extLst>
          </p:cNvPr>
          <p:cNvSpPr/>
          <p:nvPr/>
        </p:nvSpPr>
        <p:spPr>
          <a:xfrm>
            <a:off x="2145856" y="3336247"/>
            <a:ext cx="360" cy="360"/>
          </a:xfrm>
          <a:prstGeom prst="line">
            <a:avLst/>
          </a:pr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4" name="CustomShape 124">
            <a:extLst>
              <a:ext uri="{FF2B5EF4-FFF2-40B4-BE49-F238E27FC236}">
                <a16:creationId xmlns:a16="http://schemas.microsoft.com/office/drawing/2014/main" id="{A0B77CA6-B33E-47E7-B0F1-AD11ADF70952}"/>
              </a:ext>
            </a:extLst>
          </p:cNvPr>
          <p:cNvSpPr/>
          <p:nvPr/>
        </p:nvSpPr>
        <p:spPr>
          <a:xfrm>
            <a:off x="670936" y="4435327"/>
            <a:ext cx="302760" cy="322200"/>
          </a:xfrm>
          <a:custGeom>
            <a:avLst/>
            <a:gdLst/>
            <a:ahLst/>
            <a:cxnLst/>
            <a:rect l="l" t="t" r="r" b="b"/>
            <a:pathLst>
              <a:path w="92" h="98">
                <a:moveTo>
                  <a:pt x="20" y="15"/>
                </a:moveTo>
                <a:cubicBezTo>
                  <a:pt x="20" y="15"/>
                  <a:pt x="20" y="14"/>
                  <a:pt x="21" y="15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5"/>
                  <a:pt x="25" y="16"/>
                  <a:pt x="25" y="16"/>
                </a:cubicBezTo>
                <a:cubicBezTo>
                  <a:pt x="25" y="16"/>
                  <a:pt x="26" y="16"/>
                  <a:pt x="26" y="15"/>
                </a:cubicBezTo>
                <a:cubicBezTo>
                  <a:pt x="25" y="15"/>
                  <a:pt x="24" y="15"/>
                  <a:pt x="24" y="15"/>
                </a:cubicBezTo>
                <a:cubicBezTo>
                  <a:pt x="24" y="15"/>
                  <a:pt x="23" y="15"/>
                  <a:pt x="23" y="15"/>
                </a:cubicBezTo>
                <a:cubicBezTo>
                  <a:pt x="22" y="15"/>
                  <a:pt x="22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9" y="13"/>
                  <a:pt x="19" y="13"/>
                  <a:pt x="18" y="13"/>
                </a:cubicBezTo>
                <a:cubicBezTo>
                  <a:pt x="18" y="12"/>
                  <a:pt x="18" y="12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6" y="9"/>
                  <a:pt x="15" y="8"/>
                  <a:pt x="15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4"/>
                  <a:pt x="9" y="3"/>
                </a:cubicBezTo>
                <a:cubicBezTo>
                  <a:pt x="9" y="2"/>
                  <a:pt x="10" y="2"/>
                  <a:pt x="10" y="2"/>
                </a:cubicBezTo>
                <a:cubicBezTo>
                  <a:pt x="10" y="2"/>
                  <a:pt x="11" y="2"/>
                  <a:pt x="11" y="2"/>
                </a:cubicBezTo>
                <a:cubicBezTo>
                  <a:pt x="11" y="1"/>
                  <a:pt x="10" y="1"/>
                  <a:pt x="11" y="1"/>
                </a:cubicBezTo>
                <a:cubicBezTo>
                  <a:pt x="11" y="0"/>
                  <a:pt x="13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7" y="1"/>
                </a:cubicBezTo>
                <a:cubicBezTo>
                  <a:pt x="17" y="1"/>
                  <a:pt x="17" y="1"/>
                  <a:pt x="18" y="1"/>
                </a:cubicBezTo>
                <a:cubicBezTo>
                  <a:pt x="18" y="2"/>
                  <a:pt x="18" y="2"/>
                  <a:pt x="19" y="2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0" y="3"/>
                  <a:pt x="21" y="3"/>
                </a:cubicBezTo>
                <a:cubicBezTo>
                  <a:pt x="22" y="3"/>
                  <a:pt x="21" y="3"/>
                  <a:pt x="21" y="3"/>
                </a:cubicBezTo>
                <a:cubicBezTo>
                  <a:pt x="21" y="3"/>
                  <a:pt x="20" y="4"/>
                  <a:pt x="21" y="4"/>
                </a:cubicBezTo>
                <a:cubicBezTo>
                  <a:pt x="22" y="4"/>
                  <a:pt x="22" y="4"/>
                  <a:pt x="23" y="4"/>
                </a:cubicBezTo>
                <a:cubicBezTo>
                  <a:pt x="23" y="5"/>
                  <a:pt x="24" y="5"/>
                  <a:pt x="24" y="5"/>
                </a:cubicBezTo>
                <a:cubicBezTo>
                  <a:pt x="24" y="5"/>
                  <a:pt x="24" y="4"/>
                  <a:pt x="24" y="4"/>
                </a:cubicBezTo>
                <a:cubicBezTo>
                  <a:pt x="23" y="3"/>
                  <a:pt x="23" y="3"/>
                  <a:pt x="24" y="3"/>
                </a:cubicBezTo>
                <a:cubicBezTo>
                  <a:pt x="25" y="4"/>
                  <a:pt x="26" y="4"/>
                  <a:pt x="26" y="4"/>
                </a:cubicBezTo>
                <a:cubicBezTo>
                  <a:pt x="27" y="4"/>
                  <a:pt x="28" y="4"/>
                  <a:pt x="28" y="4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2" y="5"/>
                  <a:pt x="32" y="6"/>
                  <a:pt x="33" y="6"/>
                </a:cubicBezTo>
                <a:cubicBezTo>
                  <a:pt x="33" y="6"/>
                  <a:pt x="32" y="6"/>
                  <a:pt x="33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6" y="7"/>
                  <a:pt x="36" y="8"/>
                </a:cubicBezTo>
                <a:cubicBezTo>
                  <a:pt x="36" y="9"/>
                  <a:pt x="36" y="8"/>
                  <a:pt x="37" y="9"/>
                </a:cubicBezTo>
                <a:cubicBezTo>
                  <a:pt x="38" y="9"/>
                  <a:pt x="39" y="9"/>
                  <a:pt x="39" y="9"/>
                </a:cubicBezTo>
                <a:cubicBezTo>
                  <a:pt x="40" y="9"/>
                  <a:pt x="40" y="10"/>
                  <a:pt x="41" y="10"/>
                </a:cubicBezTo>
                <a:cubicBezTo>
                  <a:pt x="41" y="10"/>
                  <a:pt x="41" y="9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4" y="11"/>
                  <a:pt x="44" y="10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3"/>
                  <a:pt x="44" y="13"/>
                  <a:pt x="44" y="13"/>
                </a:cubicBezTo>
                <a:cubicBezTo>
                  <a:pt x="45" y="13"/>
                  <a:pt x="45" y="12"/>
                  <a:pt x="46" y="12"/>
                </a:cubicBezTo>
                <a:cubicBezTo>
                  <a:pt x="46" y="13"/>
                  <a:pt x="46" y="12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8" y="13"/>
                  <a:pt x="48" y="14"/>
                </a:cubicBezTo>
                <a:cubicBezTo>
                  <a:pt x="47" y="15"/>
                  <a:pt x="48" y="15"/>
                  <a:pt x="47" y="15"/>
                </a:cubicBezTo>
                <a:cubicBezTo>
                  <a:pt x="47" y="15"/>
                  <a:pt x="46" y="15"/>
                  <a:pt x="46" y="16"/>
                </a:cubicBezTo>
                <a:cubicBezTo>
                  <a:pt x="47" y="16"/>
                  <a:pt x="47" y="16"/>
                  <a:pt x="48" y="16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4"/>
                  <a:pt x="50" y="14"/>
                  <a:pt x="50" y="14"/>
                </a:cubicBezTo>
                <a:cubicBezTo>
                  <a:pt x="50" y="15"/>
                  <a:pt x="49" y="15"/>
                  <a:pt x="50" y="15"/>
                </a:cubicBezTo>
                <a:cubicBezTo>
                  <a:pt x="50" y="15"/>
                  <a:pt x="50" y="14"/>
                  <a:pt x="51" y="15"/>
                </a:cubicBezTo>
                <a:cubicBezTo>
                  <a:pt x="51" y="15"/>
                  <a:pt x="51" y="15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49" y="17"/>
                </a:cubicBezTo>
                <a:cubicBezTo>
                  <a:pt x="49" y="17"/>
                  <a:pt x="48" y="18"/>
                  <a:pt x="49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7"/>
                  <a:pt x="50" y="18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6"/>
                  <a:pt x="52" y="17"/>
                  <a:pt x="52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2" y="13"/>
                  <a:pt x="51" y="13"/>
                </a:cubicBezTo>
                <a:cubicBezTo>
                  <a:pt x="51" y="13"/>
                  <a:pt x="51" y="12"/>
                  <a:pt x="50" y="12"/>
                </a:cubicBezTo>
                <a:cubicBezTo>
                  <a:pt x="50" y="12"/>
                  <a:pt x="49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0"/>
                  <a:pt x="52" y="10"/>
                  <a:pt x="52" y="11"/>
                </a:cubicBezTo>
                <a:cubicBezTo>
                  <a:pt x="52" y="11"/>
                  <a:pt x="53" y="11"/>
                  <a:pt x="53" y="11"/>
                </a:cubicBezTo>
                <a:cubicBezTo>
                  <a:pt x="53" y="11"/>
                  <a:pt x="54" y="11"/>
                  <a:pt x="53" y="10"/>
                </a:cubicBezTo>
                <a:cubicBezTo>
                  <a:pt x="53" y="9"/>
                  <a:pt x="52" y="9"/>
                  <a:pt x="53" y="9"/>
                </a:cubicBezTo>
                <a:cubicBezTo>
                  <a:pt x="53" y="8"/>
                  <a:pt x="53" y="8"/>
                  <a:pt x="54" y="8"/>
                </a:cubicBezTo>
                <a:cubicBezTo>
                  <a:pt x="54" y="8"/>
                  <a:pt x="54" y="9"/>
                  <a:pt x="54" y="8"/>
                </a:cubicBezTo>
                <a:cubicBezTo>
                  <a:pt x="55" y="8"/>
                  <a:pt x="55" y="8"/>
                  <a:pt x="55" y="7"/>
                </a:cubicBezTo>
                <a:cubicBezTo>
                  <a:pt x="55" y="7"/>
                  <a:pt x="55" y="6"/>
                  <a:pt x="55" y="6"/>
                </a:cubicBezTo>
                <a:cubicBezTo>
                  <a:pt x="56" y="6"/>
                  <a:pt x="55" y="5"/>
                  <a:pt x="56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8" y="7"/>
                  <a:pt x="59" y="7"/>
                  <a:pt x="59" y="7"/>
                </a:cubicBezTo>
                <a:cubicBezTo>
                  <a:pt x="60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10"/>
                  <a:pt x="62" y="10"/>
                  <a:pt x="61" y="10"/>
                </a:cubicBezTo>
                <a:cubicBezTo>
                  <a:pt x="61" y="10"/>
                  <a:pt x="61" y="11"/>
                  <a:pt x="61" y="11"/>
                </a:cubicBezTo>
                <a:cubicBezTo>
                  <a:pt x="61" y="11"/>
                  <a:pt x="61" y="12"/>
                  <a:pt x="61" y="12"/>
                </a:cubicBezTo>
                <a:cubicBezTo>
                  <a:pt x="61" y="12"/>
                  <a:pt x="61" y="12"/>
                  <a:pt x="61" y="13"/>
                </a:cubicBezTo>
                <a:cubicBezTo>
                  <a:pt x="61" y="13"/>
                  <a:pt x="61" y="13"/>
                  <a:pt x="61" y="14"/>
                </a:cubicBezTo>
                <a:cubicBezTo>
                  <a:pt x="61" y="14"/>
                  <a:pt x="61" y="15"/>
                  <a:pt x="61" y="15"/>
                </a:cubicBezTo>
                <a:cubicBezTo>
                  <a:pt x="62" y="16"/>
                  <a:pt x="62" y="16"/>
                  <a:pt x="63" y="17"/>
                </a:cubicBezTo>
                <a:cubicBezTo>
                  <a:pt x="63" y="17"/>
                  <a:pt x="63" y="17"/>
                  <a:pt x="63" y="18"/>
                </a:cubicBezTo>
                <a:cubicBezTo>
                  <a:pt x="63" y="20"/>
                  <a:pt x="63" y="20"/>
                  <a:pt x="63" y="21"/>
                </a:cubicBezTo>
                <a:cubicBezTo>
                  <a:pt x="64" y="22"/>
                  <a:pt x="64" y="21"/>
                  <a:pt x="64" y="22"/>
                </a:cubicBezTo>
                <a:cubicBezTo>
                  <a:pt x="64" y="23"/>
                  <a:pt x="64" y="23"/>
                  <a:pt x="65" y="23"/>
                </a:cubicBezTo>
                <a:cubicBezTo>
                  <a:pt x="65" y="23"/>
                  <a:pt x="65" y="23"/>
                  <a:pt x="66" y="24"/>
                </a:cubicBezTo>
                <a:cubicBezTo>
                  <a:pt x="66" y="24"/>
                  <a:pt x="66" y="24"/>
                  <a:pt x="66" y="25"/>
                </a:cubicBezTo>
                <a:cubicBezTo>
                  <a:pt x="66" y="25"/>
                  <a:pt x="66" y="26"/>
                  <a:pt x="66" y="26"/>
                </a:cubicBezTo>
                <a:cubicBezTo>
                  <a:pt x="66" y="27"/>
                  <a:pt x="65" y="27"/>
                  <a:pt x="65" y="28"/>
                </a:cubicBezTo>
                <a:cubicBezTo>
                  <a:pt x="66" y="28"/>
                  <a:pt x="66" y="29"/>
                  <a:pt x="66" y="29"/>
                </a:cubicBezTo>
                <a:cubicBezTo>
                  <a:pt x="66" y="29"/>
                  <a:pt x="66" y="30"/>
                  <a:pt x="65" y="30"/>
                </a:cubicBezTo>
                <a:cubicBezTo>
                  <a:pt x="65" y="31"/>
                  <a:pt x="64" y="31"/>
                  <a:pt x="64" y="32"/>
                </a:cubicBezTo>
                <a:cubicBezTo>
                  <a:pt x="64" y="32"/>
                  <a:pt x="64" y="33"/>
                  <a:pt x="64" y="33"/>
                </a:cubicBezTo>
                <a:cubicBezTo>
                  <a:pt x="65" y="33"/>
                  <a:pt x="65" y="32"/>
                  <a:pt x="65" y="32"/>
                </a:cubicBezTo>
                <a:cubicBezTo>
                  <a:pt x="66" y="32"/>
                  <a:pt x="66" y="32"/>
                  <a:pt x="67" y="33"/>
                </a:cubicBezTo>
                <a:cubicBezTo>
                  <a:pt x="67" y="33"/>
                  <a:pt x="67" y="34"/>
                  <a:pt x="67" y="33"/>
                </a:cubicBezTo>
                <a:cubicBezTo>
                  <a:pt x="68" y="33"/>
                  <a:pt x="67" y="32"/>
                  <a:pt x="68" y="32"/>
                </a:cubicBezTo>
                <a:cubicBezTo>
                  <a:pt x="68" y="32"/>
                  <a:pt x="68" y="31"/>
                  <a:pt x="68" y="31"/>
                </a:cubicBezTo>
                <a:cubicBezTo>
                  <a:pt x="68" y="31"/>
                  <a:pt x="69" y="31"/>
                  <a:pt x="69" y="32"/>
                </a:cubicBezTo>
                <a:cubicBezTo>
                  <a:pt x="69" y="32"/>
                  <a:pt x="69" y="33"/>
                  <a:pt x="69" y="33"/>
                </a:cubicBezTo>
                <a:cubicBezTo>
                  <a:pt x="69" y="33"/>
                  <a:pt x="69" y="34"/>
                  <a:pt x="69" y="34"/>
                </a:cubicBezTo>
                <a:cubicBezTo>
                  <a:pt x="69" y="34"/>
                  <a:pt x="69" y="34"/>
                  <a:pt x="68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5" y="34"/>
                  <a:pt x="66" y="34"/>
                  <a:pt x="65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3" y="34"/>
                  <a:pt x="63" y="34"/>
                  <a:pt x="62" y="35"/>
                </a:cubicBezTo>
                <a:cubicBezTo>
                  <a:pt x="62" y="35"/>
                  <a:pt x="61" y="35"/>
                  <a:pt x="62" y="35"/>
                </a:cubicBezTo>
                <a:cubicBezTo>
                  <a:pt x="62" y="36"/>
                  <a:pt x="62" y="35"/>
                  <a:pt x="62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6"/>
                  <a:pt x="64" y="36"/>
                  <a:pt x="65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7" y="37"/>
                  <a:pt x="67" y="37"/>
                  <a:pt x="68" y="37"/>
                </a:cubicBezTo>
                <a:cubicBezTo>
                  <a:pt x="68" y="37"/>
                  <a:pt x="68" y="38"/>
                  <a:pt x="67" y="38"/>
                </a:cubicBezTo>
                <a:cubicBezTo>
                  <a:pt x="67" y="37"/>
                  <a:pt x="67" y="37"/>
                  <a:pt x="66" y="37"/>
                </a:cubicBezTo>
                <a:cubicBezTo>
                  <a:pt x="66" y="37"/>
                  <a:pt x="66" y="37"/>
                  <a:pt x="65" y="38"/>
                </a:cubicBezTo>
                <a:cubicBezTo>
                  <a:pt x="65" y="38"/>
                  <a:pt x="65" y="37"/>
                  <a:pt x="65" y="38"/>
                </a:cubicBezTo>
                <a:cubicBezTo>
                  <a:pt x="65" y="38"/>
                  <a:pt x="65" y="38"/>
                  <a:pt x="65" y="39"/>
                </a:cubicBezTo>
                <a:cubicBezTo>
                  <a:pt x="65" y="39"/>
                  <a:pt x="66" y="39"/>
                  <a:pt x="66" y="39"/>
                </a:cubicBezTo>
                <a:cubicBezTo>
                  <a:pt x="66" y="39"/>
                  <a:pt x="67" y="39"/>
                  <a:pt x="67" y="3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0"/>
                  <a:pt x="67" y="41"/>
                  <a:pt x="66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3" y="41"/>
                  <a:pt x="63" y="40"/>
                  <a:pt x="63" y="40"/>
                </a:cubicBezTo>
                <a:cubicBezTo>
                  <a:pt x="62" y="41"/>
                  <a:pt x="63" y="40"/>
                  <a:pt x="62" y="41"/>
                </a:cubicBezTo>
                <a:cubicBezTo>
                  <a:pt x="62" y="41"/>
                  <a:pt x="63" y="42"/>
                  <a:pt x="63" y="42"/>
                </a:cubicBezTo>
                <a:cubicBezTo>
                  <a:pt x="64" y="42"/>
                  <a:pt x="64" y="42"/>
                  <a:pt x="64" y="43"/>
                </a:cubicBezTo>
                <a:cubicBezTo>
                  <a:pt x="65" y="43"/>
                  <a:pt x="65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67" y="44"/>
                  <a:pt x="68" y="45"/>
                  <a:pt x="67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4" y="46"/>
                  <a:pt x="65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6" y="47"/>
                  <a:pt x="65" y="47"/>
                  <a:pt x="65" y="47"/>
                </a:cubicBezTo>
                <a:cubicBezTo>
                  <a:pt x="65" y="47"/>
                  <a:pt x="65" y="47"/>
                  <a:pt x="66" y="48"/>
                </a:cubicBezTo>
                <a:cubicBezTo>
                  <a:pt x="66" y="48"/>
                  <a:pt x="65" y="48"/>
                  <a:pt x="66" y="49"/>
                </a:cubicBezTo>
                <a:cubicBezTo>
                  <a:pt x="66" y="49"/>
                  <a:pt x="66" y="49"/>
                  <a:pt x="66" y="50"/>
                </a:cubicBezTo>
                <a:cubicBezTo>
                  <a:pt x="66" y="50"/>
                  <a:pt x="67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2"/>
                  <a:pt x="66" y="52"/>
                  <a:pt x="66" y="52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4" y="55"/>
                  <a:pt x="64" y="55"/>
                </a:cubicBezTo>
                <a:cubicBezTo>
                  <a:pt x="64" y="55"/>
                  <a:pt x="64" y="56"/>
                  <a:pt x="64" y="56"/>
                </a:cubicBezTo>
                <a:cubicBezTo>
                  <a:pt x="63" y="56"/>
                  <a:pt x="63" y="57"/>
                  <a:pt x="63" y="57"/>
                </a:cubicBezTo>
                <a:cubicBezTo>
                  <a:pt x="63" y="57"/>
                  <a:pt x="63" y="57"/>
                  <a:pt x="62" y="57"/>
                </a:cubicBezTo>
                <a:cubicBezTo>
                  <a:pt x="62" y="57"/>
                  <a:pt x="62" y="57"/>
                  <a:pt x="61" y="57"/>
                </a:cubicBezTo>
                <a:cubicBezTo>
                  <a:pt x="60" y="57"/>
                  <a:pt x="61" y="56"/>
                  <a:pt x="60" y="56"/>
                </a:cubicBezTo>
                <a:cubicBezTo>
                  <a:pt x="60" y="57"/>
                  <a:pt x="60" y="57"/>
                  <a:pt x="60" y="58"/>
                </a:cubicBezTo>
                <a:cubicBezTo>
                  <a:pt x="60" y="58"/>
                  <a:pt x="59" y="59"/>
                  <a:pt x="59" y="59"/>
                </a:cubicBezTo>
                <a:cubicBezTo>
                  <a:pt x="59" y="59"/>
                  <a:pt x="59" y="59"/>
                  <a:pt x="59" y="60"/>
                </a:cubicBezTo>
                <a:cubicBezTo>
                  <a:pt x="59" y="60"/>
                  <a:pt x="59" y="60"/>
                  <a:pt x="59" y="61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3"/>
                  <a:pt x="59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5"/>
                  <a:pt x="60" y="65"/>
                  <a:pt x="61" y="66"/>
                </a:cubicBezTo>
                <a:cubicBezTo>
                  <a:pt x="61" y="66"/>
                  <a:pt x="61" y="67"/>
                  <a:pt x="61" y="68"/>
                </a:cubicBezTo>
                <a:cubicBezTo>
                  <a:pt x="61" y="68"/>
                  <a:pt x="62" y="68"/>
                  <a:pt x="62" y="68"/>
                </a:cubicBezTo>
                <a:cubicBezTo>
                  <a:pt x="61" y="69"/>
                  <a:pt x="61" y="68"/>
                  <a:pt x="61" y="69"/>
                </a:cubicBezTo>
                <a:cubicBezTo>
                  <a:pt x="61" y="69"/>
                  <a:pt x="60" y="69"/>
                  <a:pt x="60" y="70"/>
                </a:cubicBezTo>
                <a:cubicBezTo>
                  <a:pt x="61" y="70"/>
                  <a:pt x="61" y="70"/>
                  <a:pt x="62" y="70"/>
                </a:cubicBezTo>
                <a:cubicBezTo>
                  <a:pt x="62" y="70"/>
                  <a:pt x="62" y="71"/>
                  <a:pt x="63" y="71"/>
                </a:cubicBezTo>
                <a:cubicBezTo>
                  <a:pt x="63" y="71"/>
                  <a:pt x="63" y="71"/>
                  <a:pt x="63" y="70"/>
                </a:cubicBezTo>
                <a:cubicBezTo>
                  <a:pt x="64" y="69"/>
                  <a:pt x="64" y="68"/>
                  <a:pt x="64" y="67"/>
                </a:cubicBezTo>
                <a:cubicBezTo>
                  <a:pt x="64" y="67"/>
                  <a:pt x="64" y="66"/>
                  <a:pt x="64" y="65"/>
                </a:cubicBezTo>
                <a:cubicBezTo>
                  <a:pt x="64" y="64"/>
                  <a:pt x="64" y="62"/>
                  <a:pt x="64" y="61"/>
                </a:cubicBezTo>
                <a:cubicBezTo>
                  <a:pt x="65" y="61"/>
                  <a:pt x="65" y="60"/>
                  <a:pt x="65" y="58"/>
                </a:cubicBezTo>
                <a:cubicBezTo>
                  <a:pt x="66" y="57"/>
                  <a:pt x="66" y="56"/>
                  <a:pt x="66" y="55"/>
                </a:cubicBezTo>
                <a:cubicBezTo>
                  <a:pt x="66" y="55"/>
                  <a:pt x="66" y="55"/>
                  <a:pt x="67" y="54"/>
                </a:cubicBezTo>
                <a:cubicBezTo>
                  <a:pt x="67" y="52"/>
                  <a:pt x="67" y="52"/>
                  <a:pt x="67" y="51"/>
                </a:cubicBezTo>
                <a:cubicBezTo>
                  <a:pt x="68" y="51"/>
                  <a:pt x="68" y="51"/>
                  <a:pt x="68" y="50"/>
                </a:cubicBezTo>
                <a:cubicBezTo>
                  <a:pt x="68" y="50"/>
                  <a:pt x="68" y="50"/>
                  <a:pt x="68" y="49"/>
                </a:cubicBezTo>
                <a:cubicBezTo>
                  <a:pt x="68" y="48"/>
                  <a:pt x="69" y="47"/>
                  <a:pt x="69" y="46"/>
                </a:cubicBezTo>
                <a:cubicBezTo>
                  <a:pt x="70" y="44"/>
                  <a:pt x="70" y="45"/>
                  <a:pt x="70" y="44"/>
                </a:cubicBezTo>
                <a:cubicBezTo>
                  <a:pt x="70" y="42"/>
                  <a:pt x="71" y="42"/>
                  <a:pt x="71" y="42"/>
                </a:cubicBezTo>
                <a:cubicBezTo>
                  <a:pt x="70" y="42"/>
                  <a:pt x="70" y="42"/>
                  <a:pt x="69" y="42"/>
                </a:cubicBezTo>
                <a:cubicBezTo>
                  <a:pt x="69" y="42"/>
                  <a:pt x="68" y="41"/>
                  <a:pt x="69" y="41"/>
                </a:cubicBezTo>
                <a:cubicBezTo>
                  <a:pt x="70" y="40"/>
                  <a:pt x="70" y="40"/>
                  <a:pt x="71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2" y="39"/>
                  <a:pt x="72" y="38"/>
                  <a:pt x="72" y="38"/>
                </a:cubicBezTo>
                <a:cubicBezTo>
                  <a:pt x="73" y="38"/>
                  <a:pt x="73" y="38"/>
                  <a:pt x="73" y="37"/>
                </a:cubicBezTo>
                <a:cubicBezTo>
                  <a:pt x="73" y="37"/>
                  <a:pt x="74" y="37"/>
                  <a:pt x="74" y="36"/>
                </a:cubicBezTo>
                <a:cubicBezTo>
                  <a:pt x="75" y="35"/>
                  <a:pt x="75" y="35"/>
                  <a:pt x="75" y="34"/>
                </a:cubicBezTo>
                <a:cubicBezTo>
                  <a:pt x="76" y="34"/>
                  <a:pt x="76" y="33"/>
                  <a:pt x="77" y="33"/>
                </a:cubicBezTo>
                <a:cubicBezTo>
                  <a:pt x="78" y="32"/>
                  <a:pt x="78" y="31"/>
                  <a:pt x="78" y="32"/>
                </a:cubicBezTo>
                <a:cubicBezTo>
                  <a:pt x="78" y="33"/>
                  <a:pt x="79" y="33"/>
                  <a:pt x="78" y="33"/>
                </a:cubicBezTo>
                <a:cubicBezTo>
                  <a:pt x="78" y="34"/>
                  <a:pt x="77" y="34"/>
                  <a:pt x="77" y="34"/>
                </a:cubicBezTo>
                <a:cubicBezTo>
                  <a:pt x="76" y="35"/>
                  <a:pt x="76" y="36"/>
                  <a:pt x="75" y="36"/>
                </a:cubicBezTo>
                <a:cubicBezTo>
                  <a:pt x="75" y="36"/>
                  <a:pt x="75" y="37"/>
                  <a:pt x="75" y="37"/>
                </a:cubicBezTo>
                <a:cubicBezTo>
                  <a:pt x="75" y="37"/>
                  <a:pt x="74" y="37"/>
                  <a:pt x="74" y="38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40"/>
                  <a:pt x="72" y="40"/>
                  <a:pt x="72" y="41"/>
                </a:cubicBezTo>
                <a:cubicBezTo>
                  <a:pt x="72" y="41"/>
                  <a:pt x="72" y="41"/>
                  <a:pt x="72" y="42"/>
                </a:cubicBezTo>
                <a:cubicBezTo>
                  <a:pt x="72" y="42"/>
                  <a:pt x="72" y="43"/>
                  <a:pt x="71" y="43"/>
                </a:cubicBezTo>
                <a:cubicBezTo>
                  <a:pt x="71" y="44"/>
                  <a:pt x="71" y="44"/>
                  <a:pt x="71" y="44"/>
                </a:cubicBezTo>
                <a:cubicBezTo>
                  <a:pt x="70" y="45"/>
                  <a:pt x="70" y="45"/>
                  <a:pt x="70" y="46"/>
                </a:cubicBezTo>
                <a:cubicBezTo>
                  <a:pt x="70" y="46"/>
                  <a:pt x="70" y="46"/>
                  <a:pt x="69" y="47"/>
                </a:cubicBezTo>
                <a:cubicBezTo>
                  <a:pt x="69" y="47"/>
                  <a:pt x="69" y="48"/>
                  <a:pt x="69" y="48"/>
                </a:cubicBezTo>
                <a:cubicBezTo>
                  <a:pt x="69" y="48"/>
                  <a:pt x="69" y="48"/>
                  <a:pt x="69" y="49"/>
                </a:cubicBezTo>
                <a:cubicBezTo>
                  <a:pt x="68" y="49"/>
                  <a:pt x="68" y="49"/>
                  <a:pt x="68" y="50"/>
                </a:cubicBezTo>
                <a:cubicBezTo>
                  <a:pt x="68" y="50"/>
                  <a:pt x="68" y="51"/>
                  <a:pt x="68" y="51"/>
                </a:cubicBezTo>
                <a:cubicBezTo>
                  <a:pt x="68" y="51"/>
                  <a:pt x="68" y="52"/>
                  <a:pt x="68" y="52"/>
                </a:cubicBezTo>
                <a:cubicBezTo>
                  <a:pt x="68" y="52"/>
                  <a:pt x="68" y="52"/>
                  <a:pt x="68" y="53"/>
                </a:cubicBezTo>
                <a:cubicBezTo>
                  <a:pt x="67" y="53"/>
                  <a:pt x="68" y="53"/>
                  <a:pt x="67" y="54"/>
                </a:cubicBezTo>
                <a:cubicBezTo>
                  <a:pt x="67" y="54"/>
                  <a:pt x="67" y="56"/>
                  <a:pt x="67" y="56"/>
                </a:cubicBezTo>
                <a:cubicBezTo>
                  <a:pt x="67" y="57"/>
                  <a:pt x="67" y="57"/>
                  <a:pt x="66" y="58"/>
                </a:cubicBezTo>
                <a:cubicBezTo>
                  <a:pt x="66" y="58"/>
                  <a:pt x="66" y="59"/>
                  <a:pt x="66" y="59"/>
                </a:cubicBezTo>
                <a:cubicBezTo>
                  <a:pt x="66" y="60"/>
                  <a:pt x="66" y="60"/>
                  <a:pt x="66" y="60"/>
                </a:cubicBezTo>
                <a:cubicBezTo>
                  <a:pt x="65" y="61"/>
                  <a:pt x="66" y="61"/>
                  <a:pt x="65" y="62"/>
                </a:cubicBezTo>
                <a:cubicBezTo>
                  <a:pt x="65" y="63"/>
                  <a:pt x="65" y="64"/>
                  <a:pt x="65" y="65"/>
                </a:cubicBezTo>
                <a:cubicBezTo>
                  <a:pt x="65" y="65"/>
                  <a:pt x="65" y="66"/>
                  <a:pt x="65" y="66"/>
                </a:cubicBezTo>
                <a:cubicBezTo>
                  <a:pt x="65" y="67"/>
                  <a:pt x="65" y="67"/>
                  <a:pt x="65" y="68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70"/>
                  <a:pt x="65" y="70"/>
                  <a:pt x="65" y="70"/>
                </a:cubicBezTo>
                <a:cubicBezTo>
                  <a:pt x="64" y="71"/>
                  <a:pt x="64" y="71"/>
                  <a:pt x="65" y="71"/>
                </a:cubicBezTo>
                <a:cubicBezTo>
                  <a:pt x="65" y="72"/>
                  <a:pt x="64" y="71"/>
                  <a:pt x="65" y="72"/>
                </a:cubicBezTo>
                <a:cubicBezTo>
                  <a:pt x="65" y="72"/>
                  <a:pt x="65" y="72"/>
                  <a:pt x="66" y="72"/>
                </a:cubicBezTo>
                <a:cubicBezTo>
                  <a:pt x="67" y="73"/>
                  <a:pt x="66" y="72"/>
                  <a:pt x="67" y="73"/>
                </a:cubicBezTo>
                <a:cubicBezTo>
                  <a:pt x="67" y="73"/>
                  <a:pt x="68" y="73"/>
                  <a:pt x="69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2" y="75"/>
                  <a:pt x="72" y="75"/>
                </a:cubicBezTo>
                <a:cubicBezTo>
                  <a:pt x="72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4"/>
                  <a:pt x="74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8" y="74"/>
                  <a:pt x="78" y="74"/>
                  <a:pt x="78" y="74"/>
                </a:cubicBezTo>
                <a:cubicBezTo>
                  <a:pt x="77" y="75"/>
                  <a:pt x="78" y="74"/>
                  <a:pt x="77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7" y="76"/>
                  <a:pt x="76" y="77"/>
                </a:cubicBezTo>
                <a:cubicBezTo>
                  <a:pt x="76" y="77"/>
                  <a:pt x="76" y="78"/>
                  <a:pt x="76" y="78"/>
                </a:cubicBezTo>
                <a:cubicBezTo>
                  <a:pt x="76" y="78"/>
                  <a:pt x="76" y="78"/>
                  <a:pt x="76" y="79"/>
                </a:cubicBezTo>
                <a:cubicBezTo>
                  <a:pt x="77" y="79"/>
                  <a:pt x="77" y="79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8" y="80"/>
                  <a:pt x="79" y="81"/>
                  <a:pt x="79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1"/>
                  <a:pt x="79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2" y="80"/>
                  <a:pt x="82" y="80"/>
                </a:cubicBezTo>
                <a:cubicBezTo>
                  <a:pt x="82" y="80"/>
                  <a:pt x="83" y="80"/>
                  <a:pt x="83" y="81"/>
                </a:cubicBezTo>
                <a:cubicBezTo>
                  <a:pt x="84" y="81"/>
                  <a:pt x="84" y="82"/>
                  <a:pt x="84" y="82"/>
                </a:cubicBezTo>
                <a:cubicBezTo>
                  <a:pt x="85" y="82"/>
                  <a:pt x="85" y="83"/>
                  <a:pt x="85" y="83"/>
                </a:cubicBezTo>
                <a:cubicBezTo>
                  <a:pt x="85" y="83"/>
                  <a:pt x="86" y="83"/>
                  <a:pt x="86" y="83"/>
                </a:cubicBezTo>
                <a:cubicBezTo>
                  <a:pt x="86" y="83"/>
                  <a:pt x="86" y="83"/>
                  <a:pt x="86" y="84"/>
                </a:cubicBezTo>
                <a:cubicBezTo>
                  <a:pt x="86" y="84"/>
                  <a:pt x="87" y="85"/>
                  <a:pt x="87" y="85"/>
                </a:cubicBezTo>
                <a:cubicBezTo>
                  <a:pt x="87" y="85"/>
                  <a:pt x="87" y="85"/>
                  <a:pt x="87" y="86"/>
                </a:cubicBezTo>
                <a:cubicBezTo>
                  <a:pt x="87" y="86"/>
                  <a:pt x="88" y="86"/>
                  <a:pt x="88" y="87"/>
                </a:cubicBezTo>
                <a:cubicBezTo>
                  <a:pt x="88" y="87"/>
                  <a:pt x="88" y="87"/>
                  <a:pt x="88" y="88"/>
                </a:cubicBezTo>
                <a:cubicBezTo>
                  <a:pt x="89" y="88"/>
                  <a:pt x="89" y="87"/>
                  <a:pt x="89" y="88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90"/>
                  <a:pt x="90" y="90"/>
                  <a:pt x="90" y="90"/>
                </a:cubicBezTo>
                <a:cubicBezTo>
                  <a:pt x="90" y="91"/>
                  <a:pt x="90" y="91"/>
                  <a:pt x="91" y="91"/>
                </a:cubicBezTo>
                <a:cubicBezTo>
                  <a:pt x="91" y="91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0" y="92"/>
                  <a:pt x="90" y="93"/>
                </a:cubicBezTo>
                <a:cubicBezTo>
                  <a:pt x="90" y="93"/>
                  <a:pt x="89" y="94"/>
                  <a:pt x="89" y="94"/>
                </a:cubicBezTo>
                <a:cubicBezTo>
                  <a:pt x="89" y="94"/>
                  <a:pt x="88" y="94"/>
                  <a:pt x="88" y="93"/>
                </a:cubicBezTo>
                <a:cubicBezTo>
                  <a:pt x="88" y="93"/>
                  <a:pt x="87" y="92"/>
                  <a:pt x="87" y="92"/>
                </a:cubicBezTo>
                <a:cubicBezTo>
                  <a:pt x="87" y="92"/>
                  <a:pt x="87" y="91"/>
                  <a:pt x="87" y="91"/>
                </a:cubicBezTo>
                <a:cubicBezTo>
                  <a:pt x="87" y="91"/>
                  <a:pt x="87" y="90"/>
                  <a:pt x="87" y="90"/>
                </a:cubicBezTo>
                <a:cubicBezTo>
                  <a:pt x="87" y="90"/>
                  <a:pt x="87" y="90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4" y="93"/>
                </a:cubicBezTo>
                <a:cubicBezTo>
                  <a:pt x="84" y="92"/>
                  <a:pt x="83" y="92"/>
                  <a:pt x="83" y="92"/>
                </a:cubicBezTo>
                <a:cubicBezTo>
                  <a:pt x="83" y="92"/>
                  <a:pt x="82" y="92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1" y="93"/>
                  <a:pt x="81" y="93"/>
                </a:cubicBezTo>
                <a:cubicBezTo>
                  <a:pt x="81" y="93"/>
                  <a:pt x="81" y="92"/>
                  <a:pt x="81" y="93"/>
                </a:cubicBezTo>
                <a:cubicBezTo>
                  <a:pt x="80" y="93"/>
                  <a:pt x="80" y="93"/>
                  <a:pt x="80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3"/>
                  <a:pt x="78" y="93"/>
                </a:cubicBezTo>
                <a:cubicBezTo>
                  <a:pt x="78" y="93"/>
                  <a:pt x="78" y="92"/>
                  <a:pt x="78" y="92"/>
                </a:cubicBezTo>
                <a:cubicBezTo>
                  <a:pt x="78" y="92"/>
                  <a:pt x="78" y="92"/>
                  <a:pt x="77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93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8" y="94"/>
                  <a:pt x="78" y="94"/>
                  <a:pt x="78" y="95"/>
                </a:cubicBezTo>
                <a:cubicBezTo>
                  <a:pt x="78" y="95"/>
                  <a:pt x="79" y="95"/>
                  <a:pt x="79" y="95"/>
                </a:cubicBezTo>
                <a:cubicBezTo>
                  <a:pt x="79" y="95"/>
                  <a:pt x="79" y="95"/>
                  <a:pt x="79" y="95"/>
                </a:cubicBezTo>
                <a:cubicBezTo>
                  <a:pt x="79" y="95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7"/>
                </a:cubicBezTo>
                <a:cubicBezTo>
                  <a:pt x="78" y="97"/>
                  <a:pt x="78" y="98"/>
                  <a:pt x="78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8"/>
                  <a:pt x="76" y="97"/>
                  <a:pt x="76" y="97"/>
                </a:cubicBezTo>
                <a:cubicBezTo>
                  <a:pt x="76" y="97"/>
                  <a:pt x="75" y="97"/>
                  <a:pt x="75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97"/>
                  <a:pt x="74" y="97"/>
                  <a:pt x="74" y="96"/>
                </a:cubicBezTo>
                <a:cubicBezTo>
                  <a:pt x="73" y="96"/>
                  <a:pt x="73" y="95"/>
                  <a:pt x="73" y="95"/>
                </a:cubicBezTo>
                <a:cubicBezTo>
                  <a:pt x="72" y="95"/>
                  <a:pt x="72" y="95"/>
                  <a:pt x="71" y="95"/>
                </a:cubicBezTo>
                <a:cubicBezTo>
                  <a:pt x="71" y="95"/>
                  <a:pt x="71" y="95"/>
                  <a:pt x="70" y="94"/>
                </a:cubicBezTo>
                <a:cubicBezTo>
                  <a:pt x="70" y="93"/>
                  <a:pt x="71" y="93"/>
                  <a:pt x="70" y="93"/>
                </a:cubicBezTo>
                <a:cubicBezTo>
                  <a:pt x="70" y="92"/>
                  <a:pt x="70" y="93"/>
                  <a:pt x="7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1"/>
                  <a:pt x="71" y="92"/>
                  <a:pt x="70" y="91"/>
                </a:cubicBezTo>
                <a:cubicBezTo>
                  <a:pt x="70" y="91"/>
                  <a:pt x="70" y="92"/>
                  <a:pt x="70" y="9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69" y="91"/>
                  <a:pt x="69" y="91"/>
                  <a:pt x="69" y="91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6" y="89"/>
                  <a:pt x="67" y="89"/>
                  <a:pt x="66" y="89"/>
                </a:cubicBezTo>
                <a:cubicBezTo>
                  <a:pt x="66" y="90"/>
                  <a:pt x="66" y="90"/>
                  <a:pt x="66" y="90"/>
                </a:cubicBezTo>
                <a:cubicBezTo>
                  <a:pt x="65" y="89"/>
                  <a:pt x="66" y="90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8"/>
                  <a:pt x="65" y="88"/>
                  <a:pt x="6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3" y="88"/>
                  <a:pt x="63" y="87"/>
                </a:cubicBezTo>
                <a:cubicBezTo>
                  <a:pt x="63" y="87"/>
                  <a:pt x="63" y="88"/>
                  <a:pt x="63" y="87"/>
                </a:cubicBezTo>
                <a:cubicBezTo>
                  <a:pt x="63" y="87"/>
                  <a:pt x="63" y="88"/>
                  <a:pt x="63" y="87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86"/>
                  <a:pt x="63" y="86"/>
                  <a:pt x="63" y="85"/>
                </a:cubicBezTo>
                <a:cubicBezTo>
                  <a:pt x="63" y="85"/>
                  <a:pt x="64" y="84"/>
                  <a:pt x="63" y="84"/>
                </a:cubicBezTo>
                <a:cubicBezTo>
                  <a:pt x="63" y="83"/>
                  <a:pt x="63" y="81"/>
                  <a:pt x="63" y="81"/>
                </a:cubicBezTo>
                <a:cubicBezTo>
                  <a:pt x="63" y="81"/>
                  <a:pt x="62" y="79"/>
                  <a:pt x="62" y="79"/>
                </a:cubicBezTo>
                <a:cubicBezTo>
                  <a:pt x="62" y="78"/>
                  <a:pt x="60" y="76"/>
                  <a:pt x="60" y="76"/>
                </a:cubicBezTo>
                <a:cubicBezTo>
                  <a:pt x="60" y="76"/>
                  <a:pt x="59" y="75"/>
                  <a:pt x="59" y="75"/>
                </a:cubicBezTo>
                <a:cubicBezTo>
                  <a:pt x="58" y="75"/>
                  <a:pt x="57" y="75"/>
                  <a:pt x="57" y="75"/>
                </a:cubicBezTo>
                <a:cubicBezTo>
                  <a:pt x="56" y="75"/>
                  <a:pt x="56" y="75"/>
                  <a:pt x="55" y="75"/>
                </a:cubicBezTo>
                <a:cubicBezTo>
                  <a:pt x="55" y="75"/>
                  <a:pt x="55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7"/>
                  <a:pt x="55" y="77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8"/>
                </a:cubicBezTo>
                <a:cubicBezTo>
                  <a:pt x="52" y="78"/>
                  <a:pt x="51" y="78"/>
                  <a:pt x="51" y="78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6"/>
                  <a:pt x="51" y="76"/>
                  <a:pt x="51" y="76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4"/>
                  <a:pt x="50" y="74"/>
                  <a:pt x="50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6"/>
                  <a:pt x="49" y="76"/>
                  <a:pt x="48" y="76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5"/>
                  <a:pt x="45" y="74"/>
                  <a:pt x="44" y="75"/>
                </a:cubicBezTo>
                <a:cubicBezTo>
                  <a:pt x="43" y="75"/>
                  <a:pt x="43" y="76"/>
                  <a:pt x="43" y="76"/>
                </a:cubicBezTo>
                <a:cubicBezTo>
                  <a:pt x="42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71"/>
                  <a:pt x="39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0"/>
                  <a:pt x="37" y="70"/>
                  <a:pt x="37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8"/>
                  <a:pt x="37" y="69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5" y="68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3" y="67"/>
                  <a:pt x="33" y="66"/>
                </a:cubicBezTo>
                <a:cubicBezTo>
                  <a:pt x="33" y="66"/>
                  <a:pt x="31" y="65"/>
                  <a:pt x="31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6" y="64"/>
                  <a:pt x="26" y="64"/>
                </a:cubicBezTo>
                <a:cubicBezTo>
                  <a:pt x="25" y="64"/>
                  <a:pt x="24" y="64"/>
                  <a:pt x="24" y="64"/>
                </a:cubicBezTo>
                <a:cubicBezTo>
                  <a:pt x="24" y="64"/>
                  <a:pt x="23" y="64"/>
                  <a:pt x="23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5"/>
                  <a:pt x="15" y="65"/>
                </a:cubicBezTo>
                <a:cubicBezTo>
                  <a:pt x="15" y="64"/>
                  <a:pt x="15" y="64"/>
                  <a:pt x="14" y="63"/>
                </a:cubicBezTo>
                <a:cubicBezTo>
                  <a:pt x="14" y="63"/>
                  <a:pt x="14" y="62"/>
                  <a:pt x="14" y="62"/>
                </a:cubicBezTo>
                <a:cubicBezTo>
                  <a:pt x="13" y="63"/>
                  <a:pt x="13" y="62"/>
                  <a:pt x="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4"/>
                  <a:pt x="11" y="64"/>
                </a:cubicBezTo>
                <a:cubicBezTo>
                  <a:pt x="11" y="63"/>
                  <a:pt x="11" y="64"/>
                  <a:pt x="10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9" y="63"/>
                  <a:pt x="9" y="62"/>
                  <a:pt x="9" y="62"/>
                </a:cubicBezTo>
                <a:cubicBezTo>
                  <a:pt x="9" y="62"/>
                  <a:pt x="8" y="62"/>
                  <a:pt x="8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6" y="61"/>
                  <a:pt x="6" y="60"/>
                </a:cubicBezTo>
                <a:cubicBezTo>
                  <a:pt x="6" y="60"/>
                  <a:pt x="5" y="60"/>
                  <a:pt x="5" y="59"/>
                </a:cubicBezTo>
                <a:cubicBezTo>
                  <a:pt x="5" y="59"/>
                  <a:pt x="5" y="59"/>
                  <a:pt x="5" y="58"/>
                </a:cubicBezTo>
                <a:cubicBezTo>
                  <a:pt x="5" y="58"/>
                  <a:pt x="5" y="58"/>
                  <a:pt x="4" y="58"/>
                </a:cubicBezTo>
                <a:cubicBezTo>
                  <a:pt x="4" y="58"/>
                  <a:pt x="4" y="58"/>
                  <a:pt x="3" y="58"/>
                </a:cubicBezTo>
                <a:cubicBezTo>
                  <a:pt x="2" y="57"/>
                  <a:pt x="3" y="58"/>
                  <a:pt x="2" y="57"/>
                </a:cubicBezTo>
                <a:cubicBezTo>
                  <a:pt x="2" y="57"/>
                  <a:pt x="1" y="57"/>
                  <a:pt x="1" y="56"/>
                </a:cubicBezTo>
                <a:cubicBezTo>
                  <a:pt x="1" y="56"/>
                  <a:pt x="1" y="56"/>
                  <a:pt x="1" y="55"/>
                </a:cubicBezTo>
                <a:cubicBezTo>
                  <a:pt x="2" y="55"/>
                  <a:pt x="2" y="55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4"/>
                  <a:pt x="1" y="54"/>
                  <a:pt x="2" y="53"/>
                </a:cubicBezTo>
                <a:cubicBezTo>
                  <a:pt x="2" y="53"/>
                  <a:pt x="1" y="53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2" y="52"/>
                  <a:pt x="3" y="52"/>
                  <a:pt x="3" y="52"/>
                </a:cubicBezTo>
                <a:cubicBezTo>
                  <a:pt x="3" y="52"/>
                  <a:pt x="3" y="51"/>
                  <a:pt x="3" y="51"/>
                </a:cubicBezTo>
                <a:cubicBezTo>
                  <a:pt x="3" y="51"/>
                  <a:pt x="3" y="51"/>
                  <a:pt x="3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49"/>
                  <a:pt x="1" y="49"/>
                  <a:pt x="1" y="49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7"/>
                  <a:pt x="1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5"/>
                  <a:pt x="1" y="44"/>
                  <a:pt x="1" y="44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2" y="43"/>
                  <a:pt x="2" y="43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2" y="43"/>
                  <a:pt x="3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4"/>
                  <a:pt x="7" y="44"/>
                </a:cubicBezTo>
                <a:cubicBezTo>
                  <a:pt x="7" y="45"/>
                  <a:pt x="7" y="44"/>
                  <a:pt x="7" y="44"/>
                </a:cubicBezTo>
                <a:cubicBezTo>
                  <a:pt x="7" y="44"/>
                  <a:pt x="8" y="44"/>
                  <a:pt x="8" y="43"/>
                </a:cubicBezTo>
                <a:cubicBezTo>
                  <a:pt x="8" y="43"/>
                  <a:pt x="8" y="43"/>
                  <a:pt x="9" y="43"/>
                </a:cubicBezTo>
                <a:cubicBezTo>
                  <a:pt x="9" y="43"/>
                  <a:pt x="9" y="42"/>
                  <a:pt x="9" y="42"/>
                </a:cubicBezTo>
                <a:cubicBezTo>
                  <a:pt x="9" y="42"/>
                  <a:pt x="10" y="42"/>
                  <a:pt x="10" y="42"/>
                </a:cubicBezTo>
                <a:cubicBezTo>
                  <a:pt x="10" y="41"/>
                  <a:pt x="10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6" y="39"/>
                  <a:pt x="16" y="39"/>
                </a:cubicBezTo>
                <a:cubicBezTo>
                  <a:pt x="16" y="39"/>
                  <a:pt x="17" y="39"/>
                  <a:pt x="17" y="38"/>
                </a:cubicBezTo>
                <a:cubicBezTo>
                  <a:pt x="17" y="38"/>
                  <a:pt x="17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7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1" y="36"/>
                </a:cubicBezTo>
                <a:cubicBezTo>
                  <a:pt x="21" y="36"/>
                  <a:pt x="22" y="37"/>
                  <a:pt x="22" y="36"/>
                </a:cubicBezTo>
                <a:cubicBezTo>
                  <a:pt x="22" y="36"/>
                  <a:pt x="22" y="35"/>
                  <a:pt x="21" y="35"/>
                </a:cubicBezTo>
                <a:cubicBezTo>
                  <a:pt x="21" y="35"/>
                  <a:pt x="21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2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3"/>
                  <a:pt x="23" y="33"/>
                </a:cubicBezTo>
                <a:cubicBezTo>
                  <a:pt x="23" y="33"/>
                  <a:pt x="23" y="32"/>
                  <a:pt x="23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1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1"/>
                  <a:pt x="22" y="30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3" y="31"/>
                  <a:pt x="23" y="31"/>
                </a:cubicBezTo>
                <a:cubicBezTo>
                  <a:pt x="23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29"/>
                  <a:pt x="24" y="29"/>
                  <a:pt x="25" y="29"/>
                </a:cubicBezTo>
                <a:cubicBezTo>
                  <a:pt x="25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6"/>
                  <a:pt x="19" y="26"/>
                  <a:pt x="19" y="25"/>
                </a:cubicBezTo>
                <a:cubicBezTo>
                  <a:pt x="19" y="25"/>
                  <a:pt x="19" y="25"/>
                  <a:pt x="1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3"/>
                  <a:pt x="17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7" y="21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8"/>
                  <a:pt x="18" y="18"/>
                </a:cubicBezTo>
                <a:cubicBezTo>
                  <a:pt x="18" y="18"/>
                  <a:pt x="18" y="18"/>
                  <a:pt x="18" y="17"/>
                </a:cubicBezTo>
                <a:cubicBezTo>
                  <a:pt x="18" y="17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lnTo>
                  <a:pt x="20" y="15"/>
                </a:ln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55" name="CustomShape 125">
            <a:extLst>
              <a:ext uri="{FF2B5EF4-FFF2-40B4-BE49-F238E27FC236}">
                <a16:creationId xmlns:a16="http://schemas.microsoft.com/office/drawing/2014/main" id="{369DB09F-CA3A-47A0-92FB-5B18B863D067}"/>
              </a:ext>
            </a:extLst>
          </p:cNvPr>
          <p:cNvSpPr/>
          <p:nvPr/>
        </p:nvSpPr>
        <p:spPr>
          <a:xfrm>
            <a:off x="734656" y="2970127"/>
            <a:ext cx="156960" cy="203760"/>
          </a:xfrm>
          <a:custGeom>
            <a:avLst/>
            <a:gdLst/>
            <a:ahLst/>
            <a:cxnLst/>
            <a:rect l="l" t="t" r="r" b="b"/>
            <a:pathLst>
              <a:path w="48" h="62">
                <a:moveTo>
                  <a:pt x="48" y="44"/>
                </a:moveTo>
                <a:cubicBezTo>
                  <a:pt x="47" y="57"/>
                  <a:pt x="34" y="56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1" y="48"/>
                  <a:pt x="8" y="34"/>
                  <a:pt x="3" y="16"/>
                </a:cubicBezTo>
                <a:cubicBezTo>
                  <a:pt x="0" y="6"/>
                  <a:pt x="6" y="8"/>
                  <a:pt x="11" y="5"/>
                </a:cubicBezTo>
                <a:cubicBezTo>
                  <a:pt x="20" y="0"/>
                  <a:pt x="18" y="10"/>
                  <a:pt x="37" y="11"/>
                </a:cubicBezTo>
                <a:cubicBezTo>
                  <a:pt x="37" y="11"/>
                  <a:pt x="39" y="16"/>
                  <a:pt x="43" y="23"/>
                </a:cubicBezTo>
                <a:cubicBezTo>
                  <a:pt x="45" y="29"/>
                  <a:pt x="47" y="36"/>
                  <a:pt x="48" y="44"/>
                </a:cubicBezTo>
                <a:cubicBezTo>
                  <a:pt x="48" y="44"/>
                  <a:pt x="48" y="44"/>
                  <a:pt x="48" y="44"/>
                </a:cubicBezTo>
                <a:close/>
              </a:path>
            </a:pathLst>
          </a:custGeom>
          <a:noFill/>
          <a:ln w="6480">
            <a:solidFill>
              <a:sysClr val="window" lastClr="FFFFFF">
                <a:lumMod val="85000"/>
              </a:sysClr>
            </a:solidFill>
            <a:round/>
          </a:ln>
          <a:effectLst/>
        </p:spPr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4F100B0C-31BF-46D0-8D38-2F10FD438420}"/>
              </a:ext>
            </a:extLst>
          </p:cNvPr>
          <p:cNvSpPr/>
          <p:nvPr/>
        </p:nvSpPr>
        <p:spPr>
          <a:xfrm>
            <a:off x="461725" y="5827838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54F307A8-9EDA-440B-8814-E5A12781F537}"/>
              </a:ext>
            </a:extLst>
          </p:cNvPr>
          <p:cNvSpPr/>
          <p:nvPr/>
        </p:nvSpPr>
        <p:spPr>
          <a:xfrm>
            <a:off x="2680743" y="5829247"/>
            <a:ext cx="4337625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E80E64A0-2DBE-45C5-AB11-7AA3F4494AB6}"/>
              </a:ext>
            </a:extLst>
          </p:cNvPr>
          <p:cNvSpPr/>
          <p:nvPr/>
        </p:nvSpPr>
        <p:spPr>
          <a:xfrm>
            <a:off x="7101680" y="5832127"/>
            <a:ext cx="2163498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F313E807-8448-4F51-B2C9-0F52DBE56B7E}"/>
              </a:ext>
            </a:extLst>
          </p:cNvPr>
          <p:cNvSpPr/>
          <p:nvPr/>
        </p:nvSpPr>
        <p:spPr>
          <a:xfrm>
            <a:off x="441859" y="2426054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BB012B5D-C56C-457A-B000-B0F10A56072E}"/>
              </a:ext>
            </a:extLst>
          </p:cNvPr>
          <p:cNvSpPr/>
          <p:nvPr/>
        </p:nvSpPr>
        <p:spPr>
          <a:xfrm>
            <a:off x="467505" y="4721566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0799487B-1BCB-4851-A4FD-68C48C2673DD}"/>
              </a:ext>
            </a:extLst>
          </p:cNvPr>
          <p:cNvSpPr/>
          <p:nvPr/>
        </p:nvSpPr>
        <p:spPr>
          <a:xfrm>
            <a:off x="7110680" y="4697955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8620C8-AE7F-41ED-85AB-0C497036981A}"/>
              </a:ext>
            </a:extLst>
          </p:cNvPr>
          <p:cNvSpPr/>
          <p:nvPr/>
        </p:nvSpPr>
        <p:spPr>
          <a:xfrm>
            <a:off x="412228" y="1327950"/>
            <a:ext cx="2167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Системы силовой</a:t>
            </a:r>
          </a:p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установки </a:t>
            </a:r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– производства РФ,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ПАО «Техприбор», ЗАО «Абрис», АО УНПП «Молния»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62AC20-2459-4FFA-B5CC-8861BD2CF31B}"/>
              </a:ext>
            </a:extLst>
          </p:cNvPr>
          <p:cNvSpPr/>
          <p:nvPr/>
        </p:nvSpPr>
        <p:spPr>
          <a:xfrm>
            <a:off x="431599" y="4683074"/>
            <a:ext cx="2161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Цифровой комплекс БРЭО, соответствующий требованиям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CNS ATM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производства РФ, АО «Ителма», АО «Навигатор», АО «Контур-НИИРС», АО «УКБП», АО «Спецтехника»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DE65E7-478F-40C7-B0BB-DBA80CF0D7F0}"/>
              </a:ext>
            </a:extLst>
          </p:cNvPr>
          <p:cNvSpPr/>
          <p:nvPr/>
        </p:nvSpPr>
        <p:spPr>
          <a:xfrm>
            <a:off x="474442" y="5943160"/>
            <a:ext cx="2151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Передняя опора шасси          </a:t>
            </a:r>
            <a:b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</a:b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– производства РФ,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АО «Авиаагрегат»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84DF70-501C-483B-BF0B-4B6781907F97}"/>
              </a:ext>
            </a:extLst>
          </p:cNvPr>
          <p:cNvSpPr/>
          <p:nvPr/>
        </p:nvSpPr>
        <p:spPr>
          <a:xfrm>
            <a:off x="2688726" y="6046704"/>
            <a:ext cx="4233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Унифицированные кресла экипажа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</a:rPr>
              <a:t>– серийные, производства РФ, АО «Авиакор»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534A90-AC97-43F3-8523-05FCB99FC028}"/>
              </a:ext>
            </a:extLst>
          </p:cNvPr>
          <p:cNvSpPr/>
          <p:nvPr/>
        </p:nvSpPr>
        <p:spPr>
          <a:xfrm>
            <a:off x="7164372" y="5907648"/>
            <a:ext cx="2091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Интерьер и пассажирское оборудование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производства РФ,</a:t>
            </a:r>
          </a:p>
          <a:p>
            <a:pPr lvl="0"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АО «Ителма», АО «ОКБ «АКС»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C4820E-1689-454F-8F02-5DC3ADC8B442}"/>
              </a:ext>
            </a:extLst>
          </p:cNvPr>
          <p:cNvSpPr/>
          <p:nvPr/>
        </p:nvSpPr>
        <p:spPr>
          <a:xfrm>
            <a:off x="7110678" y="4861043"/>
            <a:ext cx="2163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Основные опоры шасси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 – серийные, производства РФ, АО «Авиаагрегат»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DA3B3B8D-A69B-4FCF-AEDF-B7D213CA0B0C}"/>
              </a:ext>
            </a:extLst>
          </p:cNvPr>
          <p:cNvSpPr/>
          <p:nvPr/>
        </p:nvSpPr>
        <p:spPr>
          <a:xfrm>
            <a:off x="7082659" y="1414808"/>
            <a:ext cx="22127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Комплекс СКВ и САРД </a:t>
            </a:r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– производства РФ, ПАО «НПО «Наука», АО «Бета-ИР»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4A234D-6D55-4D14-B237-F801F00A1C12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ТВРС-44 «Ладога».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Кооперация создания и производства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AC9BC2-C631-4FFB-88F1-7559F748CF0F}"/>
              </a:ext>
            </a:extLst>
          </p:cNvPr>
          <p:cNvSpPr/>
          <p:nvPr/>
        </p:nvSpPr>
        <p:spPr>
          <a:xfrm>
            <a:off x="422115" y="1275564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42C8FD53-2874-43C7-BD98-E9C0C5CCEF02}"/>
              </a:ext>
            </a:extLst>
          </p:cNvPr>
          <p:cNvSpPr/>
          <p:nvPr/>
        </p:nvSpPr>
        <p:spPr>
          <a:xfrm>
            <a:off x="2657910" y="1275564"/>
            <a:ext cx="4360458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D9EF68E4-33B4-495D-A793-077E81E6BFEE}"/>
              </a:ext>
            </a:extLst>
          </p:cNvPr>
          <p:cNvSpPr/>
          <p:nvPr/>
        </p:nvSpPr>
        <p:spPr>
          <a:xfrm>
            <a:off x="7113588" y="1280853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9284C1-A462-49C5-89E5-07AE8E79054F}"/>
              </a:ext>
            </a:extLst>
          </p:cNvPr>
          <p:cNvSpPr/>
          <p:nvPr/>
        </p:nvSpPr>
        <p:spPr>
          <a:xfrm>
            <a:off x="431027" y="2388835"/>
            <a:ext cx="21494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Маршевая                              двигательная установка</a:t>
            </a:r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 – производства РФ, ТВ7-117СТ-02 АО «ОДК-Климов» с АВ-СВ-34 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ПАО «Аэросила»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8057499-4A8F-4833-8E5B-851E9CB2D077}"/>
              </a:ext>
            </a:extLst>
          </p:cNvPr>
          <p:cNvSpPr/>
          <p:nvPr/>
        </p:nvSpPr>
        <p:spPr>
          <a:xfrm>
            <a:off x="2775934" y="1352016"/>
            <a:ext cx="4106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Комплекс СЭС и общесамолетных систем </a:t>
            </a:r>
            <a:br>
              <a:rPr lang="ru-RU" sz="1000" b="1" dirty="0">
                <a:solidFill>
                  <a:srgbClr val="A5A5A5">
                    <a:lumMod val="50000"/>
                  </a:srgbClr>
                </a:solidFill>
              </a:rPr>
            </a:br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–  производства РФ, АО «УАПО» и (или) ООО «НаукаСофт», АО «УКБП», АО «АвиаОК», АО «Электропривод»,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АО «СЭГЗ»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2EE89A1-4524-4AB9-911A-8114DAC80965}"/>
              </a:ext>
            </a:extLst>
          </p:cNvPr>
          <p:cNvSpPr/>
          <p:nvPr/>
        </p:nvSpPr>
        <p:spPr>
          <a:xfrm>
            <a:off x="7110678" y="3691540"/>
            <a:ext cx="2145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Вспомогательная силовая                      установка </a:t>
            </a:r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– производства РФ,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ТА-14 ПАО «Аэросила»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F15586-502C-419C-A893-29DEDB0638EC}"/>
              </a:ext>
            </a:extLst>
          </p:cNvPr>
          <p:cNvSpPr/>
          <p:nvPr/>
        </p:nvSpPr>
        <p:spPr>
          <a:xfrm>
            <a:off x="522001" y="3651803"/>
            <a:ext cx="2131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Фонарь с остеклением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серийный, производства РФ,</a:t>
            </a:r>
          </a:p>
          <a:p>
            <a:pPr lvl="0"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АО «Авиакор» и АО «НИТС» </a:t>
            </a:r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3320866-403B-445D-9A32-66F10B7A3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76" y="2604452"/>
            <a:ext cx="5795824" cy="257356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462450-FC37-489E-925C-E063C13FBD82}"/>
              </a:ext>
            </a:extLst>
          </p:cNvPr>
          <p:cNvSpPr/>
          <p:nvPr/>
        </p:nvSpPr>
        <p:spPr>
          <a:xfrm>
            <a:off x="7101680" y="2488950"/>
            <a:ext cx="2163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A5A5A5">
                    <a:lumMod val="50000"/>
                  </a:srgbClr>
                </a:solidFill>
              </a:rPr>
              <a:t>САУ самолета 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– производства РФ,</a:t>
            </a:r>
          </a:p>
          <a:p>
            <a:pPr lvl="0" algn="ctr"/>
            <a:r>
              <a:rPr lang="ru-RU" sz="1000" dirty="0">
                <a:solidFill>
                  <a:srgbClr val="A5A5A5">
                    <a:lumMod val="50000"/>
                  </a:srgbClr>
                </a:solidFill>
              </a:rPr>
              <a:t>АО «КБПА» или АО «МНПК «Авионика»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04AFECD5-0929-462F-82F8-2B9F3B781B21}"/>
              </a:ext>
            </a:extLst>
          </p:cNvPr>
          <p:cNvSpPr/>
          <p:nvPr/>
        </p:nvSpPr>
        <p:spPr>
          <a:xfrm>
            <a:off x="7110679" y="2438696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EB478509-0023-4076-8726-55692255662F}"/>
              </a:ext>
            </a:extLst>
          </p:cNvPr>
          <p:cNvSpPr/>
          <p:nvPr/>
        </p:nvSpPr>
        <p:spPr>
          <a:xfrm>
            <a:off x="7110678" y="3549689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A6723D1F-CA05-4BCB-87E0-CCA38F7D556E}"/>
              </a:ext>
            </a:extLst>
          </p:cNvPr>
          <p:cNvSpPr/>
          <p:nvPr/>
        </p:nvSpPr>
        <p:spPr>
          <a:xfrm>
            <a:off x="461545" y="3535339"/>
            <a:ext cx="2151591" cy="826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76EB8D-9DA8-4CB2-9656-CB7533AC0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2" y="1432244"/>
            <a:ext cx="2576208" cy="96607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D538CA-3503-4D70-917A-C76E1DB06990}"/>
              </a:ext>
            </a:extLst>
          </p:cNvPr>
          <p:cNvSpPr txBox="1">
            <a:spLocks/>
          </p:cNvSpPr>
          <p:nvPr/>
        </p:nvSpPr>
        <p:spPr>
          <a:xfrm>
            <a:off x="632447" y="909933"/>
            <a:ext cx="8982070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Самолет ТВРС-44 «Ладога» - продажи и маркетинг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8B05DA-A820-4D6E-9033-520FEB66B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22" y="1953785"/>
            <a:ext cx="1980143" cy="1320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DD307-45F1-4687-9364-C9D26A7E0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1">
            <a:off x="3825950" y="1198847"/>
            <a:ext cx="2583088" cy="17213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B4DEE4-5E3E-4956-9E58-E3C2E9D3E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18" y="1815245"/>
            <a:ext cx="2534104" cy="1689731"/>
          </a:xfrm>
          <a:prstGeom prst="rect">
            <a:avLst/>
          </a:prstGeom>
        </p:spPr>
      </p:pic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3B5295F6-205C-4935-BA6B-906F1F9023B3}"/>
              </a:ext>
            </a:extLst>
          </p:cNvPr>
          <p:cNvSpPr/>
          <p:nvPr/>
        </p:nvSpPr>
        <p:spPr>
          <a:xfrm>
            <a:off x="1387246" y="1606392"/>
            <a:ext cx="225085" cy="1929235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CB9B190-7D2F-4861-A7C5-C7EA1DAE2629}"/>
              </a:ext>
            </a:extLst>
          </p:cNvPr>
          <p:cNvSpPr/>
          <p:nvPr/>
        </p:nvSpPr>
        <p:spPr>
          <a:xfrm>
            <a:off x="-114797" y="2108274"/>
            <a:ext cx="1634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/>
              <a:t>53</a:t>
            </a:r>
            <a:r>
              <a:rPr lang="ru-RU" altLang="ru-RU" sz="1200" b="1" dirty="0"/>
              <a:t> ВС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/>
              <a:t>Соглашения о намерениях</a:t>
            </a: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775626FE-36A1-4A2D-B9C1-9884CAA22A85}"/>
              </a:ext>
            </a:extLst>
          </p:cNvPr>
          <p:cNvSpPr/>
          <p:nvPr/>
        </p:nvSpPr>
        <p:spPr>
          <a:xfrm>
            <a:off x="1375904" y="3936542"/>
            <a:ext cx="225085" cy="1929235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1E859FD-698D-4CC6-B012-0429B2553978}"/>
              </a:ext>
            </a:extLst>
          </p:cNvPr>
          <p:cNvSpPr/>
          <p:nvPr/>
        </p:nvSpPr>
        <p:spPr>
          <a:xfrm>
            <a:off x="-92291" y="4427955"/>
            <a:ext cx="161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/>
              <a:t>50+</a:t>
            </a:r>
            <a:r>
              <a:rPr lang="ru-RU" altLang="ru-RU" sz="1200" b="1" dirty="0"/>
              <a:t> ВС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/>
              <a:t>Этап            обсуждения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FEA702-1B95-441D-A180-378494CC0D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16" y="4158061"/>
            <a:ext cx="2689323" cy="17932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7A4ADA-B0E8-4264-89B6-DB594DFF0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20" y="1243032"/>
            <a:ext cx="2246303" cy="149782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3B29BE-9D37-49D4-B944-073517CE729B}"/>
              </a:ext>
            </a:extLst>
          </p:cNvPr>
          <p:cNvSpPr/>
          <p:nvPr/>
        </p:nvSpPr>
        <p:spPr>
          <a:xfrm>
            <a:off x="1817074" y="3114925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КрасАвиа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20 ВС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EAC4F6-FB92-4A15-9A26-FFA0063331A5}"/>
              </a:ext>
            </a:extLst>
          </p:cNvPr>
          <p:cNvSpPr/>
          <p:nvPr/>
        </p:nvSpPr>
        <p:spPr>
          <a:xfrm>
            <a:off x="2949022" y="3122507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Ангара</a:t>
            </a:r>
            <a:br>
              <a:rPr lang="ru-RU" altLang="ru-RU" sz="1200" b="1" dirty="0"/>
            </a:br>
            <a:r>
              <a:rPr lang="ru-RU" altLang="ru-RU" sz="1200" b="1" dirty="0">
                <a:solidFill>
                  <a:srgbClr val="99032A"/>
                </a:solidFill>
              </a:rPr>
              <a:t>10 ВС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5E67973-E617-414F-9EE2-E31E76794CAF}"/>
              </a:ext>
            </a:extLst>
          </p:cNvPr>
          <p:cNvSpPr/>
          <p:nvPr/>
        </p:nvSpPr>
        <p:spPr>
          <a:xfrm>
            <a:off x="4089230" y="3109365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Аэросервис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10 ВС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9419C86-585D-4A0B-8F62-26653C1A9FF7}"/>
              </a:ext>
            </a:extLst>
          </p:cNvPr>
          <p:cNvSpPr/>
          <p:nvPr/>
        </p:nvSpPr>
        <p:spPr>
          <a:xfrm>
            <a:off x="4961786" y="3050416"/>
            <a:ext cx="256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Вологодское авиапредприятие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5 ВС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6BAFEA-3965-4717-A104-BC747ACF1D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07" y="4130178"/>
            <a:ext cx="2830981" cy="188769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223755-5D9C-42A9-BD15-C290247008F4}"/>
              </a:ext>
            </a:extLst>
          </p:cNvPr>
          <p:cNvSpPr/>
          <p:nvPr/>
        </p:nvSpPr>
        <p:spPr>
          <a:xfrm>
            <a:off x="1984331" y="4111283"/>
            <a:ext cx="16348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err="1"/>
              <a:t>АртАвиа</a:t>
            </a:r>
            <a:endParaRPr lang="ru-RU" altLang="ru-RU" sz="12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256587-3B30-429D-AF06-D9AF5BF77E29}"/>
              </a:ext>
            </a:extLst>
          </p:cNvPr>
          <p:cNvSpPr/>
          <p:nvPr/>
        </p:nvSpPr>
        <p:spPr>
          <a:xfrm>
            <a:off x="6758841" y="3043311"/>
            <a:ext cx="191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err="1">
                <a:solidFill>
                  <a:srgbClr val="99032A"/>
                </a:solidFill>
              </a:rPr>
              <a:t>Комиавиатранс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 5 ВС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EB3958-3DD3-4CB4-9EC5-01CE74AB20AE}"/>
              </a:ext>
            </a:extLst>
          </p:cNvPr>
          <p:cNvSpPr/>
          <p:nvPr/>
        </p:nvSpPr>
        <p:spPr>
          <a:xfrm>
            <a:off x="7150533" y="3993799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Костромское авиапредприятие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8EBA04EF-887C-4919-BB53-360C7CB3D1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29033" y="2292236"/>
            <a:ext cx="1110729" cy="5346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94DCE520-496B-4BD3-B512-BE3DA357DF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22043" y="2894305"/>
            <a:ext cx="479858" cy="2333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BA991C95-4540-445E-9DC5-8C692DB05C3B}"/>
              </a:ext>
            </a:extLst>
          </p:cNvPr>
          <p:cNvCxnSpPr>
            <a:cxnSpLocks/>
            <a:stCxn id="20" idx="0"/>
          </p:cNvCxnSpPr>
          <p:nvPr/>
        </p:nvCxnSpPr>
        <p:spPr>
          <a:xfrm rot="5400000" flipH="1" flipV="1">
            <a:off x="4745637" y="2460468"/>
            <a:ext cx="809909" cy="4878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44B2AD3-FCFA-4212-A370-CA519F7ADC0F}"/>
              </a:ext>
            </a:extLst>
          </p:cNvPr>
          <p:cNvCxnSpPr>
            <a:cxnSpLocks/>
          </p:cNvCxnSpPr>
          <p:nvPr/>
        </p:nvCxnSpPr>
        <p:spPr>
          <a:xfrm rot="5400000">
            <a:off x="6416659" y="2949662"/>
            <a:ext cx="253063" cy="1574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5BA2081A-3953-4D2D-B40A-7E559A41582C}"/>
              </a:ext>
            </a:extLst>
          </p:cNvPr>
          <p:cNvSpPr/>
          <p:nvPr/>
        </p:nvSpPr>
        <p:spPr>
          <a:xfrm>
            <a:off x="79073" y="1932324"/>
            <a:ext cx="1282799" cy="1259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0CF5FAB-FE91-480B-A4F6-51BBCD68B9F5}"/>
              </a:ext>
            </a:extLst>
          </p:cNvPr>
          <p:cNvSpPr/>
          <p:nvPr/>
        </p:nvSpPr>
        <p:spPr>
          <a:xfrm>
            <a:off x="122717" y="4276296"/>
            <a:ext cx="1202683" cy="1185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1C282191-1B7E-4CF8-8A08-24C140287B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42748" y="4403280"/>
            <a:ext cx="334942" cy="18582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A35BFC7D-506B-49F4-992D-A842C9967301}"/>
              </a:ext>
            </a:extLst>
          </p:cNvPr>
          <p:cNvCxnSpPr>
            <a:cxnSpLocks/>
          </p:cNvCxnSpPr>
          <p:nvPr/>
        </p:nvCxnSpPr>
        <p:spPr>
          <a:xfrm rot="5400000">
            <a:off x="4961829" y="4364937"/>
            <a:ext cx="511157" cy="36886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D9EA6FFD-4EDE-417D-90B7-E243CC7CD6D8}"/>
              </a:ext>
            </a:extLst>
          </p:cNvPr>
          <p:cNvCxnSpPr>
            <a:cxnSpLocks/>
          </p:cNvCxnSpPr>
          <p:nvPr/>
        </p:nvCxnSpPr>
        <p:spPr>
          <a:xfrm rot="5400000">
            <a:off x="7409096" y="4458459"/>
            <a:ext cx="426504" cy="28615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F68A615-A9ED-4203-A1AC-479B6EED4038}"/>
              </a:ext>
            </a:extLst>
          </p:cNvPr>
          <p:cNvSpPr/>
          <p:nvPr/>
        </p:nvSpPr>
        <p:spPr>
          <a:xfrm>
            <a:off x="1488446" y="5665585"/>
            <a:ext cx="7603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Программа развития авиаотрасли до 2030 года </a:t>
            </a:r>
          </a:p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Прогнозные показатели поставок самолетов отечественного производства по годам</a:t>
            </a:r>
            <a:b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4" name="Таблица 53">
            <a:extLst>
              <a:ext uri="{FF2B5EF4-FFF2-40B4-BE49-F238E27FC236}">
                <a16:creationId xmlns:a16="http://schemas.microsoft.com/office/drawing/2014/main" id="{29D9BC62-6DEA-49DE-AAA8-42DA7190B9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9924" y="6053719"/>
          <a:ext cx="89661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69">
                  <a:extLst>
                    <a:ext uri="{9D8B030D-6E8A-4147-A177-3AD203B41FA5}">
                      <a16:colId xmlns:a16="http://schemas.microsoft.com/office/drawing/2014/main" val="100315260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672880493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3666086259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1307016632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879044192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656822818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1291921710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15829552"/>
                    </a:ext>
                  </a:extLst>
                </a:gridCol>
              </a:tblGrid>
              <a:tr h="2488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Тип ВС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45174"/>
                  </a:ext>
                </a:extLst>
              </a:tr>
              <a:tr h="2488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ТВРС-44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93972"/>
                  </a:ext>
                </a:extLst>
              </a:tr>
            </a:tbl>
          </a:graphicData>
        </a:graphic>
      </p:graphicFrame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BAFD8CB3-27DD-448E-A0C4-75AA419F163C}"/>
              </a:ext>
            </a:extLst>
          </p:cNvPr>
          <p:cNvCxnSpPr>
            <a:cxnSpLocks/>
            <a:endCxn id="23" idx="0"/>
          </p:cNvCxnSpPr>
          <p:nvPr/>
        </p:nvCxnSpPr>
        <p:spPr>
          <a:xfrm rot="5400000">
            <a:off x="7379963" y="2648443"/>
            <a:ext cx="731917" cy="578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4B9855-06F5-4AD4-9B1A-CC6DF60509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3" y="1797880"/>
            <a:ext cx="2269370" cy="1513215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C2AA18D-AA31-4F6A-B948-D61EC7D1D0B2}"/>
              </a:ext>
            </a:extLst>
          </p:cNvPr>
          <p:cNvSpPr/>
          <p:nvPr/>
        </p:nvSpPr>
        <p:spPr>
          <a:xfrm>
            <a:off x="4599381" y="4066196"/>
            <a:ext cx="16348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err="1"/>
              <a:t>ЮВТаэро</a:t>
            </a:r>
            <a:endParaRPr lang="ru-RU" altLang="ru-RU" sz="1200" b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A192517-3113-406D-91DB-3BB5E107D16A}"/>
              </a:ext>
            </a:extLst>
          </p:cNvPr>
          <p:cNvSpPr/>
          <p:nvPr/>
        </p:nvSpPr>
        <p:spPr>
          <a:xfrm>
            <a:off x="7989660" y="3050416"/>
            <a:ext cx="191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err="1">
                <a:solidFill>
                  <a:srgbClr val="99032A"/>
                </a:solidFill>
              </a:rPr>
              <a:t>Алроса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 3 ВС</a:t>
            </a: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3C658412-2421-4EC3-A7F6-31013DD1ED56}"/>
              </a:ext>
            </a:extLst>
          </p:cNvPr>
          <p:cNvCxnSpPr>
            <a:cxnSpLocks/>
          </p:cNvCxnSpPr>
          <p:nvPr/>
        </p:nvCxnSpPr>
        <p:spPr>
          <a:xfrm rot="5400000">
            <a:off x="8708495" y="2844730"/>
            <a:ext cx="224699" cy="18667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102300-7223-4D15-A4C4-50A29A3462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69" y="4162617"/>
            <a:ext cx="2521206" cy="16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A93F-D3EE-4ACF-A09D-48B603D9D882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C9D44-E306-46BA-BC9D-ED5C53841186}"/>
              </a:ext>
            </a:extLst>
          </p:cNvPr>
          <p:cNvSpPr txBox="1"/>
          <p:nvPr/>
        </p:nvSpPr>
        <p:spPr>
          <a:xfrm>
            <a:off x="3470288" y="2143486"/>
            <a:ext cx="296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АЛЕКСАНДР ИВАНОВ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6C52D1-0334-4F56-B49A-A66AF4C31F99}"/>
              </a:ext>
            </a:extLst>
          </p:cNvPr>
          <p:cNvSpPr/>
          <p:nvPr/>
        </p:nvSpPr>
        <p:spPr>
          <a:xfrm>
            <a:off x="3727704" y="2511028"/>
            <a:ext cx="2450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+7 (915) 457-35-06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CB886F-9407-411E-B5C6-88ED63663341}"/>
              </a:ext>
            </a:extLst>
          </p:cNvPr>
          <p:cNvSpPr/>
          <p:nvPr/>
        </p:nvSpPr>
        <p:spPr>
          <a:xfrm>
            <a:off x="3727704" y="2772068"/>
            <a:ext cx="2450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entury Gothic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vanov.a@uwca.ru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4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9DD00-2E14-4704-BE69-E412D7025A38}"/>
              </a:ext>
            </a:extLst>
          </p:cNvPr>
          <p:cNvSpPr/>
          <p:nvPr/>
        </p:nvSpPr>
        <p:spPr>
          <a:xfrm>
            <a:off x="0" y="512064"/>
            <a:ext cx="694944" cy="133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F24D27-DCDE-486B-AF69-17F0767F4B27}"/>
              </a:ext>
            </a:extLst>
          </p:cNvPr>
          <p:cNvSpPr/>
          <p:nvPr/>
        </p:nvSpPr>
        <p:spPr>
          <a:xfrm>
            <a:off x="256550" y="3276151"/>
            <a:ext cx="9649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ЛЕГКИЙ МНОГОЦЕЛЕВОЙ САМОЛЕТ </a:t>
            </a:r>
          </a:p>
          <a:p>
            <a:pPr algn="ctr"/>
            <a:r>
              <a:rPr lang="ru-RU" sz="3600" dirty="0"/>
              <a:t>ЛМС-901 «БАЙКАЛ»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8B25D6-D7D5-47C6-B3CD-B106CD17E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b="15089"/>
          <a:stretch/>
        </p:blipFill>
        <p:spPr>
          <a:xfrm>
            <a:off x="0" y="2327564"/>
            <a:ext cx="9906000" cy="4530436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51B25-1263-48DC-8082-4936A7005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5467926" cy="155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E77D5A-9FFF-4369-BEA9-E507259E5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55" y="1025047"/>
            <a:ext cx="5488245" cy="1644082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93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884959D-179A-4BC7-A4F3-4922454F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91" y="5900689"/>
            <a:ext cx="3142059" cy="390219"/>
          </a:xfrm>
          <a:prstGeom prst="rect">
            <a:avLst/>
          </a:prstGeom>
        </p:spPr>
      </p:pic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8094520B-C0A1-4C06-B41F-96DA5405C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18900"/>
              </p:ext>
            </p:extLst>
          </p:nvPr>
        </p:nvGraphicFramePr>
        <p:xfrm>
          <a:off x="6720701" y="3026108"/>
          <a:ext cx="2909856" cy="677925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214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Размеры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Размах</a:t>
                      </a:r>
                      <a:r>
                        <a:rPr lang="ru-RU" sz="900" b="0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крыла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16,5 м</a:t>
                      </a: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Длина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12,</a:t>
                      </a: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м</a:t>
                      </a:r>
                    </a:p>
                  </a:txBody>
                  <a:tcPr marL="7739" marR="7739" marT="7739" marB="0" anchor="ctr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Высота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5,4 м</a:t>
                      </a:r>
                    </a:p>
                  </a:txBody>
                  <a:tcPr marL="7739" marR="7739" marT="77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4ACCDE7C-C6B7-4F98-A8F5-BF2583DEE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64475"/>
              </p:ext>
            </p:extLst>
          </p:nvPr>
        </p:nvGraphicFramePr>
        <p:xfrm>
          <a:off x="6720700" y="1425461"/>
          <a:ext cx="2851976" cy="10514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Летно-технические характеристики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Крейсерская скорость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км/ч</a:t>
                      </a: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дальность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 км</a:t>
                      </a: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дальность (нагрузка 2 000 кг)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 км</a:t>
                      </a: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Длина разбега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пробега (9 пас.)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/ 230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 топлива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кг/ч</a:t>
                      </a: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E32C06E1-7C17-4623-B059-B8D8E2844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91861"/>
              </p:ext>
            </p:extLst>
          </p:nvPr>
        </p:nvGraphicFramePr>
        <p:xfrm>
          <a:off x="6720702" y="3715945"/>
          <a:ext cx="2909853" cy="160139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214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Пассажировместимость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1000" b="1" i="0" u="none" strike="noStrike" dirty="0">
                        <a:solidFill>
                          <a:srgbClr val="99032A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BACB98A-1BCC-4DCF-89DA-84A43E14CDC4}"/>
              </a:ext>
            </a:extLst>
          </p:cNvPr>
          <p:cNvSpPr/>
          <p:nvPr/>
        </p:nvSpPr>
        <p:spPr>
          <a:xfrm>
            <a:off x="211763" y="1550838"/>
            <a:ext cx="370697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>
              <a:defRPr/>
            </a:pPr>
            <a:r>
              <a:rPr lang="ru-RU" sz="975" dirty="0">
                <a:solidFill>
                  <a:prstClr val="black"/>
                </a:solidFill>
              </a:rPr>
              <a:t>Легкий многоцелевой самолет «БАЙКАЛ»</a:t>
            </a:r>
            <a:r>
              <a:rPr lang="en-US" sz="975" dirty="0">
                <a:solidFill>
                  <a:prstClr val="black"/>
                </a:solidFill>
              </a:rPr>
              <a:t> </a:t>
            </a:r>
            <a:r>
              <a:rPr lang="ru-RU" sz="975" dirty="0">
                <a:solidFill>
                  <a:prstClr val="black"/>
                </a:solidFill>
              </a:rPr>
              <a:t>создает уникальную категорию универсальных турбовинтовых самолетов.</a:t>
            </a:r>
            <a:endParaRPr lang="en-US" sz="975" dirty="0">
              <a:solidFill>
                <a:prstClr val="black"/>
              </a:solidFill>
            </a:endParaRPr>
          </a:p>
          <a:p>
            <a:pPr algn="just" defTabSz="742950">
              <a:defRPr/>
            </a:pPr>
            <a:r>
              <a:rPr lang="ru-RU" sz="975" dirty="0">
                <a:solidFill>
                  <a:prstClr val="black"/>
                </a:solidFill>
              </a:rPr>
              <a:t>«БАЙКАЛ», благодаря лучшим показателям в классе по дальности полета, максимальной скорости и полезной нагрузке, является идеальным воздушным судном для выполнения задач любого типа.</a:t>
            </a:r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8068EF53-78C2-4FB5-9571-DB0B70CC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98502"/>
              </p:ext>
            </p:extLst>
          </p:nvPr>
        </p:nvGraphicFramePr>
        <p:xfrm>
          <a:off x="6720700" y="2476869"/>
          <a:ext cx="2909857" cy="55119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4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7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Силовая установка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Двигатель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л.с.</a:t>
                      </a: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Винт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лопасти</a:t>
                      </a: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BE5EBD0-5502-4EE8-A228-ABC073EAC27A}"/>
              </a:ext>
            </a:extLst>
          </p:cNvPr>
          <p:cNvSpPr/>
          <p:nvPr/>
        </p:nvSpPr>
        <p:spPr>
          <a:xfrm>
            <a:off x="211763" y="2680071"/>
            <a:ext cx="3458111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>
              <a:spcAft>
                <a:spcPts val="488"/>
              </a:spcAft>
              <a:buClr>
                <a:srgbClr val="99032A"/>
              </a:buClr>
              <a:defRPr/>
            </a:pPr>
            <a:r>
              <a:rPr lang="ru-RU" sz="975" b="1" dirty="0">
                <a:solidFill>
                  <a:srgbClr val="99032A"/>
                </a:solidFill>
              </a:rPr>
              <a:t>Преимущества</a:t>
            </a:r>
            <a:endParaRPr lang="ru-RU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Возможность эксплуатации на грунтовых ВПП</a:t>
            </a:r>
            <a:endParaRPr lang="en-US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Укороченные взлет и посадка</a:t>
            </a: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Эксплуатация в диапазоне от </a:t>
            </a:r>
            <a:r>
              <a:rPr lang="en-US" sz="975" b="1" dirty="0">
                <a:solidFill>
                  <a:prstClr val="black"/>
                </a:solidFill>
              </a:rPr>
              <a:t>-5</a:t>
            </a:r>
            <a:r>
              <a:rPr lang="ru-RU" sz="975" b="1" dirty="0">
                <a:solidFill>
                  <a:prstClr val="black"/>
                </a:solidFill>
              </a:rPr>
              <a:t>0</a:t>
            </a:r>
            <a:r>
              <a:rPr lang="en-US" sz="975" b="1" dirty="0">
                <a:solidFill>
                  <a:prstClr val="black"/>
                </a:solidFill>
              </a:rPr>
              <a:t> °C </a:t>
            </a:r>
            <a:r>
              <a:rPr lang="ru-RU" sz="975" b="1" dirty="0">
                <a:solidFill>
                  <a:prstClr val="black"/>
                </a:solidFill>
              </a:rPr>
              <a:t>до</a:t>
            </a:r>
            <a:r>
              <a:rPr lang="en-US" sz="975" b="1" dirty="0">
                <a:solidFill>
                  <a:prstClr val="black"/>
                </a:solidFill>
              </a:rPr>
              <a:t> +50 °C</a:t>
            </a:r>
            <a:endParaRPr lang="ru-RU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Лыжное / поплавковое шасси</a:t>
            </a: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Низкие эксплуатационные расходы</a:t>
            </a:r>
            <a:endParaRPr lang="en-US" sz="975" b="1" dirty="0">
              <a:solidFill>
                <a:prstClr val="black"/>
              </a:solidFill>
            </a:endParaRPr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id="{58F38D61-45D2-4099-805C-29E8CB6C2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75213"/>
              </p:ext>
            </p:extLst>
          </p:nvPr>
        </p:nvGraphicFramePr>
        <p:xfrm>
          <a:off x="4034495" y="1432725"/>
          <a:ext cx="2628324" cy="4701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6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3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Массы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взлетный вес</a:t>
                      </a: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4 800 кг</a:t>
                      </a:r>
                    </a:p>
                  </a:txBody>
                  <a:tcPr marL="7739" marR="7739" marT="77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коммерческая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нагрузка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кг</a:t>
                      </a:r>
                    </a:p>
                  </a:txBody>
                  <a:tcPr marL="7739" marR="7739" marT="7739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4090526-16E7-43E4-8D8D-175E4443E5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79" y="4371505"/>
            <a:ext cx="2849282" cy="18995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8B16B03-134A-49F3-88E0-D512024569C2}"/>
              </a:ext>
            </a:extLst>
          </p:cNvPr>
          <p:cNvSpPr/>
          <p:nvPr/>
        </p:nvSpPr>
        <p:spPr>
          <a:xfrm>
            <a:off x="1782198" y="4295255"/>
            <a:ext cx="2210357" cy="1741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>
              <a:spcAft>
                <a:spcPts val="488"/>
              </a:spcAft>
              <a:buClr>
                <a:srgbClr val="99032A"/>
              </a:buClr>
              <a:defRPr/>
            </a:pPr>
            <a:r>
              <a:rPr lang="ru-RU" sz="975" b="1" dirty="0">
                <a:solidFill>
                  <a:srgbClr val="99032A"/>
                </a:solidFill>
              </a:rPr>
              <a:t>Компоновка</a:t>
            </a:r>
            <a:endParaRPr lang="en-US" sz="975" b="1" dirty="0">
              <a:solidFill>
                <a:srgbClr val="99032A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Пассажирская (9 кресел</a:t>
            </a:r>
            <a:r>
              <a:rPr lang="en-US" sz="975" b="1" dirty="0">
                <a:solidFill>
                  <a:prstClr val="black"/>
                </a:solidFill>
              </a:rPr>
              <a:t>)</a:t>
            </a: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Специального назначения</a:t>
            </a: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Грузовая</a:t>
            </a:r>
            <a:endParaRPr lang="en-US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Парашютная</a:t>
            </a: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Санитарная</a:t>
            </a:r>
            <a:endParaRPr lang="en-US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r>
              <a:rPr lang="ru-RU" sz="975" b="1" dirty="0">
                <a:solidFill>
                  <a:prstClr val="black"/>
                </a:solidFill>
              </a:rPr>
              <a:t>Комбинированная</a:t>
            </a:r>
            <a:endParaRPr lang="en-US" sz="975" b="1" dirty="0">
              <a:solidFill>
                <a:prstClr val="black"/>
              </a:solidFill>
            </a:endParaRPr>
          </a:p>
          <a:p>
            <a:pPr marL="292795" indent="-292795" defTabSz="742950">
              <a:spcAft>
                <a:spcPts val="488"/>
              </a:spcAft>
              <a:buClr>
                <a:srgbClr val="99032A"/>
              </a:buClr>
              <a:buFont typeface="Wingdings" panose="05000000000000000000" pitchFamily="2" charset="2"/>
              <a:buChar char="q"/>
              <a:defRPr/>
            </a:pPr>
            <a:endParaRPr lang="en-US" sz="975" b="1" dirty="0">
              <a:solidFill>
                <a:prstClr val="black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15CAD37-B0D3-420C-B0B7-BC0E4ADC08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" y="4219754"/>
            <a:ext cx="1725634" cy="17256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3AFEF9C-6F07-4578-A58A-08D32DA9C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966" y="2226963"/>
            <a:ext cx="2917570" cy="3883488"/>
          </a:xfrm>
          <a:prstGeom prst="rect">
            <a:avLst/>
          </a:prstGeom>
        </p:spPr>
      </p:pic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40728CAD-A1A4-4499-BD60-F32B7C5E8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26696"/>
              </p:ext>
            </p:extLst>
          </p:nvPr>
        </p:nvGraphicFramePr>
        <p:xfrm>
          <a:off x="6720702" y="3925983"/>
          <a:ext cx="2909856" cy="160139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213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Первый полет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2022 г. </a:t>
                      </a:r>
                      <a:r>
                        <a:rPr lang="en-US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99032A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C84059F1-696D-413F-BFA1-3F2B3A254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12691"/>
              </p:ext>
            </p:extLst>
          </p:nvPr>
        </p:nvGraphicFramePr>
        <p:xfrm>
          <a:off x="6720702" y="4139655"/>
          <a:ext cx="2909855" cy="168417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213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Сертификат типа</a:t>
                      </a: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2023 г</a:t>
                      </a:r>
                      <a:r>
                        <a:rPr lang="en-US" sz="10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99032A"/>
                        </a:solidFill>
                        <a:effectLst/>
                        <a:latin typeface="+mn-lt"/>
                      </a:endParaRPr>
                    </a:p>
                  </a:txBody>
                  <a:tcPr marL="7739" marR="7739" marT="773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695774C-A821-499E-9CAD-A31B6EC6E504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ЛМС-901 «БАЙКАЛ»</a:t>
            </a:r>
          </a:p>
        </p:txBody>
      </p:sp>
    </p:spTree>
    <p:extLst>
      <p:ext uri="{BB962C8B-B14F-4D97-AF65-F5344CB8AC3E}">
        <p14:creationId xmlns:p14="http://schemas.microsoft.com/office/powerpoint/2010/main" val="31388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B829C8-5F76-460A-83D1-313E4C04995E}"/>
              </a:ext>
            </a:extLst>
          </p:cNvPr>
          <p:cNvSpPr/>
          <p:nvPr/>
        </p:nvSpPr>
        <p:spPr>
          <a:xfrm>
            <a:off x="0" y="2991227"/>
            <a:ext cx="9906000" cy="179772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FA319-38D6-40AA-A07A-010F7F80FC6D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График сертификации. Модификации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DAFCDE-7B20-4B85-8321-0118327542E9}"/>
              </a:ext>
            </a:extLst>
          </p:cNvPr>
          <p:cNvSpPr txBox="1"/>
          <p:nvPr/>
        </p:nvSpPr>
        <p:spPr>
          <a:xfrm>
            <a:off x="2796857" y="1473253"/>
            <a:ext cx="4613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График сертификации модификаций ВС «Байкал»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9C69891-6735-4971-88A1-FED177AD218C}"/>
              </a:ext>
            </a:extLst>
          </p:cNvPr>
          <p:cNvSpPr/>
          <p:nvPr/>
        </p:nvSpPr>
        <p:spPr>
          <a:xfrm>
            <a:off x="485783" y="3215657"/>
            <a:ext cx="5662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903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Перечень дополнительного оборудования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Система автоматического управления (автопилот);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Метеорологический радиолокатор;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Бортовая система предупреждения близости земли (СРПБЗ);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Бортовая система предупреждения столкновений (СПСВ);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Аппаратура навигации и посадки (VOR, ILS, АРК);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Аппаратура приёма и преобразования дифференциальных данных (ЛККС);</a:t>
            </a:r>
          </a:p>
          <a:p>
            <a:pPr marL="292795" marR="0" lvl="0" indent="-292795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3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Противообледенительная система (ПОС):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BB8E18D-FF61-4D8C-81A0-91FD0A0C6CEB}"/>
              </a:ext>
            </a:extLst>
          </p:cNvPr>
          <p:cNvGrpSpPr/>
          <p:nvPr/>
        </p:nvGrpSpPr>
        <p:grpSpPr>
          <a:xfrm>
            <a:off x="-59122" y="5814991"/>
            <a:ext cx="9877945" cy="553998"/>
            <a:chOff x="19804" y="6155386"/>
            <a:chExt cx="9877945" cy="55399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30A2F8-C3D1-4D81-B163-D066894DC8F2}"/>
                </a:ext>
              </a:extLst>
            </p:cNvPr>
            <p:cNvSpPr txBox="1"/>
            <p:nvPr/>
          </p:nvSpPr>
          <p:spPr>
            <a:xfrm>
              <a:off x="2290952" y="6155386"/>
              <a:ext cx="13916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Готовность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статического образца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1FA6BC1-3097-45E9-B14D-E76608A5ECC9}"/>
                </a:ext>
              </a:extLst>
            </p:cNvPr>
            <p:cNvSpPr txBox="1"/>
            <p:nvPr/>
          </p:nvSpPr>
          <p:spPr>
            <a:xfrm>
              <a:off x="1089738" y="6155386"/>
              <a:ext cx="139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Подписание контракта на ОКР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17A729-FEA0-4C0D-AF14-493D6A906826}"/>
                </a:ext>
              </a:extLst>
            </p:cNvPr>
            <p:cNvSpPr txBox="1"/>
            <p:nvPr/>
          </p:nvSpPr>
          <p:spPr>
            <a:xfrm>
              <a:off x="3322007" y="6155386"/>
              <a:ext cx="13916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Готовность первого летного образца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CFDDEC-22F2-41F9-9D6E-CBF9FE4031B4}"/>
                </a:ext>
              </a:extLst>
            </p:cNvPr>
            <p:cNvSpPr txBox="1"/>
            <p:nvPr/>
          </p:nvSpPr>
          <p:spPr>
            <a:xfrm>
              <a:off x="6988722" y="6155386"/>
              <a:ext cx="13916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Сертификат типа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F02AF00-0A69-452E-857C-A616245C15DC}"/>
                </a:ext>
              </a:extLst>
            </p:cNvPr>
            <p:cNvSpPr txBox="1"/>
            <p:nvPr/>
          </p:nvSpPr>
          <p:spPr>
            <a:xfrm>
              <a:off x="19804" y="6155386"/>
              <a:ext cx="12603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Серия технических совещаний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AB67BD6-F534-48B5-AFA1-CFA4DB0F191C}"/>
                </a:ext>
              </a:extLst>
            </p:cNvPr>
            <p:cNvSpPr txBox="1"/>
            <p:nvPr/>
          </p:nvSpPr>
          <p:spPr>
            <a:xfrm>
              <a:off x="4513206" y="6155386"/>
              <a:ext cx="13916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Первый полет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8B733A1-19C0-4220-A8C5-04337709152F}"/>
                </a:ext>
              </a:extLst>
            </p:cNvPr>
            <p:cNvSpPr txBox="1"/>
            <p:nvPr/>
          </p:nvSpPr>
          <p:spPr>
            <a:xfrm>
              <a:off x="5793399" y="6155386"/>
              <a:ext cx="139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Готовность 2-го летного образца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27E2AFE-4F2E-4726-92C8-46D47502B09B}"/>
                </a:ext>
              </a:extLst>
            </p:cNvPr>
            <p:cNvSpPr txBox="1"/>
            <p:nvPr/>
          </p:nvSpPr>
          <p:spPr>
            <a:xfrm>
              <a:off x="8221609" y="6155386"/>
              <a:ext cx="16761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Сертификация отечественной винтомоторной группы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0AC5391-2E0F-421E-BDE6-D3765309C69A}"/>
              </a:ext>
            </a:extLst>
          </p:cNvPr>
          <p:cNvSpPr txBox="1"/>
          <p:nvPr/>
        </p:nvSpPr>
        <p:spPr>
          <a:xfrm>
            <a:off x="2758092" y="4950074"/>
            <a:ext cx="4613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Этапы проекта ЛМС-901 «Байкал»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EAD37B07-1598-4442-A891-31098B889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658" b="31515"/>
          <a:stretch/>
        </p:blipFill>
        <p:spPr>
          <a:xfrm>
            <a:off x="5998659" y="3044496"/>
            <a:ext cx="3710544" cy="168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291F2BC-DE7C-454A-951B-C3EE6E4F81DD}"/>
              </a:ext>
            </a:extLst>
          </p:cNvPr>
          <p:cNvSpPr txBox="1"/>
          <p:nvPr/>
        </p:nvSpPr>
        <p:spPr>
          <a:xfrm>
            <a:off x="2652410" y="5244601"/>
            <a:ext cx="646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99032A"/>
                </a:solidFill>
              </a:rPr>
              <a:t>0</a:t>
            </a:r>
            <a:r>
              <a:rPr lang="ru-RU" sz="1000" dirty="0">
                <a:solidFill>
                  <a:srgbClr val="99032A"/>
                </a:solidFill>
              </a:rPr>
              <a:t>4.2021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0137B2-74B0-444E-9348-8F6F352D5153}"/>
              </a:ext>
            </a:extLst>
          </p:cNvPr>
          <p:cNvSpPr txBox="1"/>
          <p:nvPr/>
        </p:nvSpPr>
        <p:spPr>
          <a:xfrm>
            <a:off x="1432709" y="5244601"/>
            <a:ext cx="649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12.2019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EC7EDD-6568-4446-B50E-CA3FE6E04B7D}"/>
              </a:ext>
            </a:extLst>
          </p:cNvPr>
          <p:cNvSpPr txBox="1"/>
          <p:nvPr/>
        </p:nvSpPr>
        <p:spPr>
          <a:xfrm>
            <a:off x="3641798" y="5244601"/>
            <a:ext cx="646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06.2021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434231-675B-4F1A-A54F-EA19CB0C3013}"/>
              </a:ext>
            </a:extLst>
          </p:cNvPr>
          <p:cNvSpPr txBox="1"/>
          <p:nvPr/>
        </p:nvSpPr>
        <p:spPr>
          <a:xfrm>
            <a:off x="7282926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12.2023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8E8C82B-A60B-42FD-95E3-5B756F4FED8C}"/>
              </a:ext>
            </a:extLst>
          </p:cNvPr>
          <p:cNvSpPr txBox="1"/>
          <p:nvPr/>
        </p:nvSpPr>
        <p:spPr>
          <a:xfrm>
            <a:off x="369372" y="5244601"/>
            <a:ext cx="646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99032A"/>
                </a:solidFill>
              </a:rPr>
              <a:t>03</a:t>
            </a:r>
            <a:r>
              <a:rPr lang="ru-RU" sz="1000" dirty="0">
                <a:solidFill>
                  <a:srgbClr val="99032A"/>
                </a:solidFill>
              </a:rPr>
              <a:t>.2019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6B4E9B-CB83-4D02-B56B-73960C035A03}"/>
              </a:ext>
            </a:extLst>
          </p:cNvPr>
          <p:cNvSpPr txBox="1"/>
          <p:nvPr/>
        </p:nvSpPr>
        <p:spPr>
          <a:xfrm>
            <a:off x="4834201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01.2022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32491FF-3407-4828-80E7-249507A9ED39}"/>
              </a:ext>
            </a:extLst>
          </p:cNvPr>
          <p:cNvSpPr txBox="1"/>
          <p:nvPr/>
        </p:nvSpPr>
        <p:spPr>
          <a:xfrm>
            <a:off x="6127064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08.2023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08C0A8-2E6C-482D-B64C-132098FEB407}"/>
              </a:ext>
            </a:extLst>
          </p:cNvPr>
          <p:cNvSpPr txBox="1"/>
          <p:nvPr/>
        </p:nvSpPr>
        <p:spPr>
          <a:xfrm>
            <a:off x="8659219" y="5244601"/>
            <a:ext cx="64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9032A"/>
                </a:solidFill>
              </a:rPr>
              <a:t>12.2025</a:t>
            </a: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8E523AAD-8D7A-4DF7-9EF0-7624A7A4FF11}"/>
              </a:ext>
            </a:extLst>
          </p:cNvPr>
          <p:cNvCxnSpPr>
            <a:cxnSpLocks/>
          </p:cNvCxnSpPr>
          <p:nvPr/>
        </p:nvCxnSpPr>
        <p:spPr>
          <a:xfrm>
            <a:off x="306145" y="5769961"/>
            <a:ext cx="925192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 descr="Флаг">
            <a:extLst>
              <a:ext uri="{FF2B5EF4-FFF2-40B4-BE49-F238E27FC236}">
                <a16:creationId xmlns:a16="http://schemas.microsoft.com/office/drawing/2014/main" id="{0410624D-6977-40B6-B789-2EC47E504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870" y="5407486"/>
            <a:ext cx="389132" cy="389132"/>
          </a:xfrm>
          <a:prstGeom prst="rect">
            <a:avLst/>
          </a:prstGeom>
        </p:spPr>
      </p:pic>
      <p:pic>
        <p:nvPicPr>
          <p:cNvPr id="94" name="Рисунок 93" descr="Флаг">
            <a:extLst>
              <a:ext uri="{FF2B5EF4-FFF2-40B4-BE49-F238E27FC236}">
                <a16:creationId xmlns:a16="http://schemas.microsoft.com/office/drawing/2014/main" id="{0C4683B3-C53C-40B1-9CEE-3CBC19BC0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2651" y="5407486"/>
            <a:ext cx="389132" cy="389132"/>
          </a:xfrm>
          <a:prstGeom prst="rect">
            <a:avLst/>
          </a:prstGeom>
        </p:spPr>
      </p:pic>
      <p:pic>
        <p:nvPicPr>
          <p:cNvPr id="95" name="Рисунок 94" descr="Флаг">
            <a:extLst>
              <a:ext uri="{FF2B5EF4-FFF2-40B4-BE49-F238E27FC236}">
                <a16:creationId xmlns:a16="http://schemas.microsoft.com/office/drawing/2014/main" id="{7BDB1D4B-E86C-42F6-A8D8-86C0FCC09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155" y="5407486"/>
            <a:ext cx="389132" cy="389132"/>
          </a:xfrm>
          <a:prstGeom prst="rect">
            <a:avLst/>
          </a:prstGeom>
        </p:spPr>
      </p:pic>
      <p:pic>
        <p:nvPicPr>
          <p:cNvPr id="96" name="Рисунок 95" descr="Флаг">
            <a:extLst>
              <a:ext uri="{FF2B5EF4-FFF2-40B4-BE49-F238E27FC236}">
                <a16:creationId xmlns:a16="http://schemas.microsoft.com/office/drawing/2014/main" id="{54D179F3-422F-4EE3-A27A-0D7A87D81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8379" y="5407486"/>
            <a:ext cx="389132" cy="389132"/>
          </a:xfrm>
          <a:prstGeom prst="rect">
            <a:avLst/>
          </a:prstGeom>
        </p:spPr>
      </p:pic>
      <p:pic>
        <p:nvPicPr>
          <p:cNvPr id="97" name="Рисунок 96" descr="Флаг">
            <a:extLst>
              <a:ext uri="{FF2B5EF4-FFF2-40B4-BE49-F238E27FC236}">
                <a16:creationId xmlns:a16="http://schemas.microsoft.com/office/drawing/2014/main" id="{9519442B-2791-42C4-9069-15DE73A13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4552" y="5407486"/>
            <a:ext cx="389132" cy="389132"/>
          </a:xfrm>
          <a:prstGeom prst="rect">
            <a:avLst/>
          </a:prstGeom>
        </p:spPr>
      </p:pic>
      <p:pic>
        <p:nvPicPr>
          <p:cNvPr id="98" name="Рисунок 97" descr="Флаг">
            <a:extLst>
              <a:ext uri="{FF2B5EF4-FFF2-40B4-BE49-F238E27FC236}">
                <a16:creationId xmlns:a16="http://schemas.microsoft.com/office/drawing/2014/main" id="{077382CF-7955-4C59-8237-97D6978F4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4032" y="5407486"/>
            <a:ext cx="389132" cy="389132"/>
          </a:xfrm>
          <a:prstGeom prst="rect">
            <a:avLst/>
          </a:prstGeom>
        </p:spPr>
      </p:pic>
      <p:pic>
        <p:nvPicPr>
          <p:cNvPr id="99" name="Рисунок 98" descr="Флаг">
            <a:extLst>
              <a:ext uri="{FF2B5EF4-FFF2-40B4-BE49-F238E27FC236}">
                <a16:creationId xmlns:a16="http://schemas.microsoft.com/office/drawing/2014/main" id="{CD5D42AE-F80E-4F38-998C-480A05C08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758" y="5407486"/>
            <a:ext cx="389132" cy="389132"/>
          </a:xfrm>
          <a:prstGeom prst="rect">
            <a:avLst/>
          </a:prstGeom>
        </p:spPr>
      </p:pic>
      <p:pic>
        <p:nvPicPr>
          <p:cNvPr id="100" name="Рисунок 99" descr="Флаг">
            <a:extLst>
              <a:ext uri="{FF2B5EF4-FFF2-40B4-BE49-F238E27FC236}">
                <a16:creationId xmlns:a16="http://schemas.microsoft.com/office/drawing/2014/main" id="{8ABB65DC-9C53-4151-BE51-B8BDBF00F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5568" y="5407486"/>
            <a:ext cx="389132" cy="38913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DAC05F9-6AD0-4C60-83CE-F42270C85DD3}"/>
              </a:ext>
            </a:extLst>
          </p:cNvPr>
          <p:cNvSpPr txBox="1"/>
          <p:nvPr/>
        </p:nvSpPr>
        <p:spPr>
          <a:xfrm>
            <a:off x="1067086" y="1934107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C3B6CF-3630-4FE5-9D2F-343BF100E667}"/>
              </a:ext>
            </a:extLst>
          </p:cNvPr>
          <p:cNvSpPr txBox="1"/>
          <p:nvPr/>
        </p:nvSpPr>
        <p:spPr>
          <a:xfrm>
            <a:off x="865907" y="2463423"/>
            <a:ext cx="1109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Базовое ВС</a:t>
            </a:r>
          </a:p>
        </p:txBody>
      </p: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FAA59F3A-EEBD-4B6E-91E2-97FFF32DE63D}"/>
              </a:ext>
            </a:extLst>
          </p:cNvPr>
          <p:cNvCxnSpPr>
            <a:cxnSpLocks/>
          </p:cNvCxnSpPr>
          <p:nvPr/>
        </p:nvCxnSpPr>
        <p:spPr>
          <a:xfrm>
            <a:off x="306145" y="2356836"/>
            <a:ext cx="925192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8EB53817-9FF7-4EF0-9E01-C27F60731A7B}"/>
              </a:ext>
            </a:extLst>
          </p:cNvPr>
          <p:cNvSpPr txBox="1"/>
          <p:nvPr/>
        </p:nvSpPr>
        <p:spPr>
          <a:xfrm>
            <a:off x="4834201" y="1931856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0D6611B-4BAA-4DD3-9590-2F0A86A33E88}"/>
              </a:ext>
            </a:extLst>
          </p:cNvPr>
          <p:cNvSpPr txBox="1"/>
          <p:nvPr/>
        </p:nvSpPr>
        <p:spPr>
          <a:xfrm>
            <a:off x="8292944" y="1926943"/>
            <a:ext cx="70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F2131"/>
                </a:solidFill>
              </a:rPr>
              <a:t>2026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7452C307-CF11-4151-A865-96571E5C20A1}"/>
              </a:ext>
            </a:extLst>
          </p:cNvPr>
          <p:cNvGrpSpPr/>
          <p:nvPr/>
        </p:nvGrpSpPr>
        <p:grpSpPr>
          <a:xfrm>
            <a:off x="2652410" y="1972645"/>
            <a:ext cx="0" cy="776958"/>
            <a:chOff x="592809" y="3633517"/>
            <a:chExt cx="0" cy="776958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4842CC7E-BAC7-409B-BFCD-78519E1E93D0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4023441"/>
              <a:ext cx="0" cy="387034"/>
            </a:xfrm>
            <a:prstGeom prst="line">
              <a:avLst/>
            </a:prstGeom>
            <a:ln w="6350">
              <a:solidFill>
                <a:srgbClr val="9F2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4CA1B8FB-AFA4-47AC-908C-0FFEE354D912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3633517"/>
              <a:ext cx="0" cy="38703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D6F4FB8-98A8-4B8B-8BA0-5612A896613E}"/>
              </a:ext>
            </a:extLst>
          </p:cNvPr>
          <p:cNvGrpSpPr/>
          <p:nvPr/>
        </p:nvGrpSpPr>
        <p:grpSpPr>
          <a:xfrm>
            <a:off x="7655666" y="1968357"/>
            <a:ext cx="0" cy="776958"/>
            <a:chOff x="592809" y="3633517"/>
            <a:chExt cx="0" cy="776958"/>
          </a:xfrm>
        </p:grpSpPr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8993D828-060B-46F1-8249-06A63AB0DF42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4023441"/>
              <a:ext cx="0" cy="387034"/>
            </a:xfrm>
            <a:prstGeom prst="line">
              <a:avLst/>
            </a:prstGeom>
            <a:ln w="6350">
              <a:solidFill>
                <a:srgbClr val="9F2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1CD90D42-733B-45DC-B793-009BE6397F6E}"/>
                </a:ext>
              </a:extLst>
            </p:cNvPr>
            <p:cNvCxnSpPr>
              <a:cxnSpLocks/>
            </p:cNvCxnSpPr>
            <p:nvPr/>
          </p:nvCxnSpPr>
          <p:spPr>
            <a:xfrm>
              <a:off x="592809" y="3633517"/>
              <a:ext cx="0" cy="38703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CC553A45-E7F6-44BB-B651-7B6BC47848D0}"/>
              </a:ext>
            </a:extLst>
          </p:cNvPr>
          <p:cNvCxnSpPr>
            <a:cxnSpLocks/>
          </p:cNvCxnSpPr>
          <p:nvPr/>
        </p:nvCxnSpPr>
        <p:spPr>
          <a:xfrm>
            <a:off x="5199784" y="2365459"/>
            <a:ext cx="0" cy="387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D84655D-F2A2-4CAA-AF9A-FC8247EE08A5}"/>
              </a:ext>
            </a:extLst>
          </p:cNvPr>
          <p:cNvSpPr txBox="1"/>
          <p:nvPr/>
        </p:nvSpPr>
        <p:spPr>
          <a:xfrm>
            <a:off x="5764630" y="2395466"/>
            <a:ext cx="136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ВС с отечественной СУ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40B724-7745-4B63-A909-F07C98412CB7}"/>
              </a:ext>
            </a:extLst>
          </p:cNvPr>
          <p:cNvSpPr txBox="1"/>
          <p:nvPr/>
        </p:nvSpPr>
        <p:spPr>
          <a:xfrm>
            <a:off x="7826766" y="2386207"/>
            <a:ext cx="136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Дополнительные модификации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BF7F6-3FBA-466C-81C8-651315CF299E}"/>
              </a:ext>
            </a:extLst>
          </p:cNvPr>
          <p:cNvSpPr txBox="1"/>
          <p:nvPr/>
        </p:nvSpPr>
        <p:spPr>
          <a:xfrm>
            <a:off x="3025250" y="2404702"/>
            <a:ext cx="183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ППП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 дополнительное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74716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72C2BD-D52C-4DCF-A8C5-C5CED198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3563" y="6529168"/>
            <a:ext cx="452437" cy="188912"/>
          </a:xfrm>
        </p:spPr>
        <p:txBody>
          <a:bodyPr/>
          <a:lstStyle/>
          <a:p>
            <a:fld id="{2894A93F-D3EE-4ACF-A09D-48B603D9D882}" type="slidenum">
              <a:rPr lang="ru-RU" sz="700" smtClean="0"/>
              <a:pPr/>
              <a:t>5</a:t>
            </a:fld>
            <a:endParaRPr lang="ru-RU" sz="7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891F0-01D2-4A6A-90A5-8F254D56F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79" y="4492941"/>
            <a:ext cx="619080" cy="6190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C17963-424F-4EC6-B9E3-8A53298BA791}"/>
              </a:ext>
            </a:extLst>
          </p:cNvPr>
          <p:cNvSpPr/>
          <p:nvPr/>
        </p:nvSpPr>
        <p:spPr>
          <a:xfrm>
            <a:off x="5591564" y="4650356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Более 70 ПОЛЕТОВ</a:t>
            </a:r>
          </a:p>
          <a:p>
            <a:r>
              <a:rPr lang="ru-RU" sz="1200" i="1" dirty="0">
                <a:solidFill>
                  <a:prstClr val="black"/>
                </a:solidFill>
              </a:rPr>
              <a:t>ВЫПОЛНЕНО НА ПЕРВОМ ЛЕТНОМ ОБРАЗЦЕ</a:t>
            </a:r>
            <a:endParaRPr lang="ru-RU" sz="1200" dirty="0"/>
          </a:p>
        </p:txBody>
      </p:sp>
      <p:grpSp>
        <p:nvGrpSpPr>
          <p:cNvPr id="8" name="Google Shape;1338;p38">
            <a:extLst>
              <a:ext uri="{FF2B5EF4-FFF2-40B4-BE49-F238E27FC236}">
                <a16:creationId xmlns:a16="http://schemas.microsoft.com/office/drawing/2014/main" id="{9059E5AD-446B-4609-84A2-7A5D5A5DA746}"/>
              </a:ext>
            </a:extLst>
          </p:cNvPr>
          <p:cNvGrpSpPr/>
          <p:nvPr/>
        </p:nvGrpSpPr>
        <p:grpSpPr>
          <a:xfrm>
            <a:off x="262301" y="4673974"/>
            <a:ext cx="373135" cy="400592"/>
            <a:chOff x="-65129950" y="2646800"/>
            <a:chExt cx="311125" cy="317425"/>
          </a:xfrm>
        </p:grpSpPr>
        <p:sp>
          <p:nvSpPr>
            <p:cNvPr id="9" name="Google Shape;1339;p38">
              <a:extLst>
                <a:ext uri="{FF2B5EF4-FFF2-40B4-BE49-F238E27FC236}">
                  <a16:creationId xmlns:a16="http://schemas.microsoft.com/office/drawing/2014/main" id="{D83EABF7-FEBB-4975-A76C-26A44F88E098}"/>
                </a:ext>
              </a:extLst>
            </p:cNvPr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111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800"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40;p38">
              <a:extLst>
                <a:ext uri="{FF2B5EF4-FFF2-40B4-BE49-F238E27FC236}">
                  <a16:creationId xmlns:a16="http://schemas.microsoft.com/office/drawing/2014/main" id="{8169C6C3-7A29-496C-85CB-F16A70731F1C}"/>
                </a:ext>
              </a:extLst>
            </p:cNvPr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111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800"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B4C19E-E1A6-4705-99E3-B4225E3139A2}"/>
              </a:ext>
            </a:extLst>
          </p:cNvPr>
          <p:cNvSpPr/>
          <p:nvPr/>
        </p:nvSpPr>
        <p:spPr>
          <a:xfrm>
            <a:off x="892891" y="4650356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Более 70 ЧАСОВ</a:t>
            </a:r>
          </a:p>
          <a:p>
            <a:r>
              <a:rPr lang="ru-RU" sz="1200" i="1" dirty="0">
                <a:solidFill>
                  <a:prstClr val="black"/>
                </a:solidFill>
              </a:rPr>
              <a:t>НАЛЕТ ПЕРВОГО ЛЕТНОГО ОБРАЗЦА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9E5327-C696-42B4-A57A-73F12B2AA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6" y="5318935"/>
            <a:ext cx="619080" cy="619080"/>
          </a:xfrm>
          <a:prstGeom prst="rect">
            <a:avLst/>
          </a:prstGeom>
        </p:spPr>
      </p:pic>
      <p:pic>
        <p:nvPicPr>
          <p:cNvPr id="14" name="Рисунок 13" descr="Измерительный прибор">
            <a:extLst>
              <a:ext uri="{FF2B5EF4-FFF2-40B4-BE49-F238E27FC236}">
                <a16:creationId xmlns:a16="http://schemas.microsoft.com/office/drawing/2014/main" id="{719EDE4B-3190-436A-8045-87B6CF3B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329" y="6040422"/>
            <a:ext cx="619080" cy="61908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29BFC9-905E-4208-9653-6DD5FC942F74}"/>
              </a:ext>
            </a:extLst>
          </p:cNvPr>
          <p:cNvSpPr/>
          <p:nvPr/>
        </p:nvSpPr>
        <p:spPr>
          <a:xfrm>
            <a:off x="892891" y="6088352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300 КМ/Ч</a:t>
            </a:r>
          </a:p>
          <a:p>
            <a:r>
              <a:rPr lang="ru-RU" sz="1200" i="1" dirty="0">
                <a:solidFill>
                  <a:prstClr val="black"/>
                </a:solidFill>
              </a:rPr>
              <a:t>ПОДТВЕРЖДЕННАЯ МАКСИМАЛЬНАЯ СКОРОСТЬ</a:t>
            </a:r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B3E55F-8D29-44B9-9463-B0F5A978BA39}"/>
              </a:ext>
            </a:extLst>
          </p:cNvPr>
          <p:cNvSpPr/>
          <p:nvPr/>
        </p:nvSpPr>
        <p:spPr>
          <a:xfrm>
            <a:off x="892891" y="5384563"/>
            <a:ext cx="4070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70 КМ/Ч</a:t>
            </a:r>
          </a:p>
          <a:p>
            <a:r>
              <a:rPr lang="ru-RU" sz="1200" i="1" dirty="0">
                <a:solidFill>
                  <a:prstClr val="black"/>
                </a:solidFill>
              </a:rPr>
              <a:t>ПОДТВЕРЖДЕНА МИНИМАЛЬНАЯ СКОРОСТЬ</a:t>
            </a:r>
            <a:endParaRPr lang="ru-RU" sz="1200" dirty="0"/>
          </a:p>
        </p:txBody>
      </p:sp>
      <p:grpSp>
        <p:nvGrpSpPr>
          <p:cNvPr id="17" name="Google Shape;3271;p42">
            <a:extLst>
              <a:ext uri="{FF2B5EF4-FFF2-40B4-BE49-F238E27FC236}">
                <a16:creationId xmlns:a16="http://schemas.microsoft.com/office/drawing/2014/main" id="{86CBBCC8-02C0-43A9-8872-1C2B4A637105}"/>
              </a:ext>
            </a:extLst>
          </p:cNvPr>
          <p:cNvGrpSpPr/>
          <p:nvPr/>
        </p:nvGrpSpPr>
        <p:grpSpPr>
          <a:xfrm>
            <a:off x="5031723" y="5339185"/>
            <a:ext cx="425072" cy="511095"/>
            <a:chOff x="-39783425" y="2337925"/>
            <a:chExt cx="275700" cy="318350"/>
          </a:xfrm>
        </p:grpSpPr>
        <p:sp>
          <p:nvSpPr>
            <p:cNvPr id="18" name="Google Shape;3272;p42">
              <a:extLst>
                <a:ext uri="{FF2B5EF4-FFF2-40B4-BE49-F238E27FC236}">
                  <a16:creationId xmlns:a16="http://schemas.microsoft.com/office/drawing/2014/main" id="{E974F14B-5AAE-4E1C-A2A6-9B1C008EC46C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111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800"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73;p42">
              <a:extLst>
                <a:ext uri="{FF2B5EF4-FFF2-40B4-BE49-F238E27FC236}">
                  <a16:creationId xmlns:a16="http://schemas.microsoft.com/office/drawing/2014/main" id="{7C5A9313-8D81-47BE-9118-5E6215EA48E2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111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800"/>
              </a:pP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480BDB6-ADA7-4448-BF1B-298371E40CC7}"/>
              </a:ext>
            </a:extLst>
          </p:cNvPr>
          <p:cNvSpPr/>
          <p:nvPr/>
        </p:nvSpPr>
        <p:spPr>
          <a:xfrm>
            <a:off x="5591564" y="5388615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195 ПОЛЕТОВ</a:t>
            </a:r>
            <a:br>
              <a:rPr lang="ru-RU" sz="1200" i="1" dirty="0">
                <a:solidFill>
                  <a:prstClr val="black"/>
                </a:solidFill>
              </a:rPr>
            </a:br>
            <a:r>
              <a:rPr lang="ru-RU" sz="1200" i="1" dirty="0">
                <a:solidFill>
                  <a:prstClr val="black"/>
                </a:solidFill>
              </a:rPr>
              <a:t>ПРОГРАММА СЕРТИФИКАЦИИ 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50D12-3687-472D-99B4-2750A5D597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7" b="26773"/>
          <a:stretch/>
        </p:blipFill>
        <p:spPr>
          <a:xfrm>
            <a:off x="0" y="1369456"/>
            <a:ext cx="9906000" cy="30728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B5FF31-C9A1-4CDC-A3B7-044D57E84F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15" y="5971649"/>
            <a:ext cx="598788" cy="59878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5B8937-82BB-40AE-A192-3F56FBF31F56}"/>
              </a:ext>
            </a:extLst>
          </p:cNvPr>
          <p:cNvSpPr/>
          <p:nvPr/>
        </p:nvSpPr>
        <p:spPr>
          <a:xfrm>
            <a:off x="5574205" y="6088352"/>
            <a:ext cx="42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25 САМОЛЕТОВ / ГОД</a:t>
            </a:r>
            <a:br>
              <a:rPr lang="ru-RU" sz="1200" i="1" dirty="0">
                <a:solidFill>
                  <a:prstClr val="black"/>
                </a:solidFill>
              </a:rPr>
            </a:br>
            <a:r>
              <a:rPr lang="ru-RU" sz="1200" i="1" dirty="0">
                <a:solidFill>
                  <a:prstClr val="black"/>
                </a:solidFill>
              </a:rPr>
              <a:t>ПОДТВЕРЖДЕННАЯ ПРОИЗВОДСТВЕННАЯ МОЩНОСТЬ</a:t>
            </a:r>
            <a:endParaRPr lang="ru-RU" sz="12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3894DEB-802B-4045-8CA3-8B45B547F2F7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Проект ЛМС-901 «Байкал»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374391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D538CA-3503-4D70-917A-C76E1DB06990}"/>
              </a:ext>
            </a:extLst>
          </p:cNvPr>
          <p:cNvSpPr txBox="1">
            <a:spLocks/>
          </p:cNvSpPr>
          <p:nvPr/>
        </p:nvSpPr>
        <p:spPr>
          <a:xfrm>
            <a:off x="632447" y="909933"/>
            <a:ext cx="8982070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Самолет ЛМС-901 «Байкал» - продажи и маркетинг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3B5295F6-205C-4935-BA6B-906F1F9023B3}"/>
              </a:ext>
            </a:extLst>
          </p:cNvPr>
          <p:cNvSpPr/>
          <p:nvPr/>
        </p:nvSpPr>
        <p:spPr>
          <a:xfrm>
            <a:off x="1387246" y="1606392"/>
            <a:ext cx="225085" cy="2301306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CB9B190-7D2F-4861-A7C5-C7EA1DAE2629}"/>
              </a:ext>
            </a:extLst>
          </p:cNvPr>
          <p:cNvSpPr/>
          <p:nvPr/>
        </p:nvSpPr>
        <p:spPr>
          <a:xfrm>
            <a:off x="-114797" y="2283909"/>
            <a:ext cx="1634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/>
              <a:t>62</a:t>
            </a:r>
            <a:r>
              <a:rPr lang="ru-RU" altLang="ru-RU" sz="1200" b="1" dirty="0"/>
              <a:t> ВС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/>
              <a:t>Подписаны </a:t>
            </a:r>
            <a:br>
              <a:rPr lang="ru-RU" altLang="ru-RU" sz="1200" dirty="0"/>
            </a:br>
            <a:r>
              <a:rPr lang="ru-RU" altLang="ru-RU" sz="1200" dirty="0"/>
              <a:t>договоры</a:t>
            </a: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775626FE-36A1-4A2D-B9C1-9884CAA22A85}"/>
              </a:ext>
            </a:extLst>
          </p:cNvPr>
          <p:cNvSpPr/>
          <p:nvPr/>
        </p:nvSpPr>
        <p:spPr>
          <a:xfrm>
            <a:off x="1375904" y="4183963"/>
            <a:ext cx="209301" cy="1535383"/>
          </a:xfrm>
          <a:prstGeom prst="leftBrac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1E859FD-698D-4CC6-B012-0429B2553978}"/>
              </a:ext>
            </a:extLst>
          </p:cNvPr>
          <p:cNvSpPr/>
          <p:nvPr/>
        </p:nvSpPr>
        <p:spPr>
          <a:xfrm>
            <a:off x="-39664" y="4517297"/>
            <a:ext cx="161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/>
              <a:t>100+</a:t>
            </a:r>
            <a:r>
              <a:rPr lang="ru-RU" altLang="ru-RU" sz="1200" b="1" dirty="0"/>
              <a:t> ВС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/>
              <a:t>Этап            обсуждения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3B29BE-9D37-49D4-B944-073517CE729B}"/>
              </a:ext>
            </a:extLst>
          </p:cNvPr>
          <p:cNvSpPr/>
          <p:nvPr/>
        </p:nvSpPr>
        <p:spPr>
          <a:xfrm>
            <a:off x="3913332" y="3297013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КрасАвиа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10 ВС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EAC4F6-FB92-4A15-9A26-FFA0063331A5}"/>
              </a:ext>
            </a:extLst>
          </p:cNvPr>
          <p:cNvSpPr/>
          <p:nvPr/>
        </p:nvSpPr>
        <p:spPr>
          <a:xfrm>
            <a:off x="1480554" y="3290515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НССА</a:t>
            </a:r>
            <a:br>
              <a:rPr lang="ru-RU" altLang="ru-RU" sz="1200" b="1" dirty="0"/>
            </a:br>
            <a:r>
              <a:rPr lang="ru-RU" altLang="ru-RU" sz="1200" b="1" dirty="0">
                <a:solidFill>
                  <a:srgbClr val="99032A"/>
                </a:solidFill>
              </a:rPr>
              <a:t>27 ВС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5E67973-E617-414F-9EE2-E31E76794CAF}"/>
              </a:ext>
            </a:extLst>
          </p:cNvPr>
          <p:cNvSpPr/>
          <p:nvPr/>
        </p:nvSpPr>
        <p:spPr>
          <a:xfrm>
            <a:off x="2801259" y="3297013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Аврора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10 ВС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BA2081A-3953-4D2D-B40A-7E559A41582C}"/>
              </a:ext>
            </a:extLst>
          </p:cNvPr>
          <p:cNvSpPr/>
          <p:nvPr/>
        </p:nvSpPr>
        <p:spPr>
          <a:xfrm>
            <a:off x="79073" y="2107959"/>
            <a:ext cx="1282799" cy="1259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0CF5FAB-FE91-480B-A4F6-51BBCD68B9F5}"/>
              </a:ext>
            </a:extLst>
          </p:cNvPr>
          <p:cNvSpPr/>
          <p:nvPr/>
        </p:nvSpPr>
        <p:spPr>
          <a:xfrm>
            <a:off x="159189" y="4372465"/>
            <a:ext cx="1202683" cy="1185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F68A615-A9ED-4203-A1AC-479B6EED4038}"/>
              </a:ext>
            </a:extLst>
          </p:cNvPr>
          <p:cNvSpPr/>
          <p:nvPr/>
        </p:nvSpPr>
        <p:spPr>
          <a:xfrm>
            <a:off x="1488446" y="5665585"/>
            <a:ext cx="7603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Программа развития авиаотрасли до 2030 года </a:t>
            </a:r>
          </a:p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Прогнозные показатели поставок самолетов отечественного производства по годам</a:t>
            </a:r>
            <a:b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4" name="Таблица 53">
            <a:extLst>
              <a:ext uri="{FF2B5EF4-FFF2-40B4-BE49-F238E27FC236}">
                <a16:creationId xmlns:a16="http://schemas.microsoft.com/office/drawing/2014/main" id="{29D9BC62-6DEA-49DE-AAA8-42DA7190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02429"/>
              </p:ext>
            </p:extLst>
          </p:nvPr>
        </p:nvGraphicFramePr>
        <p:xfrm>
          <a:off x="469924" y="6053719"/>
          <a:ext cx="89661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69">
                  <a:extLst>
                    <a:ext uri="{9D8B030D-6E8A-4147-A177-3AD203B41FA5}">
                      <a16:colId xmlns:a16="http://schemas.microsoft.com/office/drawing/2014/main" val="100315260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672880493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3666086259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1307016632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879044192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656822818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1291921710"/>
                    </a:ext>
                  </a:extLst>
                </a:gridCol>
                <a:gridCol w="1120769">
                  <a:extLst>
                    <a:ext uri="{9D8B030D-6E8A-4147-A177-3AD203B41FA5}">
                      <a16:colId xmlns:a16="http://schemas.microsoft.com/office/drawing/2014/main" val="215829552"/>
                    </a:ext>
                  </a:extLst>
                </a:gridCol>
              </a:tblGrid>
              <a:tr h="2488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Тип ВС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45174"/>
                  </a:ext>
                </a:extLst>
              </a:tr>
              <a:tr h="2488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ЛМС-901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9397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3CDFB6-9BF9-4EB9-B0D0-4E3771B4A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075">
            <a:off x="1314577" y="1176850"/>
            <a:ext cx="2973365" cy="167004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4B8F93-DED2-4525-9C48-E2743E99E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66" y="1690507"/>
            <a:ext cx="2325949" cy="7007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BDAFCD5-52B2-4735-8889-3ABDDA76B2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50" b="74150" l="27567" r="97767">
                        <a14:foregroundMark x1="31700" y1="54800" x2="27567" y2="55350"/>
                        <a14:foregroundMark x1="56233" y1="53500" x2="50567" y2="54700"/>
                        <a14:foregroundMark x1="50567" y1="54700" x2="56233" y2="57300"/>
                        <a14:foregroundMark x1="56233" y1="57300" x2="54167" y2="53200"/>
                        <a14:foregroundMark x1="54167" y1="52800" x2="53033" y2="53200"/>
                        <a14:foregroundMark x1="45967" y1="57050" x2="47200" y2="57750"/>
                        <a14:foregroundMark x1="49533" y1="71900" x2="46700" y2="73450"/>
                        <a14:foregroundMark x1="58867" y1="67500" x2="61633" y2="74150"/>
                        <a14:foregroundMark x1="61633" y1="74150" x2="61800" y2="73750"/>
                        <a14:foregroundMark x1="98600" y1="54350" x2="92867" y2="54650"/>
                        <a14:foregroundMark x1="92867" y1="54650" x2="97767" y2="53950"/>
                        <a14:foregroundMark x1="70867" y1="42050" x2="70667" y2="42900"/>
                        <a14:foregroundMark x1="68400" y1="51650" x2="68400" y2="5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40803" b="23064"/>
          <a:stretch/>
        </p:blipFill>
        <p:spPr>
          <a:xfrm>
            <a:off x="1909769" y="2372887"/>
            <a:ext cx="2776637" cy="896523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9D2F6BC-FCF0-4623-9020-9384EAF8E09F}"/>
              </a:ext>
            </a:extLst>
          </p:cNvPr>
          <p:cNvSpPr/>
          <p:nvPr/>
        </p:nvSpPr>
        <p:spPr>
          <a:xfrm>
            <a:off x="5388820" y="3295849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err="1">
                <a:solidFill>
                  <a:srgbClr val="99032A"/>
                </a:solidFill>
              </a:rPr>
              <a:t>Аэросервис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7 ВС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6E7E90-5CC0-484D-81B2-899BCA042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99" y="4428362"/>
            <a:ext cx="1462899" cy="7899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0BB4D53-4F1D-4BB6-A7C7-8FF98C8B09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92" y="4326239"/>
            <a:ext cx="1026300" cy="102305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CF3BCF-D77F-431A-B262-D2B30242F3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5" y="4307675"/>
            <a:ext cx="1516248" cy="103133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3A785C6-F127-47BA-8A85-33BEF713E8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8816" y="4243739"/>
            <a:ext cx="1110430" cy="1221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568719-F057-4260-910D-27C4CFB38F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41082" r="41069" b="40700"/>
          <a:stretch/>
        </p:blipFill>
        <p:spPr>
          <a:xfrm>
            <a:off x="5003945" y="4838511"/>
            <a:ext cx="2131324" cy="3742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36C681E-DDD1-43BE-8ACF-9BEFD2023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83" y="1978528"/>
            <a:ext cx="3001903" cy="1686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A5AE4C-58F3-4400-97F0-881EA06E30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20" y="1180081"/>
            <a:ext cx="2869280" cy="16756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3AB8F8-DBB8-42B5-94CA-4C41881020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23" y="1774578"/>
            <a:ext cx="3390046" cy="197978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6E4771C-0999-44F4-950D-4DDA0D40696C}"/>
              </a:ext>
            </a:extLst>
          </p:cNvPr>
          <p:cNvSpPr/>
          <p:nvPr/>
        </p:nvSpPr>
        <p:spPr>
          <a:xfrm>
            <a:off x="6556783" y="3302998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Нарьян-Мар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5 ВС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FBC0EA1-475E-4312-9F4C-2CB143B4E44F}"/>
              </a:ext>
            </a:extLst>
          </p:cNvPr>
          <p:cNvSpPr/>
          <p:nvPr/>
        </p:nvSpPr>
        <p:spPr>
          <a:xfrm>
            <a:off x="7782776" y="3292700"/>
            <a:ext cx="163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99032A"/>
                </a:solidFill>
              </a:rPr>
              <a:t>Витязь-Аэро</a:t>
            </a:r>
            <a:br>
              <a:rPr lang="ru-RU" altLang="ru-RU" sz="1200" b="1" dirty="0">
                <a:solidFill>
                  <a:srgbClr val="99032A"/>
                </a:solidFill>
              </a:rPr>
            </a:br>
            <a:r>
              <a:rPr lang="ru-RU" altLang="ru-RU" sz="1200" b="1" dirty="0">
                <a:solidFill>
                  <a:srgbClr val="99032A"/>
                </a:solidFill>
              </a:rPr>
              <a:t>3 ВС</a:t>
            </a:r>
          </a:p>
        </p:txBody>
      </p:sp>
    </p:spTree>
    <p:extLst>
      <p:ext uri="{BB962C8B-B14F-4D97-AF65-F5344CB8AC3E}">
        <p14:creationId xmlns:p14="http://schemas.microsoft.com/office/powerpoint/2010/main" val="103524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9DD00-2E14-4704-BE69-E412D7025A38}"/>
              </a:ext>
            </a:extLst>
          </p:cNvPr>
          <p:cNvSpPr/>
          <p:nvPr/>
        </p:nvSpPr>
        <p:spPr>
          <a:xfrm>
            <a:off x="0" y="512063"/>
            <a:ext cx="694944" cy="133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F24D27-DCDE-486B-AF69-17F0767F4B27}"/>
              </a:ext>
            </a:extLst>
          </p:cNvPr>
          <p:cNvSpPr/>
          <p:nvPr/>
        </p:nvSpPr>
        <p:spPr>
          <a:xfrm>
            <a:off x="-300602" y="3716386"/>
            <a:ext cx="9649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ТУРБОВИНТОВОЙ </a:t>
            </a:r>
          </a:p>
          <a:p>
            <a:pPr algn="ctr"/>
            <a:r>
              <a:rPr lang="ru-RU" sz="3600" dirty="0"/>
              <a:t>РЕГИОНАЛЬНЫЙ  САМОЛЕТ </a:t>
            </a:r>
          </a:p>
          <a:p>
            <a:pPr algn="ctr"/>
            <a:r>
              <a:rPr lang="ru-RU" sz="3600" dirty="0"/>
              <a:t>ТВРС-44 «ЛАДОГА»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16627-9B13-4F84-8A0B-670F63BD7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8739" b="3598"/>
          <a:stretch/>
        </p:blipFill>
        <p:spPr>
          <a:xfrm>
            <a:off x="0" y="2392218"/>
            <a:ext cx="9906000" cy="44657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4C603-6756-4AF5-AD21-049E43CF0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510"/>
            <a:ext cx="5467927" cy="1617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5227DA-195F-4297-AEDC-4ABE96967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3"/>
          <a:stretch/>
        </p:blipFill>
        <p:spPr>
          <a:xfrm>
            <a:off x="4417755" y="1038450"/>
            <a:ext cx="5488245" cy="1617274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919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2520" y="1628775"/>
            <a:ext cx="4320480" cy="342043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</a:rPr>
              <a:t>Название раздела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или одна фраза крупно.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FA319-38D6-40AA-A07A-010F7F80FC6D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ТВРС-44 «Ладога»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420CAD-9141-42CA-84FF-5777AF64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8" y="3419272"/>
            <a:ext cx="4770547" cy="2992773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E1DE2F3-54DD-4725-9F68-31D25A728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03068" y="3387204"/>
          <a:ext cx="3870412" cy="769620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30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Размеры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Размах</a:t>
                      </a:r>
                      <a:r>
                        <a:rPr lang="ru-RU" sz="1100" b="0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крыла</a:t>
                      </a:r>
                      <a:endParaRPr lang="en-US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26,00 </a:t>
                      </a:r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en-US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Длина</a:t>
                      </a:r>
                      <a:endParaRPr lang="en-US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22,</a:t>
                      </a:r>
                      <a:r>
                        <a:rPr lang="en-US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 м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Высота</a:t>
                      </a:r>
                      <a:endParaRPr lang="en-US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8,40 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E8DF282-8721-40D0-B5DE-4E4E78236C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03069" y="1274501"/>
          <a:ext cx="3870411" cy="11464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5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Летно-технические характеристики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Крейсерская скорость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 км/ч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Дальность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(нагрузка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4 000 кг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 км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дальность (нагрузка 1 500 кг)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5 000 км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Сбалансированная длина ВПП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(MTOW)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 топлива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кг/ч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36CCDD9-5F6A-44CB-8465-5E53AC5E73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2520" y="6412045"/>
          <a:ext cx="4320480" cy="192405"/>
        </p:xfrm>
        <a:graphic>
          <a:graphicData uri="http://schemas.openxmlformats.org/drawingml/2006/table">
            <a:tbl>
              <a:tblPr firstRow="1" lastCol="1" bandRow="1">
                <a:tableStyleId>{EB344D84-9AFB-497E-A393-DC336BA19D2E}</a:tableStyleId>
              </a:tblPr>
              <a:tblGrid>
                <a:gridCol w="345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Пассажировместимость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99032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2C4A522-7B70-494A-ADC5-7C4DF0BD7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60997"/>
              </p:ext>
            </p:extLst>
          </p:nvPr>
        </p:nvGraphicFramePr>
        <p:xfrm>
          <a:off x="5403067" y="2584642"/>
          <a:ext cx="3871108" cy="5740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Силовая установка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Двигатель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× ТВ7-117СТ-02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л.с.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Винт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× СВ-34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лопастей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440FE26-EBBE-455E-8068-7FAF4B9B4E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03068" y="4257509"/>
          <a:ext cx="3870412" cy="59981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6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99032A"/>
                          </a:solidFill>
                          <a:effectLst/>
                          <a:latin typeface="+mn-lt"/>
                        </a:rPr>
                        <a:t>Массы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взлетный вес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17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кг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Макс. коммерческая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нагрузка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5 000 кг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093F16-0653-4621-B4C4-80702E3A7D56}"/>
              </a:ext>
            </a:extLst>
          </p:cNvPr>
          <p:cNvSpPr/>
          <p:nvPr/>
        </p:nvSpPr>
        <p:spPr>
          <a:xfrm>
            <a:off x="5331037" y="5063209"/>
            <a:ext cx="475730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99032A"/>
              </a:buClr>
            </a:pPr>
            <a:r>
              <a:rPr lang="ru-RU" sz="1200" b="1" dirty="0">
                <a:solidFill>
                  <a:srgbClr val="99032A"/>
                </a:solidFill>
              </a:rPr>
              <a:t>Преимущества</a:t>
            </a:r>
          </a:p>
          <a:p>
            <a:pPr marL="360363" indent="-360363">
              <a:spcAft>
                <a:spcPts val="6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r>
              <a:rPr lang="ru-RU" sz="1100" dirty="0"/>
              <a:t>Возможность эксплуатации на грунтовых ВПП</a:t>
            </a:r>
            <a:endParaRPr lang="en-US" sz="1100" dirty="0"/>
          </a:p>
          <a:p>
            <a:pPr marL="360363" indent="-360363">
              <a:spcAft>
                <a:spcPts val="6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r>
              <a:rPr lang="ru-RU" sz="1100" dirty="0"/>
              <a:t>Укороченные взлет и посадка</a:t>
            </a:r>
          </a:p>
          <a:p>
            <a:pPr marL="360363" indent="-360363">
              <a:spcAft>
                <a:spcPts val="6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r>
              <a:rPr lang="ru-RU" sz="1100" dirty="0"/>
              <a:t>Эксплуатация в диапазоне от </a:t>
            </a:r>
            <a:r>
              <a:rPr lang="en-US" sz="1100" dirty="0"/>
              <a:t>-5</a:t>
            </a:r>
            <a:r>
              <a:rPr lang="ru-RU" sz="1100" dirty="0"/>
              <a:t>5</a:t>
            </a:r>
            <a:r>
              <a:rPr lang="en-US" sz="1100" dirty="0"/>
              <a:t> °C </a:t>
            </a:r>
            <a:r>
              <a:rPr lang="ru-RU" sz="1100" dirty="0"/>
              <a:t>до</a:t>
            </a:r>
            <a:r>
              <a:rPr lang="en-US" sz="1100" dirty="0"/>
              <a:t> +</a:t>
            </a:r>
            <a:r>
              <a:rPr lang="ru-RU" sz="1100" dirty="0"/>
              <a:t>45</a:t>
            </a:r>
            <a:r>
              <a:rPr lang="en-US" sz="1100" dirty="0"/>
              <a:t> °C</a:t>
            </a:r>
            <a:endParaRPr lang="ru-RU" sz="1100" dirty="0"/>
          </a:p>
          <a:p>
            <a:pPr marL="360363" indent="-360363">
              <a:spcAft>
                <a:spcPts val="6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r>
              <a:rPr lang="ru-RU" sz="1100" dirty="0"/>
              <a:t>Проверенные конструкторские решения</a:t>
            </a:r>
          </a:p>
          <a:p>
            <a:pPr marL="360363" indent="-360363">
              <a:spcAft>
                <a:spcPts val="6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r>
              <a:rPr lang="ru-RU" sz="1100" dirty="0"/>
              <a:t>Низкие эксплуатационные расходы</a:t>
            </a:r>
            <a:endParaRPr lang="en-US" sz="1100" dirty="0"/>
          </a:p>
          <a:p>
            <a:pPr marL="360363" indent="-360363">
              <a:spcAft>
                <a:spcPts val="800"/>
              </a:spcAft>
              <a:buClr>
                <a:srgbClr val="99032A"/>
              </a:buClr>
              <a:buFont typeface="Wingdings" panose="05000000000000000000" pitchFamily="2" charset="2"/>
              <a:buChar char="q"/>
            </a:pP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58EE8F-635D-44C9-A233-1A313C5E0147}"/>
              </a:ext>
            </a:extLst>
          </p:cNvPr>
          <p:cNvSpPr/>
          <p:nvPr/>
        </p:nvSpPr>
        <p:spPr>
          <a:xfrm>
            <a:off x="577993" y="1373660"/>
            <a:ext cx="4526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Самолет разрабатывается по заданию Минпромторга РФ с учётом особенностей эксплуатации в труднодоступных регионах с суровыми климатическими условиями. </a:t>
            </a:r>
          </a:p>
          <a:p>
            <a:pPr algn="just"/>
            <a:r>
              <a:rPr lang="ru-RU" sz="1200" dirty="0"/>
              <a:t>Самолёт с высоким расположением крыла призван занять лидирующие позиции в классе российских региональных самолетов пассажировместимостью 40-50 мест благодаря превосходным летно-техническим характеристикам, в особенности на неподготовленных и коротких ВПП,</a:t>
            </a:r>
            <a:r>
              <a:rPr lang="en-US" sz="1200" dirty="0"/>
              <a:t> </a:t>
            </a:r>
            <a:r>
              <a:rPr lang="ru-RU" sz="1200" dirty="0"/>
              <a:t>и низкой стоимости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365333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FA319-38D6-40AA-A07A-010F7F80FC6D}"/>
              </a:ext>
            </a:extLst>
          </p:cNvPr>
          <p:cNvSpPr txBox="1">
            <a:spLocks/>
          </p:cNvSpPr>
          <p:nvPr/>
        </p:nvSpPr>
        <p:spPr>
          <a:xfrm>
            <a:off x="632448" y="909933"/>
            <a:ext cx="6301751" cy="358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ТВРС-44 «Ладога». Трансформация салона</a:t>
            </a:r>
          </a:p>
        </p:txBody>
      </p:sp>
      <p:pic>
        <p:nvPicPr>
          <p:cNvPr id="40" name="Рисунок 39" descr="C:\Users\Admin\AppData\Local\Microsoft\Windows\INetCache\Content.Word\Вид сбоку и сверху сверхплотная.jpg">
            <a:extLst>
              <a:ext uri="{FF2B5EF4-FFF2-40B4-BE49-F238E27FC236}">
                <a16:creationId xmlns:a16="http://schemas.microsoft.com/office/drawing/2014/main" id="{5318D7C1-5426-40ED-A448-3794394637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2" y="2158486"/>
            <a:ext cx="4140000" cy="2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72D0BF1-DAEC-4BF9-9C66-FBDBA597EF0D}"/>
              </a:ext>
            </a:extLst>
          </p:cNvPr>
          <p:cNvSpPr/>
          <p:nvPr/>
        </p:nvSpPr>
        <p:spPr>
          <a:xfrm>
            <a:off x="1088917" y="1784651"/>
            <a:ext cx="3171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ym typeface="DINPro-Medium" pitchFamily="2" charset="0"/>
              </a:rPr>
              <a:t>44 пассажира и 1 300 кг (11 м</a:t>
            </a:r>
            <a:r>
              <a:rPr lang="ru-RU" sz="1200" b="1" baseline="30000" dirty="0">
                <a:sym typeface="DINPro-Medium" pitchFamily="2" charset="0"/>
              </a:rPr>
              <a:t>3</a:t>
            </a:r>
            <a:r>
              <a:rPr lang="ru-RU" sz="1200" b="1" dirty="0">
                <a:sym typeface="DINPro-Medium" pitchFamily="2" charset="0"/>
              </a:rPr>
              <a:t>) груза </a:t>
            </a:r>
            <a:endParaRPr lang="ru-RU" sz="1200" b="1" dirty="0"/>
          </a:p>
        </p:txBody>
      </p:sp>
      <p:pic>
        <p:nvPicPr>
          <p:cNvPr id="43" name="Рисунок 42" descr="5 рядов">
            <a:extLst>
              <a:ext uri="{FF2B5EF4-FFF2-40B4-BE49-F238E27FC236}">
                <a16:creationId xmlns:a16="http://schemas.microsoft.com/office/drawing/2014/main" id="{77E38463-F376-48E9-95EB-33D2100A06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8" y="2061000"/>
            <a:ext cx="4140000" cy="2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D44434D-34D1-42F7-8880-9C0430FA357B}"/>
              </a:ext>
            </a:extLst>
          </p:cNvPr>
          <p:cNvSpPr/>
          <p:nvPr/>
        </p:nvSpPr>
        <p:spPr>
          <a:xfrm>
            <a:off x="5855411" y="1779210"/>
            <a:ext cx="3225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ym typeface="DINPro-Medium" pitchFamily="2" charset="0"/>
              </a:rPr>
              <a:t>36 пассажиров и 2 200 кг (15 м</a:t>
            </a:r>
            <a:r>
              <a:rPr lang="ru-RU" sz="1200" b="1" baseline="30000" dirty="0">
                <a:sym typeface="DINPro-Medium" pitchFamily="2" charset="0"/>
              </a:rPr>
              <a:t>3</a:t>
            </a:r>
            <a:r>
              <a:rPr lang="ru-RU" sz="1200" b="1" dirty="0">
                <a:sym typeface="DINPro-Medium" pitchFamily="2" charset="0"/>
              </a:rPr>
              <a:t>) груза </a:t>
            </a:r>
            <a:endParaRPr lang="ru-RU" sz="12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EB4BBD0-D272-4F87-A75C-08BF0CBE4041}"/>
              </a:ext>
            </a:extLst>
          </p:cNvPr>
          <p:cNvSpPr/>
          <p:nvPr/>
        </p:nvSpPr>
        <p:spPr>
          <a:xfrm>
            <a:off x="5855411" y="3446502"/>
            <a:ext cx="3206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ym typeface="DINPro-Medium" pitchFamily="2" charset="0"/>
              </a:rPr>
              <a:t>20 пассажиров и 3 700 кг (23 м</a:t>
            </a:r>
            <a:r>
              <a:rPr lang="ru-RU" sz="1200" b="1" baseline="30000" dirty="0">
                <a:sym typeface="DINPro-Medium" pitchFamily="2" charset="0"/>
              </a:rPr>
              <a:t>3</a:t>
            </a:r>
            <a:r>
              <a:rPr lang="ru-RU" sz="1200" b="1" dirty="0">
                <a:sym typeface="DINPro-Medium" pitchFamily="2" charset="0"/>
              </a:rPr>
              <a:t>) груза </a:t>
            </a:r>
            <a:endParaRPr lang="ru-RU"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A97FBA-A87B-43E9-9187-855C103B5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508" y="5342502"/>
            <a:ext cx="4140000" cy="91259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EA0269-3366-493A-9154-4D6138D9C64A}"/>
              </a:ext>
            </a:extLst>
          </p:cNvPr>
          <p:cNvSpPr/>
          <p:nvPr/>
        </p:nvSpPr>
        <p:spPr>
          <a:xfrm>
            <a:off x="5855411" y="5056750"/>
            <a:ext cx="1952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ym typeface="DINPro-Medium" pitchFamily="2" charset="0"/>
              </a:rPr>
              <a:t>6 000 кг (42,6 м</a:t>
            </a:r>
            <a:r>
              <a:rPr lang="ru-RU" sz="1200" b="1" baseline="30000" dirty="0">
                <a:sym typeface="DINPro-Medium" pitchFamily="2" charset="0"/>
              </a:rPr>
              <a:t>3</a:t>
            </a:r>
            <a:r>
              <a:rPr lang="ru-RU" sz="1200" b="1" dirty="0">
                <a:sym typeface="DINPro-Medium" pitchFamily="2" charset="0"/>
              </a:rPr>
              <a:t>) груза </a:t>
            </a:r>
            <a:endParaRPr lang="ru-RU" sz="12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D84E849-EE66-48F4-AD22-09EC229C42CA}"/>
              </a:ext>
            </a:extLst>
          </p:cNvPr>
          <p:cNvSpPr/>
          <p:nvPr/>
        </p:nvSpPr>
        <p:spPr>
          <a:xfrm>
            <a:off x="463492" y="5645748"/>
            <a:ext cx="459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/>
              <a:t>Примечание: </a:t>
            </a:r>
            <a:r>
              <a:rPr lang="ru-RU" altLang="ru-RU" sz="1200" dirty="0"/>
              <a:t>объем грузового отсека под полом </a:t>
            </a:r>
            <a:r>
              <a:rPr lang="ru-RU" altLang="ru-RU" sz="1200" b="1" dirty="0"/>
              <a:t>2,36 м³</a:t>
            </a:r>
          </a:p>
        </p:txBody>
      </p:sp>
    </p:spTree>
    <p:extLst>
      <p:ext uri="{BB962C8B-B14F-4D97-AF65-F5344CB8AC3E}">
        <p14:creationId xmlns:p14="http://schemas.microsoft.com/office/powerpoint/2010/main" val="2760242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uzga">
      <a:dk1>
        <a:sysClr val="windowText" lastClr="000000"/>
      </a:dk1>
      <a:lt1>
        <a:sysClr val="window" lastClr="FFFFFF"/>
      </a:lt1>
      <a:dk2>
        <a:srgbClr val="9F2131"/>
      </a:dk2>
      <a:lt2>
        <a:srgbClr val="EEECE1"/>
      </a:lt2>
      <a:accent1>
        <a:srgbClr val="9F2131"/>
      </a:accent1>
      <a:accent2>
        <a:srgbClr val="8D8F8C"/>
      </a:accent2>
      <a:accent3>
        <a:srgbClr val="A28387"/>
      </a:accent3>
      <a:accent4>
        <a:srgbClr val="31859B"/>
      </a:accent4>
      <a:accent5>
        <a:srgbClr val="974806"/>
      </a:accent5>
      <a:accent6>
        <a:srgbClr val="D99694"/>
      </a:accent6>
      <a:hlink>
        <a:srgbClr val="92CDDC"/>
      </a:hlink>
      <a:folHlink>
        <a:srgbClr val="6565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1237</Words>
  <Application>Microsoft Office PowerPoint</Application>
  <PresentationFormat>Лист A4 (210x297 мм)</PresentationFormat>
  <Paragraphs>283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DINPro-Medium</vt:lpstr>
      <vt:lpstr>Roboto</vt:lpstr>
      <vt:lpstr>Verdana</vt:lpstr>
      <vt:lpstr>Wingdings</vt:lpstr>
      <vt:lpstr>Тема Office</vt:lpstr>
      <vt:lpstr> ЛМС-901 «БАЙКАЛ» и ТВРС-44 «ЛАДОГА»  в системе гражданской авиации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Название раздела или одна фраза крупно.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Александр Владимирович</dc:creator>
  <cp:lastModifiedBy>Иванов Александр Владимирович</cp:lastModifiedBy>
  <cp:revision>207</cp:revision>
  <cp:lastPrinted>2023-06-26T10:00:22Z</cp:lastPrinted>
  <dcterms:created xsi:type="dcterms:W3CDTF">2022-06-01T09:52:48Z</dcterms:created>
  <dcterms:modified xsi:type="dcterms:W3CDTF">2023-06-28T06:32:58Z</dcterms:modified>
</cp:coreProperties>
</file>