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3" r:id="rId1"/>
  </p:sldMasterIdLst>
  <p:notesMasterIdLst>
    <p:notesMasterId r:id="rId12"/>
  </p:notesMasterIdLst>
  <p:sldIdLst>
    <p:sldId id="280" r:id="rId2"/>
    <p:sldId id="281" r:id="rId3"/>
    <p:sldId id="279" r:id="rId4"/>
    <p:sldId id="275" r:id="rId5"/>
    <p:sldId id="278" r:id="rId6"/>
    <p:sldId id="282" r:id="rId7"/>
    <p:sldId id="270" r:id="rId8"/>
    <p:sldId id="258" r:id="rId9"/>
    <p:sldId id="284" r:id="rId10"/>
    <p:sldId id="283" r:id="rId11"/>
  </p:sldIdLst>
  <p:sldSz cx="13439775" cy="7559675"/>
  <p:notesSz cx="6858000" cy="9144000"/>
  <p:embeddedFontLst>
    <p:embeddedFont>
      <p:font typeface="Roboto Black" panose="020B0604020202020204" charset="0"/>
      <p:bold r:id="rId13"/>
      <p:boldItalic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Roboto Condensed Light" panose="020B0604020202020204" charset="0"/>
      <p:regular r:id="rId19"/>
      <p: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Condensed" panose="020B060402020202020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1513"/>
    <a:srgbClr val="143B5C"/>
    <a:srgbClr val="1D5786"/>
    <a:srgbClr val="0B2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624" y="96"/>
      </p:cViewPr>
      <p:guideLst>
        <p:guide orient="horz" pos="2381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D5DFD-07E6-494C-972C-05EB9A526B5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14797-6F8C-4A80-9809-CA38AF3198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8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14797-6F8C-4A80-9809-CA38AF31981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12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9220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CFC0D0-51CA-4640-BB53-6CEF8C07D459}" type="slidenum">
              <a:rPr lang="fr-CA" altLang="ru-RU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fr-CA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2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2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4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71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1149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  <p15:guide id="2" pos="8139">
          <p15:clr>
            <a:srgbClr val="FBAE40"/>
          </p15:clr>
        </p15:guide>
        <p15:guide id="3" orient="horz" pos="226">
          <p15:clr>
            <a:srgbClr val="FBAE40"/>
          </p15:clr>
        </p15:guide>
        <p15:guide id="4" orient="horz" pos="45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53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CC9B52-E524-4F61-BDFB-3EA581A94FE7}"/>
              </a:ext>
            </a:extLst>
          </p:cNvPr>
          <p:cNvSpPr/>
          <p:nvPr userDrawn="1"/>
        </p:nvSpPr>
        <p:spPr>
          <a:xfrm>
            <a:off x="518835" y="358778"/>
            <a:ext cx="12402109" cy="6842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663291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27" userDrawn="1">
          <p15:clr>
            <a:srgbClr val="FBAE40"/>
          </p15:clr>
        </p15:guide>
        <p15:guide id="2" pos="8139" userDrawn="1">
          <p15:clr>
            <a:srgbClr val="FBAE40"/>
          </p15:clr>
        </p15:guide>
        <p15:guide id="3" orient="horz" pos="226" userDrawn="1">
          <p15:clr>
            <a:srgbClr val="FBAE40"/>
          </p15:clr>
        </p15:guide>
        <p15:guide id="4" orient="horz" pos="45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2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1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A972DC-E9F2-4564-9F91-C89E8850D111}" type="datetime2">
              <a:rPr lang="en-US" altLang="ru-RU" smtClean="0"/>
              <a:pPr>
                <a:defRPr/>
              </a:pPr>
              <a:t>Wednesday, June 14, 2023</a:t>
            </a:fld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B9B9C-5BD8-4908-84E1-8547C62A7C90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949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28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7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0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4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1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49" r:id="rId13"/>
    <p:sldLayoutId id="2147483651" r:id="rId14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625A5-1EDE-481B-86BA-144AA0716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r="2502"/>
          <a:stretch/>
        </p:blipFill>
        <p:spPr>
          <a:xfrm>
            <a:off x="995470" y="-3170"/>
            <a:ext cx="11427200" cy="756284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BEF035-0FE3-441E-8D25-907206EE730A}"/>
              </a:ext>
            </a:extLst>
          </p:cNvPr>
          <p:cNvSpPr/>
          <p:nvPr/>
        </p:nvSpPr>
        <p:spPr>
          <a:xfrm>
            <a:off x="2350" y="-16087"/>
            <a:ext cx="13439775" cy="7588677"/>
          </a:xfrm>
          <a:prstGeom prst="rect">
            <a:avLst/>
          </a:prstGeom>
          <a:solidFill>
            <a:srgbClr val="143B5C">
              <a:alpha val="7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6C6FCB4-1ED2-4984-AFE7-43D1C807E9F0}"/>
              </a:ext>
            </a:extLst>
          </p:cNvPr>
          <p:cNvGrpSpPr/>
          <p:nvPr/>
        </p:nvGrpSpPr>
        <p:grpSpPr>
          <a:xfrm>
            <a:off x="3376854" y="2820202"/>
            <a:ext cx="6508290" cy="2646196"/>
            <a:chOff x="4912518" y="3606046"/>
            <a:chExt cx="5312338" cy="2108490"/>
          </a:xfrm>
        </p:grpSpPr>
        <p:sp>
          <p:nvSpPr>
            <p:cNvPr id="30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4912518" y="3608387"/>
              <a:ext cx="340901" cy="516905"/>
            </a:xfrm>
            <a:custGeom>
              <a:avLst/>
              <a:gdLst>
                <a:gd name="connsiteX0" fmla="*/ -253 w 340901"/>
                <a:gd name="connsiteY0" fmla="*/ -530 h 516905"/>
                <a:gd name="connsiteX1" fmla="*/ 340649 w 340901"/>
                <a:gd name="connsiteY1" fmla="*/ -530 h 516905"/>
                <a:gd name="connsiteX2" fmla="*/ 340649 w 340901"/>
                <a:gd name="connsiteY2" fmla="*/ 340955 h 516905"/>
                <a:gd name="connsiteX3" fmla="*/ 96230 w 340901"/>
                <a:gd name="connsiteY3" fmla="*/ 340955 h 516905"/>
                <a:gd name="connsiteX4" fmla="*/ 96230 w 340901"/>
                <a:gd name="connsiteY4" fmla="*/ 516376 h 516905"/>
                <a:gd name="connsiteX5" fmla="*/ -253 w 340901"/>
                <a:gd name="connsiteY5" fmla="*/ 516376 h 516905"/>
                <a:gd name="connsiteX6" fmla="*/ 96230 w 340901"/>
                <a:gd name="connsiteY6" fmla="*/ 95950 h 516905"/>
                <a:gd name="connsiteX7" fmla="*/ 96230 w 340901"/>
                <a:gd name="connsiteY7" fmla="*/ 243890 h 516905"/>
                <a:gd name="connsiteX8" fmla="*/ 244168 w 340901"/>
                <a:gd name="connsiteY8" fmla="*/ 243890 h 516905"/>
                <a:gd name="connsiteX9" fmla="*/ 244168 w 340901"/>
                <a:gd name="connsiteY9" fmla="*/ 95950 h 5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901" h="516905">
                  <a:moveTo>
                    <a:pt x="-253" y="-530"/>
                  </a:moveTo>
                  <a:lnTo>
                    <a:pt x="340649" y="-530"/>
                  </a:lnTo>
                  <a:lnTo>
                    <a:pt x="340649" y="340955"/>
                  </a:lnTo>
                  <a:lnTo>
                    <a:pt x="96230" y="340955"/>
                  </a:lnTo>
                  <a:lnTo>
                    <a:pt x="96230" y="516376"/>
                  </a:lnTo>
                  <a:lnTo>
                    <a:pt x="-253" y="516376"/>
                  </a:lnTo>
                  <a:close/>
                  <a:moveTo>
                    <a:pt x="96230" y="95950"/>
                  </a:moveTo>
                  <a:lnTo>
                    <a:pt x="96230" y="243890"/>
                  </a:lnTo>
                  <a:lnTo>
                    <a:pt x="244168" y="243890"/>
                  </a:lnTo>
                  <a:lnTo>
                    <a:pt x="244168" y="95950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1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5402529" y="3609555"/>
              <a:ext cx="340901" cy="513986"/>
            </a:xfrm>
            <a:custGeom>
              <a:avLst/>
              <a:gdLst>
                <a:gd name="connsiteX0" fmla="*/ 244167 w 340901"/>
                <a:gd name="connsiteY0" fmla="*/ 415803 h 513986"/>
                <a:gd name="connsiteX1" fmla="*/ 244167 w 340901"/>
                <a:gd name="connsiteY1" fmla="*/ 291839 h 513986"/>
                <a:gd name="connsiteX2" fmla="*/ -253 w 340901"/>
                <a:gd name="connsiteY2" fmla="*/ 291839 h 513986"/>
                <a:gd name="connsiteX3" fmla="*/ -253 w 340901"/>
                <a:gd name="connsiteY3" fmla="*/ -530 h 513986"/>
                <a:gd name="connsiteX4" fmla="*/ 96229 w 340901"/>
                <a:gd name="connsiteY4" fmla="*/ -530 h 513986"/>
                <a:gd name="connsiteX5" fmla="*/ 96229 w 340901"/>
                <a:gd name="connsiteY5" fmla="*/ 195945 h 513986"/>
                <a:gd name="connsiteX6" fmla="*/ 244167 w 340901"/>
                <a:gd name="connsiteY6" fmla="*/ 195945 h 513986"/>
                <a:gd name="connsiteX7" fmla="*/ 244167 w 340901"/>
                <a:gd name="connsiteY7" fmla="*/ -530 h 513986"/>
                <a:gd name="connsiteX8" fmla="*/ 340649 w 340901"/>
                <a:gd name="connsiteY8" fmla="*/ -530 h 513986"/>
                <a:gd name="connsiteX9" fmla="*/ 340649 w 340901"/>
                <a:gd name="connsiteY9" fmla="*/ 513457 h 513986"/>
                <a:gd name="connsiteX10" fmla="*/ -253 w 340901"/>
                <a:gd name="connsiteY10" fmla="*/ 513457 h 513986"/>
                <a:gd name="connsiteX11" fmla="*/ -253 w 340901"/>
                <a:gd name="connsiteY11" fmla="*/ 416974 h 51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901" h="513986">
                  <a:moveTo>
                    <a:pt x="244167" y="415803"/>
                  </a:moveTo>
                  <a:lnTo>
                    <a:pt x="244167" y="291839"/>
                  </a:lnTo>
                  <a:lnTo>
                    <a:pt x="-253" y="291839"/>
                  </a:lnTo>
                  <a:lnTo>
                    <a:pt x="-253" y="-530"/>
                  </a:lnTo>
                  <a:lnTo>
                    <a:pt x="96229" y="-530"/>
                  </a:lnTo>
                  <a:lnTo>
                    <a:pt x="96229" y="195945"/>
                  </a:lnTo>
                  <a:lnTo>
                    <a:pt x="244167" y="195945"/>
                  </a:lnTo>
                  <a:lnTo>
                    <a:pt x="244167" y="-530"/>
                  </a:lnTo>
                  <a:lnTo>
                    <a:pt x="340649" y="-530"/>
                  </a:lnTo>
                  <a:lnTo>
                    <a:pt x="340649" y="513457"/>
                  </a:lnTo>
                  <a:lnTo>
                    <a:pt x="-253" y="513457"/>
                  </a:lnTo>
                  <a:lnTo>
                    <a:pt x="-253" y="416974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2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5892537" y="3606046"/>
              <a:ext cx="344411" cy="513986"/>
            </a:xfrm>
            <a:custGeom>
              <a:avLst/>
              <a:gdLst>
                <a:gd name="connsiteX0" fmla="*/ 99154 w 344411"/>
                <a:gd name="connsiteY0" fmla="*/ 419311 h 513986"/>
                <a:gd name="connsiteX1" fmla="*/ 247092 w 344411"/>
                <a:gd name="connsiteY1" fmla="*/ 419311 h 513986"/>
                <a:gd name="connsiteX2" fmla="*/ 247092 w 344411"/>
                <a:gd name="connsiteY2" fmla="*/ 360838 h 513986"/>
                <a:gd name="connsiteX3" fmla="*/ 344159 w 344411"/>
                <a:gd name="connsiteY3" fmla="*/ 360838 h 513986"/>
                <a:gd name="connsiteX4" fmla="*/ 344159 w 344411"/>
                <a:gd name="connsiteY4" fmla="*/ 513457 h 513986"/>
                <a:gd name="connsiteX5" fmla="*/ -253 w 344411"/>
                <a:gd name="connsiteY5" fmla="*/ 513457 h 513986"/>
                <a:gd name="connsiteX6" fmla="*/ -253 w 344411"/>
                <a:gd name="connsiteY6" fmla="*/ -530 h 513986"/>
                <a:gd name="connsiteX7" fmla="*/ 341236 w 344411"/>
                <a:gd name="connsiteY7" fmla="*/ -530 h 513986"/>
                <a:gd name="connsiteX8" fmla="*/ 341236 w 344411"/>
                <a:gd name="connsiteY8" fmla="*/ 152671 h 513986"/>
                <a:gd name="connsiteX9" fmla="*/ 244169 w 344411"/>
                <a:gd name="connsiteY9" fmla="*/ 152671 h 513986"/>
                <a:gd name="connsiteX10" fmla="*/ 244169 w 344411"/>
                <a:gd name="connsiteY10" fmla="*/ 94198 h 513986"/>
                <a:gd name="connsiteX11" fmla="*/ 99154 w 344411"/>
                <a:gd name="connsiteY11" fmla="*/ 94198 h 51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4411" h="513986">
                  <a:moveTo>
                    <a:pt x="99154" y="419311"/>
                  </a:moveTo>
                  <a:lnTo>
                    <a:pt x="247092" y="419311"/>
                  </a:lnTo>
                  <a:lnTo>
                    <a:pt x="247092" y="360838"/>
                  </a:lnTo>
                  <a:lnTo>
                    <a:pt x="344159" y="360838"/>
                  </a:lnTo>
                  <a:lnTo>
                    <a:pt x="344159" y="513457"/>
                  </a:lnTo>
                  <a:lnTo>
                    <a:pt x="-253" y="513457"/>
                  </a:lnTo>
                  <a:lnTo>
                    <a:pt x="-253" y="-530"/>
                  </a:lnTo>
                  <a:lnTo>
                    <a:pt x="341236" y="-530"/>
                  </a:lnTo>
                  <a:lnTo>
                    <a:pt x="341236" y="152671"/>
                  </a:lnTo>
                  <a:lnTo>
                    <a:pt x="244169" y="152671"/>
                  </a:lnTo>
                  <a:lnTo>
                    <a:pt x="244169" y="94198"/>
                  </a:lnTo>
                  <a:lnTo>
                    <a:pt x="99154" y="94198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3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6356819" y="3608387"/>
              <a:ext cx="361368" cy="513982"/>
            </a:xfrm>
            <a:custGeom>
              <a:avLst/>
              <a:gdLst>
                <a:gd name="connsiteX0" fmla="*/ 111432 w 361368"/>
                <a:gd name="connsiteY0" fmla="*/ 366684 h 513982"/>
                <a:gd name="connsiteX1" fmla="*/ 96814 w 361368"/>
                <a:gd name="connsiteY1" fmla="*/ 513453 h 513982"/>
                <a:gd name="connsiteX2" fmla="*/ -253 w 361368"/>
                <a:gd name="connsiteY2" fmla="*/ 513453 h 513982"/>
                <a:gd name="connsiteX3" fmla="*/ 52959 w 361368"/>
                <a:gd name="connsiteY3" fmla="*/ -530 h 513982"/>
                <a:gd name="connsiteX4" fmla="*/ 307905 w 361368"/>
                <a:gd name="connsiteY4" fmla="*/ -530 h 513982"/>
                <a:gd name="connsiteX5" fmla="*/ 361116 w 361368"/>
                <a:gd name="connsiteY5" fmla="*/ 513453 h 513982"/>
                <a:gd name="connsiteX6" fmla="*/ 264050 w 361368"/>
                <a:gd name="connsiteY6" fmla="*/ 513453 h 513982"/>
                <a:gd name="connsiteX7" fmla="*/ 249431 w 361368"/>
                <a:gd name="connsiteY7" fmla="*/ 366684 h 513982"/>
                <a:gd name="connsiteX8" fmla="*/ 140086 w 361368"/>
                <a:gd name="connsiteY8" fmla="*/ 95950 h 513982"/>
                <a:gd name="connsiteX9" fmla="*/ 120203 w 361368"/>
                <a:gd name="connsiteY9" fmla="*/ 284822 h 513982"/>
                <a:gd name="connsiteX10" fmla="*/ 240659 w 361368"/>
                <a:gd name="connsiteY10" fmla="*/ 284822 h 513982"/>
                <a:gd name="connsiteX11" fmla="*/ 220778 w 361368"/>
                <a:gd name="connsiteY11" fmla="*/ 95950 h 5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368" h="513982">
                  <a:moveTo>
                    <a:pt x="111432" y="366684"/>
                  </a:moveTo>
                  <a:lnTo>
                    <a:pt x="96814" y="513453"/>
                  </a:lnTo>
                  <a:lnTo>
                    <a:pt x="-253" y="513453"/>
                  </a:lnTo>
                  <a:lnTo>
                    <a:pt x="52959" y="-530"/>
                  </a:lnTo>
                  <a:lnTo>
                    <a:pt x="307905" y="-530"/>
                  </a:lnTo>
                  <a:lnTo>
                    <a:pt x="361116" y="513453"/>
                  </a:lnTo>
                  <a:lnTo>
                    <a:pt x="264050" y="513453"/>
                  </a:lnTo>
                  <a:lnTo>
                    <a:pt x="249431" y="366684"/>
                  </a:lnTo>
                  <a:close/>
                  <a:moveTo>
                    <a:pt x="140086" y="95950"/>
                  </a:moveTo>
                  <a:lnTo>
                    <a:pt x="120203" y="284822"/>
                  </a:lnTo>
                  <a:lnTo>
                    <a:pt x="240659" y="284822"/>
                  </a:lnTo>
                  <a:lnTo>
                    <a:pt x="220778" y="95950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4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6840981" y="3608387"/>
              <a:ext cx="341486" cy="515738"/>
            </a:xfrm>
            <a:custGeom>
              <a:avLst/>
              <a:gdLst>
                <a:gd name="connsiteX0" fmla="*/ -253 w 341486"/>
                <a:gd name="connsiteY0" fmla="*/ 513453 h 515738"/>
                <a:gd name="connsiteX1" fmla="*/ -253 w 341486"/>
                <a:gd name="connsiteY1" fmla="*/ -530 h 515738"/>
                <a:gd name="connsiteX2" fmla="*/ 341234 w 341486"/>
                <a:gd name="connsiteY2" fmla="*/ -530 h 515738"/>
                <a:gd name="connsiteX3" fmla="*/ 341234 w 341486"/>
                <a:gd name="connsiteY3" fmla="*/ 183075 h 515738"/>
                <a:gd name="connsiteX4" fmla="*/ 275160 w 341486"/>
                <a:gd name="connsiteY4" fmla="*/ 257923 h 515738"/>
                <a:gd name="connsiteX5" fmla="*/ 341234 w 341486"/>
                <a:gd name="connsiteY5" fmla="*/ 331601 h 515738"/>
                <a:gd name="connsiteX6" fmla="*/ 341234 w 341486"/>
                <a:gd name="connsiteY6" fmla="*/ 515209 h 515738"/>
                <a:gd name="connsiteX7" fmla="*/ 190372 w 341486"/>
                <a:gd name="connsiteY7" fmla="*/ 204128 h 515738"/>
                <a:gd name="connsiteX8" fmla="*/ 244753 w 341486"/>
                <a:gd name="connsiteY8" fmla="*/ 142732 h 515738"/>
                <a:gd name="connsiteX9" fmla="*/ 244753 w 341486"/>
                <a:gd name="connsiteY9" fmla="*/ 95950 h 515738"/>
                <a:gd name="connsiteX10" fmla="*/ 96814 w 341486"/>
                <a:gd name="connsiteY10" fmla="*/ 95950 h 515738"/>
                <a:gd name="connsiteX11" fmla="*/ 96814 w 341486"/>
                <a:gd name="connsiteY11" fmla="*/ 204128 h 515738"/>
                <a:gd name="connsiteX12" fmla="*/ 96814 w 341486"/>
                <a:gd name="connsiteY12" fmla="*/ 308210 h 515738"/>
                <a:gd name="connsiteX13" fmla="*/ 96814 w 341486"/>
                <a:gd name="connsiteY13" fmla="*/ 416970 h 515738"/>
                <a:gd name="connsiteX14" fmla="*/ 244753 w 341486"/>
                <a:gd name="connsiteY14" fmla="*/ 416970 h 515738"/>
                <a:gd name="connsiteX15" fmla="*/ 244753 w 341486"/>
                <a:gd name="connsiteY15" fmla="*/ 369607 h 515738"/>
                <a:gd name="connsiteX16" fmla="*/ 190372 w 341486"/>
                <a:gd name="connsiteY16" fmla="*/ 311133 h 51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1486" h="515738">
                  <a:moveTo>
                    <a:pt x="-253" y="513453"/>
                  </a:moveTo>
                  <a:lnTo>
                    <a:pt x="-253" y="-530"/>
                  </a:lnTo>
                  <a:lnTo>
                    <a:pt x="341234" y="-530"/>
                  </a:lnTo>
                  <a:lnTo>
                    <a:pt x="341234" y="183075"/>
                  </a:lnTo>
                  <a:lnTo>
                    <a:pt x="275160" y="257923"/>
                  </a:lnTo>
                  <a:lnTo>
                    <a:pt x="341234" y="331601"/>
                  </a:lnTo>
                  <a:lnTo>
                    <a:pt x="341234" y="515209"/>
                  </a:lnTo>
                  <a:close/>
                  <a:moveTo>
                    <a:pt x="190372" y="204128"/>
                  </a:moveTo>
                  <a:lnTo>
                    <a:pt x="244753" y="142732"/>
                  </a:lnTo>
                  <a:lnTo>
                    <a:pt x="244753" y="95950"/>
                  </a:lnTo>
                  <a:lnTo>
                    <a:pt x="96814" y="95950"/>
                  </a:lnTo>
                  <a:lnTo>
                    <a:pt x="96814" y="204128"/>
                  </a:lnTo>
                  <a:close/>
                  <a:moveTo>
                    <a:pt x="96814" y="308210"/>
                  </a:moveTo>
                  <a:lnTo>
                    <a:pt x="96814" y="416970"/>
                  </a:lnTo>
                  <a:lnTo>
                    <a:pt x="244753" y="416970"/>
                  </a:lnTo>
                  <a:lnTo>
                    <a:pt x="244753" y="369607"/>
                  </a:lnTo>
                  <a:lnTo>
                    <a:pt x="190372" y="311133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5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7330991" y="3608387"/>
              <a:ext cx="363706" cy="513982"/>
            </a:xfrm>
            <a:custGeom>
              <a:avLst/>
              <a:gdLst>
                <a:gd name="connsiteX0" fmla="*/ 266388 w 363706"/>
                <a:gd name="connsiteY0" fmla="*/ -530 h 513982"/>
                <a:gd name="connsiteX1" fmla="*/ 363454 w 363706"/>
                <a:gd name="connsiteY1" fmla="*/ -530 h 513982"/>
                <a:gd name="connsiteX2" fmla="*/ 363454 w 363706"/>
                <a:gd name="connsiteY2" fmla="*/ 513453 h 513982"/>
                <a:gd name="connsiteX3" fmla="*/ 266388 w 363706"/>
                <a:gd name="connsiteY3" fmla="*/ 513453 h 513982"/>
                <a:gd name="connsiteX4" fmla="*/ 266388 w 363706"/>
                <a:gd name="connsiteY4" fmla="*/ 199450 h 513982"/>
                <a:gd name="connsiteX5" fmla="*/ 96814 w 363706"/>
                <a:gd name="connsiteY5" fmla="*/ 513453 h 513982"/>
                <a:gd name="connsiteX6" fmla="*/ -253 w 363706"/>
                <a:gd name="connsiteY6" fmla="*/ 513453 h 513982"/>
                <a:gd name="connsiteX7" fmla="*/ -253 w 363706"/>
                <a:gd name="connsiteY7" fmla="*/ -530 h 513982"/>
                <a:gd name="connsiteX8" fmla="*/ 96814 w 363706"/>
                <a:gd name="connsiteY8" fmla="*/ -530 h 513982"/>
                <a:gd name="connsiteX9" fmla="*/ 96814 w 363706"/>
                <a:gd name="connsiteY9" fmla="*/ 316397 h 5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3706" h="513982">
                  <a:moveTo>
                    <a:pt x="266388" y="-530"/>
                  </a:moveTo>
                  <a:lnTo>
                    <a:pt x="363454" y="-530"/>
                  </a:lnTo>
                  <a:lnTo>
                    <a:pt x="363454" y="513453"/>
                  </a:lnTo>
                  <a:lnTo>
                    <a:pt x="266388" y="513453"/>
                  </a:lnTo>
                  <a:lnTo>
                    <a:pt x="266388" y="199450"/>
                  </a:lnTo>
                  <a:lnTo>
                    <a:pt x="96814" y="513453"/>
                  </a:lnTo>
                  <a:lnTo>
                    <a:pt x="-253" y="513453"/>
                  </a:lnTo>
                  <a:lnTo>
                    <a:pt x="-253" y="-530"/>
                  </a:lnTo>
                  <a:lnTo>
                    <a:pt x="96814" y="-530"/>
                  </a:lnTo>
                  <a:lnTo>
                    <a:pt x="96814" y="316397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6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7817493" y="3608387"/>
              <a:ext cx="361952" cy="513982"/>
            </a:xfrm>
            <a:custGeom>
              <a:avLst/>
              <a:gdLst>
                <a:gd name="connsiteX0" fmla="*/ 112018 w 361952"/>
                <a:gd name="connsiteY0" fmla="*/ 366684 h 513982"/>
                <a:gd name="connsiteX1" fmla="*/ 96814 w 361952"/>
                <a:gd name="connsiteY1" fmla="*/ 513453 h 513982"/>
                <a:gd name="connsiteX2" fmla="*/ -253 w 361952"/>
                <a:gd name="connsiteY2" fmla="*/ 513453 h 513982"/>
                <a:gd name="connsiteX3" fmla="*/ 52959 w 361952"/>
                <a:gd name="connsiteY3" fmla="*/ -530 h 513982"/>
                <a:gd name="connsiteX4" fmla="*/ 308489 w 361952"/>
                <a:gd name="connsiteY4" fmla="*/ -530 h 513982"/>
                <a:gd name="connsiteX5" fmla="*/ 361700 w 361952"/>
                <a:gd name="connsiteY5" fmla="*/ 513453 h 513982"/>
                <a:gd name="connsiteX6" fmla="*/ 264633 w 361952"/>
                <a:gd name="connsiteY6" fmla="*/ 513453 h 513982"/>
                <a:gd name="connsiteX7" fmla="*/ 249430 w 361952"/>
                <a:gd name="connsiteY7" fmla="*/ 366684 h 513982"/>
                <a:gd name="connsiteX8" fmla="*/ 140084 w 361952"/>
                <a:gd name="connsiteY8" fmla="*/ 95950 h 513982"/>
                <a:gd name="connsiteX9" fmla="*/ 120789 w 361952"/>
                <a:gd name="connsiteY9" fmla="*/ 284822 h 513982"/>
                <a:gd name="connsiteX10" fmla="*/ 237736 w 361952"/>
                <a:gd name="connsiteY10" fmla="*/ 284822 h 513982"/>
                <a:gd name="connsiteX11" fmla="*/ 218439 w 361952"/>
                <a:gd name="connsiteY11" fmla="*/ 95950 h 5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952" h="513982">
                  <a:moveTo>
                    <a:pt x="112018" y="366684"/>
                  </a:moveTo>
                  <a:lnTo>
                    <a:pt x="96814" y="513453"/>
                  </a:lnTo>
                  <a:lnTo>
                    <a:pt x="-253" y="513453"/>
                  </a:lnTo>
                  <a:lnTo>
                    <a:pt x="52959" y="-530"/>
                  </a:lnTo>
                  <a:lnTo>
                    <a:pt x="308489" y="-530"/>
                  </a:lnTo>
                  <a:lnTo>
                    <a:pt x="361700" y="513453"/>
                  </a:lnTo>
                  <a:lnTo>
                    <a:pt x="264633" y="513453"/>
                  </a:lnTo>
                  <a:lnTo>
                    <a:pt x="249430" y="366684"/>
                  </a:lnTo>
                  <a:close/>
                  <a:moveTo>
                    <a:pt x="140084" y="95950"/>
                  </a:moveTo>
                  <a:lnTo>
                    <a:pt x="120789" y="284822"/>
                  </a:lnTo>
                  <a:lnTo>
                    <a:pt x="237736" y="284822"/>
                  </a:lnTo>
                  <a:lnTo>
                    <a:pt x="218439" y="95950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7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8302241" y="3608387"/>
              <a:ext cx="341486" cy="513982"/>
            </a:xfrm>
            <a:custGeom>
              <a:avLst/>
              <a:gdLst>
                <a:gd name="connsiteX0" fmla="*/ 96814 w 341486"/>
                <a:gd name="connsiteY0" fmla="*/ 513453 h 513982"/>
                <a:gd name="connsiteX1" fmla="*/ -253 w 341486"/>
                <a:gd name="connsiteY1" fmla="*/ 513453 h 513982"/>
                <a:gd name="connsiteX2" fmla="*/ -253 w 341486"/>
                <a:gd name="connsiteY2" fmla="*/ -530 h 513982"/>
                <a:gd name="connsiteX3" fmla="*/ 341234 w 341486"/>
                <a:gd name="connsiteY3" fmla="*/ -530 h 513982"/>
                <a:gd name="connsiteX4" fmla="*/ 341234 w 341486"/>
                <a:gd name="connsiteY4" fmla="*/ 513453 h 513982"/>
                <a:gd name="connsiteX5" fmla="*/ 244753 w 341486"/>
                <a:gd name="connsiteY5" fmla="*/ 513453 h 513982"/>
                <a:gd name="connsiteX6" fmla="*/ 244753 w 341486"/>
                <a:gd name="connsiteY6" fmla="*/ 95950 h 513982"/>
                <a:gd name="connsiteX7" fmla="*/ 96814 w 341486"/>
                <a:gd name="connsiteY7" fmla="*/ 95950 h 5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486" h="513982">
                  <a:moveTo>
                    <a:pt x="96814" y="513453"/>
                  </a:moveTo>
                  <a:lnTo>
                    <a:pt x="-253" y="513453"/>
                  </a:lnTo>
                  <a:lnTo>
                    <a:pt x="-253" y="-530"/>
                  </a:lnTo>
                  <a:lnTo>
                    <a:pt x="341234" y="-530"/>
                  </a:lnTo>
                  <a:lnTo>
                    <a:pt x="341234" y="513453"/>
                  </a:lnTo>
                  <a:lnTo>
                    <a:pt x="244753" y="513453"/>
                  </a:lnTo>
                  <a:lnTo>
                    <a:pt x="244753" y="95950"/>
                  </a:lnTo>
                  <a:lnTo>
                    <a:pt x="96814" y="95950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8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8792251" y="3608387"/>
              <a:ext cx="341486" cy="516905"/>
            </a:xfrm>
            <a:custGeom>
              <a:avLst/>
              <a:gdLst>
                <a:gd name="connsiteX0" fmla="*/ -253 w 341486"/>
                <a:gd name="connsiteY0" fmla="*/ -530 h 516905"/>
                <a:gd name="connsiteX1" fmla="*/ 341234 w 341486"/>
                <a:gd name="connsiteY1" fmla="*/ -530 h 516905"/>
                <a:gd name="connsiteX2" fmla="*/ 341234 w 341486"/>
                <a:gd name="connsiteY2" fmla="*/ 340955 h 516905"/>
                <a:gd name="connsiteX3" fmla="*/ 96229 w 341486"/>
                <a:gd name="connsiteY3" fmla="*/ 340955 h 516905"/>
                <a:gd name="connsiteX4" fmla="*/ 96229 w 341486"/>
                <a:gd name="connsiteY4" fmla="*/ 516376 h 516905"/>
                <a:gd name="connsiteX5" fmla="*/ -253 w 341486"/>
                <a:gd name="connsiteY5" fmla="*/ 516376 h 516905"/>
                <a:gd name="connsiteX6" fmla="*/ 96812 w 341486"/>
                <a:gd name="connsiteY6" fmla="*/ 95950 h 516905"/>
                <a:gd name="connsiteX7" fmla="*/ 96812 w 341486"/>
                <a:gd name="connsiteY7" fmla="*/ 243890 h 516905"/>
                <a:gd name="connsiteX8" fmla="*/ 244751 w 341486"/>
                <a:gd name="connsiteY8" fmla="*/ 243890 h 516905"/>
                <a:gd name="connsiteX9" fmla="*/ 244751 w 341486"/>
                <a:gd name="connsiteY9" fmla="*/ 95950 h 5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1486" h="516905">
                  <a:moveTo>
                    <a:pt x="-253" y="-530"/>
                  </a:moveTo>
                  <a:lnTo>
                    <a:pt x="341234" y="-530"/>
                  </a:lnTo>
                  <a:lnTo>
                    <a:pt x="341234" y="340955"/>
                  </a:lnTo>
                  <a:lnTo>
                    <a:pt x="96229" y="340955"/>
                  </a:lnTo>
                  <a:lnTo>
                    <a:pt x="96229" y="516376"/>
                  </a:lnTo>
                  <a:lnTo>
                    <a:pt x="-253" y="516376"/>
                  </a:lnTo>
                  <a:close/>
                  <a:moveTo>
                    <a:pt x="96812" y="95950"/>
                  </a:moveTo>
                  <a:lnTo>
                    <a:pt x="96812" y="243890"/>
                  </a:lnTo>
                  <a:lnTo>
                    <a:pt x="244751" y="243890"/>
                  </a:lnTo>
                  <a:lnTo>
                    <a:pt x="244751" y="95950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9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9282259" y="3608387"/>
              <a:ext cx="341486" cy="513982"/>
            </a:xfrm>
            <a:custGeom>
              <a:avLst/>
              <a:gdLst>
                <a:gd name="connsiteX0" fmla="*/ 341234 w 341486"/>
                <a:gd name="connsiteY0" fmla="*/ 513453 h 513982"/>
                <a:gd name="connsiteX1" fmla="*/ -253 w 341486"/>
                <a:gd name="connsiteY1" fmla="*/ 513453 h 513982"/>
                <a:gd name="connsiteX2" fmla="*/ -253 w 341486"/>
                <a:gd name="connsiteY2" fmla="*/ -530 h 513982"/>
                <a:gd name="connsiteX3" fmla="*/ 341234 w 341486"/>
                <a:gd name="connsiteY3" fmla="*/ -530 h 513982"/>
                <a:gd name="connsiteX4" fmla="*/ 96814 w 341486"/>
                <a:gd name="connsiteY4" fmla="*/ 416970 h 513982"/>
                <a:gd name="connsiteX5" fmla="*/ 244753 w 341486"/>
                <a:gd name="connsiteY5" fmla="*/ 416970 h 513982"/>
                <a:gd name="connsiteX6" fmla="*/ 244753 w 341486"/>
                <a:gd name="connsiteY6" fmla="*/ 95950 h 513982"/>
                <a:gd name="connsiteX7" fmla="*/ 96814 w 341486"/>
                <a:gd name="connsiteY7" fmla="*/ 95950 h 5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486" h="513982">
                  <a:moveTo>
                    <a:pt x="341234" y="513453"/>
                  </a:moveTo>
                  <a:lnTo>
                    <a:pt x="-253" y="513453"/>
                  </a:lnTo>
                  <a:lnTo>
                    <a:pt x="-253" y="-530"/>
                  </a:lnTo>
                  <a:lnTo>
                    <a:pt x="341234" y="-530"/>
                  </a:lnTo>
                  <a:close/>
                  <a:moveTo>
                    <a:pt x="96814" y="416970"/>
                  </a:moveTo>
                  <a:lnTo>
                    <a:pt x="244753" y="416970"/>
                  </a:lnTo>
                  <a:lnTo>
                    <a:pt x="244753" y="95950"/>
                  </a:lnTo>
                  <a:lnTo>
                    <a:pt x="96814" y="95950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40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9772269" y="3609555"/>
              <a:ext cx="452587" cy="513986"/>
            </a:xfrm>
            <a:custGeom>
              <a:avLst/>
              <a:gdLst>
                <a:gd name="connsiteX0" fmla="*/ 226040 w 452587"/>
                <a:gd name="connsiteY0" fmla="*/ 373704 h 513986"/>
                <a:gd name="connsiteX1" fmla="*/ 96814 w 452587"/>
                <a:gd name="connsiteY1" fmla="*/ 173139 h 513986"/>
                <a:gd name="connsiteX2" fmla="*/ 96814 w 452587"/>
                <a:gd name="connsiteY2" fmla="*/ 513457 h 513986"/>
                <a:gd name="connsiteX3" fmla="*/ -253 w 452587"/>
                <a:gd name="connsiteY3" fmla="*/ 513457 h 513986"/>
                <a:gd name="connsiteX4" fmla="*/ -253 w 452587"/>
                <a:gd name="connsiteY4" fmla="*/ -530 h 513986"/>
                <a:gd name="connsiteX5" fmla="*/ 90966 w 452587"/>
                <a:gd name="connsiteY5" fmla="*/ -530 h 513986"/>
                <a:gd name="connsiteX6" fmla="*/ 226040 w 452587"/>
                <a:gd name="connsiteY6" fmla="*/ 201791 h 513986"/>
                <a:gd name="connsiteX7" fmla="*/ 360531 w 452587"/>
                <a:gd name="connsiteY7" fmla="*/ -530 h 513986"/>
                <a:gd name="connsiteX8" fmla="*/ 452335 w 452587"/>
                <a:gd name="connsiteY8" fmla="*/ -530 h 513986"/>
                <a:gd name="connsiteX9" fmla="*/ 452335 w 452587"/>
                <a:gd name="connsiteY9" fmla="*/ 513457 h 513986"/>
                <a:gd name="connsiteX10" fmla="*/ 355269 w 452587"/>
                <a:gd name="connsiteY10" fmla="*/ 513457 h 513986"/>
                <a:gd name="connsiteX11" fmla="*/ 355269 w 452587"/>
                <a:gd name="connsiteY11" fmla="*/ 173139 h 51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2587" h="513986">
                  <a:moveTo>
                    <a:pt x="226040" y="373704"/>
                  </a:moveTo>
                  <a:lnTo>
                    <a:pt x="96814" y="173139"/>
                  </a:lnTo>
                  <a:lnTo>
                    <a:pt x="96814" y="513457"/>
                  </a:lnTo>
                  <a:lnTo>
                    <a:pt x="-253" y="513457"/>
                  </a:lnTo>
                  <a:lnTo>
                    <a:pt x="-253" y="-530"/>
                  </a:lnTo>
                  <a:lnTo>
                    <a:pt x="90966" y="-530"/>
                  </a:lnTo>
                  <a:lnTo>
                    <a:pt x="226040" y="201791"/>
                  </a:lnTo>
                  <a:lnTo>
                    <a:pt x="360531" y="-530"/>
                  </a:lnTo>
                  <a:lnTo>
                    <a:pt x="452335" y="-530"/>
                  </a:lnTo>
                  <a:lnTo>
                    <a:pt x="452335" y="513457"/>
                  </a:lnTo>
                  <a:lnTo>
                    <a:pt x="355269" y="513457"/>
                  </a:lnTo>
                  <a:lnTo>
                    <a:pt x="355269" y="173139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41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5880258" y="4802420"/>
              <a:ext cx="1627324" cy="450833"/>
            </a:xfrm>
            <a:custGeom>
              <a:avLst/>
              <a:gdLst>
                <a:gd name="connsiteX0" fmla="*/ 1125367 w 1627324"/>
                <a:gd name="connsiteY0" fmla="*/ 216409 h 450833"/>
                <a:gd name="connsiteX1" fmla="*/ 1627072 w 1627324"/>
                <a:gd name="connsiteY1" fmla="*/ 450304 h 450833"/>
                <a:gd name="connsiteX2" fmla="*/ 1627072 w 1627324"/>
                <a:gd name="connsiteY2" fmla="*/ 450304 h 450833"/>
                <a:gd name="connsiteX3" fmla="*/ 1110748 w 1627324"/>
                <a:gd name="connsiteY3" fmla="*/ -530 h 450833"/>
                <a:gd name="connsiteX4" fmla="*/ -253 w 1627324"/>
                <a:gd name="connsiteY4" fmla="*/ -530 h 450833"/>
                <a:gd name="connsiteX5" fmla="*/ 79856 w 1627324"/>
                <a:gd name="connsiteY5" fmla="*/ 162611 h 450833"/>
                <a:gd name="connsiteX6" fmla="*/ 170492 w 1627324"/>
                <a:gd name="connsiteY6" fmla="*/ 221085 h 45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324" h="450833">
                  <a:moveTo>
                    <a:pt x="1125367" y="216409"/>
                  </a:moveTo>
                  <a:lnTo>
                    <a:pt x="1627072" y="450304"/>
                  </a:lnTo>
                  <a:lnTo>
                    <a:pt x="1627072" y="450304"/>
                  </a:lnTo>
                  <a:lnTo>
                    <a:pt x="1110748" y="-530"/>
                  </a:lnTo>
                  <a:lnTo>
                    <a:pt x="-253" y="-530"/>
                  </a:lnTo>
                  <a:lnTo>
                    <a:pt x="79856" y="162611"/>
                  </a:lnTo>
                  <a:cubicBezTo>
                    <a:pt x="96054" y="198104"/>
                    <a:pt x="131431" y="220970"/>
                    <a:pt x="170492" y="221085"/>
                  </a:cubicBez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42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7607573" y="4796574"/>
              <a:ext cx="1627322" cy="456679"/>
            </a:xfrm>
            <a:custGeom>
              <a:avLst/>
              <a:gdLst>
                <a:gd name="connsiteX0" fmla="*/ 501451 w 1627322"/>
                <a:gd name="connsiteY0" fmla="*/ 222255 h 456679"/>
                <a:gd name="connsiteX1" fmla="*/ -253 w 1627322"/>
                <a:gd name="connsiteY1" fmla="*/ 456150 h 456679"/>
                <a:gd name="connsiteX2" fmla="*/ -253 w 1627322"/>
                <a:gd name="connsiteY2" fmla="*/ 456150 h 456679"/>
                <a:gd name="connsiteX3" fmla="*/ 516070 w 1627322"/>
                <a:gd name="connsiteY3" fmla="*/ -530 h 456679"/>
                <a:gd name="connsiteX4" fmla="*/ 1627071 w 1627322"/>
                <a:gd name="connsiteY4" fmla="*/ -530 h 456679"/>
                <a:gd name="connsiteX5" fmla="*/ 1546962 w 1627322"/>
                <a:gd name="connsiteY5" fmla="*/ 162611 h 456679"/>
                <a:gd name="connsiteX6" fmla="*/ 1456328 w 1627322"/>
                <a:gd name="connsiteY6" fmla="*/ 221085 h 45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7322" h="456679">
                  <a:moveTo>
                    <a:pt x="501451" y="222255"/>
                  </a:moveTo>
                  <a:lnTo>
                    <a:pt x="-253" y="456150"/>
                  </a:lnTo>
                  <a:lnTo>
                    <a:pt x="-253" y="456150"/>
                  </a:lnTo>
                  <a:lnTo>
                    <a:pt x="516070" y="-530"/>
                  </a:lnTo>
                  <a:lnTo>
                    <a:pt x="1627071" y="-530"/>
                  </a:lnTo>
                  <a:lnTo>
                    <a:pt x="1546962" y="162611"/>
                  </a:lnTo>
                  <a:cubicBezTo>
                    <a:pt x="1530764" y="198104"/>
                    <a:pt x="1495389" y="220967"/>
                    <a:pt x="1456328" y="221085"/>
                  </a:cubicBez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43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5412469" y="4442805"/>
              <a:ext cx="4290802" cy="813371"/>
            </a:xfrm>
            <a:custGeom>
              <a:avLst/>
              <a:gdLst>
                <a:gd name="connsiteX0" fmla="*/ 2728132 w 4290802"/>
                <a:gd name="connsiteY0" fmla="*/ 56 h 813371"/>
                <a:gd name="connsiteX1" fmla="*/ 2528736 w 4290802"/>
                <a:gd name="connsiteY1" fmla="*/ 311136 h 813371"/>
                <a:gd name="connsiteX2" fmla="*/ 1761561 w 4290802"/>
                <a:gd name="connsiteY2" fmla="*/ 311136 h 813371"/>
                <a:gd name="connsiteX3" fmla="*/ 1561580 w 4290802"/>
                <a:gd name="connsiteY3" fmla="*/ -530 h 813371"/>
                <a:gd name="connsiteX4" fmla="*/ -253 w 4290802"/>
                <a:gd name="connsiteY4" fmla="*/ -530 h 813371"/>
                <a:gd name="connsiteX5" fmla="*/ 108510 w 4290802"/>
                <a:gd name="connsiteY5" fmla="*/ 219332 h 813371"/>
                <a:gd name="connsiteX6" fmla="*/ 202651 w 4290802"/>
                <a:gd name="connsiteY6" fmla="*/ 277806 h 813371"/>
                <a:gd name="connsiteX7" fmla="*/ 1578538 w 4290802"/>
                <a:gd name="connsiteY7" fmla="*/ 277806 h 813371"/>
                <a:gd name="connsiteX8" fmla="*/ 2094862 w 4290802"/>
                <a:gd name="connsiteY8" fmla="*/ 812257 h 813371"/>
                <a:gd name="connsiteX9" fmla="*/ 1841670 w 4290802"/>
                <a:gd name="connsiteY9" fmla="*/ 436271 h 813371"/>
                <a:gd name="connsiteX10" fmla="*/ 2419799 w 4290802"/>
                <a:gd name="connsiteY10" fmla="*/ 407445 h 813371"/>
                <a:gd name="connsiteX11" fmla="*/ 2448627 w 4290802"/>
                <a:gd name="connsiteY11" fmla="*/ 436271 h 813371"/>
                <a:gd name="connsiteX12" fmla="*/ 2194852 w 4290802"/>
                <a:gd name="connsiteY12" fmla="*/ 812842 h 813371"/>
                <a:gd name="connsiteX13" fmla="*/ 2711174 w 4290802"/>
                <a:gd name="connsiteY13" fmla="*/ 278391 h 813371"/>
                <a:gd name="connsiteX14" fmla="*/ 4087646 w 4290802"/>
                <a:gd name="connsiteY14" fmla="*/ 278391 h 813371"/>
                <a:gd name="connsiteX15" fmla="*/ 4181788 w 4290802"/>
                <a:gd name="connsiteY15" fmla="*/ 219918 h 813371"/>
                <a:gd name="connsiteX16" fmla="*/ 4290550 w 4290802"/>
                <a:gd name="connsiteY16" fmla="*/ 56 h 81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90802" h="813371">
                  <a:moveTo>
                    <a:pt x="2728132" y="56"/>
                  </a:moveTo>
                  <a:lnTo>
                    <a:pt x="2528736" y="311136"/>
                  </a:lnTo>
                  <a:cubicBezTo>
                    <a:pt x="2314547" y="105019"/>
                    <a:pt x="1975750" y="105019"/>
                    <a:pt x="1761561" y="311136"/>
                  </a:cubicBezTo>
                  <a:lnTo>
                    <a:pt x="1561580" y="-530"/>
                  </a:lnTo>
                  <a:lnTo>
                    <a:pt x="-253" y="-530"/>
                  </a:lnTo>
                  <a:lnTo>
                    <a:pt x="108510" y="219332"/>
                  </a:lnTo>
                  <a:cubicBezTo>
                    <a:pt x="126285" y="255118"/>
                    <a:pt x="162715" y="277749"/>
                    <a:pt x="202651" y="277806"/>
                  </a:cubicBezTo>
                  <a:lnTo>
                    <a:pt x="1578538" y="277806"/>
                  </a:lnTo>
                  <a:lnTo>
                    <a:pt x="2094862" y="812257"/>
                  </a:lnTo>
                  <a:lnTo>
                    <a:pt x="1841670" y="436271"/>
                  </a:lnTo>
                  <a:cubicBezTo>
                    <a:pt x="1993350" y="268684"/>
                    <a:pt x="2252214" y="255760"/>
                    <a:pt x="2419799" y="407445"/>
                  </a:cubicBezTo>
                  <a:cubicBezTo>
                    <a:pt x="2429915" y="416563"/>
                    <a:pt x="2439505" y="426214"/>
                    <a:pt x="2448627" y="436271"/>
                  </a:cubicBezTo>
                  <a:lnTo>
                    <a:pt x="2194852" y="812842"/>
                  </a:lnTo>
                  <a:lnTo>
                    <a:pt x="2711174" y="278391"/>
                  </a:lnTo>
                  <a:lnTo>
                    <a:pt x="4087646" y="278391"/>
                  </a:lnTo>
                  <a:cubicBezTo>
                    <a:pt x="4127584" y="278334"/>
                    <a:pt x="4164013" y="255703"/>
                    <a:pt x="4181788" y="219918"/>
                  </a:cubicBezTo>
                  <a:lnTo>
                    <a:pt x="4290550" y="56"/>
                  </a:ln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44" name="Рисунок 28">
              <a:extLst>
                <a:ext uri="{FF2B5EF4-FFF2-40B4-BE49-F238E27FC236}">
                  <a16:creationId xmlns:a16="http://schemas.microsoft.com/office/drawing/2014/main" id="{3982F7DB-126D-444A-8486-9CB401BA39EA}"/>
                </a:ext>
              </a:extLst>
            </p:cNvPr>
            <p:cNvSpPr/>
            <p:nvPr/>
          </p:nvSpPr>
          <p:spPr>
            <a:xfrm>
              <a:off x="6315303" y="5094789"/>
              <a:ext cx="2485718" cy="619747"/>
            </a:xfrm>
            <a:custGeom>
              <a:avLst/>
              <a:gdLst>
                <a:gd name="connsiteX0" fmla="*/ 1793721 w 2485718"/>
                <a:gd name="connsiteY0" fmla="*/ -530 h 619747"/>
                <a:gd name="connsiteX1" fmla="*/ 1294357 w 2485718"/>
                <a:gd name="connsiteY1" fmla="*/ 154427 h 619747"/>
                <a:gd name="connsiteX2" fmla="*/ 1579123 w 2485718"/>
                <a:gd name="connsiteY2" fmla="*/ 301193 h 619747"/>
                <a:gd name="connsiteX3" fmla="*/ 1008946 w 2485718"/>
                <a:gd name="connsiteY3" fmla="*/ 401128 h 619747"/>
                <a:gd name="connsiteX4" fmla="*/ 909013 w 2485718"/>
                <a:gd name="connsiteY4" fmla="*/ 301193 h 619747"/>
                <a:gd name="connsiteX5" fmla="*/ 1189688 w 2485718"/>
                <a:gd name="connsiteY5" fmla="*/ 153257 h 619747"/>
                <a:gd name="connsiteX6" fmla="*/ 690322 w 2485718"/>
                <a:gd name="connsiteY6" fmla="*/ -530 h 619747"/>
                <a:gd name="connsiteX7" fmla="*/ -253 w 2485718"/>
                <a:gd name="connsiteY7" fmla="*/ -530 h 619747"/>
                <a:gd name="connsiteX8" fmla="*/ 62898 w 2485718"/>
                <a:gd name="connsiteY8" fmla="*/ 133959 h 619747"/>
                <a:gd name="connsiteX9" fmla="*/ 248261 w 2485718"/>
                <a:gd name="connsiteY9" fmla="*/ 245061 h 619747"/>
                <a:gd name="connsiteX10" fmla="*/ 709034 w 2485718"/>
                <a:gd name="connsiteY10" fmla="*/ 245061 h 619747"/>
                <a:gd name="connsiteX11" fmla="*/ 717219 w 2485718"/>
                <a:gd name="connsiteY11" fmla="*/ 245061 h 619747"/>
                <a:gd name="connsiteX12" fmla="*/ 1426740 w 2485718"/>
                <a:gd name="connsiteY12" fmla="*/ 588066 h 619747"/>
                <a:gd name="connsiteX13" fmla="*/ 1769747 w 2485718"/>
                <a:gd name="connsiteY13" fmla="*/ 245061 h 619747"/>
                <a:gd name="connsiteX14" fmla="*/ 1776180 w 2485718"/>
                <a:gd name="connsiteY14" fmla="*/ 245061 h 619747"/>
                <a:gd name="connsiteX15" fmla="*/ 2236953 w 2485718"/>
                <a:gd name="connsiteY15" fmla="*/ 245061 h 619747"/>
                <a:gd name="connsiteX16" fmla="*/ 2422314 w 2485718"/>
                <a:gd name="connsiteY16" fmla="*/ 133959 h 619747"/>
                <a:gd name="connsiteX17" fmla="*/ 2485466 w 2485718"/>
                <a:gd name="connsiteY17" fmla="*/ -530 h 61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5718" h="619747">
                  <a:moveTo>
                    <a:pt x="1793721" y="-530"/>
                  </a:moveTo>
                  <a:lnTo>
                    <a:pt x="1294357" y="154427"/>
                  </a:lnTo>
                  <a:lnTo>
                    <a:pt x="1579123" y="301193"/>
                  </a:lnTo>
                  <a:cubicBezTo>
                    <a:pt x="1449253" y="486265"/>
                    <a:pt x="1194016" y="530998"/>
                    <a:pt x="1008946" y="401128"/>
                  </a:cubicBezTo>
                  <a:cubicBezTo>
                    <a:pt x="970119" y="373879"/>
                    <a:pt x="936262" y="340081"/>
                    <a:pt x="909013" y="301193"/>
                  </a:cubicBezTo>
                  <a:lnTo>
                    <a:pt x="1189688" y="153257"/>
                  </a:lnTo>
                  <a:lnTo>
                    <a:pt x="690322" y="-530"/>
                  </a:lnTo>
                  <a:lnTo>
                    <a:pt x="-253" y="-530"/>
                  </a:lnTo>
                  <a:cubicBezTo>
                    <a:pt x="29570" y="62038"/>
                    <a:pt x="52959" y="110572"/>
                    <a:pt x="62898" y="133959"/>
                  </a:cubicBezTo>
                  <a:cubicBezTo>
                    <a:pt x="90031" y="210677"/>
                    <a:pt x="167801" y="257281"/>
                    <a:pt x="248261" y="245061"/>
                  </a:cubicBezTo>
                  <a:lnTo>
                    <a:pt x="709034" y="245061"/>
                  </a:lnTo>
                  <a:lnTo>
                    <a:pt x="717219" y="245061"/>
                  </a:lnTo>
                  <a:cubicBezTo>
                    <a:pt x="818439" y="535734"/>
                    <a:pt x="1136068" y="689285"/>
                    <a:pt x="1426740" y="588066"/>
                  </a:cubicBezTo>
                  <a:cubicBezTo>
                    <a:pt x="1587427" y="532108"/>
                    <a:pt x="1713787" y="405803"/>
                    <a:pt x="1769747" y="245061"/>
                  </a:cubicBezTo>
                  <a:lnTo>
                    <a:pt x="1776180" y="245061"/>
                  </a:lnTo>
                  <a:lnTo>
                    <a:pt x="2236953" y="245061"/>
                  </a:lnTo>
                  <a:cubicBezTo>
                    <a:pt x="2317411" y="257281"/>
                    <a:pt x="2395182" y="210677"/>
                    <a:pt x="2422314" y="133959"/>
                  </a:cubicBezTo>
                  <a:cubicBezTo>
                    <a:pt x="2432255" y="110572"/>
                    <a:pt x="2455644" y="62038"/>
                    <a:pt x="2485466" y="-530"/>
                  </a:cubicBezTo>
                  <a:close/>
                </a:path>
              </a:pathLst>
            </a:custGeom>
            <a:solidFill>
              <a:srgbClr val="FFFFFF"/>
            </a:solidFill>
            <a:ln w="58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000"/>
            </a:p>
          </p:txBody>
        </p:sp>
      </p:grpSp>
    </p:spTree>
    <p:extLst>
      <p:ext uri="{BB962C8B-B14F-4D97-AF65-F5344CB8AC3E}">
        <p14:creationId xmlns:p14="http://schemas.microsoft.com/office/powerpoint/2010/main" val="2344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17F8E02-81B6-456C-B6BE-1F69DAAEB6F7}"/>
              </a:ext>
            </a:extLst>
          </p:cNvPr>
          <p:cNvSpPr/>
          <p:nvPr/>
        </p:nvSpPr>
        <p:spPr>
          <a:xfrm>
            <a:off x="894554" y="1392900"/>
            <a:ext cx="11304492" cy="5486366"/>
          </a:xfrm>
          <a:prstGeom prst="rect">
            <a:avLst/>
          </a:prstGeom>
          <a:solidFill>
            <a:srgbClr val="1D5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E14043-DAD5-4EB4-9F07-FA11AF6E1EDE}"/>
              </a:ext>
            </a:extLst>
          </p:cNvPr>
          <p:cNvSpPr/>
          <p:nvPr/>
        </p:nvSpPr>
        <p:spPr>
          <a:xfrm>
            <a:off x="1542888" y="2075721"/>
            <a:ext cx="9915550" cy="50402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33042" y="2709154"/>
            <a:ext cx="615753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ООО «РУСАВИАПРОМ»</a:t>
            </a:r>
            <a:b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630047, Россия, г. Новосибирск, </a:t>
            </a:r>
            <a:b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ул. Даргомыжского, 30</a:t>
            </a:r>
            <a:b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Контактная информация:</a:t>
            </a:r>
          </a:p>
          <a:p>
            <a:pPr algn="ctr"/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тел: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+7 (383) 363-63-93</a:t>
            </a:r>
            <a:b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e-</a:t>
            </a:r>
            <a:r>
              <a:rPr lang="ru-RU" altLang="ru-RU" sz="2400" dirty="0" err="1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mail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: </a:t>
            </a:r>
            <a:r>
              <a:rPr lang="en-US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info@rusaviaprom.com 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ru-RU" sz="2400" dirty="0" err="1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web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: www.rusaviaprom.com</a:t>
            </a:r>
            <a:b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en-US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Open Sans" pitchFamily="34" charset="0"/>
              </a:rPr>
              <a:t/>
            </a:r>
            <a:br>
              <a:rPr lang="en-US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Open Sans" pitchFamily="34" charset="0"/>
              </a:rPr>
            </a:br>
            <a:r>
              <a:rPr lang="en-US" sz="1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en-US" sz="1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1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en-US" sz="1400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ru-RU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2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141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E14043-DAD5-4EB4-9F07-FA11AF6E1EDE}"/>
              </a:ext>
            </a:extLst>
          </p:cNvPr>
          <p:cNvSpPr/>
          <p:nvPr/>
        </p:nvSpPr>
        <p:spPr>
          <a:xfrm>
            <a:off x="687149" y="1612097"/>
            <a:ext cx="12267112" cy="35036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309469-AB15-4046-85AC-55EA11E09231}"/>
              </a:ext>
            </a:extLst>
          </p:cNvPr>
          <p:cNvSpPr txBox="1"/>
          <p:nvPr/>
        </p:nvSpPr>
        <p:spPr>
          <a:xfrm>
            <a:off x="687149" y="2188026"/>
            <a:ext cx="11380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ООО «РУСАВИАПРОМ» было образованно в 2011 году и 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уже более 10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лет 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производит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типовые воздушные суда ТВС</a:t>
            </a:r>
            <a:r>
              <a:rPr lang="en-US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-2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МС, допущенные к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перевозке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пассажиров</a:t>
            </a:r>
            <a:r>
              <a:rPr lang="en-US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За 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время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работы предприятия было выпущено</a:t>
            </a:r>
            <a:r>
              <a:rPr lang="en-US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более 30</a:t>
            </a:r>
            <a:r>
              <a:rPr lang="en-US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самолетов, которые эксплуатируются авиакомпаниями Сибири, Дальнего Востока, а также Республики Беларусь для выполнения регулярных 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коммерческих </a:t>
            </a:r>
            <a:r>
              <a:rPr lang="ru-RU" alt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перевозок в труднодоступные </a:t>
            </a:r>
            <a:r>
              <a:rPr lang="ru-RU" altLang="ru-RU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места.</a:t>
            </a:r>
            <a:endParaRPr lang="ru-RU" altLang="ru-RU" sz="24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DFDA96-940E-48A8-8BAB-D876C3482B10}"/>
              </a:ext>
            </a:extLst>
          </p:cNvPr>
          <p:cNvSpPr/>
          <p:nvPr/>
        </p:nvSpPr>
        <p:spPr>
          <a:xfrm>
            <a:off x="500191" y="3350"/>
            <a:ext cx="3487018" cy="562466"/>
          </a:xfrm>
          <a:prstGeom prst="rect">
            <a:avLst/>
          </a:prstGeom>
          <a:solidFill>
            <a:srgbClr val="1D5786"/>
          </a:solidFill>
          <a:ln>
            <a:noFill/>
          </a:ln>
          <a:effectLst>
            <a:outerShdw blurRad="50800" dist="38100" dir="2400000" algn="l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D5C14AF-8A82-4DE3-BC9E-05CEA6D83A28}"/>
              </a:ext>
            </a:extLst>
          </p:cNvPr>
          <p:cNvGrpSpPr/>
          <p:nvPr/>
        </p:nvGrpSpPr>
        <p:grpSpPr>
          <a:xfrm>
            <a:off x="917792" y="5300268"/>
            <a:ext cx="2983509" cy="1640957"/>
            <a:chOff x="81209" y="4745600"/>
            <a:chExt cx="2983509" cy="164095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BA5F424-F3AA-416B-8547-24128993FF75}"/>
                </a:ext>
              </a:extLst>
            </p:cNvPr>
            <p:cNvGrpSpPr/>
            <p:nvPr/>
          </p:nvGrpSpPr>
          <p:grpSpPr>
            <a:xfrm>
              <a:off x="81209" y="4745600"/>
              <a:ext cx="2983509" cy="1640956"/>
              <a:chOff x="81209" y="4745600"/>
              <a:chExt cx="2983509" cy="164095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389952-A849-4B48-B02C-1ED2782C9E77}"/>
                  </a:ext>
                </a:extLst>
              </p:cNvPr>
              <p:cNvSpPr txBox="1"/>
              <p:nvPr/>
            </p:nvSpPr>
            <p:spPr>
              <a:xfrm>
                <a:off x="412749" y="4745600"/>
                <a:ext cx="2010487" cy="92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5400" cap="all" dirty="0">
                    <a:solidFill>
                      <a:srgbClr val="1D5786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 </a:t>
                </a:r>
                <a:r>
                  <a:rPr lang="ru-RU" sz="4000" cap="all" dirty="0">
                    <a:solidFill>
                      <a:srgbClr val="1D5786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из</a:t>
                </a:r>
                <a:r>
                  <a:rPr lang="ru-RU" sz="5400" cap="all" dirty="0">
                    <a:solidFill>
                      <a:srgbClr val="1D5786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5</a:t>
                </a:r>
                <a:endParaRPr lang="ru-RU" sz="4400" cap="all" dirty="0">
                  <a:solidFill>
                    <a:srgbClr val="1D5786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FB43FA-FA50-42DC-910A-5DA696E7F553}"/>
                  </a:ext>
                </a:extLst>
              </p:cNvPr>
              <p:cNvSpPr txBox="1"/>
              <p:nvPr/>
            </p:nvSpPr>
            <p:spPr>
              <a:xfrm>
                <a:off x="81209" y="5678670"/>
                <a:ext cx="29835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предприятий авиационной</a:t>
                </a:r>
              </a:p>
              <a:p>
                <a:pPr algn="ctr"/>
                <a:r>
                  <a:rPr lang="ru-RU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отрасли России</a:t>
                </a:r>
              </a:p>
            </p:txBody>
          </p:sp>
        </p:grp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F1F007B3-1529-4595-9FC6-5F2DAE395FE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49" y="5574855"/>
              <a:ext cx="2391411" cy="0"/>
            </a:xfrm>
            <a:prstGeom prst="line">
              <a:avLst/>
            </a:prstGeom>
            <a:ln w="12700">
              <a:solidFill>
                <a:srgbClr val="B115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B2FA547-86DB-46D7-8EA9-63792D4C3D8A}"/>
              </a:ext>
            </a:extLst>
          </p:cNvPr>
          <p:cNvGrpSpPr/>
          <p:nvPr/>
        </p:nvGrpSpPr>
        <p:grpSpPr>
          <a:xfrm>
            <a:off x="5489500" y="5314995"/>
            <a:ext cx="2847048" cy="1318454"/>
            <a:chOff x="4483392" y="4738550"/>
            <a:chExt cx="2847048" cy="1318454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6FD6DB1-EB43-4ADE-90DD-B83499872F3B}"/>
                </a:ext>
              </a:extLst>
            </p:cNvPr>
            <p:cNvGrpSpPr/>
            <p:nvPr/>
          </p:nvGrpSpPr>
          <p:grpSpPr>
            <a:xfrm>
              <a:off x="4493708" y="4738550"/>
              <a:ext cx="2826415" cy="1318454"/>
              <a:chOff x="4470666" y="4738550"/>
              <a:chExt cx="2826415" cy="131845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8D43CA-4B07-48BB-8A93-AAFE8873B1A4}"/>
                  </a:ext>
                </a:extLst>
              </p:cNvPr>
              <p:cNvSpPr txBox="1"/>
              <p:nvPr/>
            </p:nvSpPr>
            <p:spPr>
              <a:xfrm>
                <a:off x="4470666" y="4738550"/>
                <a:ext cx="28264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cap="all" dirty="0">
                    <a:solidFill>
                      <a:srgbClr val="1D5786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&gt;10 </a:t>
                </a:r>
                <a:r>
                  <a:rPr lang="ru-RU" sz="5400" cap="all" dirty="0">
                    <a:solidFill>
                      <a:srgbClr val="1D5786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лет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04A9E3-2C8E-43AA-8C83-E5D6E332F193}"/>
                  </a:ext>
                </a:extLst>
              </p:cNvPr>
              <p:cNvSpPr txBox="1"/>
              <p:nvPr/>
            </p:nvSpPr>
            <p:spPr>
              <a:xfrm>
                <a:off x="4756196" y="5656894"/>
                <a:ext cx="20473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работы компании</a:t>
                </a:r>
              </a:p>
            </p:txBody>
          </p:sp>
        </p:grp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AB32C906-AA46-4CDA-86E3-AA8676F72506}"/>
                </a:ext>
              </a:extLst>
            </p:cNvPr>
            <p:cNvCxnSpPr>
              <a:cxnSpLocks/>
            </p:cNvCxnSpPr>
            <p:nvPr/>
          </p:nvCxnSpPr>
          <p:spPr>
            <a:xfrm>
              <a:off x="4483392" y="5588482"/>
              <a:ext cx="2847048" cy="0"/>
            </a:xfrm>
            <a:prstGeom prst="line">
              <a:avLst/>
            </a:prstGeom>
            <a:ln w="12700">
              <a:solidFill>
                <a:srgbClr val="B115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A1C7824-9703-43B0-83A0-57348207C4B6}"/>
              </a:ext>
            </a:extLst>
          </p:cNvPr>
          <p:cNvGrpSpPr/>
          <p:nvPr/>
        </p:nvGrpSpPr>
        <p:grpSpPr>
          <a:xfrm>
            <a:off x="9894335" y="5314995"/>
            <a:ext cx="2694969" cy="1322621"/>
            <a:chOff x="8355489" y="4745601"/>
            <a:chExt cx="2694969" cy="1322621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0E8A15DB-2777-48E3-83E2-60B52D573B07}"/>
                </a:ext>
              </a:extLst>
            </p:cNvPr>
            <p:cNvGrpSpPr/>
            <p:nvPr/>
          </p:nvGrpSpPr>
          <p:grpSpPr>
            <a:xfrm>
              <a:off x="8355489" y="4745601"/>
              <a:ext cx="2694969" cy="1322621"/>
              <a:chOff x="8355489" y="4745601"/>
              <a:chExt cx="2694969" cy="132262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0EE336-22DF-491E-BBBA-8DDE3938AC42}"/>
                  </a:ext>
                </a:extLst>
              </p:cNvPr>
              <p:cNvSpPr txBox="1"/>
              <p:nvPr/>
            </p:nvSpPr>
            <p:spPr>
              <a:xfrm>
                <a:off x="8680027" y="4745601"/>
                <a:ext cx="159691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cap="all" dirty="0">
                    <a:solidFill>
                      <a:srgbClr val="1D5786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  </a:t>
                </a:r>
                <a:r>
                  <a:rPr lang="en-US" sz="5400" cap="all" dirty="0">
                    <a:solidFill>
                      <a:srgbClr val="1D5786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&gt;30</a:t>
                </a:r>
                <a:endParaRPr lang="ru-RU" sz="5400" cap="all" dirty="0">
                  <a:solidFill>
                    <a:srgbClr val="1D5786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F8FF4A-9743-4B8F-A37F-8B0CFFC0678B}"/>
                  </a:ext>
                </a:extLst>
              </p:cNvPr>
              <p:cNvSpPr txBox="1"/>
              <p:nvPr/>
            </p:nvSpPr>
            <p:spPr>
              <a:xfrm>
                <a:off x="8355489" y="5668112"/>
                <a:ext cx="26949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самолетов изготовлено</a:t>
                </a:r>
              </a:p>
            </p:txBody>
          </p:sp>
        </p:grp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AEE91607-83A0-423B-B57D-318F97437465}"/>
                </a:ext>
              </a:extLst>
            </p:cNvPr>
            <p:cNvCxnSpPr>
              <a:cxnSpLocks/>
            </p:cNvCxnSpPr>
            <p:nvPr/>
          </p:nvCxnSpPr>
          <p:spPr>
            <a:xfrm>
              <a:off x="8694174" y="5573242"/>
              <a:ext cx="1816082" cy="0"/>
            </a:xfrm>
            <a:prstGeom prst="line">
              <a:avLst/>
            </a:prstGeom>
            <a:ln w="12700">
              <a:solidFill>
                <a:srgbClr val="B115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7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9C06C91-572B-4816-BD51-3726BC80E941}"/>
              </a:ext>
            </a:extLst>
          </p:cNvPr>
          <p:cNvSpPr txBox="1"/>
          <p:nvPr/>
        </p:nvSpPr>
        <p:spPr>
          <a:xfrm>
            <a:off x="321193" y="725311"/>
            <a:ext cx="3866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о компании: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1601037" y="7118018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2783804" y="6941225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3FB730-D17C-48F7-8D91-0B5437153535}"/>
              </a:ext>
            </a:extLst>
          </p:cNvPr>
          <p:cNvSpPr/>
          <p:nvPr/>
        </p:nvSpPr>
        <p:spPr>
          <a:xfrm>
            <a:off x="0" y="2"/>
            <a:ext cx="3170480" cy="7559675"/>
          </a:xfrm>
          <a:prstGeom prst="rect">
            <a:avLst/>
          </a:prstGeom>
          <a:solidFill>
            <a:srgbClr val="1D5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E14043-DAD5-4EB4-9F07-FA11AF6E1EDE}"/>
              </a:ext>
            </a:extLst>
          </p:cNvPr>
          <p:cNvSpPr/>
          <p:nvPr/>
        </p:nvSpPr>
        <p:spPr>
          <a:xfrm>
            <a:off x="0" y="353597"/>
            <a:ext cx="9771221" cy="7340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309469-AB15-4046-85AC-55EA11E09231}"/>
              </a:ext>
            </a:extLst>
          </p:cNvPr>
          <p:cNvSpPr txBox="1"/>
          <p:nvPr/>
        </p:nvSpPr>
        <p:spPr>
          <a:xfrm>
            <a:off x="1013206" y="514368"/>
            <a:ext cx="859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СФЕРЫ ДЕЯТЕЛЬНОСТИ ООО «РУСАВИАПРОМ»: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9BE0F-CFA0-4F09-A863-12FF0FF68B80}"/>
              </a:ext>
            </a:extLst>
          </p:cNvPr>
          <p:cNvSpPr txBox="1"/>
          <p:nvPr/>
        </p:nvSpPr>
        <p:spPr>
          <a:xfrm>
            <a:off x="3732379" y="1757262"/>
            <a:ext cx="8050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Разработка </a:t>
            </a:r>
            <a:r>
              <a:rPr lang="ru-RU" sz="2400" cap="all" dirty="0" err="1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ат</a:t>
            </a:r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и нормативной документации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47D1BC-12E8-45A8-A0EF-AE81B1335E94}"/>
              </a:ext>
            </a:extLst>
          </p:cNvPr>
          <p:cNvSpPr txBox="1"/>
          <p:nvPr/>
        </p:nvSpPr>
        <p:spPr>
          <a:xfrm>
            <a:off x="3733667" y="2480289"/>
            <a:ext cx="759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Серийное производство твс-2мс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4B27B8-EDB0-498C-969C-21D011684AC6}"/>
              </a:ext>
            </a:extLst>
          </p:cNvPr>
          <p:cNvSpPr txBox="1"/>
          <p:nvPr/>
        </p:nvSpPr>
        <p:spPr>
          <a:xfrm>
            <a:off x="3761335" y="3188592"/>
            <a:ext cx="759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Техническое обслуживание и ремонт </a:t>
            </a:r>
            <a:r>
              <a:rPr lang="ru-RU" sz="2400" cap="all" dirty="0" err="1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ат</a:t>
            </a:r>
            <a:endParaRPr lang="ru-RU" sz="2400" cap="all" dirty="0">
              <a:solidFill>
                <a:srgbClr val="1D578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8ED44C-861D-4BCF-8C31-47AB8AA53766}"/>
              </a:ext>
            </a:extLst>
          </p:cNvPr>
          <p:cNvSpPr txBox="1"/>
          <p:nvPr/>
        </p:nvSpPr>
        <p:spPr>
          <a:xfrm>
            <a:off x="3733666" y="3897911"/>
            <a:ext cx="603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Проведение летных испытаний </a:t>
            </a:r>
            <a:r>
              <a:rPr lang="ru-RU" sz="2400" cap="all" dirty="0" err="1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ат</a:t>
            </a:r>
            <a:endParaRPr lang="ru-RU" sz="2400" cap="all" dirty="0">
              <a:solidFill>
                <a:srgbClr val="1D578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3760968" y="2995256"/>
            <a:ext cx="6304564" cy="7440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760969" y="3665930"/>
            <a:ext cx="7305799" cy="4165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E8ED44C-861D-4BCF-8C31-47AB8AA53766}"/>
              </a:ext>
            </a:extLst>
          </p:cNvPr>
          <p:cNvSpPr txBox="1"/>
          <p:nvPr/>
        </p:nvSpPr>
        <p:spPr>
          <a:xfrm>
            <a:off x="3732727" y="4625860"/>
            <a:ext cx="7308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Обучение летно-технического персонала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8ED44C-861D-4BCF-8C31-47AB8AA53766}"/>
              </a:ext>
            </a:extLst>
          </p:cNvPr>
          <p:cNvSpPr txBox="1"/>
          <p:nvPr/>
        </p:nvSpPr>
        <p:spPr>
          <a:xfrm>
            <a:off x="3745728" y="5375159"/>
            <a:ext cx="312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Эксплуатация </a:t>
            </a:r>
            <a:r>
              <a:rPr lang="ru-RU" sz="2400" cap="all" dirty="0" err="1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ат</a:t>
            </a:r>
            <a:endParaRPr lang="ru-RU" sz="2400" cap="all" dirty="0">
              <a:solidFill>
                <a:srgbClr val="1D578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3733667" y="4373901"/>
            <a:ext cx="6505182" cy="46317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745728" y="5107361"/>
            <a:ext cx="7452323" cy="3302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3763793" y="5846847"/>
            <a:ext cx="3522383" cy="9724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E8ED44C-861D-4BCF-8C31-47AB8AA53766}"/>
              </a:ext>
            </a:extLst>
          </p:cNvPr>
          <p:cNvSpPr txBox="1"/>
          <p:nvPr/>
        </p:nvSpPr>
        <p:spPr>
          <a:xfrm>
            <a:off x="3716379" y="6042466"/>
            <a:ext cx="481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Наземная инфраструктура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3745726" y="6524793"/>
            <a:ext cx="5395842" cy="14919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860302" y="7251899"/>
            <a:ext cx="2223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*AT – </a:t>
            </a:r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Авиационная техника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13760" y="6689178"/>
            <a:ext cx="4581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cap="all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Композитные материалы</a:t>
            </a:r>
            <a:endParaRPr lang="ru-RU" sz="2400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3760968" y="7150842"/>
            <a:ext cx="5380601" cy="4862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758732" y="2333172"/>
            <a:ext cx="7452323" cy="3302"/>
          </a:xfrm>
          <a:prstGeom prst="line">
            <a:avLst/>
          </a:prstGeom>
          <a:ln w="3175"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5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9" name="Прямоугольник 98"/>
          <p:cNvSpPr/>
          <p:nvPr/>
        </p:nvSpPr>
        <p:spPr>
          <a:xfrm>
            <a:off x="12783804" y="6941225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73FB730-D17C-48F7-8D91-0B5437153535}"/>
              </a:ext>
            </a:extLst>
          </p:cNvPr>
          <p:cNvSpPr/>
          <p:nvPr/>
        </p:nvSpPr>
        <p:spPr>
          <a:xfrm>
            <a:off x="1" y="1566996"/>
            <a:ext cx="13439774" cy="6000382"/>
          </a:xfrm>
          <a:prstGeom prst="rect">
            <a:avLst/>
          </a:prstGeom>
          <a:solidFill>
            <a:srgbClr val="1D5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72E14043-DAD5-4EB4-9F07-FA11AF6E1EDE}"/>
              </a:ext>
            </a:extLst>
          </p:cNvPr>
          <p:cNvSpPr/>
          <p:nvPr/>
        </p:nvSpPr>
        <p:spPr>
          <a:xfrm>
            <a:off x="0" y="1453788"/>
            <a:ext cx="13003203" cy="55437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9BE0F-CFA0-4F09-A863-12FF0FF68B80}"/>
              </a:ext>
            </a:extLst>
          </p:cNvPr>
          <p:cNvSpPr txBox="1"/>
          <p:nvPr/>
        </p:nvSpPr>
        <p:spPr>
          <a:xfrm>
            <a:off x="500191" y="717665"/>
            <a:ext cx="8618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Самолет твс-2мс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01" y="1425551"/>
            <a:ext cx="4752382" cy="2809171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0872478C-3F38-4C5B-9D28-AF9BF38136A9}"/>
              </a:ext>
            </a:extLst>
          </p:cNvPr>
          <p:cNvSpPr txBox="1"/>
          <p:nvPr/>
        </p:nvSpPr>
        <p:spPr>
          <a:xfrm>
            <a:off x="500191" y="1622245"/>
            <a:ext cx="5434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Основные лётно-технические характеристики</a:t>
            </a:r>
            <a:r>
              <a:rPr lang="en-US" dirty="0">
                <a:solidFill>
                  <a:srgbClr val="1D578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:</a:t>
            </a:r>
            <a:endParaRPr lang="ru-RU" dirty="0">
              <a:solidFill>
                <a:srgbClr val="1D578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67335AA-A231-4098-A16D-C5AAFF77D2B5}"/>
              </a:ext>
            </a:extLst>
          </p:cNvPr>
          <p:cNvSpPr txBox="1"/>
          <p:nvPr/>
        </p:nvSpPr>
        <p:spPr>
          <a:xfrm>
            <a:off x="549331" y="2313523"/>
            <a:ext cx="5397244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Макс. взлетная масса                            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5500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кг</a:t>
            </a:r>
            <a:endParaRPr lang="en-US" altLang="ru-RU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Макс. коммерческая загрузка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1500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кг</a:t>
            </a:r>
            <a:endParaRPr lang="en-US" altLang="ru-RU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Крейсерская скорость                       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180-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0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0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км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/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ч</a:t>
            </a:r>
          </a:p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Дальность полета с макс. загрузкой     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00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км</a:t>
            </a:r>
            <a:endParaRPr lang="en-US" altLang="ru-RU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7" name="Прямоугольник 22"/>
          <p:cNvSpPr>
            <a:spLocks noChangeArrowheads="1"/>
          </p:cNvSpPr>
          <p:nvPr/>
        </p:nvSpPr>
        <p:spPr bwMode="auto">
          <a:xfrm>
            <a:off x="547492" y="3686206"/>
            <a:ext cx="5507278" cy="358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Длина разбега/пробега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                      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50/80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</a:t>
            </a:r>
            <a:endParaRPr lang="en-US" altLang="ru-RU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Время набора высоты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3000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                 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мин</a:t>
            </a:r>
          </a:p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Макс. высота полета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None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(с исп. кислородного оборудования)         </a:t>
            </a:r>
            <a:r>
              <a:rPr lang="en-US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     6000 м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None/>
            </a:pPr>
            <a:endParaRPr lang="ru-RU" altLang="ru-RU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Использование авиационного керосина ТС-1 вместо авиационного бензина;</a:t>
            </a:r>
          </a:p>
          <a:p>
            <a:pPr marL="285734" indent="-285734"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Автономность и независимость от наземных служб при техническом обслуживании и подготовке ВС к полету.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B11513"/>
              </a:buClr>
              <a:buNone/>
            </a:pPr>
            <a:endParaRPr lang="ru-RU" altLang="ru-RU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>
                <a:srgbClr val="B11513"/>
              </a:buClr>
              <a:buNone/>
            </a:pPr>
            <a:endParaRPr lang="en-US" altLang="ru-RU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1674" r="451" b="8918"/>
          <a:stretch/>
        </p:blipFill>
        <p:spPr>
          <a:xfrm>
            <a:off x="7405319" y="4262959"/>
            <a:ext cx="4752383" cy="2683318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3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2783804" y="6941225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4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DDFDA96-940E-48A8-8BAB-D876C3482B10}"/>
              </a:ext>
            </a:extLst>
          </p:cNvPr>
          <p:cNvSpPr/>
          <p:nvPr/>
        </p:nvSpPr>
        <p:spPr>
          <a:xfrm>
            <a:off x="500191" y="3350"/>
            <a:ext cx="3487018" cy="562466"/>
          </a:xfrm>
          <a:prstGeom prst="rect">
            <a:avLst/>
          </a:prstGeom>
          <a:solidFill>
            <a:srgbClr val="1D5786"/>
          </a:solidFill>
          <a:ln>
            <a:noFill/>
          </a:ln>
          <a:effectLst>
            <a:outerShdw blurRad="50800" dist="38100" dir="2400000" algn="l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2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F27413-45C1-426D-8A70-3FA50B08B483}"/>
              </a:ext>
            </a:extLst>
          </p:cNvPr>
          <p:cNvSpPr txBox="1"/>
          <p:nvPr/>
        </p:nvSpPr>
        <p:spPr>
          <a:xfrm>
            <a:off x="495304" y="660412"/>
            <a:ext cx="877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Аттестат о годности к эксплуатации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32" y="1314093"/>
            <a:ext cx="4316997" cy="61001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989" r="1294" b="5113"/>
          <a:stretch/>
        </p:blipFill>
        <p:spPr>
          <a:xfrm>
            <a:off x="6635986" y="1217561"/>
            <a:ext cx="4392311" cy="6196636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3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2783804" y="6941225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1DDFDA96-940E-48A8-8BAB-D876C3482B10}"/>
              </a:ext>
            </a:extLst>
          </p:cNvPr>
          <p:cNvSpPr/>
          <p:nvPr/>
        </p:nvSpPr>
        <p:spPr>
          <a:xfrm>
            <a:off x="500191" y="3350"/>
            <a:ext cx="3487018" cy="562466"/>
          </a:xfrm>
          <a:prstGeom prst="rect">
            <a:avLst/>
          </a:prstGeom>
          <a:solidFill>
            <a:srgbClr val="1D5786"/>
          </a:solidFill>
          <a:ln>
            <a:noFill/>
          </a:ln>
          <a:effectLst>
            <a:outerShdw blurRad="50800" dist="38100" dir="2400000" algn="l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3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73FB730-D17C-48F7-8D91-0B5437153535}"/>
              </a:ext>
            </a:extLst>
          </p:cNvPr>
          <p:cNvSpPr/>
          <p:nvPr/>
        </p:nvSpPr>
        <p:spPr>
          <a:xfrm>
            <a:off x="0" y="1629481"/>
            <a:ext cx="13439775" cy="5930194"/>
          </a:xfrm>
          <a:prstGeom prst="rect">
            <a:avLst/>
          </a:prstGeom>
          <a:solidFill>
            <a:srgbClr val="1D5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2E14043-DAD5-4EB4-9F07-FA11AF6E1EDE}"/>
              </a:ext>
            </a:extLst>
          </p:cNvPr>
          <p:cNvSpPr/>
          <p:nvPr/>
        </p:nvSpPr>
        <p:spPr>
          <a:xfrm>
            <a:off x="202020" y="1474294"/>
            <a:ext cx="13024882" cy="5855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7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04" y="1635130"/>
            <a:ext cx="2879648" cy="194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Рисунок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86" y="1636288"/>
            <a:ext cx="2789840" cy="19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Рисунок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04" y="4384825"/>
            <a:ext cx="2879648" cy="195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Рисунок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71" y="1629801"/>
            <a:ext cx="2698964" cy="194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Рисунок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72" y="4322158"/>
            <a:ext cx="2698964" cy="201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Прямая соединительная линия 30"/>
          <p:cNvCxnSpPr/>
          <p:nvPr/>
        </p:nvCxnSpPr>
        <p:spPr>
          <a:xfrm flipV="1">
            <a:off x="2275399" y="3972292"/>
            <a:ext cx="2071911" cy="87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5436749" y="6700038"/>
            <a:ext cx="2070162" cy="874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8805324" y="3981039"/>
            <a:ext cx="2070160" cy="87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5440425" y="3970539"/>
            <a:ext cx="2070162" cy="10500"/>
          </a:xfrm>
          <a:prstGeom prst="line">
            <a:avLst/>
          </a:prstGeom>
          <a:ln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2275397" y="6702119"/>
            <a:ext cx="2071911" cy="10500"/>
          </a:xfrm>
          <a:prstGeom prst="line">
            <a:avLst/>
          </a:prstGeom>
          <a:ln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8805321" y="6702994"/>
            <a:ext cx="2070162" cy="8749"/>
          </a:xfrm>
          <a:prstGeom prst="line">
            <a:avLst/>
          </a:prstGeom>
          <a:ln>
            <a:solidFill>
              <a:srgbClr val="B1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9025614" y="6362635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САНИТАРНЫЙ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048929" y="6342727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ДЕСАНТНО-ТРАНСПОРТНЫЙ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401166" y="6362635"/>
            <a:ext cx="192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ЛЕСО-ПОЖАРНЫЙ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118779" y="3620457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ГРУЗОПАССАЖИРСКИЙ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704301" y="3595121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ПАТРУЛЬНЫЙ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392654" y="3614371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СЕЛЬСКОХОЗЯЙСТВЕННЫЙ</a:t>
            </a:r>
            <a:endParaRPr lang="ru-RU" dirty="0"/>
          </a:p>
        </p:txBody>
      </p:sp>
      <p:pic>
        <p:nvPicPr>
          <p:cNvPr id="1026" name="Picture 2" descr="Следком в Омской области выведет на чистую воду частников, подвергавших  опасности парашютистов | Последние Новости Омска и Омской области | БК55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26" y="4392876"/>
            <a:ext cx="2760600" cy="194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8FB3E28-D5B8-4467-BD7B-37B484399EB1}"/>
              </a:ext>
            </a:extLst>
          </p:cNvPr>
          <p:cNvSpPr/>
          <p:nvPr/>
        </p:nvSpPr>
        <p:spPr>
          <a:xfrm>
            <a:off x="1786731" y="1"/>
            <a:ext cx="1740515" cy="358775"/>
          </a:xfrm>
          <a:prstGeom prst="rect">
            <a:avLst/>
          </a:prstGeom>
          <a:solidFill>
            <a:srgbClr val="1D5786"/>
          </a:solidFill>
          <a:ln>
            <a:noFill/>
          </a:ln>
          <a:effectLst>
            <a:outerShdw blurRad="50800" dist="38100" dir="2400000" algn="l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9C06C91-572B-4816-BD51-3726BC80E941}"/>
              </a:ext>
            </a:extLst>
          </p:cNvPr>
          <p:cNvSpPr txBox="1"/>
          <p:nvPr/>
        </p:nvSpPr>
        <p:spPr>
          <a:xfrm>
            <a:off x="500191" y="766408"/>
            <a:ext cx="6731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модификации твс-2мс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DDFDA96-940E-48A8-8BAB-D876C3482B10}"/>
              </a:ext>
            </a:extLst>
          </p:cNvPr>
          <p:cNvSpPr/>
          <p:nvPr/>
        </p:nvSpPr>
        <p:spPr>
          <a:xfrm>
            <a:off x="500191" y="3350"/>
            <a:ext cx="3487018" cy="562466"/>
          </a:xfrm>
          <a:prstGeom prst="rect">
            <a:avLst/>
          </a:prstGeom>
          <a:solidFill>
            <a:srgbClr val="1D5786"/>
          </a:solidFill>
          <a:ln>
            <a:noFill/>
          </a:ln>
          <a:effectLst>
            <a:outerShdw blurRad="50800" dist="38100" dir="2400000" algn="l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6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12783804" y="6941225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6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74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98" y="2949645"/>
            <a:ext cx="2907274" cy="4360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31" y="2949646"/>
            <a:ext cx="2931865" cy="43977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3FB730-D17C-48F7-8D91-0B5437153535}"/>
              </a:ext>
            </a:extLst>
          </p:cNvPr>
          <p:cNvSpPr/>
          <p:nvPr/>
        </p:nvSpPr>
        <p:spPr>
          <a:xfrm>
            <a:off x="1" y="1"/>
            <a:ext cx="6433183" cy="7559675"/>
          </a:xfrm>
          <a:prstGeom prst="rect">
            <a:avLst/>
          </a:prstGeom>
          <a:solidFill>
            <a:srgbClr val="1D5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E14043-DAD5-4EB4-9F07-FA11AF6E1EDE}"/>
              </a:ext>
            </a:extLst>
          </p:cNvPr>
          <p:cNvSpPr/>
          <p:nvPr/>
        </p:nvSpPr>
        <p:spPr>
          <a:xfrm>
            <a:off x="1" y="358775"/>
            <a:ext cx="6444247" cy="6951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/>
          <p:cNvSpPr/>
          <p:nvPr/>
        </p:nvSpPr>
        <p:spPr>
          <a:xfrm>
            <a:off x="618276" y="604384"/>
            <a:ext cx="2154779" cy="21564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61976" y="604383"/>
            <a:ext cx="2154779" cy="21564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9BE0F-CFA0-4F09-A863-12FF0FF68B80}"/>
              </a:ext>
            </a:extLst>
          </p:cNvPr>
          <p:cNvSpPr txBox="1"/>
          <p:nvPr/>
        </p:nvSpPr>
        <p:spPr>
          <a:xfrm>
            <a:off x="7139235" y="1413084"/>
            <a:ext cx="55467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ГРУЗОПАССАЖИРСКИЙ</a:t>
            </a:r>
          </a:p>
          <a:p>
            <a:pPr algn="r"/>
            <a:r>
              <a:rPr lang="ru-RU" sz="36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САЛОН </a:t>
            </a:r>
          </a:p>
          <a:p>
            <a:pPr algn="r"/>
            <a:endParaRPr lang="en-US" sz="3600" cap="all" dirty="0">
              <a:solidFill>
                <a:srgbClr val="B11513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6" name="Picture 2" descr="Z:\o b m e n\009_Презентационные материалы\01_ВС и КОМПАНИЯ\салон отделанный панелями\IMG_08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48" y="2982428"/>
            <a:ext cx="3169301" cy="43281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8" y="937727"/>
            <a:ext cx="950714" cy="95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34" y="969252"/>
            <a:ext cx="919189" cy="9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12" y="920416"/>
            <a:ext cx="1109746" cy="110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6869" y="1951160"/>
            <a:ext cx="1728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12</a:t>
            </a:r>
            <a:r>
              <a:rPr lang="en-US" alt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alt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пассажиров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361432" y="2024660"/>
            <a:ext cx="1809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1500 </a:t>
            </a:r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кг груза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157031" y="1126483"/>
            <a:ext cx="1547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ИЛИ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" y="3006422"/>
            <a:ext cx="3167393" cy="4304134"/>
          </a:xfrm>
          <a:prstGeom prst="rect">
            <a:avLst/>
          </a:prstGeom>
        </p:spPr>
      </p:pic>
      <p:sp>
        <p:nvSpPr>
          <p:cNvPr id="46" name="Стрелка: пятиугольник 3"/>
          <p:cNvSpPr/>
          <p:nvPr/>
        </p:nvSpPr>
        <p:spPr>
          <a:xfrm>
            <a:off x="9078667" y="7068705"/>
            <a:ext cx="1667909" cy="362707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ru-RU" sz="20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600" b="1" dirty="0">
              <a:solidFill>
                <a:srgbClr val="00206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1601037" y="7118018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5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5" name="Прямоугольник 94"/>
          <p:cNvSpPr/>
          <p:nvPr/>
        </p:nvSpPr>
        <p:spPr>
          <a:xfrm>
            <a:off x="12783804" y="6941225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" name="Стрелка: пятиугольник 3"/>
          <p:cNvSpPr/>
          <p:nvPr/>
        </p:nvSpPr>
        <p:spPr>
          <a:xfrm>
            <a:off x="1860832" y="7009479"/>
            <a:ext cx="2910166" cy="363797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ru-RU" sz="20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600" b="1" dirty="0">
              <a:solidFill>
                <a:srgbClr val="00206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9273212" y="7031302"/>
            <a:ext cx="1197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VIP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салон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05691" y="6959425"/>
            <a:ext cx="2898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Конвертируемые сиденья</a:t>
            </a:r>
            <a:endParaRPr lang="ru-RU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06C91-572B-4816-BD51-3726BC80E941}"/>
              </a:ext>
            </a:extLst>
          </p:cNvPr>
          <p:cNvSpPr txBox="1"/>
          <p:nvPr/>
        </p:nvSpPr>
        <p:spPr>
          <a:xfrm>
            <a:off x="500191" y="650000"/>
            <a:ext cx="6811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cap="all" dirty="0" err="1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Эксплуатанты</a:t>
            </a:r>
            <a:r>
              <a:rPr lang="ru-RU" sz="40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твс-2мс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937EFC5-8DB0-4260-8F60-5F5CF54448B0}"/>
              </a:ext>
            </a:extLst>
          </p:cNvPr>
          <p:cNvSpPr/>
          <p:nvPr/>
        </p:nvSpPr>
        <p:spPr>
          <a:xfrm>
            <a:off x="1786730" y="1511351"/>
            <a:ext cx="4701539" cy="2578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5DB00892-67BC-4796-93DE-3543054B0A09}"/>
              </a:ext>
            </a:extLst>
          </p:cNvPr>
          <p:cNvSpPr/>
          <p:nvPr/>
        </p:nvSpPr>
        <p:spPr>
          <a:xfrm>
            <a:off x="1786733" y="4367310"/>
            <a:ext cx="4701539" cy="2578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1F073F4-39A7-432A-B002-5CA869FE4763}"/>
              </a:ext>
            </a:extLst>
          </p:cNvPr>
          <p:cNvSpPr/>
          <p:nvPr/>
        </p:nvSpPr>
        <p:spPr>
          <a:xfrm>
            <a:off x="6951507" y="1501525"/>
            <a:ext cx="4701539" cy="2578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AB5F689-EED0-4D21-A113-AD2D75E11367}"/>
              </a:ext>
            </a:extLst>
          </p:cNvPr>
          <p:cNvSpPr/>
          <p:nvPr/>
        </p:nvSpPr>
        <p:spPr>
          <a:xfrm>
            <a:off x="6951507" y="4367310"/>
            <a:ext cx="4701539" cy="2578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A911BA7-92C9-4CE6-B350-871462157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33" y="1501523"/>
            <a:ext cx="3599294" cy="150561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1A76E-DD12-4F76-B3CC-A3D2E217E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07" y="1501523"/>
            <a:ext cx="3546107" cy="15056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9B49E3-5ACD-4F96-93D9-E1054F7B98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1" b="308"/>
          <a:stretch/>
        </p:blipFill>
        <p:spPr>
          <a:xfrm>
            <a:off x="1786729" y="4363690"/>
            <a:ext cx="3558043" cy="148835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D2929E9-8ED1-45F1-992C-19F6A59708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5" b="13700"/>
          <a:stretch/>
        </p:blipFill>
        <p:spPr>
          <a:xfrm>
            <a:off x="6951507" y="4363690"/>
            <a:ext cx="3558042" cy="148835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6F6C4A7-E6D8-438A-A99B-6DD528462D6D}"/>
              </a:ext>
            </a:extLst>
          </p:cNvPr>
          <p:cNvSpPr txBox="1"/>
          <p:nvPr/>
        </p:nvSpPr>
        <p:spPr>
          <a:xfrm>
            <a:off x="1795322" y="3029135"/>
            <a:ext cx="4701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АЭРОСЕРВИС</a:t>
            </a:r>
            <a:r>
              <a:rPr lang="en-US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ru-RU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Забайкальский Край</a:t>
            </a:r>
            <a:endParaRPr lang="en-US" sz="1600" dirty="0">
              <a:solidFill>
                <a:srgbClr val="1D5786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/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Средний месячный налет на каждый самолет </a:t>
            </a:r>
            <a:r>
              <a:rPr lang="en-US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— 70 </a:t>
            </a:r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часов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1BF6D1-9C7F-4FA2-B7C9-08CE0FAB3162}"/>
              </a:ext>
            </a:extLst>
          </p:cNvPr>
          <p:cNvSpPr txBox="1"/>
          <p:nvPr/>
        </p:nvSpPr>
        <p:spPr>
          <a:xfrm>
            <a:off x="6942916" y="3029135"/>
            <a:ext cx="4701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АВИАЦИЯ КОЛЫМЫ</a:t>
            </a:r>
            <a:r>
              <a:rPr lang="en-US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ru-RU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Магаданская область</a:t>
            </a:r>
            <a:endParaRPr lang="en-US" sz="1600" dirty="0">
              <a:solidFill>
                <a:srgbClr val="1D5786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/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Средний месячный налет на каждый самолет </a:t>
            </a:r>
            <a:r>
              <a:rPr lang="en-US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— 50 </a:t>
            </a:r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часов</a:t>
            </a:r>
            <a:endPara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7DAD127-50C4-4397-BFD9-4BD22CC8D3AB}"/>
              </a:ext>
            </a:extLst>
          </p:cNvPr>
          <p:cNvSpPr txBox="1"/>
          <p:nvPr/>
        </p:nvSpPr>
        <p:spPr>
          <a:xfrm>
            <a:off x="1795322" y="5852044"/>
            <a:ext cx="4701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СИБИРСКАЯ ЛЕГКАЯ АВИАЦИЯ</a:t>
            </a:r>
            <a:r>
              <a:rPr lang="sv-SE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ru-RU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Иркутская область</a:t>
            </a:r>
            <a:endParaRPr lang="sv-SE" sz="1600" dirty="0">
              <a:solidFill>
                <a:srgbClr val="1D5786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/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Средний месячный налет на каждый самолет </a:t>
            </a:r>
            <a:r>
              <a:rPr lang="en-US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— 60 </a:t>
            </a:r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часов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D951FC4-5FDD-4679-9418-964A94656407}"/>
              </a:ext>
            </a:extLst>
          </p:cNvPr>
          <p:cNvSpPr txBox="1"/>
          <p:nvPr/>
        </p:nvSpPr>
        <p:spPr>
          <a:xfrm>
            <a:off x="6942917" y="5852045"/>
            <a:ext cx="5047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МИНСКИЙ АЭРОКЛУБ ДОСААФ РБ</a:t>
            </a:r>
            <a:r>
              <a:rPr lang="en-US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en-US" sz="1600" dirty="0">
                <a:solidFill>
                  <a:srgbClr val="1D578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им. дважды Героя Советского Союза С.И. </a:t>
            </a:r>
            <a:r>
              <a:rPr lang="ru-RU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Грицевца</a:t>
            </a:r>
            <a:endPara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ru-RU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Минск, Беларусь</a:t>
            </a:r>
            <a:endParaRPr lang="en-US" sz="14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4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12783804" y="6941225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1DDFDA96-940E-48A8-8BAB-D876C3482B10}"/>
              </a:ext>
            </a:extLst>
          </p:cNvPr>
          <p:cNvSpPr/>
          <p:nvPr/>
        </p:nvSpPr>
        <p:spPr>
          <a:xfrm>
            <a:off x="500191" y="3350"/>
            <a:ext cx="3487018" cy="562466"/>
          </a:xfrm>
          <a:prstGeom prst="rect">
            <a:avLst/>
          </a:prstGeom>
          <a:solidFill>
            <a:srgbClr val="1D5786"/>
          </a:solidFill>
          <a:ln>
            <a:noFill/>
          </a:ln>
          <a:effectLst>
            <a:outerShdw blurRad="50800" dist="38100" dir="2400000" algn="l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73FB730-D17C-48F7-8D91-0B5437153535}"/>
              </a:ext>
            </a:extLst>
          </p:cNvPr>
          <p:cNvSpPr/>
          <p:nvPr/>
        </p:nvSpPr>
        <p:spPr>
          <a:xfrm>
            <a:off x="1356949" y="1728499"/>
            <a:ext cx="12082825" cy="5831176"/>
          </a:xfrm>
          <a:prstGeom prst="rect">
            <a:avLst/>
          </a:prstGeom>
          <a:solidFill>
            <a:srgbClr val="1D5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9BE0F-CFA0-4F09-A863-12FF0FF68B80}"/>
              </a:ext>
            </a:extLst>
          </p:cNvPr>
          <p:cNvSpPr txBox="1"/>
          <p:nvPr/>
        </p:nvSpPr>
        <p:spPr>
          <a:xfrm>
            <a:off x="500191" y="656495"/>
            <a:ext cx="8618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Маршруты авиакомпании</a:t>
            </a:r>
            <a:r>
              <a:rPr lang="ru-RU" sz="28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/>
            </a:r>
            <a:br>
              <a:rPr lang="ru-RU" sz="28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ru-RU" sz="2800" cap="all" dirty="0">
                <a:solidFill>
                  <a:srgbClr val="B1151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(первоначальный этап)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17305" r="15502" b="13796"/>
          <a:stretch/>
        </p:blipFill>
        <p:spPr>
          <a:xfrm>
            <a:off x="0" y="1728499"/>
            <a:ext cx="12257089" cy="5831175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2E14043-DAD5-4EB4-9F07-FA11AF6E1EDE}"/>
              </a:ext>
            </a:extLst>
          </p:cNvPr>
          <p:cNvSpPr/>
          <p:nvPr/>
        </p:nvSpPr>
        <p:spPr>
          <a:xfrm>
            <a:off x="10941014" y="3601637"/>
            <a:ext cx="2498760" cy="15785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400000" algn="l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97651" y="3778003"/>
            <a:ext cx="3003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  <a:r>
              <a:rPr lang="en-US" sz="1100" dirty="0">
                <a:latin typeface="Roboto Condensed Light" panose="020B0604020202020204" charset="0"/>
                <a:ea typeface="Roboto Condensed Light" panose="020B0604020202020204" charset="0"/>
              </a:rPr>
              <a:t>              </a:t>
            </a:r>
            <a:r>
              <a:rPr lang="ru-RU" sz="1100" dirty="0">
                <a:latin typeface="Roboto Condensed Light" panose="020B0604020202020204" charset="0"/>
                <a:ea typeface="Roboto Condensed Light" panose="020B0604020202020204" charset="0"/>
              </a:rPr>
              <a:t>маршруты 1 очереди (первый год)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Roboto Condensed Light" panose="020B0604020202020204" charset="0"/>
                <a:ea typeface="Roboto Condensed Light" panose="020B0604020202020204" charset="0"/>
              </a:rPr>
              <a:t>               маршруты 2 очереди (второй год)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Roboto Condensed Light" panose="020B0604020202020204" charset="0"/>
                <a:ea typeface="Roboto Condensed Light" panose="020B0604020202020204" charset="0"/>
              </a:rPr>
              <a:t>               аэродромы базирования (</a:t>
            </a:r>
            <a:r>
              <a:rPr lang="ru-RU" sz="1100" dirty="0" err="1">
                <a:latin typeface="Roboto Condensed Light" panose="020B0604020202020204" charset="0"/>
                <a:ea typeface="Roboto Condensed Light" panose="020B0604020202020204" charset="0"/>
              </a:rPr>
              <a:t>хабы</a:t>
            </a:r>
            <a:r>
              <a:rPr lang="ru-RU" sz="1100" dirty="0">
                <a:latin typeface="Roboto Condensed Light" panose="020B0604020202020204" charset="0"/>
                <a:ea typeface="Roboto Condensed Light" panose="020B060402020202020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Roboto Condensed Light" panose="020B0604020202020204" charset="0"/>
                <a:ea typeface="Roboto Condensed Light" panose="020B0604020202020204" charset="0"/>
              </a:rPr>
              <a:t>               узловые аэродромы (пересадки)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066936" y="3992430"/>
            <a:ext cx="335233" cy="0"/>
          </a:xfrm>
          <a:prstGeom prst="line">
            <a:avLst/>
          </a:prstGeom>
          <a:ln w="38100">
            <a:solidFill>
              <a:srgbClr val="8497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1066936" y="4214199"/>
            <a:ext cx="33523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A01EDD22-BBB3-406B-AE79-31B43E024869}"/>
              </a:ext>
            </a:extLst>
          </p:cNvPr>
          <p:cNvGrpSpPr/>
          <p:nvPr/>
        </p:nvGrpSpPr>
        <p:grpSpPr>
          <a:xfrm>
            <a:off x="11135415" y="4385301"/>
            <a:ext cx="211193" cy="154165"/>
            <a:chOff x="419669" y="1612179"/>
            <a:chExt cx="392603" cy="349773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29BA4C8C-F50F-4391-AA0E-FADA6693DDBC}"/>
                </a:ext>
              </a:extLst>
            </p:cNvPr>
            <p:cNvSpPr/>
            <p:nvPr/>
          </p:nvSpPr>
          <p:spPr>
            <a:xfrm>
              <a:off x="419669" y="1612179"/>
              <a:ext cx="392603" cy="3497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4AC84817-FE8C-4FED-B99D-222FB53E85BF}"/>
                </a:ext>
              </a:extLst>
            </p:cNvPr>
            <p:cNvSpPr/>
            <p:nvPr/>
          </p:nvSpPr>
          <p:spPr>
            <a:xfrm>
              <a:off x="584758" y="1646434"/>
              <a:ext cx="66266" cy="289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/>
            </a:p>
          </p:txBody>
        </p:sp>
      </p:grpSp>
      <p:sp>
        <p:nvSpPr>
          <p:cNvPr id="51" name="Овал 50">
            <a:extLst>
              <a:ext uri="{FF2B5EF4-FFF2-40B4-BE49-F238E27FC236}">
                <a16:creationId xmlns:a16="http://schemas.microsoft.com/office/drawing/2014/main" id="{4EACABE0-5731-46B3-8DE9-E8E4E93817C7}"/>
              </a:ext>
            </a:extLst>
          </p:cNvPr>
          <p:cNvSpPr/>
          <p:nvPr/>
        </p:nvSpPr>
        <p:spPr>
          <a:xfrm>
            <a:off x="11124372" y="4634378"/>
            <a:ext cx="220357" cy="1712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DDFDA96-940E-48A8-8BAB-D876C3482B10}"/>
              </a:ext>
            </a:extLst>
          </p:cNvPr>
          <p:cNvSpPr/>
          <p:nvPr/>
        </p:nvSpPr>
        <p:spPr>
          <a:xfrm>
            <a:off x="500191" y="3350"/>
            <a:ext cx="3487018" cy="562466"/>
          </a:xfrm>
          <a:prstGeom prst="rect">
            <a:avLst/>
          </a:prstGeom>
          <a:solidFill>
            <a:srgbClr val="1D5786"/>
          </a:solidFill>
          <a:ln>
            <a:noFill/>
          </a:ln>
          <a:effectLst>
            <a:outerShdw blurRad="50800" dist="38100" dir="2400000" algn="l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899AB1C-F8C2-4C61-80F0-0BAEC4024DEC}"/>
              </a:ext>
            </a:extLst>
          </p:cNvPr>
          <p:cNvGrpSpPr/>
          <p:nvPr/>
        </p:nvGrpSpPr>
        <p:grpSpPr>
          <a:xfrm>
            <a:off x="11402169" y="239575"/>
            <a:ext cx="1750066" cy="645233"/>
            <a:chOff x="6775118" y="1167655"/>
            <a:chExt cx="1740407" cy="690210"/>
          </a:xfrm>
        </p:grpSpPr>
        <p:sp>
          <p:nvSpPr>
            <p:cNvPr id="3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775118" y="1167655"/>
              <a:ext cx="111918" cy="168306"/>
            </a:xfrm>
            <a:custGeom>
              <a:avLst/>
              <a:gdLst>
                <a:gd name="connsiteX0" fmla="*/ -207 w 111918"/>
                <a:gd name="connsiteY0" fmla="*/ -224 h 168306"/>
                <a:gd name="connsiteX1" fmla="*/ 111712 w 111918"/>
                <a:gd name="connsiteY1" fmla="*/ -224 h 168306"/>
                <a:gd name="connsiteX2" fmla="*/ 111712 w 111918"/>
                <a:gd name="connsiteY2" fmla="*/ 111599 h 168306"/>
                <a:gd name="connsiteX3" fmla="*/ 31512 w 111918"/>
                <a:gd name="connsiteY3" fmla="*/ 111599 h 168306"/>
                <a:gd name="connsiteX4" fmla="*/ 31512 w 111918"/>
                <a:gd name="connsiteY4" fmla="*/ 168083 h 168306"/>
                <a:gd name="connsiteX5" fmla="*/ -207 w 111918"/>
                <a:gd name="connsiteY5" fmla="*/ 168083 h 168306"/>
                <a:gd name="connsiteX6" fmla="*/ 31607 w 111918"/>
                <a:gd name="connsiteY6" fmla="*/ 31399 h 168306"/>
                <a:gd name="connsiteX7" fmla="*/ 31607 w 111918"/>
                <a:gd name="connsiteY7" fmla="*/ 79881 h 168306"/>
                <a:gd name="connsiteX8" fmla="*/ 79803 w 111918"/>
                <a:gd name="connsiteY8" fmla="*/ 79881 h 168306"/>
                <a:gd name="connsiteX9" fmla="*/ 79803 w 111918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168306">
                  <a:moveTo>
                    <a:pt x="-207" y="-224"/>
                  </a:moveTo>
                  <a:lnTo>
                    <a:pt x="111712" y="-224"/>
                  </a:lnTo>
                  <a:lnTo>
                    <a:pt x="111712" y="111599"/>
                  </a:lnTo>
                  <a:lnTo>
                    <a:pt x="31512" y="111599"/>
                  </a:lnTo>
                  <a:lnTo>
                    <a:pt x="31512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803" y="79881"/>
                  </a:lnTo>
                  <a:lnTo>
                    <a:pt x="79803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5709" y="1167655"/>
              <a:ext cx="111823" cy="168783"/>
            </a:xfrm>
            <a:custGeom>
              <a:avLst/>
              <a:gdLst>
                <a:gd name="connsiteX0" fmla="*/ 79994 w 111823"/>
                <a:gd name="connsiteY0" fmla="*/ 136459 h 168783"/>
                <a:gd name="connsiteX1" fmla="*/ 79994 w 111823"/>
                <a:gd name="connsiteY1" fmla="*/ 95978 h 168783"/>
                <a:gd name="connsiteX2" fmla="*/ -207 w 111823"/>
                <a:gd name="connsiteY2" fmla="*/ 95978 h 168783"/>
                <a:gd name="connsiteX3" fmla="*/ -207 w 111823"/>
                <a:gd name="connsiteY3" fmla="*/ -224 h 168783"/>
                <a:gd name="connsiteX4" fmla="*/ 31416 w 111823"/>
                <a:gd name="connsiteY4" fmla="*/ -224 h 168783"/>
                <a:gd name="connsiteX5" fmla="*/ 31416 w 111823"/>
                <a:gd name="connsiteY5" fmla="*/ 64641 h 168783"/>
                <a:gd name="connsiteX6" fmla="*/ 79899 w 111823"/>
                <a:gd name="connsiteY6" fmla="*/ 64641 h 168783"/>
                <a:gd name="connsiteX7" fmla="*/ 79899 w 111823"/>
                <a:gd name="connsiteY7" fmla="*/ 252 h 168783"/>
                <a:gd name="connsiteX8" fmla="*/ 111617 w 111823"/>
                <a:gd name="connsiteY8" fmla="*/ 252 h 168783"/>
                <a:gd name="connsiteX9" fmla="*/ 111617 w 111823"/>
                <a:gd name="connsiteY9" fmla="*/ 168559 h 168783"/>
                <a:gd name="connsiteX10" fmla="*/ -207 w 111823"/>
                <a:gd name="connsiteY10" fmla="*/ 168559 h 168783"/>
                <a:gd name="connsiteX11" fmla="*/ -207 w 111823"/>
                <a:gd name="connsiteY11" fmla="*/ 136936 h 16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23" h="168783">
                  <a:moveTo>
                    <a:pt x="79994" y="136459"/>
                  </a:moveTo>
                  <a:lnTo>
                    <a:pt x="79994" y="95978"/>
                  </a:lnTo>
                  <a:lnTo>
                    <a:pt x="-207" y="95978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64641"/>
                  </a:lnTo>
                  <a:lnTo>
                    <a:pt x="79899" y="64641"/>
                  </a:lnTo>
                  <a:lnTo>
                    <a:pt x="79899" y="252"/>
                  </a:lnTo>
                  <a:lnTo>
                    <a:pt x="111617" y="252"/>
                  </a:lnTo>
                  <a:lnTo>
                    <a:pt x="111617" y="168559"/>
                  </a:lnTo>
                  <a:lnTo>
                    <a:pt x="-207" y="168559"/>
                  </a:lnTo>
                  <a:lnTo>
                    <a:pt x="-207" y="136936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6205" y="1167655"/>
              <a:ext cx="111918" cy="168306"/>
            </a:xfrm>
            <a:custGeom>
              <a:avLst/>
              <a:gdLst>
                <a:gd name="connsiteX0" fmla="*/ 31607 w 111918"/>
                <a:gd name="connsiteY0" fmla="*/ 136459 h 168306"/>
                <a:gd name="connsiteX1" fmla="*/ 80089 w 111918"/>
                <a:gd name="connsiteY1" fmla="*/ 136459 h 168306"/>
                <a:gd name="connsiteX2" fmla="*/ 80089 w 111918"/>
                <a:gd name="connsiteY2" fmla="*/ 118076 h 168306"/>
                <a:gd name="connsiteX3" fmla="*/ 111712 w 111918"/>
                <a:gd name="connsiteY3" fmla="*/ 118076 h 168306"/>
                <a:gd name="connsiteX4" fmla="*/ 111712 w 111918"/>
                <a:gd name="connsiteY4" fmla="*/ 168083 h 168306"/>
                <a:gd name="connsiteX5" fmla="*/ -207 w 111918"/>
                <a:gd name="connsiteY5" fmla="*/ 168083 h 168306"/>
                <a:gd name="connsiteX6" fmla="*/ -207 w 111918"/>
                <a:gd name="connsiteY6" fmla="*/ -224 h 168306"/>
                <a:gd name="connsiteX7" fmla="*/ 111712 w 111918"/>
                <a:gd name="connsiteY7" fmla="*/ -224 h 168306"/>
                <a:gd name="connsiteX8" fmla="*/ 111712 w 111918"/>
                <a:gd name="connsiteY8" fmla="*/ 49877 h 168306"/>
                <a:gd name="connsiteX9" fmla="*/ 80089 w 111918"/>
                <a:gd name="connsiteY9" fmla="*/ 49877 h 168306"/>
                <a:gd name="connsiteX10" fmla="*/ 80089 w 111918"/>
                <a:gd name="connsiteY10" fmla="*/ 31399 h 168306"/>
                <a:gd name="connsiteX11" fmla="*/ 31607 w 111918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8" h="168306">
                  <a:moveTo>
                    <a:pt x="31607" y="136459"/>
                  </a:moveTo>
                  <a:lnTo>
                    <a:pt x="80089" y="136459"/>
                  </a:lnTo>
                  <a:lnTo>
                    <a:pt x="80089" y="118076"/>
                  </a:lnTo>
                  <a:lnTo>
                    <a:pt x="111712" y="118076"/>
                  </a:lnTo>
                  <a:lnTo>
                    <a:pt x="1117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111712" y="-224"/>
                  </a:lnTo>
                  <a:lnTo>
                    <a:pt x="111712" y="49877"/>
                  </a:lnTo>
                  <a:lnTo>
                    <a:pt x="80089" y="49877"/>
                  </a:lnTo>
                  <a:lnTo>
                    <a:pt x="80089" y="31399"/>
                  </a:lnTo>
                  <a:lnTo>
                    <a:pt x="31607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48319" y="1167655"/>
              <a:ext cx="118491" cy="168306"/>
            </a:xfrm>
            <a:custGeom>
              <a:avLst/>
              <a:gdLst>
                <a:gd name="connsiteX0" fmla="*/ 36560 w 118491"/>
                <a:gd name="connsiteY0" fmla="*/ 119981 h 168306"/>
                <a:gd name="connsiteX1" fmla="*/ 31607 w 118491"/>
                <a:gd name="connsiteY1" fmla="*/ 168083 h 168306"/>
                <a:gd name="connsiteX2" fmla="*/ -207 w 118491"/>
                <a:gd name="connsiteY2" fmla="*/ 168083 h 168306"/>
                <a:gd name="connsiteX3" fmla="*/ 17319 w 118491"/>
                <a:gd name="connsiteY3" fmla="*/ -224 h 168306"/>
                <a:gd name="connsiteX4" fmla="*/ 100854 w 118491"/>
                <a:gd name="connsiteY4" fmla="*/ -224 h 168306"/>
                <a:gd name="connsiteX5" fmla="*/ 118284 w 118491"/>
                <a:gd name="connsiteY5" fmla="*/ 168083 h 168306"/>
                <a:gd name="connsiteX6" fmla="*/ 86566 w 118491"/>
                <a:gd name="connsiteY6" fmla="*/ 168083 h 168306"/>
                <a:gd name="connsiteX7" fmla="*/ 81613 w 118491"/>
                <a:gd name="connsiteY7" fmla="*/ 119981 h 168306"/>
                <a:gd name="connsiteX8" fmla="*/ 46085 w 118491"/>
                <a:gd name="connsiteY8" fmla="*/ 31399 h 168306"/>
                <a:gd name="connsiteX9" fmla="*/ 39703 w 118491"/>
                <a:gd name="connsiteY9" fmla="*/ 93216 h 168306"/>
                <a:gd name="connsiteX10" fmla="*/ 79041 w 118491"/>
                <a:gd name="connsiteY10" fmla="*/ 93216 h 168306"/>
                <a:gd name="connsiteX11" fmla="*/ 72660 w 118491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491" h="168306">
                  <a:moveTo>
                    <a:pt x="36560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319" y="-224"/>
                  </a:lnTo>
                  <a:lnTo>
                    <a:pt x="100854" y="-224"/>
                  </a:lnTo>
                  <a:lnTo>
                    <a:pt x="118284" y="168083"/>
                  </a:lnTo>
                  <a:lnTo>
                    <a:pt x="86566" y="168083"/>
                  </a:lnTo>
                  <a:lnTo>
                    <a:pt x="81613" y="119981"/>
                  </a:lnTo>
                  <a:close/>
                  <a:moveTo>
                    <a:pt x="46085" y="31399"/>
                  </a:moveTo>
                  <a:lnTo>
                    <a:pt x="39703" y="93216"/>
                  </a:lnTo>
                  <a:lnTo>
                    <a:pt x="79041" y="93216"/>
                  </a:lnTo>
                  <a:lnTo>
                    <a:pt x="72660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07578" y="1167655"/>
              <a:ext cx="111823" cy="168306"/>
            </a:xfrm>
            <a:custGeom>
              <a:avLst/>
              <a:gdLst>
                <a:gd name="connsiteX0" fmla="*/ -207 w 111823"/>
                <a:gd name="connsiteY0" fmla="*/ 168083 h 168306"/>
                <a:gd name="connsiteX1" fmla="*/ -207 w 111823"/>
                <a:gd name="connsiteY1" fmla="*/ -224 h 168306"/>
                <a:gd name="connsiteX2" fmla="*/ 111617 w 111823"/>
                <a:gd name="connsiteY2" fmla="*/ -224 h 168306"/>
                <a:gd name="connsiteX3" fmla="*/ 111617 w 111823"/>
                <a:gd name="connsiteY3" fmla="*/ 59879 h 168306"/>
                <a:gd name="connsiteX4" fmla="*/ 89519 w 111823"/>
                <a:gd name="connsiteY4" fmla="*/ 83691 h 168306"/>
                <a:gd name="connsiteX5" fmla="*/ 111141 w 111823"/>
                <a:gd name="connsiteY5" fmla="*/ 107694 h 168306"/>
                <a:gd name="connsiteX6" fmla="*/ 111141 w 111823"/>
                <a:gd name="connsiteY6" fmla="*/ 167797 h 168306"/>
                <a:gd name="connsiteX7" fmla="*/ 62182 w 111823"/>
                <a:gd name="connsiteY7" fmla="*/ 66832 h 168306"/>
                <a:gd name="connsiteX8" fmla="*/ 79994 w 111823"/>
                <a:gd name="connsiteY8" fmla="*/ 46734 h 168306"/>
                <a:gd name="connsiteX9" fmla="*/ 79994 w 111823"/>
                <a:gd name="connsiteY9" fmla="*/ 31399 h 168306"/>
                <a:gd name="connsiteX10" fmla="*/ 31512 w 111823"/>
                <a:gd name="connsiteY10" fmla="*/ 31399 h 168306"/>
                <a:gd name="connsiteX11" fmla="*/ 31512 w 111823"/>
                <a:gd name="connsiteY11" fmla="*/ 66832 h 168306"/>
                <a:gd name="connsiteX12" fmla="*/ 31512 w 111823"/>
                <a:gd name="connsiteY12" fmla="*/ 100931 h 168306"/>
                <a:gd name="connsiteX13" fmla="*/ 31512 w 111823"/>
                <a:gd name="connsiteY13" fmla="*/ 136459 h 168306"/>
                <a:gd name="connsiteX14" fmla="*/ 79994 w 111823"/>
                <a:gd name="connsiteY14" fmla="*/ 136459 h 168306"/>
                <a:gd name="connsiteX15" fmla="*/ 79994 w 111823"/>
                <a:gd name="connsiteY15" fmla="*/ 120934 h 168306"/>
                <a:gd name="connsiteX16" fmla="*/ 62182 w 111823"/>
                <a:gd name="connsiteY16" fmla="*/ 10093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23" h="168306">
                  <a:moveTo>
                    <a:pt x="-207" y="168083"/>
                  </a:moveTo>
                  <a:lnTo>
                    <a:pt x="-207" y="-224"/>
                  </a:lnTo>
                  <a:lnTo>
                    <a:pt x="111617" y="-224"/>
                  </a:lnTo>
                  <a:lnTo>
                    <a:pt x="111617" y="59879"/>
                  </a:lnTo>
                  <a:lnTo>
                    <a:pt x="89519" y="83691"/>
                  </a:lnTo>
                  <a:lnTo>
                    <a:pt x="111141" y="107694"/>
                  </a:lnTo>
                  <a:lnTo>
                    <a:pt x="111141" y="167797"/>
                  </a:lnTo>
                  <a:close/>
                  <a:moveTo>
                    <a:pt x="62182" y="66832"/>
                  </a:moveTo>
                  <a:lnTo>
                    <a:pt x="79994" y="46734"/>
                  </a:lnTo>
                  <a:lnTo>
                    <a:pt x="79994" y="31399"/>
                  </a:lnTo>
                  <a:lnTo>
                    <a:pt x="31512" y="31399"/>
                  </a:lnTo>
                  <a:lnTo>
                    <a:pt x="31512" y="66832"/>
                  </a:lnTo>
                  <a:close/>
                  <a:moveTo>
                    <a:pt x="31512" y="100931"/>
                  </a:moveTo>
                  <a:lnTo>
                    <a:pt x="31512" y="136459"/>
                  </a:lnTo>
                  <a:lnTo>
                    <a:pt x="79994" y="136459"/>
                  </a:lnTo>
                  <a:lnTo>
                    <a:pt x="79994" y="120934"/>
                  </a:lnTo>
                  <a:lnTo>
                    <a:pt x="62182" y="10093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567597" y="1167655"/>
              <a:ext cx="119348" cy="168306"/>
            </a:xfrm>
            <a:custGeom>
              <a:avLst/>
              <a:gdLst>
                <a:gd name="connsiteX0" fmla="*/ 87424 w 119348"/>
                <a:gd name="connsiteY0" fmla="*/ -224 h 168306"/>
                <a:gd name="connsiteX1" fmla="*/ 119142 w 119348"/>
                <a:gd name="connsiteY1" fmla="*/ -224 h 168306"/>
                <a:gd name="connsiteX2" fmla="*/ 119142 w 119348"/>
                <a:gd name="connsiteY2" fmla="*/ 168083 h 168306"/>
                <a:gd name="connsiteX3" fmla="*/ 87424 w 119348"/>
                <a:gd name="connsiteY3" fmla="*/ 168083 h 168306"/>
                <a:gd name="connsiteX4" fmla="*/ 87424 w 119348"/>
                <a:gd name="connsiteY4" fmla="*/ 65308 h 168306"/>
                <a:gd name="connsiteX5" fmla="*/ 31702 w 119348"/>
                <a:gd name="connsiteY5" fmla="*/ 168083 h 168306"/>
                <a:gd name="connsiteX6" fmla="*/ -207 w 119348"/>
                <a:gd name="connsiteY6" fmla="*/ 168083 h 168306"/>
                <a:gd name="connsiteX7" fmla="*/ -207 w 119348"/>
                <a:gd name="connsiteY7" fmla="*/ -224 h 168306"/>
                <a:gd name="connsiteX8" fmla="*/ 31416 w 119348"/>
                <a:gd name="connsiteY8" fmla="*/ -224 h 168306"/>
                <a:gd name="connsiteX9" fmla="*/ 31416 w 119348"/>
                <a:gd name="connsiteY9" fmla="*/ 102741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48" h="168306">
                  <a:moveTo>
                    <a:pt x="87424" y="-224"/>
                  </a:moveTo>
                  <a:lnTo>
                    <a:pt x="119142" y="-224"/>
                  </a:lnTo>
                  <a:lnTo>
                    <a:pt x="119142" y="168083"/>
                  </a:lnTo>
                  <a:lnTo>
                    <a:pt x="87424" y="168083"/>
                  </a:lnTo>
                  <a:lnTo>
                    <a:pt x="87424" y="65308"/>
                  </a:lnTo>
                  <a:lnTo>
                    <a:pt x="3170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31416" y="-224"/>
                  </a:lnTo>
                  <a:lnTo>
                    <a:pt x="31416" y="102741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726951" y="1167655"/>
              <a:ext cx="118776" cy="168306"/>
            </a:xfrm>
            <a:custGeom>
              <a:avLst/>
              <a:gdLst>
                <a:gd name="connsiteX0" fmla="*/ 36465 w 118776"/>
                <a:gd name="connsiteY0" fmla="*/ 119981 h 168306"/>
                <a:gd name="connsiteX1" fmla="*/ 31607 w 118776"/>
                <a:gd name="connsiteY1" fmla="*/ 168083 h 168306"/>
                <a:gd name="connsiteX2" fmla="*/ -207 w 118776"/>
                <a:gd name="connsiteY2" fmla="*/ 168083 h 168306"/>
                <a:gd name="connsiteX3" fmla="*/ 17224 w 118776"/>
                <a:gd name="connsiteY3" fmla="*/ -224 h 168306"/>
                <a:gd name="connsiteX4" fmla="*/ 100854 w 118776"/>
                <a:gd name="connsiteY4" fmla="*/ -224 h 168306"/>
                <a:gd name="connsiteX5" fmla="*/ 118570 w 118776"/>
                <a:gd name="connsiteY5" fmla="*/ 168083 h 168306"/>
                <a:gd name="connsiteX6" fmla="*/ 86757 w 118776"/>
                <a:gd name="connsiteY6" fmla="*/ 168083 h 168306"/>
                <a:gd name="connsiteX7" fmla="*/ 81899 w 118776"/>
                <a:gd name="connsiteY7" fmla="*/ 119981 h 168306"/>
                <a:gd name="connsiteX8" fmla="*/ 45990 w 118776"/>
                <a:gd name="connsiteY8" fmla="*/ 31399 h 168306"/>
                <a:gd name="connsiteX9" fmla="*/ 39608 w 118776"/>
                <a:gd name="connsiteY9" fmla="*/ 93216 h 168306"/>
                <a:gd name="connsiteX10" fmla="*/ 78851 w 118776"/>
                <a:gd name="connsiteY10" fmla="*/ 93216 h 168306"/>
                <a:gd name="connsiteX11" fmla="*/ 72565 w 118776"/>
                <a:gd name="connsiteY11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776" h="168306">
                  <a:moveTo>
                    <a:pt x="36465" y="119981"/>
                  </a:moveTo>
                  <a:lnTo>
                    <a:pt x="31607" y="168083"/>
                  </a:lnTo>
                  <a:lnTo>
                    <a:pt x="-207" y="168083"/>
                  </a:lnTo>
                  <a:lnTo>
                    <a:pt x="17224" y="-224"/>
                  </a:lnTo>
                  <a:lnTo>
                    <a:pt x="100854" y="-224"/>
                  </a:lnTo>
                  <a:lnTo>
                    <a:pt x="118570" y="168083"/>
                  </a:lnTo>
                  <a:lnTo>
                    <a:pt x="86757" y="168083"/>
                  </a:lnTo>
                  <a:lnTo>
                    <a:pt x="81899" y="119981"/>
                  </a:lnTo>
                  <a:close/>
                  <a:moveTo>
                    <a:pt x="45990" y="31399"/>
                  </a:moveTo>
                  <a:lnTo>
                    <a:pt x="39608" y="93216"/>
                  </a:lnTo>
                  <a:lnTo>
                    <a:pt x="78851" y="93216"/>
                  </a:lnTo>
                  <a:lnTo>
                    <a:pt x="72565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885733" y="1167655"/>
              <a:ext cx="111823" cy="168306"/>
            </a:xfrm>
            <a:custGeom>
              <a:avLst/>
              <a:gdLst>
                <a:gd name="connsiteX0" fmla="*/ 31512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111617 w 111823"/>
                <a:gd name="connsiteY4" fmla="*/ 168083 h 168306"/>
                <a:gd name="connsiteX5" fmla="*/ 79994 w 111823"/>
                <a:gd name="connsiteY5" fmla="*/ 168083 h 168306"/>
                <a:gd name="connsiteX6" fmla="*/ 79994 w 111823"/>
                <a:gd name="connsiteY6" fmla="*/ 31399 h 168306"/>
                <a:gd name="connsiteX7" fmla="*/ 31512 w 111823"/>
                <a:gd name="connsiteY7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31512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lnTo>
                    <a:pt x="111617" y="168083"/>
                  </a:lnTo>
                  <a:lnTo>
                    <a:pt x="79994" y="168083"/>
                  </a:lnTo>
                  <a:lnTo>
                    <a:pt x="79994" y="31399"/>
                  </a:lnTo>
                  <a:lnTo>
                    <a:pt x="31512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046229" y="1167655"/>
              <a:ext cx="111823" cy="168306"/>
            </a:xfrm>
            <a:custGeom>
              <a:avLst/>
              <a:gdLst>
                <a:gd name="connsiteX0" fmla="*/ -207 w 111823"/>
                <a:gd name="connsiteY0" fmla="*/ -224 h 168306"/>
                <a:gd name="connsiteX1" fmla="*/ 111617 w 111823"/>
                <a:gd name="connsiteY1" fmla="*/ -224 h 168306"/>
                <a:gd name="connsiteX2" fmla="*/ 111617 w 111823"/>
                <a:gd name="connsiteY2" fmla="*/ 111599 h 168306"/>
                <a:gd name="connsiteX3" fmla="*/ 31416 w 111823"/>
                <a:gd name="connsiteY3" fmla="*/ 111599 h 168306"/>
                <a:gd name="connsiteX4" fmla="*/ 31416 w 111823"/>
                <a:gd name="connsiteY4" fmla="*/ 168083 h 168306"/>
                <a:gd name="connsiteX5" fmla="*/ -207 w 111823"/>
                <a:gd name="connsiteY5" fmla="*/ 168083 h 168306"/>
                <a:gd name="connsiteX6" fmla="*/ 31607 w 111823"/>
                <a:gd name="connsiteY6" fmla="*/ 31399 h 168306"/>
                <a:gd name="connsiteX7" fmla="*/ 31607 w 111823"/>
                <a:gd name="connsiteY7" fmla="*/ 79881 h 168306"/>
                <a:gd name="connsiteX8" fmla="*/ 79994 w 111823"/>
                <a:gd name="connsiteY8" fmla="*/ 79881 h 168306"/>
                <a:gd name="connsiteX9" fmla="*/ 79994 w 111823"/>
                <a:gd name="connsiteY9" fmla="*/ 31399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823" h="168306">
                  <a:moveTo>
                    <a:pt x="-207" y="-224"/>
                  </a:moveTo>
                  <a:lnTo>
                    <a:pt x="111617" y="-224"/>
                  </a:lnTo>
                  <a:lnTo>
                    <a:pt x="111617" y="111599"/>
                  </a:lnTo>
                  <a:lnTo>
                    <a:pt x="31416" y="111599"/>
                  </a:lnTo>
                  <a:lnTo>
                    <a:pt x="31416" y="168083"/>
                  </a:lnTo>
                  <a:lnTo>
                    <a:pt x="-207" y="168083"/>
                  </a:lnTo>
                  <a:close/>
                  <a:moveTo>
                    <a:pt x="31607" y="31399"/>
                  </a:moveTo>
                  <a:lnTo>
                    <a:pt x="31607" y="79881"/>
                  </a:lnTo>
                  <a:lnTo>
                    <a:pt x="79994" y="79881"/>
                  </a:lnTo>
                  <a:lnTo>
                    <a:pt x="79994" y="31399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206820" y="1167655"/>
              <a:ext cx="111823" cy="168306"/>
            </a:xfrm>
            <a:custGeom>
              <a:avLst/>
              <a:gdLst>
                <a:gd name="connsiteX0" fmla="*/ 111617 w 111823"/>
                <a:gd name="connsiteY0" fmla="*/ 168083 h 168306"/>
                <a:gd name="connsiteX1" fmla="*/ -207 w 111823"/>
                <a:gd name="connsiteY1" fmla="*/ 168083 h 168306"/>
                <a:gd name="connsiteX2" fmla="*/ -207 w 111823"/>
                <a:gd name="connsiteY2" fmla="*/ -224 h 168306"/>
                <a:gd name="connsiteX3" fmla="*/ 111617 w 111823"/>
                <a:gd name="connsiteY3" fmla="*/ -224 h 168306"/>
                <a:gd name="connsiteX4" fmla="*/ 31512 w 111823"/>
                <a:gd name="connsiteY4" fmla="*/ 136459 h 168306"/>
                <a:gd name="connsiteX5" fmla="*/ 79994 w 111823"/>
                <a:gd name="connsiteY5" fmla="*/ 136459 h 168306"/>
                <a:gd name="connsiteX6" fmla="*/ 79994 w 111823"/>
                <a:gd name="connsiteY6" fmla="*/ 31684 h 168306"/>
                <a:gd name="connsiteX7" fmla="*/ 31512 w 111823"/>
                <a:gd name="connsiteY7" fmla="*/ 31684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23" h="168306">
                  <a:moveTo>
                    <a:pt x="111617" y="168083"/>
                  </a:moveTo>
                  <a:lnTo>
                    <a:pt x="-207" y="168083"/>
                  </a:lnTo>
                  <a:lnTo>
                    <a:pt x="-207" y="-224"/>
                  </a:lnTo>
                  <a:lnTo>
                    <a:pt x="111617" y="-224"/>
                  </a:lnTo>
                  <a:close/>
                  <a:moveTo>
                    <a:pt x="31512" y="136459"/>
                  </a:moveTo>
                  <a:lnTo>
                    <a:pt x="79994" y="136459"/>
                  </a:lnTo>
                  <a:lnTo>
                    <a:pt x="79994" y="31684"/>
                  </a:lnTo>
                  <a:lnTo>
                    <a:pt x="31512" y="31684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8367317" y="1167655"/>
              <a:ext cx="148208" cy="168306"/>
            </a:xfrm>
            <a:custGeom>
              <a:avLst/>
              <a:gdLst>
                <a:gd name="connsiteX0" fmla="*/ 73898 w 148208"/>
                <a:gd name="connsiteY0" fmla="*/ 122458 h 168306"/>
                <a:gd name="connsiteX1" fmla="*/ 31512 w 148208"/>
                <a:gd name="connsiteY1" fmla="*/ 56640 h 168306"/>
                <a:gd name="connsiteX2" fmla="*/ 31512 w 148208"/>
                <a:gd name="connsiteY2" fmla="*/ 168083 h 168306"/>
                <a:gd name="connsiteX3" fmla="*/ -207 w 148208"/>
                <a:gd name="connsiteY3" fmla="*/ 168083 h 168306"/>
                <a:gd name="connsiteX4" fmla="*/ -207 w 148208"/>
                <a:gd name="connsiteY4" fmla="*/ -224 h 168306"/>
                <a:gd name="connsiteX5" fmla="*/ 29702 w 148208"/>
                <a:gd name="connsiteY5" fmla="*/ -224 h 168306"/>
                <a:gd name="connsiteX6" fmla="*/ 73898 w 148208"/>
                <a:gd name="connsiteY6" fmla="*/ 66451 h 168306"/>
                <a:gd name="connsiteX7" fmla="*/ 117999 w 148208"/>
                <a:gd name="connsiteY7" fmla="*/ -224 h 168306"/>
                <a:gd name="connsiteX8" fmla="*/ 148002 w 148208"/>
                <a:gd name="connsiteY8" fmla="*/ -224 h 168306"/>
                <a:gd name="connsiteX9" fmla="*/ 148002 w 148208"/>
                <a:gd name="connsiteY9" fmla="*/ 168083 h 168306"/>
                <a:gd name="connsiteX10" fmla="*/ 116379 w 148208"/>
                <a:gd name="connsiteY10" fmla="*/ 168083 h 168306"/>
                <a:gd name="connsiteX11" fmla="*/ 116379 w 148208"/>
                <a:gd name="connsiteY11" fmla="*/ 56640 h 16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208" h="168306">
                  <a:moveTo>
                    <a:pt x="73898" y="122458"/>
                  </a:moveTo>
                  <a:lnTo>
                    <a:pt x="31512" y="56640"/>
                  </a:lnTo>
                  <a:lnTo>
                    <a:pt x="31512" y="168083"/>
                  </a:lnTo>
                  <a:lnTo>
                    <a:pt x="-207" y="168083"/>
                  </a:lnTo>
                  <a:lnTo>
                    <a:pt x="-207" y="-224"/>
                  </a:lnTo>
                  <a:lnTo>
                    <a:pt x="29702" y="-224"/>
                  </a:lnTo>
                  <a:lnTo>
                    <a:pt x="73898" y="66451"/>
                  </a:lnTo>
                  <a:lnTo>
                    <a:pt x="117999" y="-224"/>
                  </a:lnTo>
                  <a:lnTo>
                    <a:pt x="148002" y="-224"/>
                  </a:lnTo>
                  <a:lnTo>
                    <a:pt x="148002" y="168083"/>
                  </a:lnTo>
                  <a:lnTo>
                    <a:pt x="116379" y="168083"/>
                  </a:lnTo>
                  <a:lnTo>
                    <a:pt x="116379" y="56640"/>
                  </a:lnTo>
                  <a:close/>
                </a:path>
              </a:pathLst>
            </a:custGeom>
            <a:solidFill>
              <a:srgbClr val="B2B2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091919" y="1557894"/>
              <a:ext cx="533495" cy="149637"/>
            </a:xfrm>
            <a:custGeom>
              <a:avLst/>
              <a:gdLst>
                <a:gd name="connsiteX0" fmla="*/ 368887 w 533495"/>
                <a:gd name="connsiteY0" fmla="*/ 71785 h 149637"/>
                <a:gd name="connsiteX1" fmla="*/ 533289 w 533495"/>
                <a:gd name="connsiteY1" fmla="*/ 149413 h 149637"/>
                <a:gd name="connsiteX2" fmla="*/ 533289 w 533495"/>
                <a:gd name="connsiteY2" fmla="*/ 149413 h 149637"/>
                <a:gd name="connsiteX3" fmla="*/ 364125 w 533495"/>
                <a:gd name="connsiteY3" fmla="*/ -224 h 149637"/>
                <a:gd name="connsiteX4" fmla="*/ -207 w 533495"/>
                <a:gd name="connsiteY4" fmla="*/ -224 h 149637"/>
                <a:gd name="connsiteX5" fmla="*/ 25987 w 533495"/>
                <a:gd name="connsiteY5" fmla="*/ 53211 h 149637"/>
                <a:gd name="connsiteX6" fmla="*/ 55705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368887" y="71785"/>
                  </a:moveTo>
                  <a:lnTo>
                    <a:pt x="533289" y="149413"/>
                  </a:lnTo>
                  <a:lnTo>
                    <a:pt x="533289" y="149413"/>
                  </a:lnTo>
                  <a:lnTo>
                    <a:pt x="364125" y="-224"/>
                  </a:lnTo>
                  <a:lnTo>
                    <a:pt x="-207" y="-224"/>
                  </a:lnTo>
                  <a:cubicBezTo>
                    <a:pt x="8556" y="17683"/>
                    <a:pt x="17605" y="35971"/>
                    <a:pt x="25987" y="53211"/>
                  </a:cubicBezTo>
                  <a:cubicBezTo>
                    <a:pt x="31426" y="64727"/>
                    <a:pt x="42970" y="72128"/>
                    <a:pt x="55705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180" y="1557894"/>
              <a:ext cx="533495" cy="149637"/>
            </a:xfrm>
            <a:custGeom>
              <a:avLst/>
              <a:gdLst>
                <a:gd name="connsiteX0" fmla="*/ 164100 w 533495"/>
                <a:gd name="connsiteY0" fmla="*/ 71785 h 149637"/>
                <a:gd name="connsiteX1" fmla="*/ -207 w 533495"/>
                <a:gd name="connsiteY1" fmla="*/ 149413 h 149637"/>
                <a:gd name="connsiteX2" fmla="*/ -207 w 533495"/>
                <a:gd name="connsiteY2" fmla="*/ 149413 h 149637"/>
                <a:gd name="connsiteX3" fmla="*/ 168958 w 533495"/>
                <a:gd name="connsiteY3" fmla="*/ -224 h 149637"/>
                <a:gd name="connsiteX4" fmla="*/ 533289 w 533495"/>
                <a:gd name="connsiteY4" fmla="*/ -224 h 149637"/>
                <a:gd name="connsiteX5" fmla="*/ 507000 w 533495"/>
                <a:gd name="connsiteY5" fmla="*/ 53211 h 149637"/>
                <a:gd name="connsiteX6" fmla="*/ 477282 w 533495"/>
                <a:gd name="connsiteY6" fmla="*/ 72261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95" h="149637">
                  <a:moveTo>
                    <a:pt x="164100" y="71785"/>
                  </a:moveTo>
                  <a:lnTo>
                    <a:pt x="-207" y="149413"/>
                  </a:lnTo>
                  <a:lnTo>
                    <a:pt x="-207" y="149413"/>
                  </a:lnTo>
                  <a:lnTo>
                    <a:pt x="168958" y="-224"/>
                  </a:lnTo>
                  <a:lnTo>
                    <a:pt x="533289" y="-224"/>
                  </a:lnTo>
                  <a:cubicBezTo>
                    <a:pt x="524431" y="17683"/>
                    <a:pt x="515477" y="35971"/>
                    <a:pt x="507000" y="53211"/>
                  </a:cubicBezTo>
                  <a:cubicBezTo>
                    <a:pt x="501599" y="64765"/>
                    <a:pt x="490036" y="72175"/>
                    <a:pt x="477282" y="72261"/>
                  </a:cubicBezTo>
                  <a:close/>
                </a:path>
              </a:pathLst>
            </a:custGeom>
            <a:solidFill>
              <a:srgbClr val="1D7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6938948" y="1440927"/>
              <a:ext cx="1405604" cy="266795"/>
            </a:xfrm>
            <a:custGeom>
              <a:avLst/>
              <a:gdLst>
                <a:gd name="connsiteX0" fmla="*/ 893620 w 1405604"/>
                <a:gd name="connsiteY0" fmla="*/ 62 h 266795"/>
                <a:gd name="connsiteX1" fmla="*/ 828468 w 1405604"/>
                <a:gd name="connsiteY1" fmla="*/ 101884 h 266795"/>
                <a:gd name="connsiteX2" fmla="*/ 577008 w 1405604"/>
                <a:gd name="connsiteY2" fmla="*/ 101884 h 266795"/>
                <a:gd name="connsiteX3" fmla="*/ 511572 w 1405604"/>
                <a:gd name="connsiteY3" fmla="*/ -224 h 266795"/>
                <a:gd name="connsiteX4" fmla="*/ -207 w 1405604"/>
                <a:gd name="connsiteY4" fmla="*/ -224 h 266795"/>
                <a:gd name="connsiteX5" fmla="*/ 35512 w 1405604"/>
                <a:gd name="connsiteY5" fmla="*/ 71880 h 266795"/>
                <a:gd name="connsiteX6" fmla="*/ 66278 w 1405604"/>
                <a:gd name="connsiteY6" fmla="*/ 90930 h 266795"/>
                <a:gd name="connsiteX7" fmla="*/ 517096 w 1405604"/>
                <a:gd name="connsiteY7" fmla="*/ 90930 h 266795"/>
                <a:gd name="connsiteX8" fmla="*/ 686260 w 1405604"/>
                <a:gd name="connsiteY8" fmla="*/ 265999 h 266795"/>
                <a:gd name="connsiteX9" fmla="*/ 603202 w 1405604"/>
                <a:gd name="connsiteY9" fmla="*/ 142746 h 266795"/>
                <a:gd name="connsiteX10" fmla="*/ 793331 w 1405604"/>
                <a:gd name="connsiteY10" fmla="*/ 133897 h 266795"/>
                <a:gd name="connsiteX11" fmla="*/ 802179 w 1405604"/>
                <a:gd name="connsiteY11" fmla="*/ 142746 h 266795"/>
                <a:gd name="connsiteX12" fmla="*/ 719026 w 1405604"/>
                <a:gd name="connsiteY12" fmla="*/ 266571 h 266795"/>
                <a:gd name="connsiteX13" fmla="*/ 888190 w 1405604"/>
                <a:gd name="connsiteY13" fmla="*/ 91502 h 266795"/>
                <a:gd name="connsiteX14" fmla="*/ 1338913 w 1405604"/>
                <a:gd name="connsiteY14" fmla="*/ 91502 h 266795"/>
                <a:gd name="connsiteX15" fmla="*/ 1369679 w 1405604"/>
                <a:gd name="connsiteY15" fmla="*/ 72452 h 266795"/>
                <a:gd name="connsiteX16" fmla="*/ 1405398 w 1405604"/>
                <a:gd name="connsiteY16" fmla="*/ 347 h 26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5604" h="266795">
                  <a:moveTo>
                    <a:pt x="893620" y="62"/>
                  </a:moveTo>
                  <a:lnTo>
                    <a:pt x="828468" y="101884"/>
                  </a:lnTo>
                  <a:cubicBezTo>
                    <a:pt x="758336" y="34142"/>
                    <a:pt x="647141" y="34142"/>
                    <a:pt x="577008" y="101884"/>
                  </a:cubicBezTo>
                  <a:lnTo>
                    <a:pt x="511572" y="-224"/>
                  </a:lnTo>
                  <a:lnTo>
                    <a:pt x="-207" y="-224"/>
                  </a:lnTo>
                  <a:cubicBezTo>
                    <a:pt x="-207" y="-224"/>
                    <a:pt x="15319" y="30922"/>
                    <a:pt x="35512" y="71880"/>
                  </a:cubicBezTo>
                  <a:cubicBezTo>
                    <a:pt x="41360" y="83520"/>
                    <a:pt x="53257" y="90882"/>
                    <a:pt x="66278" y="90930"/>
                  </a:cubicBezTo>
                  <a:lnTo>
                    <a:pt x="517096" y="90930"/>
                  </a:lnTo>
                  <a:lnTo>
                    <a:pt x="686260" y="265999"/>
                  </a:lnTo>
                  <a:lnTo>
                    <a:pt x="603202" y="142746"/>
                  </a:lnTo>
                  <a:cubicBezTo>
                    <a:pt x="653266" y="87796"/>
                    <a:pt x="738390" y="83843"/>
                    <a:pt x="793331" y="133897"/>
                  </a:cubicBezTo>
                  <a:cubicBezTo>
                    <a:pt x="796417" y="136707"/>
                    <a:pt x="799369" y="139660"/>
                    <a:pt x="802179" y="142746"/>
                  </a:cubicBezTo>
                  <a:lnTo>
                    <a:pt x="719026" y="266571"/>
                  </a:lnTo>
                  <a:lnTo>
                    <a:pt x="888190" y="91502"/>
                  </a:lnTo>
                  <a:lnTo>
                    <a:pt x="1338913" y="91502"/>
                  </a:lnTo>
                  <a:cubicBezTo>
                    <a:pt x="1351953" y="91502"/>
                    <a:pt x="1363869" y="84120"/>
                    <a:pt x="1369679" y="72452"/>
                  </a:cubicBezTo>
                  <a:lnTo>
                    <a:pt x="1405398" y="347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234699" y="1654572"/>
              <a:ext cx="814101" cy="203293"/>
            </a:xfrm>
            <a:custGeom>
              <a:avLst/>
              <a:gdLst>
                <a:gd name="connsiteX0" fmla="*/ 587581 w 814101"/>
                <a:gd name="connsiteY0" fmla="*/ 538 h 203293"/>
                <a:gd name="connsiteX1" fmla="*/ 424037 w 814101"/>
                <a:gd name="connsiteY1" fmla="*/ 51401 h 203293"/>
                <a:gd name="connsiteX2" fmla="*/ 517191 w 814101"/>
                <a:gd name="connsiteY2" fmla="*/ 99026 h 203293"/>
                <a:gd name="connsiteX3" fmla="*/ 329120 w 814101"/>
                <a:gd name="connsiteY3" fmla="*/ 130030 h 203293"/>
                <a:gd name="connsiteX4" fmla="*/ 298116 w 814101"/>
                <a:gd name="connsiteY4" fmla="*/ 99026 h 203293"/>
                <a:gd name="connsiteX5" fmla="*/ 390033 w 814101"/>
                <a:gd name="connsiteY5" fmla="*/ 50639 h 203293"/>
                <a:gd name="connsiteX6" fmla="*/ 226393 w 814101"/>
                <a:gd name="connsiteY6" fmla="*/ -224 h 203293"/>
                <a:gd name="connsiteX7" fmla="*/ -207 w 814101"/>
                <a:gd name="connsiteY7" fmla="*/ -224 h 203293"/>
                <a:gd name="connsiteX8" fmla="*/ 20558 w 814101"/>
                <a:gd name="connsiteY8" fmla="*/ 43972 h 203293"/>
                <a:gd name="connsiteX9" fmla="*/ 81232 w 814101"/>
                <a:gd name="connsiteY9" fmla="*/ 80357 h 203293"/>
                <a:gd name="connsiteX10" fmla="*/ 232203 w 814101"/>
                <a:gd name="connsiteY10" fmla="*/ 80357 h 203293"/>
                <a:gd name="connsiteX11" fmla="*/ 234966 w 814101"/>
                <a:gd name="connsiteY11" fmla="*/ 81119 h 203293"/>
                <a:gd name="connsiteX12" fmla="*/ 467871 w 814101"/>
                <a:gd name="connsiteY12" fmla="*/ 192638 h 203293"/>
                <a:gd name="connsiteX13" fmla="*/ 579390 w 814101"/>
                <a:gd name="connsiteY13" fmla="*/ 81119 h 203293"/>
                <a:gd name="connsiteX14" fmla="*/ 581485 w 814101"/>
                <a:gd name="connsiteY14" fmla="*/ 80548 h 203293"/>
                <a:gd name="connsiteX15" fmla="*/ 732456 w 814101"/>
                <a:gd name="connsiteY15" fmla="*/ 80548 h 203293"/>
                <a:gd name="connsiteX16" fmla="*/ 793131 w 814101"/>
                <a:gd name="connsiteY16" fmla="*/ 44162 h 203293"/>
                <a:gd name="connsiteX17" fmla="*/ 813895 w 814101"/>
                <a:gd name="connsiteY17" fmla="*/ -34 h 20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4101" h="203293">
                  <a:moveTo>
                    <a:pt x="587581" y="538"/>
                  </a:moveTo>
                  <a:lnTo>
                    <a:pt x="424037" y="51401"/>
                  </a:lnTo>
                  <a:lnTo>
                    <a:pt x="517191" y="99026"/>
                  </a:lnTo>
                  <a:cubicBezTo>
                    <a:pt x="473824" y="159520"/>
                    <a:pt x="389623" y="173407"/>
                    <a:pt x="329120" y="130030"/>
                  </a:cubicBezTo>
                  <a:cubicBezTo>
                    <a:pt x="317166" y="121458"/>
                    <a:pt x="306689" y="110990"/>
                    <a:pt x="298116" y="99026"/>
                  </a:cubicBezTo>
                  <a:lnTo>
                    <a:pt x="390033" y="50639"/>
                  </a:lnTo>
                  <a:lnTo>
                    <a:pt x="226393" y="-224"/>
                  </a:lnTo>
                  <a:lnTo>
                    <a:pt x="-207" y="-224"/>
                  </a:lnTo>
                  <a:cubicBezTo>
                    <a:pt x="9318" y="20255"/>
                    <a:pt x="17224" y="36257"/>
                    <a:pt x="20558" y="43972"/>
                  </a:cubicBezTo>
                  <a:cubicBezTo>
                    <a:pt x="36369" y="80357"/>
                    <a:pt x="61801" y="80357"/>
                    <a:pt x="81232" y="80357"/>
                  </a:cubicBezTo>
                  <a:lnTo>
                    <a:pt x="232203" y="80357"/>
                  </a:lnTo>
                  <a:lnTo>
                    <a:pt x="234966" y="81119"/>
                  </a:lnTo>
                  <a:cubicBezTo>
                    <a:pt x="268484" y="176226"/>
                    <a:pt x="372764" y="226156"/>
                    <a:pt x="467871" y="192638"/>
                  </a:cubicBezTo>
                  <a:cubicBezTo>
                    <a:pt x="520011" y="174264"/>
                    <a:pt x="561016" y="133259"/>
                    <a:pt x="579390" y="81119"/>
                  </a:cubicBezTo>
                  <a:lnTo>
                    <a:pt x="581485" y="80548"/>
                  </a:lnTo>
                  <a:lnTo>
                    <a:pt x="732456" y="80548"/>
                  </a:lnTo>
                  <a:cubicBezTo>
                    <a:pt x="751506" y="80548"/>
                    <a:pt x="777414" y="80548"/>
                    <a:pt x="793131" y="44162"/>
                  </a:cubicBezTo>
                  <a:cubicBezTo>
                    <a:pt x="796464" y="36447"/>
                    <a:pt x="804084" y="20445"/>
                    <a:pt x="813895" y="-34"/>
                  </a:cubicBez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6155" y="1557894"/>
              <a:ext cx="169164" cy="149637"/>
            </a:xfrm>
            <a:custGeom>
              <a:avLst/>
              <a:gdLst>
                <a:gd name="connsiteX0" fmla="*/ 4858 w 169164"/>
                <a:gd name="connsiteY0" fmla="*/ 72009 h 149637"/>
                <a:gd name="connsiteX1" fmla="*/ 169164 w 169164"/>
                <a:gd name="connsiteY1" fmla="*/ 149638 h 149637"/>
                <a:gd name="connsiteX2" fmla="*/ 169164 w 169164"/>
                <a:gd name="connsiteY2" fmla="*/ 149638 h 149637"/>
                <a:gd name="connsiteX3" fmla="*/ 0 w 169164"/>
                <a:gd name="connsiteY3" fmla="*/ 0 h 149637"/>
                <a:gd name="connsiteX4" fmla="*/ 4858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4858" y="72009"/>
                  </a:moveTo>
                  <a:lnTo>
                    <a:pt x="169164" y="149638"/>
                  </a:lnTo>
                  <a:lnTo>
                    <a:pt x="169164" y="149638"/>
                  </a:lnTo>
                  <a:lnTo>
                    <a:pt x="0" y="0"/>
                  </a:lnTo>
                  <a:lnTo>
                    <a:pt x="4858" y="72009"/>
                  </a:lnTo>
                  <a:close/>
                </a:path>
              </a:pathLst>
            </a:custGeom>
            <a:solidFill>
              <a:srgbClr val="1D57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085" y="1557894"/>
              <a:ext cx="169164" cy="149637"/>
            </a:xfrm>
            <a:custGeom>
              <a:avLst/>
              <a:gdLst>
                <a:gd name="connsiteX0" fmla="*/ 164402 w 169164"/>
                <a:gd name="connsiteY0" fmla="*/ 72009 h 149637"/>
                <a:gd name="connsiteX1" fmla="*/ 0 w 169164"/>
                <a:gd name="connsiteY1" fmla="*/ 149638 h 149637"/>
                <a:gd name="connsiteX2" fmla="*/ 0 w 169164"/>
                <a:gd name="connsiteY2" fmla="*/ 149638 h 149637"/>
                <a:gd name="connsiteX3" fmla="*/ 169164 w 169164"/>
                <a:gd name="connsiteY3" fmla="*/ 0 h 149637"/>
                <a:gd name="connsiteX4" fmla="*/ 164402 w 169164"/>
                <a:gd name="connsiteY4" fmla="*/ 72009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" h="149637">
                  <a:moveTo>
                    <a:pt x="164402" y="72009"/>
                  </a:moveTo>
                  <a:lnTo>
                    <a:pt x="0" y="149638"/>
                  </a:lnTo>
                  <a:lnTo>
                    <a:pt x="0" y="149638"/>
                  </a:lnTo>
                  <a:lnTo>
                    <a:pt x="169164" y="0"/>
                  </a:lnTo>
                  <a:lnTo>
                    <a:pt x="164402" y="72009"/>
                  </a:lnTo>
                  <a:close/>
                </a:path>
              </a:pathLst>
            </a:custGeom>
            <a:solidFill>
              <a:srgbClr val="3986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50726" y="1441213"/>
              <a:ext cx="174688" cy="266318"/>
            </a:xfrm>
            <a:custGeom>
              <a:avLst/>
              <a:gdLst>
                <a:gd name="connsiteX0" fmla="*/ 169053 w 174688"/>
                <a:gd name="connsiteY0" fmla="*/ 100741 h 266318"/>
                <a:gd name="connsiteX1" fmla="*/ 169053 w 174688"/>
                <a:gd name="connsiteY1" fmla="*/ 52639 h 266318"/>
                <a:gd name="connsiteX2" fmla="*/ 65230 w 174688"/>
                <a:gd name="connsiteY2" fmla="*/ 101884 h 266318"/>
                <a:gd name="connsiteX3" fmla="*/ -207 w 174688"/>
                <a:gd name="connsiteY3" fmla="*/ -224 h 266318"/>
                <a:gd name="connsiteX4" fmla="*/ 5318 w 174688"/>
                <a:gd name="connsiteY4" fmla="*/ 91025 h 266318"/>
                <a:gd name="connsiteX5" fmla="*/ 174482 w 174688"/>
                <a:gd name="connsiteY5" fmla="*/ 266095 h 266318"/>
                <a:gd name="connsiteX6" fmla="*/ 91424 w 174688"/>
                <a:gd name="connsiteY6" fmla="*/ 142841 h 266318"/>
                <a:gd name="connsiteX7" fmla="*/ 169053 w 174688"/>
                <a:gd name="connsiteY7" fmla="*/ 100741 h 26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688" h="266318">
                  <a:moveTo>
                    <a:pt x="169053" y="100741"/>
                  </a:moveTo>
                  <a:lnTo>
                    <a:pt x="169053" y="52639"/>
                  </a:lnTo>
                  <a:cubicBezTo>
                    <a:pt x="130029" y="57373"/>
                    <a:pt x="93586" y="74652"/>
                    <a:pt x="65230" y="101884"/>
                  </a:cubicBezTo>
                  <a:lnTo>
                    <a:pt x="-207" y="-224"/>
                  </a:lnTo>
                  <a:lnTo>
                    <a:pt x="5318" y="91025"/>
                  </a:lnTo>
                  <a:lnTo>
                    <a:pt x="174482" y="266095"/>
                  </a:lnTo>
                  <a:lnTo>
                    <a:pt x="91424" y="142841"/>
                  </a:lnTo>
                  <a:cubicBezTo>
                    <a:pt x="111846" y="120496"/>
                    <a:pt x="139182" y="105665"/>
                    <a:pt x="169053" y="10074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7799" y="1441213"/>
              <a:ext cx="174974" cy="266604"/>
            </a:xfrm>
            <a:custGeom>
              <a:avLst/>
              <a:gdLst>
                <a:gd name="connsiteX0" fmla="*/ 174768 w 174974"/>
                <a:gd name="connsiteY0" fmla="*/ -224 h 266604"/>
                <a:gd name="connsiteX1" fmla="*/ 109617 w 174974"/>
                <a:gd name="connsiteY1" fmla="*/ 101598 h 266604"/>
                <a:gd name="connsiteX2" fmla="*/ 174 w 174974"/>
                <a:gd name="connsiteY2" fmla="*/ 51878 h 266604"/>
                <a:gd name="connsiteX3" fmla="*/ 174 w 174974"/>
                <a:gd name="connsiteY3" fmla="*/ 99503 h 266604"/>
                <a:gd name="connsiteX4" fmla="*/ 82947 w 174974"/>
                <a:gd name="connsiteY4" fmla="*/ 142555 h 266604"/>
                <a:gd name="connsiteX5" fmla="*/ -207 w 174974"/>
                <a:gd name="connsiteY5" fmla="*/ 266380 h 266604"/>
                <a:gd name="connsiteX6" fmla="*/ 168958 w 174974"/>
                <a:gd name="connsiteY6" fmla="*/ 91311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4" h="266604">
                  <a:moveTo>
                    <a:pt x="174768" y="-224"/>
                  </a:moveTo>
                  <a:lnTo>
                    <a:pt x="109617" y="101598"/>
                  </a:lnTo>
                  <a:cubicBezTo>
                    <a:pt x="79775" y="73175"/>
                    <a:pt x="41218" y="55649"/>
                    <a:pt x="174" y="51878"/>
                  </a:cubicBezTo>
                  <a:lnTo>
                    <a:pt x="174" y="99503"/>
                  </a:lnTo>
                  <a:cubicBezTo>
                    <a:pt x="32007" y="103551"/>
                    <a:pt x="61354" y="118819"/>
                    <a:pt x="82947" y="142555"/>
                  </a:cubicBezTo>
                  <a:lnTo>
                    <a:pt x="-207" y="266380"/>
                  </a:lnTo>
                  <a:lnTo>
                    <a:pt x="168958" y="91311"/>
                  </a:lnTo>
                  <a:close/>
                </a:path>
              </a:pathLst>
            </a:custGeom>
            <a:solidFill>
              <a:srgbClr val="DADA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461013" y="1655335"/>
              <a:ext cx="164401" cy="202406"/>
            </a:xfrm>
            <a:custGeom>
              <a:avLst/>
              <a:gdLst>
                <a:gd name="connsiteX0" fmla="*/ 164195 w 164401"/>
                <a:gd name="connsiteY0" fmla="*/ 154366 h 202406"/>
                <a:gd name="connsiteX1" fmla="*/ 71517 w 164401"/>
                <a:gd name="connsiteY1" fmla="*/ 99026 h 202406"/>
                <a:gd name="connsiteX2" fmla="*/ 163433 w 164401"/>
                <a:gd name="connsiteY2" fmla="*/ 50639 h 202406"/>
                <a:gd name="connsiteX3" fmla="*/ -207 w 164401"/>
                <a:gd name="connsiteY3" fmla="*/ -224 h 202406"/>
                <a:gd name="connsiteX4" fmla="*/ 8652 w 164401"/>
                <a:gd name="connsiteY4" fmla="*/ 81119 h 202406"/>
                <a:gd name="connsiteX5" fmla="*/ 164195 w 164401"/>
                <a:gd name="connsiteY5" fmla="*/ 202182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01" h="202406">
                  <a:moveTo>
                    <a:pt x="164195" y="154366"/>
                  </a:moveTo>
                  <a:cubicBezTo>
                    <a:pt x="126962" y="149566"/>
                    <a:pt x="93396" y="129525"/>
                    <a:pt x="71517" y="99026"/>
                  </a:cubicBezTo>
                  <a:lnTo>
                    <a:pt x="163433" y="50639"/>
                  </a:lnTo>
                  <a:lnTo>
                    <a:pt x="-207" y="-224"/>
                  </a:lnTo>
                  <a:lnTo>
                    <a:pt x="8652" y="81119"/>
                  </a:lnTo>
                  <a:cubicBezTo>
                    <a:pt x="32559" y="148280"/>
                    <a:pt x="93224" y="195495"/>
                    <a:pt x="164195" y="202182"/>
                  </a:cubicBezTo>
                  <a:close/>
                </a:path>
              </a:pathLst>
            </a:custGeom>
            <a:solidFill>
              <a:srgbClr val="B115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Рисунок 28">
              <a:extLst>
                <a:ext uri="{FF2B5EF4-FFF2-40B4-BE49-F238E27FC236}">
                  <a16:creationId xmlns:a16="http://schemas.microsoft.com/office/drawing/2014/main" id="{55B21C02-615D-45E7-879C-4F82F375F819}"/>
                </a:ext>
              </a:extLst>
            </p:cNvPr>
            <p:cNvSpPr/>
            <p:nvPr/>
          </p:nvSpPr>
          <p:spPr>
            <a:xfrm>
              <a:off x="7658942" y="1655239"/>
              <a:ext cx="162686" cy="201263"/>
            </a:xfrm>
            <a:custGeom>
              <a:avLst/>
              <a:gdLst>
                <a:gd name="connsiteX0" fmla="*/ -207 w 162686"/>
                <a:gd name="connsiteY0" fmla="*/ 50735 h 201263"/>
                <a:gd name="connsiteX1" fmla="*/ 92948 w 162686"/>
                <a:gd name="connsiteY1" fmla="*/ 98360 h 201263"/>
                <a:gd name="connsiteX2" fmla="*/ 5985 w 162686"/>
                <a:gd name="connsiteY2" fmla="*/ 152843 h 201263"/>
                <a:gd name="connsiteX3" fmla="*/ 5985 w 162686"/>
                <a:gd name="connsiteY3" fmla="*/ 201039 h 201263"/>
                <a:gd name="connsiteX4" fmla="*/ 155146 w 162686"/>
                <a:gd name="connsiteY4" fmla="*/ 80643 h 201263"/>
                <a:gd name="connsiteX5" fmla="*/ 162480 w 162686"/>
                <a:gd name="connsiteY5" fmla="*/ -224 h 2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686" h="201263">
                  <a:moveTo>
                    <a:pt x="-207" y="50735"/>
                  </a:moveTo>
                  <a:lnTo>
                    <a:pt x="92948" y="98360"/>
                  </a:lnTo>
                  <a:cubicBezTo>
                    <a:pt x="72231" y="127220"/>
                    <a:pt x="40998" y="146794"/>
                    <a:pt x="5985" y="152843"/>
                  </a:cubicBezTo>
                  <a:lnTo>
                    <a:pt x="5985" y="201039"/>
                  </a:lnTo>
                  <a:cubicBezTo>
                    <a:pt x="74431" y="192247"/>
                    <a:pt x="132105" y="145689"/>
                    <a:pt x="155146" y="80643"/>
                  </a:cubicBezTo>
                  <a:lnTo>
                    <a:pt x="162480" y="-224"/>
                  </a:lnTo>
                  <a:close/>
                </a:path>
              </a:pathLst>
            </a:custGeom>
            <a:solidFill>
              <a:srgbClr val="CA16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2488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</TotalTime>
  <Words>325</Words>
  <Application>Microsoft Office PowerPoint</Application>
  <PresentationFormat>Произвольный</PresentationFormat>
  <Paragraphs>74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Roboto Black</vt:lpstr>
      <vt:lpstr>Arial Narrow</vt:lpstr>
      <vt:lpstr>Arial</vt:lpstr>
      <vt:lpstr>Roboto Condensed Light</vt:lpstr>
      <vt:lpstr>Calibri Light</vt:lpstr>
      <vt:lpstr>Calibri</vt:lpstr>
      <vt:lpstr>Wingdings</vt:lpstr>
      <vt:lpstr>Open Sans</vt:lpstr>
      <vt:lpstr>Roboto Condensed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Evgeniya Kopasova</dc:creator>
  <cp:lastModifiedBy>Кулинич Анастасия Николаевна</cp:lastModifiedBy>
  <cp:revision>100</cp:revision>
  <dcterms:created xsi:type="dcterms:W3CDTF">2021-07-21T05:38:21Z</dcterms:created>
  <dcterms:modified xsi:type="dcterms:W3CDTF">2023-06-14T02:59:54Z</dcterms:modified>
</cp:coreProperties>
</file>