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7" r:id="rId6"/>
    <p:sldId id="268" r:id="rId7"/>
    <p:sldId id="262" r:id="rId8"/>
    <p:sldId id="263" r:id="rId9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" userDrawn="1">
          <p15:clr>
            <a:srgbClr val="F26B43"/>
          </p15:clr>
        </p15:guide>
        <p15:guide id="3" pos="3840" userDrawn="1">
          <p15:clr>
            <a:srgbClr val="A4A3A4"/>
          </p15:clr>
        </p15:guide>
        <p15:guide id="4" orient="horz" pos="4188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81"/>
    <a:srgbClr val="01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047" autoAdjust="0"/>
  </p:normalViewPr>
  <p:slideViewPr>
    <p:cSldViewPr snapToGrid="0" showGuides="1">
      <p:cViewPr>
        <p:scale>
          <a:sx n="90" d="100"/>
          <a:sy n="90" d="100"/>
        </p:scale>
        <p:origin x="414" y="342"/>
      </p:cViewPr>
      <p:guideLst>
        <p:guide orient="horz" pos="799"/>
        <p:guide pos="551"/>
        <p:guide pos="3840"/>
        <p:guide orient="horz" pos="4188"/>
        <p:guide pos="7401"/>
        <p:guide orient="horz" pos="45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D777-9D70-48CF-B9B4-55512A48C66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E84F4-AFA7-44E1-8461-DBA65A4E2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4F4-AFA7-44E1-8461-DBA65A4E2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4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4F4-AFA7-44E1-8461-DBA65A4E23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6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4F4-AFA7-44E1-8461-DBA65A4E23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FC4F-BC4F-4CF3-BCFF-02DCD415944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02" y="523124"/>
            <a:ext cx="893796" cy="110720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2133600"/>
            <a:ext cx="10515600" cy="1663193"/>
          </a:xfrm>
        </p:spPr>
        <p:txBody>
          <a:bodyPr anchor="t"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портовой инфраструктуры на реке Ангаре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74713" y="3973923"/>
            <a:ext cx="10696293" cy="1085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транспорта и дорожного хозяйства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5530" y="6209413"/>
            <a:ext cx="220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5032" y="3796793"/>
            <a:ext cx="8325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7158905" y="633331"/>
            <a:ext cx="5594641" cy="5072811"/>
            <a:chOff x="6655609" y="1055922"/>
            <a:chExt cx="5460081" cy="5033783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0922903F-19E6-43FF-AED5-CC40D73D828B}"/>
                </a:ext>
              </a:extLst>
            </p:cNvPr>
            <p:cNvGrpSpPr/>
            <p:nvPr/>
          </p:nvGrpSpPr>
          <p:grpSpPr>
            <a:xfrm>
              <a:off x="6655609" y="1055922"/>
              <a:ext cx="5460081" cy="5033783"/>
              <a:chOff x="10169234" y="3307197"/>
              <a:chExt cx="8234816" cy="7381596"/>
            </a:xfrm>
            <a:grpFill/>
          </p:grpSpPr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A0BDED4D-CF36-4A64-A5B3-D3EC49E3AAA3}"/>
                  </a:ext>
                </a:extLst>
              </p:cNvPr>
              <p:cNvGrpSpPr/>
              <p:nvPr/>
            </p:nvGrpSpPr>
            <p:grpSpPr>
              <a:xfrm>
                <a:off x="11353826" y="5657553"/>
                <a:ext cx="5310636" cy="4649585"/>
                <a:chOff x="2929758" y="2914789"/>
                <a:chExt cx="4025417" cy="3524346"/>
              </a:xfrm>
              <a:grpFill/>
              <a:effectLst/>
            </p:grpSpPr>
            <p:sp>
              <p:nvSpPr>
                <p:cNvPr id="103" name="Freeform 6">
                  <a:extLst>
                    <a:ext uri="{FF2B5EF4-FFF2-40B4-BE49-F238E27FC236}">
                      <a16:creationId xmlns:a16="http://schemas.microsoft.com/office/drawing/2014/main" id="{F28B5C8D-E31D-45B4-B4B8-A07E24EEC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943063" y="2914789"/>
                  <a:ext cx="1012112" cy="1287380"/>
                </a:xfrm>
                <a:custGeom>
                  <a:avLst/>
                  <a:gdLst/>
                  <a:ahLst/>
                  <a:cxnLst>
                    <a:cxn ang="0">
                      <a:pos x="8" y="81"/>
                    </a:cxn>
                    <a:cxn ang="0">
                      <a:pos x="18" y="70"/>
                    </a:cxn>
                    <a:cxn ang="0">
                      <a:pos x="25" y="59"/>
                    </a:cxn>
                    <a:cxn ang="0">
                      <a:pos x="36" y="51"/>
                    </a:cxn>
                    <a:cxn ang="0">
                      <a:pos x="52" y="47"/>
                    </a:cxn>
                    <a:cxn ang="0">
                      <a:pos x="77" y="41"/>
                    </a:cxn>
                    <a:cxn ang="0">
                      <a:pos x="88" y="29"/>
                    </a:cxn>
                    <a:cxn ang="0">
                      <a:pos x="98" y="27"/>
                    </a:cxn>
                    <a:cxn ang="0">
                      <a:pos x="105" y="40"/>
                    </a:cxn>
                    <a:cxn ang="0">
                      <a:pos x="108" y="51"/>
                    </a:cxn>
                    <a:cxn ang="0">
                      <a:pos x="106" y="64"/>
                    </a:cxn>
                    <a:cxn ang="0">
                      <a:pos x="121" y="54"/>
                    </a:cxn>
                    <a:cxn ang="0">
                      <a:pos x="137" y="51"/>
                    </a:cxn>
                    <a:cxn ang="0">
                      <a:pos x="149" y="43"/>
                    </a:cxn>
                    <a:cxn ang="0">
                      <a:pos x="147" y="28"/>
                    </a:cxn>
                    <a:cxn ang="0">
                      <a:pos x="152" y="15"/>
                    </a:cxn>
                    <a:cxn ang="0">
                      <a:pos x="159" y="9"/>
                    </a:cxn>
                    <a:cxn ang="0">
                      <a:pos x="171" y="8"/>
                    </a:cxn>
                    <a:cxn ang="0">
                      <a:pos x="166" y="38"/>
                    </a:cxn>
                    <a:cxn ang="0">
                      <a:pos x="167" y="59"/>
                    </a:cxn>
                    <a:cxn ang="0">
                      <a:pos x="177" y="80"/>
                    </a:cxn>
                    <a:cxn ang="0">
                      <a:pos x="167" y="99"/>
                    </a:cxn>
                    <a:cxn ang="0">
                      <a:pos x="181" y="121"/>
                    </a:cxn>
                    <a:cxn ang="0">
                      <a:pos x="169" y="140"/>
                    </a:cxn>
                    <a:cxn ang="0">
                      <a:pos x="152" y="161"/>
                    </a:cxn>
                    <a:cxn ang="0">
                      <a:pos x="149" y="180"/>
                    </a:cxn>
                    <a:cxn ang="0">
                      <a:pos x="149" y="197"/>
                    </a:cxn>
                    <a:cxn ang="0">
                      <a:pos x="168" y="216"/>
                    </a:cxn>
                    <a:cxn ang="0">
                      <a:pos x="171" y="234"/>
                    </a:cxn>
                    <a:cxn ang="0">
                      <a:pos x="180" y="253"/>
                    </a:cxn>
                    <a:cxn ang="0">
                      <a:pos x="171" y="265"/>
                    </a:cxn>
                    <a:cxn ang="0">
                      <a:pos x="156" y="268"/>
                    </a:cxn>
                    <a:cxn ang="0">
                      <a:pos x="141" y="261"/>
                    </a:cxn>
                    <a:cxn ang="0">
                      <a:pos x="135" y="244"/>
                    </a:cxn>
                    <a:cxn ang="0">
                      <a:pos x="127" y="255"/>
                    </a:cxn>
                    <a:cxn ang="0">
                      <a:pos x="117" y="254"/>
                    </a:cxn>
                    <a:cxn ang="0">
                      <a:pos x="104" y="251"/>
                    </a:cxn>
                    <a:cxn ang="0">
                      <a:pos x="92" y="252"/>
                    </a:cxn>
                    <a:cxn ang="0">
                      <a:pos x="74" y="239"/>
                    </a:cxn>
                    <a:cxn ang="0">
                      <a:pos x="62" y="265"/>
                    </a:cxn>
                    <a:cxn ang="0">
                      <a:pos x="29" y="265"/>
                    </a:cxn>
                    <a:cxn ang="0">
                      <a:pos x="49" y="240"/>
                    </a:cxn>
                    <a:cxn ang="0">
                      <a:pos x="41" y="213"/>
                    </a:cxn>
                    <a:cxn ang="0">
                      <a:pos x="41" y="194"/>
                    </a:cxn>
                    <a:cxn ang="0">
                      <a:pos x="32" y="176"/>
                    </a:cxn>
                    <a:cxn ang="0">
                      <a:pos x="24" y="155"/>
                    </a:cxn>
                    <a:cxn ang="0">
                      <a:pos x="34" y="141"/>
                    </a:cxn>
                    <a:cxn ang="0">
                      <a:pos x="47" y="129"/>
                    </a:cxn>
                    <a:cxn ang="0">
                      <a:pos x="70" y="116"/>
                    </a:cxn>
                    <a:cxn ang="0">
                      <a:pos x="68" y="82"/>
                    </a:cxn>
                    <a:cxn ang="0">
                      <a:pos x="38" y="84"/>
                    </a:cxn>
                    <a:cxn ang="0">
                      <a:pos x="18" y="100"/>
                    </a:cxn>
                    <a:cxn ang="0">
                      <a:pos x="4" y="89"/>
                    </a:cxn>
                  </a:cxnLst>
                  <a:rect l="0" t="0" r="r" b="b"/>
                  <a:pathLst>
                    <a:path w="181" h="271">
                      <a:moveTo>
                        <a:pt x="0" y="82"/>
                      </a:moveTo>
                      <a:cubicBezTo>
                        <a:pt x="3" y="82"/>
                        <a:pt x="6" y="82"/>
                        <a:pt x="8" y="81"/>
                      </a:cubicBezTo>
                      <a:cubicBezTo>
                        <a:pt x="13" y="79"/>
                        <a:pt x="10" y="73"/>
                        <a:pt x="12" y="71"/>
                      </a:cubicBezTo>
                      <a:cubicBezTo>
                        <a:pt x="14" y="68"/>
                        <a:pt x="17" y="72"/>
                        <a:pt x="18" y="70"/>
                      </a:cubicBezTo>
                      <a:cubicBezTo>
                        <a:pt x="20" y="68"/>
                        <a:pt x="17" y="62"/>
                        <a:pt x="18" y="60"/>
                      </a:cubicBezTo>
                      <a:cubicBezTo>
                        <a:pt x="20" y="57"/>
                        <a:pt x="24" y="61"/>
                        <a:pt x="25" y="59"/>
                      </a:cubicBezTo>
                      <a:cubicBezTo>
                        <a:pt x="27" y="57"/>
                        <a:pt x="23" y="53"/>
                        <a:pt x="25" y="51"/>
                      </a:cubicBezTo>
                      <a:cubicBezTo>
                        <a:pt x="28" y="49"/>
                        <a:pt x="32" y="50"/>
                        <a:pt x="36" y="51"/>
                      </a:cubicBezTo>
                      <a:cubicBezTo>
                        <a:pt x="41" y="52"/>
                        <a:pt x="47" y="58"/>
                        <a:pt x="51" y="57"/>
                      </a:cubicBezTo>
                      <a:cubicBezTo>
                        <a:pt x="56" y="56"/>
                        <a:pt x="48" y="49"/>
                        <a:pt x="52" y="47"/>
                      </a:cubicBezTo>
                      <a:cubicBezTo>
                        <a:pt x="56" y="46"/>
                        <a:pt x="63" y="50"/>
                        <a:pt x="68" y="49"/>
                      </a:cubicBezTo>
                      <a:cubicBezTo>
                        <a:pt x="73" y="48"/>
                        <a:pt x="74" y="43"/>
                        <a:pt x="77" y="41"/>
                      </a:cubicBezTo>
                      <a:cubicBezTo>
                        <a:pt x="81" y="40"/>
                        <a:pt x="85" y="44"/>
                        <a:pt x="87" y="41"/>
                      </a:cubicBezTo>
                      <a:cubicBezTo>
                        <a:pt x="89" y="38"/>
                        <a:pt x="86" y="32"/>
                        <a:pt x="88" y="29"/>
                      </a:cubicBezTo>
                      <a:cubicBezTo>
                        <a:pt x="89" y="27"/>
                        <a:pt x="92" y="25"/>
                        <a:pt x="94" y="25"/>
                      </a:cubicBezTo>
                      <a:cubicBezTo>
                        <a:pt x="96" y="24"/>
                        <a:pt x="98" y="25"/>
                        <a:pt x="98" y="27"/>
                      </a:cubicBezTo>
                      <a:cubicBezTo>
                        <a:pt x="99" y="30"/>
                        <a:pt x="96" y="37"/>
                        <a:pt x="98" y="39"/>
                      </a:cubicBezTo>
                      <a:cubicBezTo>
                        <a:pt x="100" y="42"/>
                        <a:pt x="103" y="39"/>
                        <a:pt x="105" y="40"/>
                      </a:cubicBezTo>
                      <a:cubicBezTo>
                        <a:pt x="107" y="40"/>
                        <a:pt x="109" y="40"/>
                        <a:pt x="110" y="42"/>
                      </a:cubicBezTo>
                      <a:cubicBezTo>
                        <a:pt x="110" y="45"/>
                        <a:pt x="109" y="48"/>
                        <a:pt x="108" y="51"/>
                      </a:cubicBezTo>
                      <a:cubicBezTo>
                        <a:pt x="107" y="54"/>
                        <a:pt x="104" y="56"/>
                        <a:pt x="104" y="59"/>
                      </a:cubicBezTo>
                      <a:cubicBezTo>
                        <a:pt x="103" y="61"/>
                        <a:pt x="104" y="63"/>
                        <a:pt x="106" y="64"/>
                      </a:cubicBezTo>
                      <a:cubicBezTo>
                        <a:pt x="109" y="65"/>
                        <a:pt x="116" y="65"/>
                        <a:pt x="118" y="63"/>
                      </a:cubicBezTo>
                      <a:cubicBezTo>
                        <a:pt x="121" y="61"/>
                        <a:pt x="118" y="56"/>
                        <a:pt x="121" y="54"/>
                      </a:cubicBezTo>
                      <a:cubicBezTo>
                        <a:pt x="123" y="52"/>
                        <a:pt x="127" y="52"/>
                        <a:pt x="130" y="52"/>
                      </a:cubicBezTo>
                      <a:cubicBezTo>
                        <a:pt x="132" y="51"/>
                        <a:pt x="135" y="52"/>
                        <a:pt x="137" y="51"/>
                      </a:cubicBezTo>
                      <a:cubicBezTo>
                        <a:pt x="140" y="49"/>
                        <a:pt x="141" y="45"/>
                        <a:pt x="143" y="44"/>
                      </a:cubicBezTo>
                      <a:cubicBezTo>
                        <a:pt x="145" y="42"/>
                        <a:pt x="147" y="45"/>
                        <a:pt x="149" y="43"/>
                      </a:cubicBezTo>
                      <a:cubicBezTo>
                        <a:pt x="150" y="41"/>
                        <a:pt x="150" y="37"/>
                        <a:pt x="150" y="34"/>
                      </a:cubicBezTo>
                      <a:cubicBezTo>
                        <a:pt x="149" y="32"/>
                        <a:pt x="146" y="30"/>
                        <a:pt x="147" y="28"/>
                      </a:cubicBezTo>
                      <a:cubicBezTo>
                        <a:pt x="147" y="25"/>
                        <a:pt x="150" y="24"/>
                        <a:pt x="151" y="22"/>
                      </a:cubicBezTo>
                      <a:cubicBezTo>
                        <a:pt x="152" y="20"/>
                        <a:pt x="152" y="17"/>
                        <a:pt x="152" y="15"/>
                      </a:cubicBezTo>
                      <a:cubicBezTo>
                        <a:pt x="152" y="13"/>
                        <a:pt x="148" y="13"/>
                        <a:pt x="150" y="11"/>
                      </a:cubicBezTo>
                      <a:cubicBezTo>
                        <a:pt x="152" y="10"/>
                        <a:pt x="157" y="11"/>
                        <a:pt x="159" y="9"/>
                      </a:cubicBezTo>
                      <a:cubicBezTo>
                        <a:pt x="161" y="7"/>
                        <a:pt x="157" y="2"/>
                        <a:pt x="160" y="0"/>
                      </a:cubicBezTo>
                      <a:lnTo>
                        <a:pt x="171" y="8"/>
                      </a:lnTo>
                      <a:lnTo>
                        <a:pt x="166" y="21"/>
                      </a:lnTo>
                      <a:lnTo>
                        <a:pt x="166" y="38"/>
                      </a:lnTo>
                      <a:lnTo>
                        <a:pt x="173" y="44"/>
                      </a:lnTo>
                      <a:lnTo>
                        <a:pt x="167" y="59"/>
                      </a:lnTo>
                      <a:lnTo>
                        <a:pt x="169" y="72"/>
                      </a:lnTo>
                      <a:lnTo>
                        <a:pt x="177" y="80"/>
                      </a:lnTo>
                      <a:lnTo>
                        <a:pt x="170" y="89"/>
                      </a:lnTo>
                      <a:lnTo>
                        <a:pt x="167" y="99"/>
                      </a:lnTo>
                      <a:lnTo>
                        <a:pt x="178" y="109"/>
                      </a:lnTo>
                      <a:lnTo>
                        <a:pt x="181" y="121"/>
                      </a:lnTo>
                      <a:lnTo>
                        <a:pt x="167" y="127"/>
                      </a:lnTo>
                      <a:lnTo>
                        <a:pt x="169" y="140"/>
                      </a:lnTo>
                      <a:lnTo>
                        <a:pt x="156" y="142"/>
                      </a:lnTo>
                      <a:lnTo>
                        <a:pt x="152" y="161"/>
                      </a:lnTo>
                      <a:lnTo>
                        <a:pt x="159" y="172"/>
                      </a:lnTo>
                      <a:lnTo>
                        <a:pt x="149" y="180"/>
                      </a:lnTo>
                      <a:lnTo>
                        <a:pt x="158" y="191"/>
                      </a:lnTo>
                      <a:lnTo>
                        <a:pt x="149" y="197"/>
                      </a:lnTo>
                      <a:lnTo>
                        <a:pt x="164" y="203"/>
                      </a:lnTo>
                      <a:lnTo>
                        <a:pt x="168" y="216"/>
                      </a:lnTo>
                      <a:lnTo>
                        <a:pt x="173" y="225"/>
                      </a:lnTo>
                      <a:lnTo>
                        <a:pt x="171" y="234"/>
                      </a:lnTo>
                      <a:lnTo>
                        <a:pt x="180" y="242"/>
                      </a:lnTo>
                      <a:lnTo>
                        <a:pt x="180" y="253"/>
                      </a:lnTo>
                      <a:lnTo>
                        <a:pt x="176" y="264"/>
                      </a:lnTo>
                      <a:cubicBezTo>
                        <a:pt x="173" y="263"/>
                        <a:pt x="173" y="265"/>
                        <a:pt x="171" y="265"/>
                      </a:cubicBezTo>
                      <a:cubicBezTo>
                        <a:pt x="168" y="266"/>
                        <a:pt x="166" y="270"/>
                        <a:pt x="163" y="270"/>
                      </a:cubicBezTo>
                      <a:cubicBezTo>
                        <a:pt x="160" y="271"/>
                        <a:pt x="158" y="269"/>
                        <a:pt x="156" y="268"/>
                      </a:cubicBezTo>
                      <a:cubicBezTo>
                        <a:pt x="153" y="268"/>
                        <a:pt x="148" y="268"/>
                        <a:pt x="146" y="267"/>
                      </a:cubicBezTo>
                      <a:cubicBezTo>
                        <a:pt x="143" y="265"/>
                        <a:pt x="142" y="264"/>
                        <a:pt x="141" y="261"/>
                      </a:cubicBezTo>
                      <a:cubicBezTo>
                        <a:pt x="140" y="257"/>
                        <a:pt x="142" y="250"/>
                        <a:pt x="141" y="247"/>
                      </a:cubicBezTo>
                      <a:cubicBezTo>
                        <a:pt x="140" y="243"/>
                        <a:pt x="137" y="244"/>
                        <a:pt x="135" y="244"/>
                      </a:cubicBezTo>
                      <a:cubicBezTo>
                        <a:pt x="133" y="244"/>
                        <a:pt x="131" y="246"/>
                        <a:pt x="129" y="247"/>
                      </a:cubicBezTo>
                      <a:cubicBezTo>
                        <a:pt x="128" y="249"/>
                        <a:pt x="128" y="253"/>
                        <a:pt x="127" y="255"/>
                      </a:cubicBezTo>
                      <a:cubicBezTo>
                        <a:pt x="125" y="257"/>
                        <a:pt x="124" y="259"/>
                        <a:pt x="122" y="259"/>
                      </a:cubicBezTo>
                      <a:cubicBezTo>
                        <a:pt x="120" y="258"/>
                        <a:pt x="119" y="255"/>
                        <a:pt x="117" y="254"/>
                      </a:cubicBezTo>
                      <a:cubicBezTo>
                        <a:pt x="115" y="252"/>
                        <a:pt x="113" y="251"/>
                        <a:pt x="111" y="250"/>
                      </a:cubicBezTo>
                      <a:cubicBezTo>
                        <a:pt x="109" y="250"/>
                        <a:pt x="106" y="249"/>
                        <a:pt x="104" y="251"/>
                      </a:cubicBezTo>
                      <a:cubicBezTo>
                        <a:pt x="102" y="252"/>
                        <a:pt x="103" y="258"/>
                        <a:pt x="100" y="258"/>
                      </a:cubicBezTo>
                      <a:cubicBezTo>
                        <a:pt x="97" y="258"/>
                        <a:pt x="95" y="255"/>
                        <a:pt x="92" y="252"/>
                      </a:cubicBezTo>
                      <a:cubicBezTo>
                        <a:pt x="89" y="249"/>
                        <a:pt x="83" y="242"/>
                        <a:pt x="80" y="240"/>
                      </a:cubicBezTo>
                      <a:cubicBezTo>
                        <a:pt x="77" y="238"/>
                        <a:pt x="76" y="236"/>
                        <a:pt x="74" y="239"/>
                      </a:cubicBezTo>
                      <a:cubicBezTo>
                        <a:pt x="73" y="242"/>
                        <a:pt x="77" y="248"/>
                        <a:pt x="74" y="253"/>
                      </a:cubicBezTo>
                      <a:cubicBezTo>
                        <a:pt x="72" y="258"/>
                        <a:pt x="70" y="263"/>
                        <a:pt x="62" y="265"/>
                      </a:cubicBezTo>
                      <a:cubicBezTo>
                        <a:pt x="55" y="267"/>
                        <a:pt x="39" y="267"/>
                        <a:pt x="32" y="266"/>
                      </a:cubicBezTo>
                      <a:cubicBezTo>
                        <a:pt x="30" y="266"/>
                        <a:pt x="29" y="265"/>
                        <a:pt x="29" y="265"/>
                      </a:cubicBezTo>
                      <a:cubicBezTo>
                        <a:pt x="31" y="255"/>
                        <a:pt x="37" y="246"/>
                        <a:pt x="38" y="241"/>
                      </a:cubicBezTo>
                      <a:cubicBezTo>
                        <a:pt x="40" y="231"/>
                        <a:pt x="47" y="244"/>
                        <a:pt x="49" y="240"/>
                      </a:cubicBezTo>
                      <a:cubicBezTo>
                        <a:pt x="51" y="237"/>
                        <a:pt x="49" y="229"/>
                        <a:pt x="48" y="225"/>
                      </a:cubicBezTo>
                      <a:cubicBezTo>
                        <a:pt x="47" y="220"/>
                        <a:pt x="43" y="217"/>
                        <a:pt x="41" y="213"/>
                      </a:cubicBezTo>
                      <a:cubicBezTo>
                        <a:pt x="38" y="210"/>
                        <a:pt x="32" y="207"/>
                        <a:pt x="32" y="203"/>
                      </a:cubicBezTo>
                      <a:cubicBezTo>
                        <a:pt x="32" y="198"/>
                        <a:pt x="39" y="197"/>
                        <a:pt x="41" y="194"/>
                      </a:cubicBezTo>
                      <a:cubicBezTo>
                        <a:pt x="42" y="191"/>
                        <a:pt x="41" y="187"/>
                        <a:pt x="41" y="185"/>
                      </a:cubicBezTo>
                      <a:cubicBezTo>
                        <a:pt x="42" y="184"/>
                        <a:pt x="36" y="179"/>
                        <a:pt x="32" y="176"/>
                      </a:cubicBezTo>
                      <a:cubicBezTo>
                        <a:pt x="27" y="173"/>
                        <a:pt x="23" y="169"/>
                        <a:pt x="23" y="167"/>
                      </a:cubicBezTo>
                      <a:cubicBezTo>
                        <a:pt x="23" y="165"/>
                        <a:pt x="24" y="160"/>
                        <a:pt x="24" y="155"/>
                      </a:cubicBezTo>
                      <a:cubicBezTo>
                        <a:pt x="24" y="151"/>
                        <a:pt x="22" y="146"/>
                        <a:pt x="24" y="142"/>
                      </a:cubicBezTo>
                      <a:cubicBezTo>
                        <a:pt x="26" y="139"/>
                        <a:pt x="30" y="141"/>
                        <a:pt x="34" y="141"/>
                      </a:cubicBezTo>
                      <a:cubicBezTo>
                        <a:pt x="38" y="140"/>
                        <a:pt x="46" y="142"/>
                        <a:pt x="49" y="139"/>
                      </a:cubicBezTo>
                      <a:cubicBezTo>
                        <a:pt x="52" y="136"/>
                        <a:pt x="48" y="133"/>
                        <a:pt x="47" y="129"/>
                      </a:cubicBezTo>
                      <a:cubicBezTo>
                        <a:pt x="47" y="126"/>
                        <a:pt x="40" y="121"/>
                        <a:pt x="45" y="118"/>
                      </a:cubicBezTo>
                      <a:cubicBezTo>
                        <a:pt x="50" y="115"/>
                        <a:pt x="65" y="116"/>
                        <a:pt x="70" y="116"/>
                      </a:cubicBezTo>
                      <a:cubicBezTo>
                        <a:pt x="74" y="115"/>
                        <a:pt x="75" y="101"/>
                        <a:pt x="75" y="96"/>
                      </a:cubicBezTo>
                      <a:cubicBezTo>
                        <a:pt x="75" y="91"/>
                        <a:pt x="72" y="83"/>
                        <a:pt x="68" y="82"/>
                      </a:cubicBezTo>
                      <a:cubicBezTo>
                        <a:pt x="64" y="81"/>
                        <a:pt x="51" y="74"/>
                        <a:pt x="46" y="75"/>
                      </a:cubicBezTo>
                      <a:cubicBezTo>
                        <a:pt x="40" y="75"/>
                        <a:pt x="41" y="80"/>
                        <a:pt x="38" y="84"/>
                      </a:cubicBezTo>
                      <a:cubicBezTo>
                        <a:pt x="35" y="87"/>
                        <a:pt x="33" y="92"/>
                        <a:pt x="29" y="94"/>
                      </a:cubicBezTo>
                      <a:cubicBezTo>
                        <a:pt x="26" y="97"/>
                        <a:pt x="21" y="101"/>
                        <a:pt x="18" y="100"/>
                      </a:cubicBezTo>
                      <a:cubicBezTo>
                        <a:pt x="14" y="99"/>
                        <a:pt x="16" y="93"/>
                        <a:pt x="13" y="90"/>
                      </a:cubicBezTo>
                      <a:cubicBezTo>
                        <a:pt x="11" y="88"/>
                        <a:pt x="6" y="96"/>
                        <a:pt x="4" y="89"/>
                      </a:cubicBezTo>
                      <a:cubicBezTo>
                        <a:pt x="3" y="87"/>
                        <a:pt x="1" y="85"/>
                        <a:pt x="0" y="8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8">
                  <a:extLst>
                    <a:ext uri="{FF2B5EF4-FFF2-40B4-BE49-F238E27FC236}">
                      <a16:creationId xmlns:a16="http://schemas.microsoft.com/office/drawing/2014/main" id="{A92DEDEB-9F34-480B-9472-1E8679330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2929758" y="3802460"/>
                  <a:ext cx="630071" cy="1077926"/>
                </a:xfrm>
                <a:custGeom>
                  <a:avLst/>
                  <a:gdLst/>
                  <a:ahLst/>
                  <a:cxnLst>
                    <a:cxn ang="0">
                      <a:pos x="28" y="32"/>
                    </a:cxn>
                    <a:cxn ang="0">
                      <a:pos x="30" y="31"/>
                    </a:cxn>
                    <a:cxn ang="0">
                      <a:pos x="35" y="28"/>
                    </a:cxn>
                    <a:cxn ang="0">
                      <a:pos x="46" y="27"/>
                    </a:cxn>
                    <a:cxn ang="0">
                      <a:pos x="52" y="20"/>
                    </a:cxn>
                    <a:cxn ang="0">
                      <a:pos x="59" y="12"/>
                    </a:cxn>
                    <a:cxn ang="0">
                      <a:pos x="61" y="2"/>
                    </a:cxn>
                    <a:cxn ang="0">
                      <a:pos x="78" y="4"/>
                    </a:cxn>
                    <a:cxn ang="0">
                      <a:pos x="79" y="18"/>
                    </a:cxn>
                    <a:cxn ang="0">
                      <a:pos x="84" y="24"/>
                    </a:cxn>
                    <a:cxn ang="0">
                      <a:pos x="91" y="28"/>
                    </a:cxn>
                    <a:cxn ang="0">
                      <a:pos x="93" y="51"/>
                    </a:cxn>
                    <a:cxn ang="0">
                      <a:pos x="108" y="64"/>
                    </a:cxn>
                    <a:cxn ang="0">
                      <a:pos x="107" y="78"/>
                    </a:cxn>
                    <a:cxn ang="0">
                      <a:pos x="105" y="88"/>
                    </a:cxn>
                    <a:cxn ang="0">
                      <a:pos x="110" y="94"/>
                    </a:cxn>
                    <a:cxn ang="0">
                      <a:pos x="111" y="104"/>
                    </a:cxn>
                    <a:cxn ang="0">
                      <a:pos x="98" y="112"/>
                    </a:cxn>
                    <a:cxn ang="0">
                      <a:pos x="98" y="115"/>
                    </a:cxn>
                    <a:cxn ang="0">
                      <a:pos x="98" y="115"/>
                    </a:cxn>
                    <a:cxn ang="0">
                      <a:pos x="88" y="120"/>
                    </a:cxn>
                    <a:cxn ang="0">
                      <a:pos x="83" y="129"/>
                    </a:cxn>
                    <a:cxn ang="0">
                      <a:pos x="74" y="130"/>
                    </a:cxn>
                    <a:cxn ang="0">
                      <a:pos x="71" y="139"/>
                    </a:cxn>
                    <a:cxn ang="0">
                      <a:pos x="81" y="150"/>
                    </a:cxn>
                    <a:cxn ang="0">
                      <a:pos x="86" y="159"/>
                    </a:cxn>
                    <a:cxn ang="0">
                      <a:pos x="97" y="159"/>
                    </a:cxn>
                    <a:cxn ang="0">
                      <a:pos x="101" y="165"/>
                    </a:cxn>
                    <a:cxn ang="0">
                      <a:pos x="99" y="206"/>
                    </a:cxn>
                    <a:cxn ang="0">
                      <a:pos x="92" y="210"/>
                    </a:cxn>
                    <a:cxn ang="0">
                      <a:pos x="78" y="209"/>
                    </a:cxn>
                    <a:cxn ang="0">
                      <a:pos x="71" y="215"/>
                    </a:cxn>
                    <a:cxn ang="0">
                      <a:pos x="71" y="223"/>
                    </a:cxn>
                    <a:cxn ang="0">
                      <a:pos x="61" y="221"/>
                    </a:cxn>
                    <a:cxn ang="0">
                      <a:pos x="55" y="226"/>
                    </a:cxn>
                    <a:cxn ang="0">
                      <a:pos x="44" y="215"/>
                    </a:cxn>
                    <a:cxn ang="0">
                      <a:pos x="37" y="215"/>
                    </a:cxn>
                    <a:cxn ang="0">
                      <a:pos x="27" y="207"/>
                    </a:cxn>
                    <a:cxn ang="0">
                      <a:pos x="18" y="200"/>
                    </a:cxn>
                    <a:cxn ang="0">
                      <a:pos x="7" y="186"/>
                    </a:cxn>
                    <a:cxn ang="0">
                      <a:pos x="10" y="179"/>
                    </a:cxn>
                    <a:cxn ang="0">
                      <a:pos x="4" y="173"/>
                    </a:cxn>
                    <a:cxn ang="0">
                      <a:pos x="6" y="163"/>
                    </a:cxn>
                    <a:cxn ang="0">
                      <a:pos x="1" y="153"/>
                    </a:cxn>
                    <a:cxn ang="0">
                      <a:pos x="4" y="146"/>
                    </a:cxn>
                    <a:cxn ang="0">
                      <a:pos x="6" y="136"/>
                    </a:cxn>
                    <a:cxn ang="0">
                      <a:pos x="7" y="123"/>
                    </a:cxn>
                    <a:cxn ang="0">
                      <a:pos x="5" y="110"/>
                    </a:cxn>
                    <a:cxn ang="0">
                      <a:pos x="10" y="104"/>
                    </a:cxn>
                    <a:cxn ang="0">
                      <a:pos x="8" y="91"/>
                    </a:cxn>
                    <a:cxn ang="0">
                      <a:pos x="19" y="89"/>
                    </a:cxn>
                    <a:cxn ang="0">
                      <a:pos x="17" y="77"/>
                    </a:cxn>
                    <a:cxn ang="0">
                      <a:pos x="23" y="72"/>
                    </a:cxn>
                    <a:cxn ang="0">
                      <a:pos x="24" y="52"/>
                    </a:cxn>
                    <a:cxn ang="0">
                      <a:pos x="29" y="45"/>
                    </a:cxn>
                    <a:cxn ang="0">
                      <a:pos x="28" y="32"/>
                    </a:cxn>
                  </a:cxnLst>
                  <a:rect l="0" t="0" r="r" b="b"/>
                  <a:pathLst>
                    <a:path w="113" h="227">
                      <a:moveTo>
                        <a:pt x="28" y="32"/>
                      </a:moveTo>
                      <a:cubicBezTo>
                        <a:pt x="29" y="29"/>
                        <a:pt x="29" y="32"/>
                        <a:pt x="30" y="31"/>
                      </a:cubicBezTo>
                      <a:cubicBezTo>
                        <a:pt x="32" y="31"/>
                        <a:pt x="32" y="29"/>
                        <a:pt x="35" y="28"/>
                      </a:cubicBezTo>
                      <a:cubicBezTo>
                        <a:pt x="38" y="27"/>
                        <a:pt x="43" y="29"/>
                        <a:pt x="46" y="27"/>
                      </a:cubicBezTo>
                      <a:cubicBezTo>
                        <a:pt x="49" y="26"/>
                        <a:pt x="50" y="23"/>
                        <a:pt x="52" y="20"/>
                      </a:cubicBezTo>
                      <a:cubicBezTo>
                        <a:pt x="54" y="18"/>
                        <a:pt x="57" y="16"/>
                        <a:pt x="59" y="12"/>
                      </a:cubicBezTo>
                      <a:cubicBezTo>
                        <a:pt x="60" y="9"/>
                        <a:pt x="57" y="4"/>
                        <a:pt x="61" y="2"/>
                      </a:cubicBezTo>
                      <a:cubicBezTo>
                        <a:pt x="65" y="0"/>
                        <a:pt x="74" y="0"/>
                        <a:pt x="78" y="4"/>
                      </a:cubicBezTo>
                      <a:cubicBezTo>
                        <a:pt x="82" y="7"/>
                        <a:pt x="78" y="15"/>
                        <a:pt x="79" y="18"/>
                      </a:cubicBezTo>
                      <a:cubicBezTo>
                        <a:pt x="80" y="22"/>
                        <a:pt x="82" y="23"/>
                        <a:pt x="84" y="24"/>
                      </a:cubicBezTo>
                      <a:cubicBezTo>
                        <a:pt x="86" y="26"/>
                        <a:pt x="89" y="23"/>
                        <a:pt x="91" y="28"/>
                      </a:cubicBezTo>
                      <a:cubicBezTo>
                        <a:pt x="93" y="33"/>
                        <a:pt x="90" y="45"/>
                        <a:pt x="93" y="51"/>
                      </a:cubicBezTo>
                      <a:cubicBezTo>
                        <a:pt x="96" y="57"/>
                        <a:pt x="103" y="61"/>
                        <a:pt x="108" y="64"/>
                      </a:cubicBezTo>
                      <a:cubicBezTo>
                        <a:pt x="108" y="69"/>
                        <a:pt x="107" y="74"/>
                        <a:pt x="107" y="78"/>
                      </a:cubicBezTo>
                      <a:cubicBezTo>
                        <a:pt x="107" y="85"/>
                        <a:pt x="105" y="85"/>
                        <a:pt x="105" y="88"/>
                      </a:cubicBezTo>
                      <a:cubicBezTo>
                        <a:pt x="105" y="91"/>
                        <a:pt x="109" y="91"/>
                        <a:pt x="110" y="94"/>
                      </a:cubicBezTo>
                      <a:cubicBezTo>
                        <a:pt x="111" y="97"/>
                        <a:pt x="113" y="100"/>
                        <a:pt x="111" y="104"/>
                      </a:cubicBezTo>
                      <a:cubicBezTo>
                        <a:pt x="109" y="107"/>
                        <a:pt x="100" y="110"/>
                        <a:pt x="98" y="112"/>
                      </a:cubicBezTo>
                      <a:cubicBezTo>
                        <a:pt x="97" y="114"/>
                        <a:pt x="97" y="114"/>
                        <a:pt x="98" y="115"/>
                      </a:cubicBezTo>
                      <a:lnTo>
                        <a:pt x="98" y="115"/>
                      </a:lnTo>
                      <a:cubicBezTo>
                        <a:pt x="95" y="117"/>
                        <a:pt x="90" y="118"/>
                        <a:pt x="88" y="120"/>
                      </a:cubicBezTo>
                      <a:cubicBezTo>
                        <a:pt x="85" y="123"/>
                        <a:pt x="86" y="128"/>
                        <a:pt x="83" y="129"/>
                      </a:cubicBezTo>
                      <a:cubicBezTo>
                        <a:pt x="81" y="131"/>
                        <a:pt x="77" y="128"/>
                        <a:pt x="74" y="130"/>
                      </a:cubicBezTo>
                      <a:cubicBezTo>
                        <a:pt x="72" y="132"/>
                        <a:pt x="70" y="135"/>
                        <a:pt x="71" y="139"/>
                      </a:cubicBezTo>
                      <a:cubicBezTo>
                        <a:pt x="73" y="143"/>
                        <a:pt x="78" y="146"/>
                        <a:pt x="81" y="150"/>
                      </a:cubicBezTo>
                      <a:cubicBezTo>
                        <a:pt x="83" y="153"/>
                        <a:pt x="83" y="158"/>
                        <a:pt x="86" y="159"/>
                      </a:cubicBezTo>
                      <a:cubicBezTo>
                        <a:pt x="89" y="161"/>
                        <a:pt x="94" y="159"/>
                        <a:pt x="97" y="159"/>
                      </a:cubicBezTo>
                      <a:cubicBezTo>
                        <a:pt x="99" y="161"/>
                        <a:pt x="100" y="163"/>
                        <a:pt x="101" y="165"/>
                      </a:cubicBezTo>
                      <a:cubicBezTo>
                        <a:pt x="100" y="179"/>
                        <a:pt x="99" y="192"/>
                        <a:pt x="99" y="206"/>
                      </a:cubicBezTo>
                      <a:cubicBezTo>
                        <a:pt x="96" y="207"/>
                        <a:pt x="95" y="210"/>
                        <a:pt x="92" y="210"/>
                      </a:cubicBezTo>
                      <a:cubicBezTo>
                        <a:pt x="88" y="211"/>
                        <a:pt x="81" y="209"/>
                        <a:pt x="78" y="209"/>
                      </a:cubicBezTo>
                      <a:cubicBezTo>
                        <a:pt x="74" y="210"/>
                        <a:pt x="73" y="212"/>
                        <a:pt x="71" y="215"/>
                      </a:cubicBezTo>
                      <a:cubicBezTo>
                        <a:pt x="70" y="217"/>
                        <a:pt x="73" y="221"/>
                        <a:pt x="71" y="223"/>
                      </a:cubicBezTo>
                      <a:cubicBezTo>
                        <a:pt x="68" y="225"/>
                        <a:pt x="64" y="221"/>
                        <a:pt x="61" y="221"/>
                      </a:cubicBezTo>
                      <a:cubicBezTo>
                        <a:pt x="58" y="222"/>
                        <a:pt x="58" y="227"/>
                        <a:pt x="55" y="226"/>
                      </a:cubicBezTo>
                      <a:cubicBezTo>
                        <a:pt x="51" y="225"/>
                        <a:pt x="47" y="217"/>
                        <a:pt x="44" y="215"/>
                      </a:cubicBezTo>
                      <a:cubicBezTo>
                        <a:pt x="41" y="213"/>
                        <a:pt x="40" y="216"/>
                        <a:pt x="37" y="215"/>
                      </a:cubicBezTo>
                      <a:cubicBezTo>
                        <a:pt x="34" y="214"/>
                        <a:pt x="30" y="210"/>
                        <a:pt x="27" y="207"/>
                      </a:cubicBezTo>
                      <a:cubicBezTo>
                        <a:pt x="24" y="205"/>
                        <a:pt x="21" y="204"/>
                        <a:pt x="18" y="200"/>
                      </a:cubicBezTo>
                      <a:cubicBezTo>
                        <a:pt x="15" y="196"/>
                        <a:pt x="9" y="189"/>
                        <a:pt x="7" y="186"/>
                      </a:cubicBezTo>
                      <a:cubicBezTo>
                        <a:pt x="6" y="182"/>
                        <a:pt x="10" y="181"/>
                        <a:pt x="10" y="179"/>
                      </a:cubicBezTo>
                      <a:cubicBezTo>
                        <a:pt x="9" y="176"/>
                        <a:pt x="5" y="176"/>
                        <a:pt x="4" y="173"/>
                      </a:cubicBezTo>
                      <a:cubicBezTo>
                        <a:pt x="3" y="170"/>
                        <a:pt x="7" y="166"/>
                        <a:pt x="6" y="163"/>
                      </a:cubicBezTo>
                      <a:cubicBezTo>
                        <a:pt x="5" y="159"/>
                        <a:pt x="1" y="156"/>
                        <a:pt x="1" y="153"/>
                      </a:cubicBezTo>
                      <a:cubicBezTo>
                        <a:pt x="0" y="150"/>
                        <a:pt x="3" y="149"/>
                        <a:pt x="4" y="146"/>
                      </a:cubicBezTo>
                      <a:cubicBezTo>
                        <a:pt x="5" y="144"/>
                        <a:pt x="5" y="140"/>
                        <a:pt x="6" y="136"/>
                      </a:cubicBezTo>
                      <a:cubicBezTo>
                        <a:pt x="6" y="133"/>
                        <a:pt x="7" y="128"/>
                        <a:pt x="7" y="123"/>
                      </a:cubicBezTo>
                      <a:cubicBezTo>
                        <a:pt x="7" y="119"/>
                        <a:pt x="5" y="113"/>
                        <a:pt x="5" y="110"/>
                      </a:cubicBezTo>
                      <a:cubicBezTo>
                        <a:pt x="6" y="107"/>
                        <a:pt x="9" y="107"/>
                        <a:pt x="10" y="104"/>
                      </a:cubicBezTo>
                      <a:cubicBezTo>
                        <a:pt x="10" y="101"/>
                        <a:pt x="6" y="94"/>
                        <a:pt x="8" y="91"/>
                      </a:cubicBezTo>
                      <a:cubicBezTo>
                        <a:pt x="10" y="87"/>
                        <a:pt x="17" y="92"/>
                        <a:pt x="19" y="89"/>
                      </a:cubicBezTo>
                      <a:cubicBezTo>
                        <a:pt x="21" y="86"/>
                        <a:pt x="17" y="80"/>
                        <a:pt x="17" y="77"/>
                      </a:cubicBezTo>
                      <a:cubicBezTo>
                        <a:pt x="18" y="74"/>
                        <a:pt x="22" y="77"/>
                        <a:pt x="23" y="72"/>
                      </a:cubicBezTo>
                      <a:cubicBezTo>
                        <a:pt x="24" y="68"/>
                        <a:pt x="23" y="57"/>
                        <a:pt x="24" y="52"/>
                      </a:cubicBezTo>
                      <a:cubicBezTo>
                        <a:pt x="25" y="47"/>
                        <a:pt x="28" y="48"/>
                        <a:pt x="29" y="45"/>
                      </a:cubicBezTo>
                      <a:cubicBezTo>
                        <a:pt x="30" y="41"/>
                        <a:pt x="28" y="34"/>
                        <a:pt x="28" y="3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2">
                  <a:extLst>
                    <a:ext uri="{FF2B5EF4-FFF2-40B4-BE49-F238E27FC236}">
                      <a16:creationId xmlns:a16="http://schemas.microsoft.com/office/drawing/2014/main" id="{465C166F-532E-4339-8DB1-9E0FF1FA57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5104311" y="3270840"/>
                  <a:ext cx="1306144" cy="1008107"/>
                </a:xfrm>
                <a:custGeom>
                  <a:avLst/>
                  <a:gdLst/>
                  <a:ahLst/>
                  <a:cxnLst>
                    <a:cxn ang="0">
                      <a:pos x="139" y="12"/>
                    </a:cxn>
                    <a:cxn ang="0">
                      <a:pos x="156" y="21"/>
                    </a:cxn>
                    <a:cxn ang="0">
                      <a:pos x="170" y="32"/>
                    </a:cxn>
                    <a:cxn ang="0">
                      <a:pos x="190" y="16"/>
                    </a:cxn>
                    <a:cxn ang="0">
                      <a:pos x="220" y="14"/>
                    </a:cxn>
                    <a:cxn ang="0">
                      <a:pos x="222" y="48"/>
                    </a:cxn>
                    <a:cxn ang="0">
                      <a:pos x="199" y="61"/>
                    </a:cxn>
                    <a:cxn ang="0">
                      <a:pos x="186" y="73"/>
                    </a:cxn>
                    <a:cxn ang="0">
                      <a:pos x="176" y="87"/>
                    </a:cxn>
                    <a:cxn ang="0">
                      <a:pos x="184" y="108"/>
                    </a:cxn>
                    <a:cxn ang="0">
                      <a:pos x="193" y="126"/>
                    </a:cxn>
                    <a:cxn ang="0">
                      <a:pos x="193" y="145"/>
                    </a:cxn>
                    <a:cxn ang="0">
                      <a:pos x="201" y="172"/>
                    </a:cxn>
                    <a:cxn ang="0">
                      <a:pos x="181" y="197"/>
                    </a:cxn>
                    <a:cxn ang="0">
                      <a:pos x="168" y="189"/>
                    </a:cxn>
                    <a:cxn ang="0">
                      <a:pos x="156" y="199"/>
                    </a:cxn>
                    <a:cxn ang="0">
                      <a:pos x="130" y="187"/>
                    </a:cxn>
                    <a:cxn ang="0">
                      <a:pos x="112" y="182"/>
                    </a:cxn>
                    <a:cxn ang="0">
                      <a:pos x="103" y="147"/>
                    </a:cxn>
                    <a:cxn ang="0">
                      <a:pos x="76" y="150"/>
                    </a:cxn>
                    <a:cxn ang="0">
                      <a:pos x="61" y="182"/>
                    </a:cxn>
                    <a:cxn ang="0">
                      <a:pos x="47" y="189"/>
                    </a:cxn>
                    <a:cxn ang="0">
                      <a:pos x="23" y="207"/>
                    </a:cxn>
                    <a:cxn ang="0">
                      <a:pos x="0" y="192"/>
                    </a:cxn>
                    <a:cxn ang="0">
                      <a:pos x="11" y="178"/>
                    </a:cxn>
                    <a:cxn ang="0">
                      <a:pos x="18" y="159"/>
                    </a:cxn>
                    <a:cxn ang="0">
                      <a:pos x="13" y="133"/>
                    </a:cxn>
                    <a:cxn ang="0">
                      <a:pos x="26" y="125"/>
                    </a:cxn>
                    <a:cxn ang="0">
                      <a:pos x="10" y="108"/>
                    </a:cxn>
                    <a:cxn ang="0">
                      <a:pos x="12" y="79"/>
                    </a:cxn>
                    <a:cxn ang="0">
                      <a:pos x="23" y="73"/>
                    </a:cxn>
                    <a:cxn ang="0">
                      <a:pos x="29" y="54"/>
                    </a:cxn>
                    <a:cxn ang="0">
                      <a:pos x="42" y="44"/>
                    </a:cxn>
                    <a:cxn ang="0">
                      <a:pos x="52" y="52"/>
                    </a:cxn>
                    <a:cxn ang="0">
                      <a:pos x="64" y="67"/>
                    </a:cxn>
                    <a:cxn ang="0">
                      <a:pos x="77" y="81"/>
                    </a:cxn>
                    <a:cxn ang="0">
                      <a:pos x="85" y="57"/>
                    </a:cxn>
                    <a:cxn ang="0">
                      <a:pos x="89" y="36"/>
                    </a:cxn>
                    <a:cxn ang="0">
                      <a:pos x="107" y="16"/>
                    </a:cxn>
                    <a:cxn ang="0">
                      <a:pos x="128" y="0"/>
                    </a:cxn>
                    <a:cxn ang="0">
                      <a:pos x="234" y="174"/>
                    </a:cxn>
                    <a:cxn ang="0">
                      <a:pos x="181" y="197"/>
                    </a:cxn>
                    <a:cxn ang="0">
                      <a:pos x="181" y="197"/>
                    </a:cxn>
                    <a:cxn ang="0">
                      <a:pos x="181" y="197"/>
                    </a:cxn>
                  </a:cxnLst>
                  <a:rect l="0" t="0" r="r" b="b"/>
                  <a:pathLst>
                    <a:path w="234" h="212">
                      <a:moveTo>
                        <a:pt x="128" y="0"/>
                      </a:moveTo>
                      <a:cubicBezTo>
                        <a:pt x="130" y="4"/>
                        <a:pt x="133" y="10"/>
                        <a:pt x="139" y="12"/>
                      </a:cubicBezTo>
                      <a:cubicBezTo>
                        <a:pt x="141" y="13"/>
                        <a:pt x="149" y="14"/>
                        <a:pt x="152" y="14"/>
                      </a:cubicBezTo>
                      <a:cubicBezTo>
                        <a:pt x="153" y="17"/>
                        <a:pt x="155" y="19"/>
                        <a:pt x="156" y="21"/>
                      </a:cubicBezTo>
                      <a:cubicBezTo>
                        <a:pt x="158" y="28"/>
                        <a:pt x="163" y="20"/>
                        <a:pt x="165" y="22"/>
                      </a:cubicBezTo>
                      <a:cubicBezTo>
                        <a:pt x="168" y="25"/>
                        <a:pt x="166" y="31"/>
                        <a:pt x="170" y="32"/>
                      </a:cubicBezTo>
                      <a:cubicBezTo>
                        <a:pt x="173" y="33"/>
                        <a:pt x="178" y="29"/>
                        <a:pt x="181" y="26"/>
                      </a:cubicBezTo>
                      <a:cubicBezTo>
                        <a:pt x="185" y="24"/>
                        <a:pt x="187" y="19"/>
                        <a:pt x="190" y="16"/>
                      </a:cubicBezTo>
                      <a:cubicBezTo>
                        <a:pt x="193" y="12"/>
                        <a:pt x="192" y="7"/>
                        <a:pt x="198" y="7"/>
                      </a:cubicBezTo>
                      <a:cubicBezTo>
                        <a:pt x="203" y="6"/>
                        <a:pt x="216" y="13"/>
                        <a:pt x="220" y="14"/>
                      </a:cubicBezTo>
                      <a:cubicBezTo>
                        <a:pt x="224" y="15"/>
                        <a:pt x="227" y="23"/>
                        <a:pt x="227" y="28"/>
                      </a:cubicBezTo>
                      <a:cubicBezTo>
                        <a:pt x="227" y="33"/>
                        <a:pt x="226" y="47"/>
                        <a:pt x="222" y="48"/>
                      </a:cubicBezTo>
                      <a:cubicBezTo>
                        <a:pt x="217" y="48"/>
                        <a:pt x="202" y="47"/>
                        <a:pt x="197" y="50"/>
                      </a:cubicBezTo>
                      <a:cubicBezTo>
                        <a:pt x="192" y="53"/>
                        <a:pt x="199" y="58"/>
                        <a:pt x="199" y="61"/>
                      </a:cubicBezTo>
                      <a:cubicBezTo>
                        <a:pt x="200" y="65"/>
                        <a:pt x="204" y="68"/>
                        <a:pt x="201" y="71"/>
                      </a:cubicBezTo>
                      <a:cubicBezTo>
                        <a:pt x="198" y="74"/>
                        <a:pt x="190" y="72"/>
                        <a:pt x="186" y="73"/>
                      </a:cubicBezTo>
                      <a:cubicBezTo>
                        <a:pt x="182" y="73"/>
                        <a:pt x="178" y="71"/>
                        <a:pt x="176" y="74"/>
                      </a:cubicBezTo>
                      <a:cubicBezTo>
                        <a:pt x="174" y="78"/>
                        <a:pt x="176" y="83"/>
                        <a:pt x="176" y="87"/>
                      </a:cubicBezTo>
                      <a:cubicBezTo>
                        <a:pt x="176" y="92"/>
                        <a:pt x="175" y="97"/>
                        <a:pt x="175" y="99"/>
                      </a:cubicBezTo>
                      <a:cubicBezTo>
                        <a:pt x="175" y="101"/>
                        <a:pt x="179" y="105"/>
                        <a:pt x="184" y="108"/>
                      </a:cubicBezTo>
                      <a:cubicBezTo>
                        <a:pt x="188" y="111"/>
                        <a:pt x="194" y="116"/>
                        <a:pt x="193" y="117"/>
                      </a:cubicBezTo>
                      <a:cubicBezTo>
                        <a:pt x="193" y="119"/>
                        <a:pt x="194" y="123"/>
                        <a:pt x="193" y="126"/>
                      </a:cubicBezTo>
                      <a:cubicBezTo>
                        <a:pt x="191" y="129"/>
                        <a:pt x="184" y="130"/>
                        <a:pt x="184" y="135"/>
                      </a:cubicBezTo>
                      <a:cubicBezTo>
                        <a:pt x="184" y="139"/>
                        <a:pt x="190" y="142"/>
                        <a:pt x="193" y="145"/>
                      </a:cubicBezTo>
                      <a:cubicBezTo>
                        <a:pt x="195" y="149"/>
                        <a:pt x="199" y="152"/>
                        <a:pt x="200" y="157"/>
                      </a:cubicBezTo>
                      <a:cubicBezTo>
                        <a:pt x="201" y="161"/>
                        <a:pt x="203" y="169"/>
                        <a:pt x="201" y="172"/>
                      </a:cubicBezTo>
                      <a:cubicBezTo>
                        <a:pt x="199" y="176"/>
                        <a:pt x="192" y="163"/>
                        <a:pt x="190" y="173"/>
                      </a:cubicBezTo>
                      <a:cubicBezTo>
                        <a:pt x="189" y="178"/>
                        <a:pt x="183" y="187"/>
                        <a:pt x="181" y="197"/>
                      </a:cubicBezTo>
                      <a:cubicBezTo>
                        <a:pt x="179" y="195"/>
                        <a:pt x="179" y="193"/>
                        <a:pt x="177" y="192"/>
                      </a:cubicBezTo>
                      <a:cubicBezTo>
                        <a:pt x="175" y="191"/>
                        <a:pt x="171" y="189"/>
                        <a:pt x="168" y="189"/>
                      </a:cubicBezTo>
                      <a:cubicBezTo>
                        <a:pt x="165" y="189"/>
                        <a:pt x="163" y="192"/>
                        <a:pt x="161" y="194"/>
                      </a:cubicBezTo>
                      <a:cubicBezTo>
                        <a:pt x="159" y="195"/>
                        <a:pt x="157" y="197"/>
                        <a:pt x="156" y="199"/>
                      </a:cubicBezTo>
                      <a:cubicBezTo>
                        <a:pt x="149" y="190"/>
                        <a:pt x="145" y="181"/>
                        <a:pt x="140" y="177"/>
                      </a:cubicBezTo>
                      <a:cubicBezTo>
                        <a:pt x="132" y="172"/>
                        <a:pt x="134" y="186"/>
                        <a:pt x="130" y="187"/>
                      </a:cubicBezTo>
                      <a:cubicBezTo>
                        <a:pt x="126" y="187"/>
                        <a:pt x="129" y="180"/>
                        <a:pt x="126" y="179"/>
                      </a:cubicBezTo>
                      <a:cubicBezTo>
                        <a:pt x="122" y="178"/>
                        <a:pt x="116" y="183"/>
                        <a:pt x="112" y="182"/>
                      </a:cubicBezTo>
                      <a:cubicBezTo>
                        <a:pt x="108" y="180"/>
                        <a:pt x="108" y="176"/>
                        <a:pt x="106" y="170"/>
                      </a:cubicBezTo>
                      <a:cubicBezTo>
                        <a:pt x="104" y="164"/>
                        <a:pt x="106" y="153"/>
                        <a:pt x="103" y="147"/>
                      </a:cubicBezTo>
                      <a:cubicBezTo>
                        <a:pt x="100" y="141"/>
                        <a:pt x="96" y="136"/>
                        <a:pt x="90" y="137"/>
                      </a:cubicBezTo>
                      <a:cubicBezTo>
                        <a:pt x="85" y="138"/>
                        <a:pt x="81" y="146"/>
                        <a:pt x="76" y="150"/>
                      </a:cubicBezTo>
                      <a:cubicBezTo>
                        <a:pt x="72" y="155"/>
                        <a:pt x="65" y="159"/>
                        <a:pt x="62" y="165"/>
                      </a:cubicBezTo>
                      <a:cubicBezTo>
                        <a:pt x="60" y="171"/>
                        <a:pt x="64" y="178"/>
                        <a:pt x="61" y="182"/>
                      </a:cubicBezTo>
                      <a:cubicBezTo>
                        <a:pt x="59" y="185"/>
                        <a:pt x="53" y="179"/>
                        <a:pt x="50" y="181"/>
                      </a:cubicBezTo>
                      <a:cubicBezTo>
                        <a:pt x="47" y="182"/>
                        <a:pt x="50" y="185"/>
                        <a:pt x="47" y="189"/>
                      </a:cubicBezTo>
                      <a:cubicBezTo>
                        <a:pt x="45" y="193"/>
                        <a:pt x="39" y="200"/>
                        <a:pt x="35" y="203"/>
                      </a:cubicBezTo>
                      <a:cubicBezTo>
                        <a:pt x="31" y="206"/>
                        <a:pt x="25" y="206"/>
                        <a:pt x="23" y="207"/>
                      </a:cubicBezTo>
                      <a:cubicBezTo>
                        <a:pt x="22" y="208"/>
                        <a:pt x="17" y="212"/>
                        <a:pt x="10" y="209"/>
                      </a:cubicBezTo>
                      <a:cubicBezTo>
                        <a:pt x="3" y="206"/>
                        <a:pt x="0" y="197"/>
                        <a:pt x="0" y="192"/>
                      </a:cubicBezTo>
                      <a:cubicBezTo>
                        <a:pt x="1" y="187"/>
                        <a:pt x="9" y="190"/>
                        <a:pt x="11" y="187"/>
                      </a:cubicBezTo>
                      <a:cubicBezTo>
                        <a:pt x="13" y="185"/>
                        <a:pt x="10" y="181"/>
                        <a:pt x="11" y="178"/>
                      </a:cubicBezTo>
                      <a:cubicBezTo>
                        <a:pt x="12" y="175"/>
                        <a:pt x="16" y="173"/>
                        <a:pt x="17" y="170"/>
                      </a:cubicBezTo>
                      <a:cubicBezTo>
                        <a:pt x="18" y="167"/>
                        <a:pt x="18" y="163"/>
                        <a:pt x="18" y="159"/>
                      </a:cubicBezTo>
                      <a:cubicBezTo>
                        <a:pt x="17" y="155"/>
                        <a:pt x="15" y="150"/>
                        <a:pt x="14" y="145"/>
                      </a:cubicBezTo>
                      <a:cubicBezTo>
                        <a:pt x="14" y="141"/>
                        <a:pt x="11" y="136"/>
                        <a:pt x="13" y="133"/>
                      </a:cubicBezTo>
                      <a:cubicBezTo>
                        <a:pt x="15" y="130"/>
                        <a:pt x="20" y="135"/>
                        <a:pt x="23" y="134"/>
                      </a:cubicBezTo>
                      <a:cubicBezTo>
                        <a:pt x="25" y="132"/>
                        <a:pt x="26" y="129"/>
                        <a:pt x="26" y="125"/>
                      </a:cubicBezTo>
                      <a:cubicBezTo>
                        <a:pt x="25" y="122"/>
                        <a:pt x="23" y="119"/>
                        <a:pt x="20" y="116"/>
                      </a:cubicBezTo>
                      <a:cubicBezTo>
                        <a:pt x="18" y="113"/>
                        <a:pt x="13" y="113"/>
                        <a:pt x="10" y="108"/>
                      </a:cubicBezTo>
                      <a:cubicBezTo>
                        <a:pt x="8" y="103"/>
                        <a:pt x="7" y="94"/>
                        <a:pt x="7" y="89"/>
                      </a:cubicBezTo>
                      <a:cubicBezTo>
                        <a:pt x="7" y="84"/>
                        <a:pt x="8" y="81"/>
                        <a:pt x="12" y="79"/>
                      </a:cubicBezTo>
                      <a:cubicBezTo>
                        <a:pt x="16" y="78"/>
                        <a:pt x="20" y="84"/>
                        <a:pt x="23" y="83"/>
                      </a:cubicBezTo>
                      <a:cubicBezTo>
                        <a:pt x="27" y="81"/>
                        <a:pt x="23" y="76"/>
                        <a:pt x="23" y="73"/>
                      </a:cubicBezTo>
                      <a:cubicBezTo>
                        <a:pt x="22" y="69"/>
                        <a:pt x="21" y="63"/>
                        <a:pt x="22" y="59"/>
                      </a:cubicBezTo>
                      <a:cubicBezTo>
                        <a:pt x="23" y="56"/>
                        <a:pt x="28" y="58"/>
                        <a:pt x="29" y="54"/>
                      </a:cubicBezTo>
                      <a:cubicBezTo>
                        <a:pt x="30" y="50"/>
                        <a:pt x="23" y="42"/>
                        <a:pt x="27" y="39"/>
                      </a:cubicBezTo>
                      <a:cubicBezTo>
                        <a:pt x="31" y="36"/>
                        <a:pt x="38" y="44"/>
                        <a:pt x="42" y="44"/>
                      </a:cubicBezTo>
                      <a:cubicBezTo>
                        <a:pt x="47" y="44"/>
                        <a:pt x="49" y="36"/>
                        <a:pt x="52" y="39"/>
                      </a:cubicBezTo>
                      <a:cubicBezTo>
                        <a:pt x="55" y="41"/>
                        <a:pt x="50" y="49"/>
                        <a:pt x="52" y="52"/>
                      </a:cubicBezTo>
                      <a:cubicBezTo>
                        <a:pt x="55" y="55"/>
                        <a:pt x="61" y="53"/>
                        <a:pt x="63" y="56"/>
                      </a:cubicBezTo>
                      <a:cubicBezTo>
                        <a:pt x="65" y="59"/>
                        <a:pt x="63" y="63"/>
                        <a:pt x="64" y="67"/>
                      </a:cubicBezTo>
                      <a:cubicBezTo>
                        <a:pt x="65" y="71"/>
                        <a:pt x="66" y="76"/>
                        <a:pt x="68" y="78"/>
                      </a:cubicBezTo>
                      <a:cubicBezTo>
                        <a:pt x="71" y="81"/>
                        <a:pt x="75" y="85"/>
                        <a:pt x="77" y="81"/>
                      </a:cubicBezTo>
                      <a:cubicBezTo>
                        <a:pt x="80" y="77"/>
                        <a:pt x="77" y="67"/>
                        <a:pt x="79" y="63"/>
                      </a:cubicBezTo>
                      <a:cubicBezTo>
                        <a:pt x="80" y="58"/>
                        <a:pt x="85" y="60"/>
                        <a:pt x="85" y="57"/>
                      </a:cubicBezTo>
                      <a:cubicBezTo>
                        <a:pt x="86" y="54"/>
                        <a:pt x="81" y="51"/>
                        <a:pt x="81" y="47"/>
                      </a:cubicBezTo>
                      <a:cubicBezTo>
                        <a:pt x="82" y="43"/>
                        <a:pt x="87" y="41"/>
                        <a:pt x="89" y="36"/>
                      </a:cubicBezTo>
                      <a:cubicBezTo>
                        <a:pt x="90" y="32"/>
                        <a:pt x="86" y="26"/>
                        <a:pt x="89" y="22"/>
                      </a:cubicBezTo>
                      <a:cubicBezTo>
                        <a:pt x="93" y="18"/>
                        <a:pt x="102" y="17"/>
                        <a:pt x="107" y="16"/>
                      </a:cubicBezTo>
                      <a:cubicBezTo>
                        <a:pt x="111" y="15"/>
                        <a:pt x="112" y="19"/>
                        <a:pt x="116" y="17"/>
                      </a:cubicBezTo>
                      <a:cubicBezTo>
                        <a:pt x="120" y="14"/>
                        <a:pt x="124" y="10"/>
                        <a:pt x="128" y="0"/>
                      </a:cubicBezTo>
                      <a:close/>
                      <a:moveTo>
                        <a:pt x="234" y="174"/>
                      </a:moveTo>
                      <a:cubicBezTo>
                        <a:pt x="234" y="174"/>
                        <a:pt x="234" y="174"/>
                        <a:pt x="234" y="174"/>
                      </a:cubicBezTo>
                      <a:cubicBezTo>
                        <a:pt x="234" y="174"/>
                        <a:pt x="234" y="174"/>
                        <a:pt x="234" y="174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id="{6D3695F6-BF46-43A7-BC39-5C937AED0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014845" y="5074231"/>
                  <a:ext cx="598067" cy="807167"/>
                </a:xfrm>
                <a:custGeom>
                  <a:avLst/>
                  <a:gdLst/>
                  <a:ahLst/>
                  <a:cxnLst>
                    <a:cxn ang="0">
                      <a:pos x="58" y="170"/>
                    </a:cxn>
                    <a:cxn ang="0">
                      <a:pos x="61" y="162"/>
                    </a:cxn>
                    <a:cxn ang="0">
                      <a:pos x="57" y="159"/>
                    </a:cxn>
                    <a:cxn ang="0">
                      <a:pos x="55" y="151"/>
                    </a:cxn>
                    <a:cxn ang="0">
                      <a:pos x="49" y="151"/>
                    </a:cxn>
                    <a:cxn ang="0">
                      <a:pos x="46" y="150"/>
                    </a:cxn>
                    <a:cxn ang="0">
                      <a:pos x="36" y="143"/>
                    </a:cxn>
                    <a:cxn ang="0">
                      <a:pos x="28" y="135"/>
                    </a:cxn>
                    <a:cxn ang="0">
                      <a:pos x="20" y="141"/>
                    </a:cxn>
                    <a:cxn ang="0">
                      <a:pos x="16" y="128"/>
                    </a:cxn>
                    <a:cxn ang="0">
                      <a:pos x="12" y="116"/>
                    </a:cxn>
                    <a:cxn ang="0">
                      <a:pos x="2" y="107"/>
                    </a:cxn>
                    <a:cxn ang="0">
                      <a:pos x="16" y="107"/>
                    </a:cxn>
                    <a:cxn ang="0">
                      <a:pos x="12" y="98"/>
                    </a:cxn>
                    <a:cxn ang="0">
                      <a:pos x="16" y="89"/>
                    </a:cxn>
                    <a:cxn ang="0">
                      <a:pos x="28" y="91"/>
                    </a:cxn>
                    <a:cxn ang="0">
                      <a:pos x="31" y="79"/>
                    </a:cxn>
                    <a:cxn ang="0">
                      <a:pos x="31" y="66"/>
                    </a:cxn>
                    <a:cxn ang="0">
                      <a:pos x="43" y="63"/>
                    </a:cxn>
                    <a:cxn ang="0">
                      <a:pos x="34" y="54"/>
                    </a:cxn>
                    <a:cxn ang="0">
                      <a:pos x="35" y="45"/>
                    </a:cxn>
                    <a:cxn ang="0">
                      <a:pos x="50" y="50"/>
                    </a:cxn>
                    <a:cxn ang="0">
                      <a:pos x="53" y="40"/>
                    </a:cxn>
                    <a:cxn ang="0">
                      <a:pos x="48" y="31"/>
                    </a:cxn>
                    <a:cxn ang="0">
                      <a:pos x="51" y="19"/>
                    </a:cxn>
                    <a:cxn ang="0">
                      <a:pos x="43" y="12"/>
                    </a:cxn>
                    <a:cxn ang="0">
                      <a:pos x="46" y="4"/>
                    </a:cxn>
                    <a:cxn ang="0">
                      <a:pos x="50" y="2"/>
                    </a:cxn>
                    <a:cxn ang="0">
                      <a:pos x="91" y="3"/>
                    </a:cxn>
                    <a:cxn ang="0">
                      <a:pos x="95" y="9"/>
                    </a:cxn>
                    <a:cxn ang="0">
                      <a:pos x="107" y="9"/>
                    </a:cxn>
                    <a:cxn ang="0">
                      <a:pos x="103" y="14"/>
                    </a:cxn>
                    <a:cxn ang="0">
                      <a:pos x="105" y="20"/>
                    </a:cxn>
                    <a:cxn ang="0">
                      <a:pos x="97" y="21"/>
                    </a:cxn>
                    <a:cxn ang="0">
                      <a:pos x="87" y="26"/>
                    </a:cxn>
                    <a:cxn ang="0">
                      <a:pos x="88" y="34"/>
                    </a:cxn>
                    <a:cxn ang="0">
                      <a:pos x="97" y="34"/>
                    </a:cxn>
                    <a:cxn ang="0">
                      <a:pos x="98" y="41"/>
                    </a:cxn>
                    <a:cxn ang="0">
                      <a:pos x="105" y="44"/>
                    </a:cxn>
                    <a:cxn ang="0">
                      <a:pos x="107" y="55"/>
                    </a:cxn>
                    <a:cxn ang="0">
                      <a:pos x="104" y="62"/>
                    </a:cxn>
                    <a:cxn ang="0">
                      <a:pos x="100" y="63"/>
                    </a:cxn>
                    <a:cxn ang="0">
                      <a:pos x="101" y="73"/>
                    </a:cxn>
                    <a:cxn ang="0">
                      <a:pos x="97" y="77"/>
                    </a:cxn>
                    <a:cxn ang="0">
                      <a:pos x="82" y="80"/>
                    </a:cxn>
                    <a:cxn ang="0">
                      <a:pos x="81" y="86"/>
                    </a:cxn>
                    <a:cxn ang="0">
                      <a:pos x="91" y="89"/>
                    </a:cxn>
                    <a:cxn ang="0">
                      <a:pos x="94" y="94"/>
                    </a:cxn>
                    <a:cxn ang="0">
                      <a:pos x="87" y="95"/>
                    </a:cxn>
                    <a:cxn ang="0">
                      <a:pos x="85" y="103"/>
                    </a:cxn>
                    <a:cxn ang="0">
                      <a:pos x="77" y="106"/>
                    </a:cxn>
                    <a:cxn ang="0">
                      <a:pos x="77" y="115"/>
                    </a:cxn>
                    <a:cxn ang="0">
                      <a:pos x="85" y="115"/>
                    </a:cxn>
                    <a:cxn ang="0">
                      <a:pos x="91" y="119"/>
                    </a:cxn>
                    <a:cxn ang="0">
                      <a:pos x="90" y="126"/>
                    </a:cxn>
                    <a:cxn ang="0">
                      <a:pos x="83" y="130"/>
                    </a:cxn>
                    <a:cxn ang="0">
                      <a:pos x="77" y="138"/>
                    </a:cxn>
                    <a:cxn ang="0">
                      <a:pos x="76" y="148"/>
                    </a:cxn>
                    <a:cxn ang="0">
                      <a:pos x="65" y="147"/>
                    </a:cxn>
                    <a:cxn ang="0">
                      <a:pos x="62" y="151"/>
                    </a:cxn>
                    <a:cxn ang="0">
                      <a:pos x="66" y="154"/>
                    </a:cxn>
                    <a:cxn ang="0">
                      <a:pos x="69" y="160"/>
                    </a:cxn>
                    <a:cxn ang="0">
                      <a:pos x="58" y="170"/>
                    </a:cxn>
                  </a:cxnLst>
                  <a:rect l="0" t="0" r="r" b="b"/>
                  <a:pathLst>
                    <a:path w="107" h="170">
                      <a:moveTo>
                        <a:pt x="58" y="170"/>
                      </a:moveTo>
                      <a:cubicBezTo>
                        <a:pt x="60" y="167"/>
                        <a:pt x="61" y="164"/>
                        <a:pt x="61" y="162"/>
                      </a:cubicBezTo>
                      <a:cubicBezTo>
                        <a:pt x="61" y="159"/>
                        <a:pt x="58" y="161"/>
                        <a:pt x="57" y="159"/>
                      </a:cubicBezTo>
                      <a:cubicBezTo>
                        <a:pt x="56" y="157"/>
                        <a:pt x="57" y="153"/>
                        <a:pt x="55" y="151"/>
                      </a:cubicBezTo>
                      <a:cubicBezTo>
                        <a:pt x="54" y="149"/>
                        <a:pt x="50" y="150"/>
                        <a:pt x="49" y="151"/>
                      </a:cubicBezTo>
                      <a:cubicBezTo>
                        <a:pt x="49" y="153"/>
                        <a:pt x="47" y="151"/>
                        <a:pt x="46" y="150"/>
                      </a:cubicBezTo>
                      <a:cubicBezTo>
                        <a:pt x="43" y="148"/>
                        <a:pt x="40" y="146"/>
                        <a:pt x="36" y="143"/>
                      </a:cubicBezTo>
                      <a:cubicBezTo>
                        <a:pt x="32" y="141"/>
                        <a:pt x="31" y="135"/>
                        <a:pt x="28" y="135"/>
                      </a:cubicBezTo>
                      <a:cubicBezTo>
                        <a:pt x="24" y="134"/>
                        <a:pt x="23" y="143"/>
                        <a:pt x="20" y="141"/>
                      </a:cubicBezTo>
                      <a:cubicBezTo>
                        <a:pt x="17" y="139"/>
                        <a:pt x="18" y="132"/>
                        <a:pt x="16" y="128"/>
                      </a:cubicBezTo>
                      <a:cubicBezTo>
                        <a:pt x="15" y="124"/>
                        <a:pt x="15" y="120"/>
                        <a:pt x="12" y="116"/>
                      </a:cubicBezTo>
                      <a:cubicBezTo>
                        <a:pt x="10" y="112"/>
                        <a:pt x="0" y="111"/>
                        <a:pt x="2" y="107"/>
                      </a:cubicBezTo>
                      <a:cubicBezTo>
                        <a:pt x="4" y="102"/>
                        <a:pt x="13" y="109"/>
                        <a:pt x="16" y="107"/>
                      </a:cubicBezTo>
                      <a:cubicBezTo>
                        <a:pt x="20" y="104"/>
                        <a:pt x="12" y="101"/>
                        <a:pt x="12" y="98"/>
                      </a:cubicBezTo>
                      <a:cubicBezTo>
                        <a:pt x="12" y="95"/>
                        <a:pt x="12" y="90"/>
                        <a:pt x="16" y="89"/>
                      </a:cubicBezTo>
                      <a:cubicBezTo>
                        <a:pt x="19" y="87"/>
                        <a:pt x="25" y="93"/>
                        <a:pt x="28" y="91"/>
                      </a:cubicBezTo>
                      <a:cubicBezTo>
                        <a:pt x="32" y="89"/>
                        <a:pt x="31" y="83"/>
                        <a:pt x="31" y="79"/>
                      </a:cubicBezTo>
                      <a:cubicBezTo>
                        <a:pt x="31" y="75"/>
                        <a:pt x="29" y="70"/>
                        <a:pt x="31" y="66"/>
                      </a:cubicBezTo>
                      <a:cubicBezTo>
                        <a:pt x="33" y="63"/>
                        <a:pt x="42" y="67"/>
                        <a:pt x="43" y="63"/>
                      </a:cubicBezTo>
                      <a:cubicBezTo>
                        <a:pt x="44" y="59"/>
                        <a:pt x="35" y="58"/>
                        <a:pt x="34" y="54"/>
                      </a:cubicBezTo>
                      <a:cubicBezTo>
                        <a:pt x="32" y="51"/>
                        <a:pt x="31" y="46"/>
                        <a:pt x="35" y="45"/>
                      </a:cubicBezTo>
                      <a:cubicBezTo>
                        <a:pt x="39" y="44"/>
                        <a:pt x="46" y="51"/>
                        <a:pt x="50" y="50"/>
                      </a:cubicBezTo>
                      <a:cubicBezTo>
                        <a:pt x="54" y="49"/>
                        <a:pt x="54" y="43"/>
                        <a:pt x="53" y="40"/>
                      </a:cubicBezTo>
                      <a:cubicBezTo>
                        <a:pt x="53" y="36"/>
                        <a:pt x="49" y="35"/>
                        <a:pt x="48" y="31"/>
                      </a:cubicBezTo>
                      <a:cubicBezTo>
                        <a:pt x="48" y="28"/>
                        <a:pt x="52" y="23"/>
                        <a:pt x="51" y="19"/>
                      </a:cubicBezTo>
                      <a:cubicBezTo>
                        <a:pt x="50" y="16"/>
                        <a:pt x="44" y="16"/>
                        <a:pt x="43" y="12"/>
                      </a:cubicBezTo>
                      <a:cubicBezTo>
                        <a:pt x="42" y="9"/>
                        <a:pt x="44" y="6"/>
                        <a:pt x="46" y="4"/>
                      </a:cubicBezTo>
                      <a:cubicBezTo>
                        <a:pt x="46" y="3"/>
                        <a:pt x="48" y="2"/>
                        <a:pt x="50" y="2"/>
                      </a:cubicBezTo>
                      <a:cubicBezTo>
                        <a:pt x="50" y="5"/>
                        <a:pt x="90" y="0"/>
                        <a:pt x="91" y="3"/>
                      </a:cubicBezTo>
                      <a:cubicBezTo>
                        <a:pt x="91" y="6"/>
                        <a:pt x="94" y="4"/>
                        <a:pt x="95" y="9"/>
                      </a:cubicBezTo>
                      <a:cubicBezTo>
                        <a:pt x="96" y="13"/>
                        <a:pt x="104" y="5"/>
                        <a:pt x="107" y="9"/>
                      </a:cubicBezTo>
                      <a:cubicBezTo>
                        <a:pt x="105" y="11"/>
                        <a:pt x="103" y="12"/>
                        <a:pt x="103" y="14"/>
                      </a:cubicBezTo>
                      <a:cubicBezTo>
                        <a:pt x="103" y="18"/>
                        <a:pt x="106" y="18"/>
                        <a:pt x="105" y="20"/>
                      </a:cubicBezTo>
                      <a:cubicBezTo>
                        <a:pt x="103" y="22"/>
                        <a:pt x="100" y="20"/>
                        <a:pt x="97" y="21"/>
                      </a:cubicBezTo>
                      <a:cubicBezTo>
                        <a:pt x="94" y="22"/>
                        <a:pt x="89" y="23"/>
                        <a:pt x="87" y="26"/>
                      </a:cubicBezTo>
                      <a:cubicBezTo>
                        <a:pt x="85" y="28"/>
                        <a:pt x="86" y="32"/>
                        <a:pt x="88" y="34"/>
                      </a:cubicBezTo>
                      <a:cubicBezTo>
                        <a:pt x="90" y="36"/>
                        <a:pt x="95" y="33"/>
                        <a:pt x="97" y="34"/>
                      </a:cubicBezTo>
                      <a:cubicBezTo>
                        <a:pt x="99" y="36"/>
                        <a:pt x="97" y="39"/>
                        <a:pt x="98" y="41"/>
                      </a:cubicBezTo>
                      <a:cubicBezTo>
                        <a:pt x="100" y="43"/>
                        <a:pt x="104" y="41"/>
                        <a:pt x="105" y="44"/>
                      </a:cubicBezTo>
                      <a:cubicBezTo>
                        <a:pt x="107" y="47"/>
                        <a:pt x="107" y="52"/>
                        <a:pt x="107" y="55"/>
                      </a:cubicBezTo>
                      <a:cubicBezTo>
                        <a:pt x="107" y="58"/>
                        <a:pt x="105" y="60"/>
                        <a:pt x="104" y="62"/>
                      </a:cubicBezTo>
                      <a:cubicBezTo>
                        <a:pt x="103" y="63"/>
                        <a:pt x="101" y="60"/>
                        <a:pt x="100" y="63"/>
                      </a:cubicBezTo>
                      <a:cubicBezTo>
                        <a:pt x="99" y="65"/>
                        <a:pt x="101" y="70"/>
                        <a:pt x="101" y="73"/>
                      </a:cubicBezTo>
                      <a:cubicBezTo>
                        <a:pt x="100" y="75"/>
                        <a:pt x="100" y="76"/>
                        <a:pt x="97" y="77"/>
                      </a:cubicBezTo>
                      <a:cubicBezTo>
                        <a:pt x="94" y="78"/>
                        <a:pt x="85" y="78"/>
                        <a:pt x="82" y="80"/>
                      </a:cubicBezTo>
                      <a:cubicBezTo>
                        <a:pt x="79" y="82"/>
                        <a:pt x="79" y="84"/>
                        <a:pt x="81" y="86"/>
                      </a:cubicBezTo>
                      <a:cubicBezTo>
                        <a:pt x="83" y="88"/>
                        <a:pt x="89" y="87"/>
                        <a:pt x="91" y="89"/>
                      </a:cubicBezTo>
                      <a:cubicBezTo>
                        <a:pt x="94" y="90"/>
                        <a:pt x="95" y="92"/>
                        <a:pt x="94" y="94"/>
                      </a:cubicBezTo>
                      <a:cubicBezTo>
                        <a:pt x="92" y="95"/>
                        <a:pt x="88" y="93"/>
                        <a:pt x="87" y="95"/>
                      </a:cubicBezTo>
                      <a:cubicBezTo>
                        <a:pt x="85" y="97"/>
                        <a:pt x="87" y="101"/>
                        <a:pt x="85" y="103"/>
                      </a:cubicBezTo>
                      <a:cubicBezTo>
                        <a:pt x="83" y="105"/>
                        <a:pt x="78" y="103"/>
                        <a:pt x="77" y="106"/>
                      </a:cubicBezTo>
                      <a:cubicBezTo>
                        <a:pt x="75" y="108"/>
                        <a:pt x="76" y="113"/>
                        <a:pt x="77" y="115"/>
                      </a:cubicBezTo>
                      <a:cubicBezTo>
                        <a:pt x="79" y="117"/>
                        <a:pt x="83" y="114"/>
                        <a:pt x="85" y="115"/>
                      </a:cubicBezTo>
                      <a:cubicBezTo>
                        <a:pt x="88" y="116"/>
                        <a:pt x="90" y="117"/>
                        <a:pt x="91" y="119"/>
                      </a:cubicBezTo>
                      <a:cubicBezTo>
                        <a:pt x="92" y="121"/>
                        <a:pt x="92" y="124"/>
                        <a:pt x="90" y="126"/>
                      </a:cubicBezTo>
                      <a:cubicBezTo>
                        <a:pt x="89" y="128"/>
                        <a:pt x="85" y="128"/>
                        <a:pt x="83" y="130"/>
                      </a:cubicBezTo>
                      <a:cubicBezTo>
                        <a:pt x="81" y="132"/>
                        <a:pt x="78" y="135"/>
                        <a:pt x="77" y="138"/>
                      </a:cubicBezTo>
                      <a:cubicBezTo>
                        <a:pt x="76" y="141"/>
                        <a:pt x="79" y="146"/>
                        <a:pt x="76" y="148"/>
                      </a:cubicBezTo>
                      <a:cubicBezTo>
                        <a:pt x="73" y="150"/>
                        <a:pt x="68" y="147"/>
                        <a:pt x="65" y="147"/>
                      </a:cubicBezTo>
                      <a:cubicBezTo>
                        <a:pt x="62" y="148"/>
                        <a:pt x="62" y="149"/>
                        <a:pt x="62" y="151"/>
                      </a:cubicBezTo>
                      <a:cubicBezTo>
                        <a:pt x="62" y="153"/>
                        <a:pt x="64" y="153"/>
                        <a:pt x="66" y="154"/>
                      </a:cubicBezTo>
                      <a:cubicBezTo>
                        <a:pt x="67" y="156"/>
                        <a:pt x="73" y="157"/>
                        <a:pt x="69" y="160"/>
                      </a:cubicBezTo>
                      <a:cubicBezTo>
                        <a:pt x="67" y="163"/>
                        <a:pt x="64" y="167"/>
                        <a:pt x="58" y="17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id="{5C52DCB7-CAE1-4E02-8913-35BAD2386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49864" y="5592553"/>
                  <a:ext cx="720080" cy="480213"/>
                </a:xfrm>
                <a:custGeom>
                  <a:avLst/>
                  <a:gdLst/>
                  <a:ahLst/>
                  <a:cxnLst>
                    <a:cxn ang="0">
                      <a:pos x="46" y="101"/>
                    </a:cxn>
                    <a:cxn ang="0">
                      <a:pos x="41" y="97"/>
                    </a:cxn>
                    <a:cxn ang="0">
                      <a:pos x="35" y="93"/>
                    </a:cxn>
                    <a:cxn ang="0">
                      <a:pos x="28" y="92"/>
                    </a:cxn>
                    <a:cxn ang="0">
                      <a:pos x="26" y="87"/>
                    </a:cxn>
                    <a:cxn ang="0">
                      <a:pos x="19" y="80"/>
                    </a:cxn>
                    <a:cxn ang="0">
                      <a:pos x="10" y="78"/>
                    </a:cxn>
                    <a:cxn ang="0">
                      <a:pos x="10" y="73"/>
                    </a:cxn>
                    <a:cxn ang="0">
                      <a:pos x="4" y="70"/>
                    </a:cxn>
                    <a:cxn ang="0">
                      <a:pos x="0" y="61"/>
                    </a:cxn>
                    <a:cxn ang="0">
                      <a:pos x="1" y="57"/>
                    </a:cxn>
                    <a:cxn ang="0">
                      <a:pos x="10" y="49"/>
                    </a:cxn>
                    <a:cxn ang="0">
                      <a:pos x="19" y="49"/>
                    </a:cxn>
                    <a:cxn ang="0">
                      <a:pos x="35" y="49"/>
                    </a:cxn>
                    <a:cxn ang="0">
                      <a:pos x="36" y="43"/>
                    </a:cxn>
                    <a:cxn ang="0">
                      <a:pos x="44" y="43"/>
                    </a:cxn>
                    <a:cxn ang="0">
                      <a:pos x="50" y="39"/>
                    </a:cxn>
                    <a:cxn ang="0">
                      <a:pos x="57" y="32"/>
                    </a:cxn>
                    <a:cxn ang="0">
                      <a:pos x="66" y="37"/>
                    </a:cxn>
                    <a:cxn ang="0">
                      <a:pos x="66" y="31"/>
                    </a:cxn>
                    <a:cxn ang="0">
                      <a:pos x="74" y="31"/>
                    </a:cxn>
                    <a:cxn ang="0">
                      <a:pos x="76" y="25"/>
                    </a:cxn>
                    <a:cxn ang="0">
                      <a:pos x="84" y="24"/>
                    </a:cxn>
                    <a:cxn ang="0">
                      <a:pos x="87" y="17"/>
                    </a:cxn>
                    <a:cxn ang="0">
                      <a:pos x="93" y="15"/>
                    </a:cxn>
                    <a:cxn ang="0">
                      <a:pos x="101" y="9"/>
                    </a:cxn>
                    <a:cxn ang="0">
                      <a:pos x="109" y="5"/>
                    </a:cxn>
                    <a:cxn ang="0">
                      <a:pos x="109" y="0"/>
                    </a:cxn>
                    <a:cxn ang="0">
                      <a:pos x="114" y="9"/>
                    </a:cxn>
                    <a:cxn ang="0">
                      <a:pos x="120" y="9"/>
                    </a:cxn>
                    <a:cxn ang="0">
                      <a:pos x="123" y="13"/>
                    </a:cxn>
                    <a:cxn ang="0">
                      <a:pos x="118" y="17"/>
                    </a:cxn>
                    <a:cxn ang="0">
                      <a:pos x="122" y="20"/>
                    </a:cxn>
                    <a:cxn ang="0">
                      <a:pos x="127" y="22"/>
                    </a:cxn>
                    <a:cxn ang="0">
                      <a:pos x="128" y="28"/>
                    </a:cxn>
                    <a:cxn ang="0">
                      <a:pos x="126" y="36"/>
                    </a:cxn>
                    <a:cxn ang="0">
                      <a:pos x="119" y="38"/>
                    </a:cxn>
                    <a:cxn ang="0">
                      <a:pos x="119" y="46"/>
                    </a:cxn>
                    <a:cxn ang="0">
                      <a:pos x="112" y="43"/>
                    </a:cxn>
                    <a:cxn ang="0">
                      <a:pos x="110" y="49"/>
                    </a:cxn>
                    <a:cxn ang="0">
                      <a:pos x="97" y="48"/>
                    </a:cxn>
                    <a:cxn ang="0">
                      <a:pos x="99" y="59"/>
                    </a:cxn>
                    <a:cxn ang="0">
                      <a:pos x="87" y="58"/>
                    </a:cxn>
                    <a:cxn ang="0">
                      <a:pos x="88" y="73"/>
                    </a:cxn>
                    <a:cxn ang="0">
                      <a:pos x="78" y="72"/>
                    </a:cxn>
                    <a:cxn ang="0">
                      <a:pos x="66" y="70"/>
                    </a:cxn>
                    <a:cxn ang="0">
                      <a:pos x="59" y="72"/>
                    </a:cxn>
                    <a:cxn ang="0">
                      <a:pos x="49" y="80"/>
                    </a:cxn>
                    <a:cxn ang="0">
                      <a:pos x="42" y="86"/>
                    </a:cxn>
                    <a:cxn ang="0">
                      <a:pos x="46" y="101"/>
                    </a:cxn>
                  </a:cxnLst>
                  <a:rect l="0" t="0" r="r" b="b"/>
                  <a:pathLst>
                    <a:path w="129" h="101">
                      <a:moveTo>
                        <a:pt x="46" y="101"/>
                      </a:moveTo>
                      <a:cubicBezTo>
                        <a:pt x="44" y="99"/>
                        <a:pt x="42" y="98"/>
                        <a:pt x="41" y="97"/>
                      </a:cubicBezTo>
                      <a:cubicBezTo>
                        <a:pt x="38" y="95"/>
                        <a:pt x="37" y="94"/>
                        <a:pt x="35" y="93"/>
                      </a:cubicBezTo>
                      <a:cubicBezTo>
                        <a:pt x="32" y="92"/>
                        <a:pt x="29" y="93"/>
                        <a:pt x="28" y="92"/>
                      </a:cubicBezTo>
                      <a:cubicBezTo>
                        <a:pt x="26" y="91"/>
                        <a:pt x="28" y="89"/>
                        <a:pt x="26" y="87"/>
                      </a:cubicBezTo>
                      <a:cubicBezTo>
                        <a:pt x="25" y="85"/>
                        <a:pt x="21" y="82"/>
                        <a:pt x="19" y="80"/>
                      </a:cubicBezTo>
                      <a:cubicBezTo>
                        <a:pt x="16" y="79"/>
                        <a:pt x="12" y="79"/>
                        <a:pt x="10" y="78"/>
                      </a:cubicBezTo>
                      <a:cubicBezTo>
                        <a:pt x="9" y="76"/>
                        <a:pt x="12" y="74"/>
                        <a:pt x="10" y="73"/>
                      </a:cubicBezTo>
                      <a:cubicBezTo>
                        <a:pt x="9" y="71"/>
                        <a:pt x="6" y="72"/>
                        <a:pt x="4" y="70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60"/>
                        <a:pt x="1" y="58"/>
                        <a:pt x="1" y="57"/>
                      </a:cubicBezTo>
                      <a:cubicBezTo>
                        <a:pt x="5" y="54"/>
                        <a:pt x="8" y="51"/>
                        <a:pt x="10" y="49"/>
                      </a:cubicBezTo>
                      <a:cubicBezTo>
                        <a:pt x="13" y="49"/>
                        <a:pt x="16" y="49"/>
                        <a:pt x="19" y="49"/>
                      </a:cubicBezTo>
                      <a:cubicBezTo>
                        <a:pt x="24" y="49"/>
                        <a:pt x="31" y="51"/>
                        <a:pt x="35" y="49"/>
                      </a:cubicBezTo>
                      <a:cubicBezTo>
                        <a:pt x="38" y="48"/>
                        <a:pt x="34" y="44"/>
                        <a:pt x="36" y="43"/>
                      </a:cubicBezTo>
                      <a:cubicBezTo>
                        <a:pt x="38" y="42"/>
                        <a:pt x="42" y="44"/>
                        <a:pt x="44" y="43"/>
                      </a:cubicBezTo>
                      <a:cubicBezTo>
                        <a:pt x="47" y="43"/>
                        <a:pt x="48" y="41"/>
                        <a:pt x="50" y="39"/>
                      </a:cubicBezTo>
                      <a:cubicBezTo>
                        <a:pt x="52" y="37"/>
                        <a:pt x="54" y="32"/>
                        <a:pt x="57" y="32"/>
                      </a:cubicBezTo>
                      <a:cubicBezTo>
                        <a:pt x="60" y="32"/>
                        <a:pt x="63" y="38"/>
                        <a:pt x="66" y="37"/>
                      </a:cubicBezTo>
                      <a:cubicBezTo>
                        <a:pt x="68" y="37"/>
                        <a:pt x="64" y="32"/>
                        <a:pt x="66" y="31"/>
                      </a:cubicBezTo>
                      <a:cubicBezTo>
                        <a:pt x="68" y="29"/>
                        <a:pt x="72" y="33"/>
                        <a:pt x="74" y="31"/>
                      </a:cubicBezTo>
                      <a:cubicBezTo>
                        <a:pt x="76" y="30"/>
                        <a:pt x="74" y="26"/>
                        <a:pt x="76" y="25"/>
                      </a:cubicBezTo>
                      <a:cubicBezTo>
                        <a:pt x="78" y="23"/>
                        <a:pt x="81" y="25"/>
                        <a:pt x="84" y="24"/>
                      </a:cubicBezTo>
                      <a:cubicBezTo>
                        <a:pt x="86" y="22"/>
                        <a:pt x="86" y="19"/>
                        <a:pt x="87" y="17"/>
                      </a:cubicBezTo>
                      <a:cubicBezTo>
                        <a:pt x="89" y="16"/>
                        <a:pt x="91" y="17"/>
                        <a:pt x="93" y="15"/>
                      </a:cubicBezTo>
                      <a:cubicBezTo>
                        <a:pt x="96" y="14"/>
                        <a:pt x="98" y="11"/>
                        <a:pt x="101" y="9"/>
                      </a:cubicBezTo>
                      <a:cubicBezTo>
                        <a:pt x="103" y="7"/>
                        <a:pt x="107" y="7"/>
                        <a:pt x="109" y="5"/>
                      </a:cubicBezTo>
                      <a:cubicBezTo>
                        <a:pt x="110" y="4"/>
                        <a:pt x="109" y="2"/>
                        <a:pt x="109" y="0"/>
                      </a:cubicBezTo>
                      <a:cubicBezTo>
                        <a:pt x="111" y="4"/>
                        <a:pt x="112" y="8"/>
                        <a:pt x="114" y="9"/>
                      </a:cubicBezTo>
                      <a:cubicBezTo>
                        <a:pt x="118" y="12"/>
                        <a:pt x="118" y="9"/>
                        <a:pt x="120" y="9"/>
                      </a:cubicBezTo>
                      <a:cubicBezTo>
                        <a:pt x="121" y="10"/>
                        <a:pt x="123" y="11"/>
                        <a:pt x="123" y="13"/>
                      </a:cubicBezTo>
                      <a:cubicBezTo>
                        <a:pt x="122" y="14"/>
                        <a:pt x="118" y="15"/>
                        <a:pt x="118" y="17"/>
                      </a:cubicBezTo>
                      <a:cubicBezTo>
                        <a:pt x="118" y="19"/>
                        <a:pt x="120" y="19"/>
                        <a:pt x="122" y="20"/>
                      </a:cubicBezTo>
                      <a:cubicBezTo>
                        <a:pt x="123" y="21"/>
                        <a:pt x="126" y="21"/>
                        <a:pt x="127" y="22"/>
                      </a:cubicBezTo>
                      <a:cubicBezTo>
                        <a:pt x="128" y="24"/>
                        <a:pt x="129" y="26"/>
                        <a:pt x="128" y="28"/>
                      </a:cubicBezTo>
                      <a:cubicBezTo>
                        <a:pt x="128" y="30"/>
                        <a:pt x="128" y="34"/>
                        <a:pt x="126" y="36"/>
                      </a:cubicBezTo>
                      <a:cubicBezTo>
                        <a:pt x="124" y="38"/>
                        <a:pt x="120" y="36"/>
                        <a:pt x="119" y="38"/>
                      </a:cubicBezTo>
                      <a:cubicBezTo>
                        <a:pt x="118" y="40"/>
                        <a:pt x="121" y="44"/>
                        <a:pt x="119" y="46"/>
                      </a:cubicBezTo>
                      <a:cubicBezTo>
                        <a:pt x="117" y="47"/>
                        <a:pt x="114" y="43"/>
                        <a:pt x="112" y="43"/>
                      </a:cubicBezTo>
                      <a:cubicBezTo>
                        <a:pt x="110" y="44"/>
                        <a:pt x="113" y="48"/>
                        <a:pt x="110" y="49"/>
                      </a:cubicBezTo>
                      <a:cubicBezTo>
                        <a:pt x="107" y="49"/>
                        <a:pt x="100" y="45"/>
                        <a:pt x="97" y="48"/>
                      </a:cubicBezTo>
                      <a:cubicBezTo>
                        <a:pt x="94" y="50"/>
                        <a:pt x="102" y="56"/>
                        <a:pt x="99" y="59"/>
                      </a:cubicBezTo>
                      <a:cubicBezTo>
                        <a:pt x="96" y="62"/>
                        <a:pt x="90" y="55"/>
                        <a:pt x="87" y="58"/>
                      </a:cubicBezTo>
                      <a:cubicBezTo>
                        <a:pt x="84" y="62"/>
                        <a:pt x="90" y="69"/>
                        <a:pt x="88" y="73"/>
                      </a:cubicBezTo>
                      <a:cubicBezTo>
                        <a:pt x="86" y="76"/>
                        <a:pt x="82" y="72"/>
                        <a:pt x="78" y="72"/>
                      </a:cubicBezTo>
                      <a:cubicBezTo>
                        <a:pt x="75" y="72"/>
                        <a:pt x="69" y="70"/>
                        <a:pt x="66" y="70"/>
                      </a:cubicBezTo>
                      <a:cubicBezTo>
                        <a:pt x="62" y="70"/>
                        <a:pt x="62" y="70"/>
                        <a:pt x="59" y="72"/>
                      </a:cubicBezTo>
                      <a:cubicBezTo>
                        <a:pt x="56" y="74"/>
                        <a:pt x="52" y="77"/>
                        <a:pt x="49" y="80"/>
                      </a:cubicBezTo>
                      <a:cubicBezTo>
                        <a:pt x="46" y="82"/>
                        <a:pt x="43" y="80"/>
                        <a:pt x="42" y="86"/>
                      </a:cubicBezTo>
                      <a:cubicBezTo>
                        <a:pt x="41" y="89"/>
                        <a:pt x="44" y="95"/>
                        <a:pt x="46" y="10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5">
                  <a:extLst>
                    <a:ext uri="{FF2B5EF4-FFF2-40B4-BE49-F238E27FC236}">
                      <a16:creationId xmlns:a16="http://schemas.microsoft.com/office/drawing/2014/main" id="{253F6349-A33C-4916-9D67-ECC413282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590094" y="5815294"/>
                  <a:ext cx="702079" cy="461482"/>
                </a:xfrm>
                <a:custGeom>
                  <a:avLst/>
                  <a:gdLst/>
                  <a:ahLst/>
                  <a:cxnLst>
                    <a:cxn ang="0">
                      <a:pos x="57" y="94"/>
                    </a:cxn>
                    <a:cxn ang="0">
                      <a:pos x="53" y="91"/>
                    </a:cxn>
                    <a:cxn ang="0">
                      <a:pos x="49" y="96"/>
                    </a:cxn>
                    <a:cxn ang="0">
                      <a:pos x="42" y="95"/>
                    </a:cxn>
                    <a:cxn ang="0">
                      <a:pos x="41" y="85"/>
                    </a:cxn>
                    <a:cxn ang="0">
                      <a:pos x="32" y="81"/>
                    </a:cxn>
                    <a:cxn ang="0">
                      <a:pos x="28" y="73"/>
                    </a:cxn>
                    <a:cxn ang="0">
                      <a:pos x="18" y="65"/>
                    </a:cxn>
                    <a:cxn ang="0">
                      <a:pos x="14" y="59"/>
                    </a:cxn>
                    <a:cxn ang="0">
                      <a:pos x="2" y="49"/>
                    </a:cxn>
                    <a:cxn ang="0">
                      <a:pos x="5" y="52"/>
                    </a:cxn>
                    <a:cxn ang="0">
                      <a:pos x="1" y="37"/>
                    </a:cxn>
                    <a:cxn ang="0">
                      <a:pos x="8" y="31"/>
                    </a:cxn>
                    <a:cxn ang="0">
                      <a:pos x="18" y="23"/>
                    </a:cxn>
                    <a:cxn ang="0">
                      <a:pos x="25" y="21"/>
                    </a:cxn>
                    <a:cxn ang="0">
                      <a:pos x="37" y="23"/>
                    </a:cxn>
                    <a:cxn ang="0">
                      <a:pos x="47" y="24"/>
                    </a:cxn>
                    <a:cxn ang="0">
                      <a:pos x="46" y="9"/>
                    </a:cxn>
                    <a:cxn ang="0">
                      <a:pos x="58" y="10"/>
                    </a:cxn>
                    <a:cxn ang="0">
                      <a:pos x="68" y="15"/>
                    </a:cxn>
                    <a:cxn ang="0">
                      <a:pos x="76" y="26"/>
                    </a:cxn>
                    <a:cxn ang="0">
                      <a:pos x="87" y="25"/>
                    </a:cxn>
                    <a:cxn ang="0">
                      <a:pos x="93" y="16"/>
                    </a:cxn>
                    <a:cxn ang="0">
                      <a:pos x="96" y="5"/>
                    </a:cxn>
                    <a:cxn ang="0">
                      <a:pos x="106" y="9"/>
                    </a:cxn>
                    <a:cxn ang="0">
                      <a:pos x="110" y="3"/>
                    </a:cxn>
                    <a:cxn ang="0">
                      <a:pos x="123" y="0"/>
                    </a:cxn>
                    <a:cxn ang="0">
                      <a:pos x="125" y="6"/>
                    </a:cxn>
                    <a:cxn ang="0">
                      <a:pos x="120" y="11"/>
                    </a:cxn>
                    <a:cxn ang="0">
                      <a:pos x="123" y="32"/>
                    </a:cxn>
                    <a:cxn ang="0">
                      <a:pos x="116" y="39"/>
                    </a:cxn>
                    <a:cxn ang="0">
                      <a:pos x="107" y="39"/>
                    </a:cxn>
                    <a:cxn ang="0">
                      <a:pos x="101" y="45"/>
                    </a:cxn>
                    <a:cxn ang="0">
                      <a:pos x="99" y="56"/>
                    </a:cxn>
                    <a:cxn ang="0">
                      <a:pos x="93" y="56"/>
                    </a:cxn>
                    <a:cxn ang="0">
                      <a:pos x="94" y="66"/>
                    </a:cxn>
                    <a:cxn ang="0">
                      <a:pos x="88" y="68"/>
                    </a:cxn>
                    <a:cxn ang="0">
                      <a:pos x="86" y="80"/>
                    </a:cxn>
                    <a:cxn ang="0">
                      <a:pos x="72" y="85"/>
                    </a:cxn>
                    <a:cxn ang="0">
                      <a:pos x="70" y="91"/>
                    </a:cxn>
                    <a:cxn ang="0">
                      <a:pos x="57" y="94"/>
                    </a:cxn>
                  </a:cxnLst>
                  <a:rect l="0" t="0" r="r" b="b"/>
                  <a:pathLst>
                    <a:path w="126" h="97">
                      <a:moveTo>
                        <a:pt x="57" y="94"/>
                      </a:moveTo>
                      <a:cubicBezTo>
                        <a:pt x="54" y="90"/>
                        <a:pt x="55" y="91"/>
                        <a:pt x="53" y="91"/>
                      </a:cubicBezTo>
                      <a:cubicBezTo>
                        <a:pt x="51" y="92"/>
                        <a:pt x="51" y="95"/>
                        <a:pt x="49" y="96"/>
                      </a:cubicBezTo>
                      <a:cubicBezTo>
                        <a:pt x="46" y="97"/>
                        <a:pt x="43" y="97"/>
                        <a:pt x="42" y="95"/>
                      </a:cubicBezTo>
                      <a:cubicBezTo>
                        <a:pt x="40" y="93"/>
                        <a:pt x="43" y="88"/>
                        <a:pt x="41" y="85"/>
                      </a:cubicBezTo>
                      <a:cubicBezTo>
                        <a:pt x="39" y="82"/>
                        <a:pt x="35" y="83"/>
                        <a:pt x="32" y="81"/>
                      </a:cubicBezTo>
                      <a:cubicBezTo>
                        <a:pt x="30" y="79"/>
                        <a:pt x="30" y="76"/>
                        <a:pt x="28" y="73"/>
                      </a:cubicBezTo>
                      <a:cubicBezTo>
                        <a:pt x="25" y="71"/>
                        <a:pt x="20" y="68"/>
                        <a:pt x="18" y="65"/>
                      </a:cubicBezTo>
                      <a:cubicBezTo>
                        <a:pt x="16" y="63"/>
                        <a:pt x="17" y="62"/>
                        <a:pt x="14" y="59"/>
                      </a:cubicBezTo>
                      <a:cubicBezTo>
                        <a:pt x="12" y="57"/>
                        <a:pt x="5" y="52"/>
                        <a:pt x="2" y="49"/>
                      </a:cubicBezTo>
                      <a:cubicBezTo>
                        <a:pt x="3" y="50"/>
                        <a:pt x="4" y="51"/>
                        <a:pt x="5" y="52"/>
                      </a:cubicBezTo>
                      <a:cubicBezTo>
                        <a:pt x="3" y="46"/>
                        <a:pt x="0" y="40"/>
                        <a:pt x="1" y="37"/>
                      </a:cubicBezTo>
                      <a:cubicBezTo>
                        <a:pt x="2" y="31"/>
                        <a:pt x="5" y="33"/>
                        <a:pt x="8" y="31"/>
                      </a:cubicBezTo>
                      <a:cubicBezTo>
                        <a:pt x="11" y="28"/>
                        <a:pt x="15" y="25"/>
                        <a:pt x="18" y="23"/>
                      </a:cubicBezTo>
                      <a:cubicBezTo>
                        <a:pt x="21" y="21"/>
                        <a:pt x="21" y="21"/>
                        <a:pt x="25" y="21"/>
                      </a:cubicBezTo>
                      <a:cubicBezTo>
                        <a:pt x="28" y="21"/>
                        <a:pt x="34" y="23"/>
                        <a:pt x="37" y="23"/>
                      </a:cubicBezTo>
                      <a:cubicBezTo>
                        <a:pt x="41" y="23"/>
                        <a:pt x="45" y="27"/>
                        <a:pt x="47" y="24"/>
                      </a:cubicBezTo>
                      <a:cubicBezTo>
                        <a:pt x="49" y="20"/>
                        <a:pt x="43" y="13"/>
                        <a:pt x="46" y="9"/>
                      </a:cubicBezTo>
                      <a:cubicBezTo>
                        <a:pt x="49" y="6"/>
                        <a:pt x="55" y="13"/>
                        <a:pt x="58" y="10"/>
                      </a:cubicBezTo>
                      <a:cubicBezTo>
                        <a:pt x="62" y="12"/>
                        <a:pt x="65" y="13"/>
                        <a:pt x="68" y="15"/>
                      </a:cubicBezTo>
                      <a:cubicBezTo>
                        <a:pt x="71" y="18"/>
                        <a:pt x="73" y="24"/>
                        <a:pt x="76" y="26"/>
                      </a:cubicBezTo>
                      <a:cubicBezTo>
                        <a:pt x="80" y="27"/>
                        <a:pt x="84" y="27"/>
                        <a:pt x="87" y="25"/>
                      </a:cubicBezTo>
                      <a:cubicBezTo>
                        <a:pt x="91" y="23"/>
                        <a:pt x="92" y="19"/>
                        <a:pt x="93" y="16"/>
                      </a:cubicBezTo>
                      <a:cubicBezTo>
                        <a:pt x="95" y="12"/>
                        <a:pt x="93" y="7"/>
                        <a:pt x="96" y="5"/>
                      </a:cubicBezTo>
                      <a:cubicBezTo>
                        <a:pt x="100" y="3"/>
                        <a:pt x="103" y="10"/>
                        <a:pt x="106" y="9"/>
                      </a:cubicBezTo>
                      <a:cubicBezTo>
                        <a:pt x="109" y="9"/>
                        <a:pt x="107" y="5"/>
                        <a:pt x="110" y="3"/>
                      </a:cubicBezTo>
                      <a:cubicBezTo>
                        <a:pt x="114" y="1"/>
                        <a:pt x="120" y="0"/>
                        <a:pt x="123" y="0"/>
                      </a:cubicBezTo>
                      <a:cubicBezTo>
                        <a:pt x="126" y="1"/>
                        <a:pt x="126" y="4"/>
                        <a:pt x="125" y="6"/>
                      </a:cubicBezTo>
                      <a:cubicBezTo>
                        <a:pt x="124" y="8"/>
                        <a:pt x="120" y="7"/>
                        <a:pt x="120" y="11"/>
                      </a:cubicBezTo>
                      <a:cubicBezTo>
                        <a:pt x="120" y="16"/>
                        <a:pt x="124" y="27"/>
                        <a:pt x="123" y="32"/>
                      </a:cubicBezTo>
                      <a:cubicBezTo>
                        <a:pt x="122" y="37"/>
                        <a:pt x="119" y="38"/>
                        <a:pt x="116" y="39"/>
                      </a:cubicBezTo>
                      <a:cubicBezTo>
                        <a:pt x="113" y="40"/>
                        <a:pt x="109" y="38"/>
                        <a:pt x="107" y="39"/>
                      </a:cubicBezTo>
                      <a:cubicBezTo>
                        <a:pt x="104" y="40"/>
                        <a:pt x="102" y="42"/>
                        <a:pt x="101" y="45"/>
                      </a:cubicBezTo>
                      <a:cubicBezTo>
                        <a:pt x="99" y="48"/>
                        <a:pt x="101" y="53"/>
                        <a:pt x="99" y="56"/>
                      </a:cubicBezTo>
                      <a:cubicBezTo>
                        <a:pt x="98" y="58"/>
                        <a:pt x="94" y="53"/>
                        <a:pt x="93" y="56"/>
                      </a:cubicBezTo>
                      <a:cubicBezTo>
                        <a:pt x="91" y="58"/>
                        <a:pt x="95" y="64"/>
                        <a:pt x="94" y="66"/>
                      </a:cubicBezTo>
                      <a:cubicBezTo>
                        <a:pt x="93" y="69"/>
                        <a:pt x="90" y="66"/>
                        <a:pt x="88" y="68"/>
                      </a:cubicBezTo>
                      <a:cubicBezTo>
                        <a:pt x="87" y="71"/>
                        <a:pt x="89" y="77"/>
                        <a:pt x="86" y="80"/>
                      </a:cubicBezTo>
                      <a:cubicBezTo>
                        <a:pt x="83" y="83"/>
                        <a:pt x="75" y="83"/>
                        <a:pt x="72" y="85"/>
                      </a:cubicBezTo>
                      <a:cubicBezTo>
                        <a:pt x="69" y="87"/>
                        <a:pt x="73" y="89"/>
                        <a:pt x="70" y="91"/>
                      </a:cubicBezTo>
                      <a:cubicBezTo>
                        <a:pt x="67" y="92"/>
                        <a:pt x="65" y="89"/>
                        <a:pt x="57" y="94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09400198-C9D9-4207-9E3A-B4001A690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283615" y="6207543"/>
                  <a:ext cx="252028" cy="23159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2" y="8"/>
                    </a:cxn>
                    <a:cxn ang="0">
                      <a:pos x="19" y="1"/>
                    </a:cxn>
                    <a:cxn ang="0">
                      <a:pos x="21" y="0"/>
                    </a:cxn>
                    <a:cxn ang="0">
                      <a:pos x="25" y="5"/>
                    </a:cxn>
                    <a:cxn ang="0">
                      <a:pos x="33" y="8"/>
                    </a:cxn>
                    <a:cxn ang="0">
                      <a:pos x="35" y="16"/>
                    </a:cxn>
                    <a:cxn ang="0">
                      <a:pos x="44" y="21"/>
                    </a:cxn>
                    <a:cxn ang="0">
                      <a:pos x="42" y="34"/>
                    </a:cxn>
                    <a:cxn ang="0">
                      <a:pos x="35" y="37"/>
                    </a:cxn>
                    <a:cxn ang="0">
                      <a:pos x="37" y="49"/>
                    </a:cxn>
                    <a:cxn ang="0">
                      <a:pos x="34" y="48"/>
                    </a:cxn>
                    <a:cxn ang="0">
                      <a:pos x="19" y="48"/>
                    </a:cxn>
                    <a:cxn ang="0">
                      <a:pos x="8" y="47"/>
                    </a:cxn>
                    <a:cxn ang="0">
                      <a:pos x="0" y="41"/>
                    </a:cxn>
                    <a:cxn ang="0">
                      <a:pos x="1" y="33"/>
                    </a:cxn>
                    <a:cxn ang="0">
                      <a:pos x="2" y="27"/>
                    </a:cxn>
                    <a:cxn ang="0">
                      <a:pos x="9" y="20"/>
                    </a:cxn>
                    <a:cxn ang="0">
                      <a:pos x="13" y="13"/>
                    </a:cxn>
                    <a:cxn ang="0">
                      <a:pos x="6" y="11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45" h="49">
                      <a:moveTo>
                        <a:pt x="5" y="11"/>
                      </a:moveTo>
                      <a:cubicBezTo>
                        <a:pt x="8" y="10"/>
                        <a:pt x="10" y="9"/>
                        <a:pt x="12" y="8"/>
                      </a:cubicBezTo>
                      <a:cubicBezTo>
                        <a:pt x="17" y="5"/>
                        <a:pt x="15" y="3"/>
                        <a:pt x="19" y="1"/>
                      </a:cubicBezTo>
                      <a:cubicBezTo>
                        <a:pt x="19" y="1"/>
                        <a:pt x="20" y="1"/>
                        <a:pt x="21" y="0"/>
                      </a:cubicBezTo>
                      <a:cubicBezTo>
                        <a:pt x="22" y="2"/>
                        <a:pt x="23" y="4"/>
                        <a:pt x="25" y="5"/>
                      </a:cubicBezTo>
                      <a:cubicBezTo>
                        <a:pt x="28" y="7"/>
                        <a:pt x="31" y="6"/>
                        <a:pt x="33" y="8"/>
                      </a:cubicBezTo>
                      <a:cubicBezTo>
                        <a:pt x="35" y="10"/>
                        <a:pt x="34" y="14"/>
                        <a:pt x="35" y="16"/>
                      </a:cubicBezTo>
                      <a:cubicBezTo>
                        <a:pt x="37" y="19"/>
                        <a:pt x="42" y="18"/>
                        <a:pt x="44" y="21"/>
                      </a:cubicBezTo>
                      <a:cubicBezTo>
                        <a:pt x="45" y="25"/>
                        <a:pt x="44" y="31"/>
                        <a:pt x="42" y="34"/>
                      </a:cubicBezTo>
                      <a:cubicBezTo>
                        <a:pt x="41" y="37"/>
                        <a:pt x="37" y="33"/>
                        <a:pt x="35" y="37"/>
                      </a:cubicBezTo>
                      <a:cubicBezTo>
                        <a:pt x="34" y="39"/>
                        <a:pt x="38" y="45"/>
                        <a:pt x="37" y="49"/>
                      </a:cubicBezTo>
                      <a:cubicBezTo>
                        <a:pt x="36" y="49"/>
                        <a:pt x="35" y="48"/>
                        <a:pt x="34" y="48"/>
                      </a:cubicBezTo>
                      <a:cubicBezTo>
                        <a:pt x="20" y="47"/>
                        <a:pt x="24" y="48"/>
                        <a:pt x="19" y="48"/>
                      </a:cubicBezTo>
                      <a:cubicBezTo>
                        <a:pt x="15" y="47"/>
                        <a:pt x="11" y="48"/>
                        <a:pt x="8" y="47"/>
                      </a:cubicBezTo>
                      <a:cubicBezTo>
                        <a:pt x="4" y="46"/>
                        <a:pt x="4" y="45"/>
                        <a:pt x="0" y="41"/>
                      </a:cubicBezTo>
                      <a:cubicBezTo>
                        <a:pt x="2" y="40"/>
                        <a:pt x="1" y="35"/>
                        <a:pt x="1" y="33"/>
                      </a:cubicBezTo>
                      <a:cubicBezTo>
                        <a:pt x="2" y="31"/>
                        <a:pt x="1" y="29"/>
                        <a:pt x="2" y="27"/>
                      </a:cubicBezTo>
                      <a:cubicBezTo>
                        <a:pt x="3" y="25"/>
                        <a:pt x="7" y="22"/>
                        <a:pt x="9" y="20"/>
                      </a:cubicBezTo>
                      <a:cubicBezTo>
                        <a:pt x="10" y="18"/>
                        <a:pt x="14" y="16"/>
                        <a:pt x="13" y="13"/>
                      </a:cubicBezTo>
                      <a:cubicBezTo>
                        <a:pt x="12" y="11"/>
                        <a:pt x="7" y="13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id="{4BD01EA1-DFBF-4A33-873E-9EF2D98F6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428682" y="5026103"/>
                  <a:ext cx="586066" cy="618146"/>
                </a:xfrm>
                <a:custGeom>
                  <a:avLst/>
                  <a:gdLst/>
                  <a:ahLst/>
                  <a:cxnLst>
                    <a:cxn ang="0">
                      <a:pos x="16" y="130"/>
                    </a:cxn>
                    <a:cxn ang="0">
                      <a:pos x="24" y="128"/>
                    </a:cxn>
                    <a:cxn ang="0">
                      <a:pos x="24" y="122"/>
                    </a:cxn>
                    <a:cxn ang="0">
                      <a:pos x="28" y="120"/>
                    </a:cxn>
                    <a:cxn ang="0">
                      <a:pos x="28" y="109"/>
                    </a:cxn>
                    <a:cxn ang="0">
                      <a:pos x="44" y="106"/>
                    </a:cxn>
                    <a:cxn ang="0">
                      <a:pos x="49" y="102"/>
                    </a:cxn>
                    <a:cxn ang="0">
                      <a:pos x="61" y="102"/>
                    </a:cxn>
                    <a:cxn ang="0">
                      <a:pos x="69" y="95"/>
                    </a:cxn>
                    <a:cxn ang="0">
                      <a:pos x="73" y="86"/>
                    </a:cxn>
                    <a:cxn ang="0">
                      <a:pos x="81" y="84"/>
                    </a:cxn>
                    <a:cxn ang="0">
                      <a:pos x="84" y="78"/>
                    </a:cxn>
                    <a:cxn ang="0">
                      <a:pos x="83" y="71"/>
                    </a:cxn>
                    <a:cxn ang="0">
                      <a:pos x="89" y="65"/>
                    </a:cxn>
                    <a:cxn ang="0">
                      <a:pos x="101" y="65"/>
                    </a:cxn>
                    <a:cxn ang="0">
                      <a:pos x="100" y="53"/>
                    </a:cxn>
                    <a:cxn ang="0">
                      <a:pos x="101" y="46"/>
                    </a:cxn>
                    <a:cxn ang="0">
                      <a:pos x="104" y="39"/>
                    </a:cxn>
                    <a:cxn ang="0">
                      <a:pos x="105" y="23"/>
                    </a:cxn>
                    <a:cxn ang="0">
                      <a:pos x="103" y="22"/>
                    </a:cxn>
                    <a:cxn ang="0">
                      <a:pos x="98" y="13"/>
                    </a:cxn>
                    <a:cxn ang="0">
                      <a:pos x="88" y="13"/>
                    </a:cxn>
                    <a:cxn ang="0">
                      <a:pos x="82" y="1"/>
                    </a:cxn>
                    <a:cxn ang="0">
                      <a:pos x="75" y="6"/>
                    </a:cxn>
                    <a:cxn ang="0">
                      <a:pos x="58" y="3"/>
                    </a:cxn>
                    <a:cxn ang="0">
                      <a:pos x="53" y="11"/>
                    </a:cxn>
                    <a:cxn ang="0">
                      <a:pos x="44" y="13"/>
                    </a:cxn>
                    <a:cxn ang="0">
                      <a:pos x="40" y="22"/>
                    </a:cxn>
                    <a:cxn ang="0">
                      <a:pos x="32" y="15"/>
                    </a:cxn>
                    <a:cxn ang="0">
                      <a:pos x="32" y="15"/>
                    </a:cxn>
                    <a:cxn ang="0">
                      <a:pos x="28" y="20"/>
                    </a:cxn>
                    <a:cxn ang="0">
                      <a:pos x="30" y="26"/>
                    </a:cxn>
                    <a:cxn ang="0">
                      <a:pos x="22" y="27"/>
                    </a:cxn>
                    <a:cxn ang="0">
                      <a:pos x="12" y="32"/>
                    </a:cxn>
                    <a:cxn ang="0">
                      <a:pos x="13" y="40"/>
                    </a:cxn>
                    <a:cxn ang="0">
                      <a:pos x="22" y="40"/>
                    </a:cxn>
                    <a:cxn ang="0">
                      <a:pos x="23" y="47"/>
                    </a:cxn>
                    <a:cxn ang="0">
                      <a:pos x="30" y="50"/>
                    </a:cxn>
                    <a:cxn ang="0">
                      <a:pos x="32" y="61"/>
                    </a:cxn>
                    <a:cxn ang="0">
                      <a:pos x="29" y="68"/>
                    </a:cxn>
                    <a:cxn ang="0">
                      <a:pos x="25" y="69"/>
                    </a:cxn>
                    <a:cxn ang="0">
                      <a:pos x="26" y="79"/>
                    </a:cxn>
                    <a:cxn ang="0">
                      <a:pos x="22" y="83"/>
                    </a:cxn>
                    <a:cxn ang="0">
                      <a:pos x="7" y="86"/>
                    </a:cxn>
                    <a:cxn ang="0">
                      <a:pos x="6" y="92"/>
                    </a:cxn>
                    <a:cxn ang="0">
                      <a:pos x="16" y="95"/>
                    </a:cxn>
                    <a:cxn ang="0">
                      <a:pos x="19" y="100"/>
                    </a:cxn>
                    <a:cxn ang="0">
                      <a:pos x="12" y="101"/>
                    </a:cxn>
                    <a:cxn ang="0">
                      <a:pos x="10" y="109"/>
                    </a:cxn>
                    <a:cxn ang="0">
                      <a:pos x="2" y="112"/>
                    </a:cxn>
                    <a:cxn ang="0">
                      <a:pos x="2" y="121"/>
                    </a:cxn>
                    <a:cxn ang="0">
                      <a:pos x="10" y="121"/>
                    </a:cxn>
                    <a:cxn ang="0">
                      <a:pos x="16" y="125"/>
                    </a:cxn>
                    <a:cxn ang="0">
                      <a:pos x="16" y="130"/>
                    </a:cxn>
                  </a:cxnLst>
                  <a:rect l="0" t="0" r="r" b="b"/>
                  <a:pathLst>
                    <a:path w="105" h="130">
                      <a:moveTo>
                        <a:pt x="16" y="130"/>
                      </a:moveTo>
                      <a:cubicBezTo>
                        <a:pt x="20" y="129"/>
                        <a:pt x="22" y="128"/>
                        <a:pt x="24" y="128"/>
                      </a:cubicBezTo>
                      <a:cubicBezTo>
                        <a:pt x="33" y="127"/>
                        <a:pt x="23" y="123"/>
                        <a:pt x="24" y="122"/>
                      </a:cubicBezTo>
                      <a:cubicBezTo>
                        <a:pt x="25" y="120"/>
                        <a:pt x="27" y="122"/>
                        <a:pt x="28" y="120"/>
                      </a:cubicBezTo>
                      <a:cubicBezTo>
                        <a:pt x="29" y="117"/>
                        <a:pt x="25" y="111"/>
                        <a:pt x="28" y="109"/>
                      </a:cubicBezTo>
                      <a:cubicBezTo>
                        <a:pt x="32" y="106"/>
                        <a:pt x="41" y="107"/>
                        <a:pt x="44" y="106"/>
                      </a:cubicBezTo>
                      <a:cubicBezTo>
                        <a:pt x="48" y="105"/>
                        <a:pt x="46" y="103"/>
                        <a:pt x="49" y="102"/>
                      </a:cubicBezTo>
                      <a:cubicBezTo>
                        <a:pt x="52" y="102"/>
                        <a:pt x="58" y="103"/>
                        <a:pt x="61" y="102"/>
                      </a:cubicBezTo>
                      <a:cubicBezTo>
                        <a:pt x="65" y="101"/>
                        <a:pt x="67" y="98"/>
                        <a:pt x="69" y="95"/>
                      </a:cubicBezTo>
                      <a:cubicBezTo>
                        <a:pt x="70" y="92"/>
                        <a:pt x="71" y="88"/>
                        <a:pt x="73" y="86"/>
                      </a:cubicBezTo>
                      <a:cubicBezTo>
                        <a:pt x="75" y="84"/>
                        <a:pt x="79" y="86"/>
                        <a:pt x="81" y="84"/>
                      </a:cubicBezTo>
                      <a:cubicBezTo>
                        <a:pt x="83" y="83"/>
                        <a:pt x="84" y="80"/>
                        <a:pt x="84" y="78"/>
                      </a:cubicBezTo>
                      <a:cubicBezTo>
                        <a:pt x="85" y="76"/>
                        <a:pt x="82" y="73"/>
                        <a:pt x="83" y="71"/>
                      </a:cubicBezTo>
                      <a:cubicBezTo>
                        <a:pt x="84" y="68"/>
                        <a:pt x="86" y="66"/>
                        <a:pt x="89" y="65"/>
                      </a:cubicBezTo>
                      <a:cubicBezTo>
                        <a:pt x="92" y="64"/>
                        <a:pt x="98" y="68"/>
                        <a:pt x="101" y="65"/>
                      </a:cubicBezTo>
                      <a:cubicBezTo>
                        <a:pt x="104" y="62"/>
                        <a:pt x="100" y="56"/>
                        <a:pt x="100" y="53"/>
                      </a:cubicBezTo>
                      <a:cubicBezTo>
                        <a:pt x="100" y="50"/>
                        <a:pt x="100" y="49"/>
                        <a:pt x="101" y="46"/>
                      </a:cubicBezTo>
                      <a:cubicBezTo>
                        <a:pt x="101" y="44"/>
                        <a:pt x="103" y="43"/>
                        <a:pt x="104" y="39"/>
                      </a:cubicBezTo>
                      <a:cubicBezTo>
                        <a:pt x="105" y="35"/>
                        <a:pt x="105" y="29"/>
                        <a:pt x="105" y="23"/>
                      </a:cubicBezTo>
                      <a:cubicBezTo>
                        <a:pt x="104" y="23"/>
                        <a:pt x="104" y="23"/>
                        <a:pt x="103" y="22"/>
                      </a:cubicBezTo>
                      <a:cubicBezTo>
                        <a:pt x="101" y="21"/>
                        <a:pt x="101" y="15"/>
                        <a:pt x="98" y="13"/>
                      </a:cubicBezTo>
                      <a:cubicBezTo>
                        <a:pt x="95" y="11"/>
                        <a:pt x="91" y="15"/>
                        <a:pt x="88" y="13"/>
                      </a:cubicBezTo>
                      <a:cubicBezTo>
                        <a:pt x="85" y="11"/>
                        <a:pt x="85" y="3"/>
                        <a:pt x="82" y="1"/>
                      </a:cubicBezTo>
                      <a:cubicBezTo>
                        <a:pt x="79" y="0"/>
                        <a:pt x="79" y="6"/>
                        <a:pt x="75" y="6"/>
                      </a:cubicBezTo>
                      <a:cubicBezTo>
                        <a:pt x="71" y="6"/>
                        <a:pt x="63" y="5"/>
                        <a:pt x="58" y="3"/>
                      </a:cubicBezTo>
                      <a:cubicBezTo>
                        <a:pt x="57" y="3"/>
                        <a:pt x="56" y="9"/>
                        <a:pt x="53" y="11"/>
                      </a:cubicBezTo>
                      <a:cubicBezTo>
                        <a:pt x="51" y="12"/>
                        <a:pt x="46" y="10"/>
                        <a:pt x="44" y="13"/>
                      </a:cubicBezTo>
                      <a:cubicBezTo>
                        <a:pt x="41" y="16"/>
                        <a:pt x="43" y="20"/>
                        <a:pt x="40" y="22"/>
                      </a:cubicBezTo>
                      <a:cubicBezTo>
                        <a:pt x="37" y="24"/>
                        <a:pt x="33" y="17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0" y="17"/>
                        <a:pt x="28" y="18"/>
                        <a:pt x="28" y="20"/>
                      </a:cubicBezTo>
                      <a:cubicBezTo>
                        <a:pt x="28" y="24"/>
                        <a:pt x="31" y="24"/>
                        <a:pt x="30" y="26"/>
                      </a:cubicBezTo>
                      <a:cubicBezTo>
                        <a:pt x="28" y="28"/>
                        <a:pt x="25" y="26"/>
                        <a:pt x="22" y="27"/>
                      </a:cubicBezTo>
                      <a:cubicBezTo>
                        <a:pt x="19" y="28"/>
                        <a:pt x="14" y="29"/>
                        <a:pt x="12" y="32"/>
                      </a:cubicBezTo>
                      <a:cubicBezTo>
                        <a:pt x="10" y="34"/>
                        <a:pt x="11" y="38"/>
                        <a:pt x="13" y="40"/>
                      </a:cubicBezTo>
                      <a:cubicBezTo>
                        <a:pt x="15" y="42"/>
                        <a:pt x="20" y="39"/>
                        <a:pt x="22" y="40"/>
                      </a:cubicBezTo>
                      <a:cubicBezTo>
                        <a:pt x="24" y="42"/>
                        <a:pt x="22" y="45"/>
                        <a:pt x="23" y="47"/>
                      </a:cubicBezTo>
                      <a:cubicBezTo>
                        <a:pt x="25" y="49"/>
                        <a:pt x="29" y="47"/>
                        <a:pt x="30" y="50"/>
                      </a:cubicBezTo>
                      <a:cubicBezTo>
                        <a:pt x="32" y="53"/>
                        <a:pt x="32" y="58"/>
                        <a:pt x="32" y="61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8" y="69"/>
                        <a:pt x="26" y="66"/>
                        <a:pt x="25" y="69"/>
                      </a:cubicBezTo>
                      <a:cubicBezTo>
                        <a:pt x="24" y="71"/>
                        <a:pt x="26" y="76"/>
                        <a:pt x="26" y="79"/>
                      </a:cubicBezTo>
                      <a:cubicBezTo>
                        <a:pt x="25" y="81"/>
                        <a:pt x="25" y="82"/>
                        <a:pt x="22" y="83"/>
                      </a:cubicBezTo>
                      <a:cubicBezTo>
                        <a:pt x="19" y="84"/>
                        <a:pt x="10" y="84"/>
                        <a:pt x="7" y="86"/>
                      </a:cubicBezTo>
                      <a:cubicBezTo>
                        <a:pt x="4" y="88"/>
                        <a:pt x="4" y="90"/>
                        <a:pt x="6" y="92"/>
                      </a:cubicBezTo>
                      <a:cubicBezTo>
                        <a:pt x="8" y="94"/>
                        <a:pt x="14" y="93"/>
                        <a:pt x="16" y="95"/>
                      </a:cubicBezTo>
                      <a:cubicBezTo>
                        <a:pt x="19" y="96"/>
                        <a:pt x="20" y="98"/>
                        <a:pt x="19" y="100"/>
                      </a:cubicBezTo>
                      <a:cubicBezTo>
                        <a:pt x="17" y="101"/>
                        <a:pt x="13" y="99"/>
                        <a:pt x="12" y="101"/>
                      </a:cubicBezTo>
                      <a:cubicBezTo>
                        <a:pt x="10" y="103"/>
                        <a:pt x="12" y="107"/>
                        <a:pt x="10" y="109"/>
                      </a:cubicBezTo>
                      <a:cubicBezTo>
                        <a:pt x="8" y="111"/>
                        <a:pt x="3" y="109"/>
                        <a:pt x="2" y="112"/>
                      </a:cubicBezTo>
                      <a:cubicBezTo>
                        <a:pt x="0" y="114"/>
                        <a:pt x="1" y="119"/>
                        <a:pt x="2" y="121"/>
                      </a:cubicBezTo>
                      <a:cubicBezTo>
                        <a:pt x="4" y="123"/>
                        <a:pt x="8" y="120"/>
                        <a:pt x="10" y="121"/>
                      </a:cubicBezTo>
                      <a:cubicBezTo>
                        <a:pt x="13" y="122"/>
                        <a:pt x="15" y="123"/>
                        <a:pt x="16" y="125"/>
                      </a:cubicBezTo>
                      <a:cubicBezTo>
                        <a:pt x="17" y="127"/>
                        <a:pt x="17" y="128"/>
                        <a:pt x="16" y="13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id="{76F28AAA-2AF6-4851-A686-E7C4F17C0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66218" y="5331723"/>
                  <a:ext cx="688076" cy="502351"/>
                </a:xfrm>
                <a:custGeom>
                  <a:avLst/>
                  <a:gdLst/>
                  <a:ahLst/>
                  <a:cxnLst>
                    <a:cxn ang="0">
                      <a:pos x="29" y="66"/>
                    </a:cxn>
                    <a:cxn ang="0">
                      <a:pos x="37" y="64"/>
                    </a:cxn>
                    <a:cxn ang="0">
                      <a:pos x="37" y="58"/>
                    </a:cxn>
                    <a:cxn ang="0">
                      <a:pos x="41" y="56"/>
                    </a:cxn>
                    <a:cxn ang="0">
                      <a:pos x="41" y="45"/>
                    </a:cxn>
                    <a:cxn ang="0">
                      <a:pos x="57" y="42"/>
                    </a:cxn>
                    <a:cxn ang="0">
                      <a:pos x="62" y="38"/>
                    </a:cxn>
                    <a:cxn ang="0">
                      <a:pos x="74" y="38"/>
                    </a:cxn>
                    <a:cxn ang="0">
                      <a:pos x="82" y="31"/>
                    </a:cxn>
                    <a:cxn ang="0">
                      <a:pos x="86" y="22"/>
                    </a:cxn>
                    <a:cxn ang="0">
                      <a:pos x="94" y="20"/>
                    </a:cxn>
                    <a:cxn ang="0">
                      <a:pos x="97" y="14"/>
                    </a:cxn>
                    <a:cxn ang="0">
                      <a:pos x="96" y="7"/>
                    </a:cxn>
                    <a:cxn ang="0">
                      <a:pos x="102" y="1"/>
                    </a:cxn>
                    <a:cxn ang="0">
                      <a:pos x="112" y="2"/>
                    </a:cxn>
                    <a:cxn ang="0">
                      <a:pos x="114" y="8"/>
                    </a:cxn>
                    <a:cxn ang="0">
                      <a:pos x="119" y="13"/>
                    </a:cxn>
                    <a:cxn ang="0">
                      <a:pos x="123" y="20"/>
                    </a:cxn>
                    <a:cxn ang="0">
                      <a:pos x="118" y="28"/>
                    </a:cxn>
                    <a:cxn ang="0">
                      <a:pos x="111" y="33"/>
                    </a:cxn>
                    <a:cxn ang="0">
                      <a:pos x="115" y="40"/>
                    </a:cxn>
                    <a:cxn ang="0">
                      <a:pos x="116" y="48"/>
                    </a:cxn>
                    <a:cxn ang="0">
                      <a:pos x="112" y="55"/>
                    </a:cxn>
                    <a:cxn ang="0">
                      <a:pos x="104" y="54"/>
                    </a:cxn>
                    <a:cxn ang="0">
                      <a:pos x="104" y="60"/>
                    </a:cxn>
                    <a:cxn ang="0">
                      <a:pos x="96" y="64"/>
                    </a:cxn>
                    <a:cxn ang="0">
                      <a:pos x="88" y="70"/>
                    </a:cxn>
                    <a:cxn ang="0">
                      <a:pos x="82" y="72"/>
                    </a:cxn>
                    <a:cxn ang="0">
                      <a:pos x="79" y="79"/>
                    </a:cxn>
                    <a:cxn ang="0">
                      <a:pos x="71" y="80"/>
                    </a:cxn>
                    <a:cxn ang="0">
                      <a:pos x="69" y="86"/>
                    </a:cxn>
                    <a:cxn ang="0">
                      <a:pos x="61" y="86"/>
                    </a:cxn>
                    <a:cxn ang="0">
                      <a:pos x="61" y="92"/>
                    </a:cxn>
                    <a:cxn ang="0">
                      <a:pos x="52" y="87"/>
                    </a:cxn>
                    <a:cxn ang="0">
                      <a:pos x="45" y="94"/>
                    </a:cxn>
                    <a:cxn ang="0">
                      <a:pos x="39" y="98"/>
                    </a:cxn>
                    <a:cxn ang="0">
                      <a:pos x="31" y="98"/>
                    </a:cxn>
                    <a:cxn ang="0">
                      <a:pos x="30" y="104"/>
                    </a:cxn>
                    <a:cxn ang="0">
                      <a:pos x="14" y="104"/>
                    </a:cxn>
                    <a:cxn ang="0">
                      <a:pos x="5" y="104"/>
                    </a:cxn>
                    <a:cxn ang="0">
                      <a:pos x="7" y="102"/>
                    </a:cxn>
                    <a:cxn ang="0">
                      <a:pos x="4" y="96"/>
                    </a:cxn>
                    <a:cxn ang="0">
                      <a:pos x="0" y="93"/>
                    </a:cxn>
                    <a:cxn ang="0">
                      <a:pos x="3" y="89"/>
                    </a:cxn>
                    <a:cxn ang="0">
                      <a:pos x="14" y="90"/>
                    </a:cxn>
                    <a:cxn ang="0">
                      <a:pos x="15" y="80"/>
                    </a:cxn>
                    <a:cxn ang="0">
                      <a:pos x="21" y="72"/>
                    </a:cxn>
                    <a:cxn ang="0">
                      <a:pos x="28" y="68"/>
                    </a:cxn>
                    <a:cxn ang="0">
                      <a:pos x="29" y="66"/>
                    </a:cxn>
                  </a:cxnLst>
                  <a:rect l="0" t="0" r="r" b="b"/>
                  <a:pathLst>
                    <a:path w="123" h="106">
                      <a:moveTo>
                        <a:pt x="29" y="66"/>
                      </a:moveTo>
                      <a:cubicBezTo>
                        <a:pt x="33" y="65"/>
                        <a:pt x="35" y="64"/>
                        <a:pt x="37" y="64"/>
                      </a:cubicBezTo>
                      <a:cubicBezTo>
                        <a:pt x="46" y="63"/>
                        <a:pt x="36" y="59"/>
                        <a:pt x="37" y="58"/>
                      </a:cubicBezTo>
                      <a:cubicBezTo>
                        <a:pt x="38" y="56"/>
                        <a:pt x="40" y="58"/>
                        <a:pt x="41" y="56"/>
                      </a:cubicBezTo>
                      <a:cubicBezTo>
                        <a:pt x="42" y="53"/>
                        <a:pt x="38" y="47"/>
                        <a:pt x="41" y="45"/>
                      </a:cubicBezTo>
                      <a:cubicBezTo>
                        <a:pt x="45" y="42"/>
                        <a:pt x="54" y="43"/>
                        <a:pt x="57" y="42"/>
                      </a:cubicBezTo>
                      <a:cubicBezTo>
                        <a:pt x="61" y="41"/>
                        <a:pt x="59" y="39"/>
                        <a:pt x="62" y="38"/>
                      </a:cubicBezTo>
                      <a:cubicBezTo>
                        <a:pt x="65" y="38"/>
                        <a:pt x="71" y="39"/>
                        <a:pt x="74" y="38"/>
                      </a:cubicBezTo>
                      <a:cubicBezTo>
                        <a:pt x="78" y="37"/>
                        <a:pt x="80" y="34"/>
                        <a:pt x="82" y="31"/>
                      </a:cubicBezTo>
                      <a:cubicBezTo>
                        <a:pt x="83" y="28"/>
                        <a:pt x="84" y="24"/>
                        <a:pt x="86" y="22"/>
                      </a:cubicBezTo>
                      <a:cubicBezTo>
                        <a:pt x="88" y="20"/>
                        <a:pt x="92" y="22"/>
                        <a:pt x="94" y="20"/>
                      </a:cubicBezTo>
                      <a:cubicBezTo>
                        <a:pt x="96" y="19"/>
                        <a:pt x="97" y="16"/>
                        <a:pt x="97" y="14"/>
                      </a:cubicBezTo>
                      <a:cubicBezTo>
                        <a:pt x="98" y="12"/>
                        <a:pt x="95" y="9"/>
                        <a:pt x="96" y="7"/>
                      </a:cubicBezTo>
                      <a:cubicBezTo>
                        <a:pt x="97" y="4"/>
                        <a:pt x="99" y="2"/>
                        <a:pt x="102" y="1"/>
                      </a:cubicBezTo>
                      <a:cubicBezTo>
                        <a:pt x="105" y="0"/>
                        <a:pt x="109" y="2"/>
                        <a:pt x="112" y="2"/>
                      </a:cubicBezTo>
                      <a:cubicBezTo>
                        <a:pt x="113" y="4"/>
                        <a:pt x="113" y="7"/>
                        <a:pt x="114" y="8"/>
                      </a:cubicBezTo>
                      <a:cubicBezTo>
                        <a:pt x="116" y="12"/>
                        <a:pt x="118" y="10"/>
                        <a:pt x="119" y="13"/>
                      </a:cubicBezTo>
                      <a:cubicBezTo>
                        <a:pt x="121" y="15"/>
                        <a:pt x="123" y="17"/>
                        <a:pt x="123" y="20"/>
                      </a:cubicBezTo>
                      <a:cubicBezTo>
                        <a:pt x="122" y="23"/>
                        <a:pt x="120" y="26"/>
                        <a:pt x="118" y="28"/>
                      </a:cubicBezTo>
                      <a:cubicBezTo>
                        <a:pt x="116" y="30"/>
                        <a:pt x="112" y="30"/>
                        <a:pt x="111" y="33"/>
                      </a:cubicBezTo>
                      <a:cubicBezTo>
                        <a:pt x="110" y="35"/>
                        <a:pt x="114" y="37"/>
                        <a:pt x="115" y="40"/>
                      </a:cubicBezTo>
                      <a:cubicBezTo>
                        <a:pt x="116" y="42"/>
                        <a:pt x="116" y="45"/>
                        <a:pt x="116" y="48"/>
                      </a:cubicBezTo>
                      <a:cubicBezTo>
                        <a:pt x="115" y="51"/>
                        <a:pt x="114" y="54"/>
                        <a:pt x="112" y="55"/>
                      </a:cubicBezTo>
                      <a:cubicBezTo>
                        <a:pt x="110" y="56"/>
                        <a:pt x="106" y="53"/>
                        <a:pt x="104" y="54"/>
                      </a:cubicBezTo>
                      <a:cubicBezTo>
                        <a:pt x="102" y="55"/>
                        <a:pt x="105" y="58"/>
                        <a:pt x="104" y="60"/>
                      </a:cubicBezTo>
                      <a:cubicBezTo>
                        <a:pt x="102" y="62"/>
                        <a:pt x="98" y="62"/>
                        <a:pt x="96" y="64"/>
                      </a:cubicBezTo>
                      <a:cubicBezTo>
                        <a:pt x="93" y="66"/>
                        <a:pt x="91" y="69"/>
                        <a:pt x="88" y="70"/>
                      </a:cubicBezTo>
                      <a:cubicBezTo>
                        <a:pt x="86" y="72"/>
                        <a:pt x="84" y="71"/>
                        <a:pt x="82" y="72"/>
                      </a:cubicBezTo>
                      <a:cubicBezTo>
                        <a:pt x="81" y="74"/>
                        <a:pt x="81" y="77"/>
                        <a:pt x="79" y="79"/>
                      </a:cubicBezTo>
                      <a:cubicBezTo>
                        <a:pt x="76" y="80"/>
                        <a:pt x="73" y="78"/>
                        <a:pt x="71" y="80"/>
                      </a:cubicBezTo>
                      <a:cubicBezTo>
                        <a:pt x="69" y="81"/>
                        <a:pt x="71" y="85"/>
                        <a:pt x="69" y="86"/>
                      </a:cubicBezTo>
                      <a:cubicBezTo>
                        <a:pt x="67" y="88"/>
                        <a:pt x="63" y="84"/>
                        <a:pt x="61" y="86"/>
                      </a:cubicBezTo>
                      <a:cubicBezTo>
                        <a:pt x="59" y="87"/>
                        <a:pt x="63" y="92"/>
                        <a:pt x="61" y="92"/>
                      </a:cubicBezTo>
                      <a:cubicBezTo>
                        <a:pt x="58" y="93"/>
                        <a:pt x="55" y="87"/>
                        <a:pt x="52" y="87"/>
                      </a:cubicBezTo>
                      <a:cubicBezTo>
                        <a:pt x="49" y="87"/>
                        <a:pt x="47" y="92"/>
                        <a:pt x="45" y="94"/>
                      </a:cubicBezTo>
                      <a:cubicBezTo>
                        <a:pt x="43" y="96"/>
                        <a:pt x="42" y="98"/>
                        <a:pt x="39" y="98"/>
                      </a:cubicBezTo>
                      <a:cubicBezTo>
                        <a:pt x="37" y="99"/>
                        <a:pt x="33" y="97"/>
                        <a:pt x="31" y="98"/>
                      </a:cubicBezTo>
                      <a:cubicBezTo>
                        <a:pt x="29" y="99"/>
                        <a:pt x="33" y="103"/>
                        <a:pt x="30" y="104"/>
                      </a:cubicBezTo>
                      <a:cubicBezTo>
                        <a:pt x="26" y="106"/>
                        <a:pt x="19" y="104"/>
                        <a:pt x="14" y="104"/>
                      </a:cubicBezTo>
                      <a:cubicBezTo>
                        <a:pt x="11" y="104"/>
                        <a:pt x="8" y="104"/>
                        <a:pt x="5" y="104"/>
                      </a:cubicBezTo>
                      <a:cubicBezTo>
                        <a:pt x="6" y="103"/>
                        <a:pt x="7" y="103"/>
                        <a:pt x="7" y="102"/>
                      </a:cubicBezTo>
                      <a:cubicBezTo>
                        <a:pt x="11" y="99"/>
                        <a:pt x="5" y="98"/>
                        <a:pt x="4" y="96"/>
                      </a:cubicBezTo>
                      <a:cubicBezTo>
                        <a:pt x="2" y="95"/>
                        <a:pt x="0" y="95"/>
                        <a:pt x="0" y="93"/>
                      </a:cubicBezTo>
                      <a:cubicBezTo>
                        <a:pt x="0" y="91"/>
                        <a:pt x="0" y="90"/>
                        <a:pt x="3" y="89"/>
                      </a:cubicBezTo>
                      <a:cubicBezTo>
                        <a:pt x="6" y="89"/>
                        <a:pt x="11" y="92"/>
                        <a:pt x="14" y="90"/>
                      </a:cubicBezTo>
                      <a:cubicBezTo>
                        <a:pt x="17" y="88"/>
                        <a:pt x="14" y="83"/>
                        <a:pt x="15" y="80"/>
                      </a:cubicBezTo>
                      <a:cubicBezTo>
                        <a:pt x="16" y="77"/>
                        <a:pt x="19" y="74"/>
                        <a:pt x="21" y="72"/>
                      </a:cubicBezTo>
                      <a:cubicBezTo>
                        <a:pt x="23" y="70"/>
                        <a:pt x="27" y="70"/>
                        <a:pt x="28" y="68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4">
                  <a:extLst>
                    <a:ext uri="{FF2B5EF4-FFF2-40B4-BE49-F238E27FC236}">
                      <a16:creationId xmlns:a16="http://schemas.microsoft.com/office/drawing/2014/main" id="{292BF12C-6407-438D-BABB-E4520C6E4E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965413" y="4922599"/>
                  <a:ext cx="296033" cy="664125"/>
                </a:xfrm>
                <a:custGeom>
                  <a:avLst/>
                  <a:gdLst/>
                  <a:ahLst/>
                  <a:cxnLst>
                    <a:cxn ang="0">
                      <a:pos x="45" y="7"/>
                    </a:cxn>
                    <a:cxn ang="0">
                      <a:pos x="49" y="13"/>
                    </a:cxn>
                    <a:cxn ang="0">
                      <a:pos x="51" y="21"/>
                    </a:cxn>
                    <a:cxn ang="0">
                      <a:pos x="52" y="30"/>
                    </a:cxn>
                    <a:cxn ang="0">
                      <a:pos x="45" y="33"/>
                    </a:cxn>
                    <a:cxn ang="0">
                      <a:pos x="38" y="43"/>
                    </a:cxn>
                    <a:cxn ang="0">
                      <a:pos x="35" y="53"/>
                    </a:cxn>
                    <a:cxn ang="0">
                      <a:pos x="37" y="64"/>
                    </a:cxn>
                    <a:cxn ang="0">
                      <a:pos x="43" y="74"/>
                    </a:cxn>
                    <a:cxn ang="0">
                      <a:pos x="45" y="84"/>
                    </a:cxn>
                    <a:cxn ang="0">
                      <a:pos x="39" y="97"/>
                    </a:cxn>
                    <a:cxn ang="0">
                      <a:pos x="33" y="105"/>
                    </a:cxn>
                    <a:cxn ang="0">
                      <a:pos x="28" y="113"/>
                    </a:cxn>
                    <a:cxn ang="0">
                      <a:pos x="38" y="124"/>
                    </a:cxn>
                    <a:cxn ang="0">
                      <a:pos x="38" y="139"/>
                    </a:cxn>
                    <a:cxn ang="0">
                      <a:pos x="35" y="139"/>
                    </a:cxn>
                    <a:cxn ang="0">
                      <a:pos x="29" y="139"/>
                    </a:cxn>
                    <a:cxn ang="0">
                      <a:pos x="24" y="136"/>
                    </a:cxn>
                    <a:cxn ang="0">
                      <a:pos x="25" y="124"/>
                    </a:cxn>
                    <a:cxn ang="0">
                      <a:pos x="16" y="122"/>
                    </a:cxn>
                    <a:cxn ang="0">
                      <a:pos x="5" y="124"/>
                    </a:cxn>
                    <a:cxn ang="0">
                      <a:pos x="5" y="122"/>
                    </a:cxn>
                    <a:cxn ang="0">
                      <a:pos x="1" y="115"/>
                    </a:cxn>
                    <a:cxn ang="0">
                      <a:pos x="8" y="110"/>
                    </a:cxn>
                    <a:cxn ang="0">
                      <a:pos x="13" y="102"/>
                    </a:cxn>
                    <a:cxn ang="0">
                      <a:pos x="9" y="95"/>
                    </a:cxn>
                    <a:cxn ang="0">
                      <a:pos x="4" y="90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4" y="83"/>
                    </a:cxn>
                    <a:cxn ang="0">
                      <a:pos x="3" y="71"/>
                    </a:cxn>
                    <a:cxn ang="0">
                      <a:pos x="4" y="64"/>
                    </a:cxn>
                    <a:cxn ang="0">
                      <a:pos x="7" y="57"/>
                    </a:cxn>
                    <a:cxn ang="0">
                      <a:pos x="8" y="41"/>
                    </a:cxn>
                    <a:cxn ang="0">
                      <a:pos x="13" y="38"/>
                    </a:cxn>
                    <a:cxn ang="0">
                      <a:pos x="18" y="27"/>
                    </a:cxn>
                    <a:cxn ang="0">
                      <a:pos x="18" y="13"/>
                    </a:cxn>
                    <a:cxn ang="0">
                      <a:pos x="16" y="2"/>
                    </a:cxn>
                    <a:cxn ang="0">
                      <a:pos x="22" y="2"/>
                    </a:cxn>
                    <a:cxn ang="0">
                      <a:pos x="26" y="11"/>
                    </a:cxn>
                    <a:cxn ang="0">
                      <a:pos x="38" y="10"/>
                    </a:cxn>
                    <a:cxn ang="0">
                      <a:pos x="45" y="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5" y="124"/>
                    </a:cxn>
                    <a:cxn ang="0">
                      <a:pos x="6" y="127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7" y="41"/>
                    </a:cxn>
                    <a:cxn ang="0">
                      <a:pos x="7" y="41"/>
                    </a:cxn>
                    <a:cxn ang="0">
                      <a:pos x="7" y="41"/>
                    </a:cxn>
                  </a:cxnLst>
                  <a:rect l="0" t="0" r="r" b="b"/>
                  <a:pathLst>
                    <a:path w="53" h="140">
                      <a:moveTo>
                        <a:pt x="45" y="7"/>
                      </a:moveTo>
                      <a:cubicBezTo>
                        <a:pt x="47" y="9"/>
                        <a:pt x="48" y="12"/>
                        <a:pt x="49" y="13"/>
                      </a:cubicBezTo>
                      <a:cubicBezTo>
                        <a:pt x="53" y="20"/>
                        <a:pt x="51" y="19"/>
                        <a:pt x="51" y="21"/>
                      </a:cubicBezTo>
                      <a:cubicBezTo>
                        <a:pt x="52" y="24"/>
                        <a:pt x="53" y="28"/>
                        <a:pt x="52" y="30"/>
                      </a:cubicBezTo>
                      <a:cubicBezTo>
                        <a:pt x="50" y="33"/>
                        <a:pt x="47" y="30"/>
                        <a:pt x="45" y="33"/>
                      </a:cubicBezTo>
                      <a:cubicBezTo>
                        <a:pt x="42" y="35"/>
                        <a:pt x="39" y="41"/>
                        <a:pt x="38" y="43"/>
                      </a:cubicBezTo>
                      <a:cubicBezTo>
                        <a:pt x="37" y="45"/>
                        <a:pt x="35" y="51"/>
                        <a:pt x="35" y="53"/>
                      </a:cubicBezTo>
                      <a:cubicBezTo>
                        <a:pt x="35" y="55"/>
                        <a:pt x="36" y="63"/>
                        <a:pt x="37" y="64"/>
                      </a:cubicBezTo>
                      <a:cubicBezTo>
                        <a:pt x="38" y="66"/>
                        <a:pt x="42" y="70"/>
                        <a:pt x="43" y="74"/>
                      </a:cubicBezTo>
                      <a:cubicBezTo>
                        <a:pt x="45" y="77"/>
                        <a:pt x="45" y="80"/>
                        <a:pt x="45" y="84"/>
                      </a:cubicBezTo>
                      <a:cubicBezTo>
                        <a:pt x="44" y="88"/>
                        <a:pt x="41" y="94"/>
                        <a:pt x="39" y="97"/>
                      </a:cubicBezTo>
                      <a:cubicBezTo>
                        <a:pt x="37" y="101"/>
                        <a:pt x="35" y="102"/>
                        <a:pt x="33" y="105"/>
                      </a:cubicBezTo>
                      <a:cubicBezTo>
                        <a:pt x="31" y="107"/>
                        <a:pt x="27" y="109"/>
                        <a:pt x="28" y="113"/>
                      </a:cubicBezTo>
                      <a:cubicBezTo>
                        <a:pt x="29" y="117"/>
                        <a:pt x="36" y="119"/>
                        <a:pt x="38" y="124"/>
                      </a:cubicBezTo>
                      <a:cubicBezTo>
                        <a:pt x="40" y="129"/>
                        <a:pt x="39" y="135"/>
                        <a:pt x="38" y="139"/>
                      </a:cubicBezTo>
                      <a:cubicBezTo>
                        <a:pt x="37" y="139"/>
                        <a:pt x="36" y="139"/>
                        <a:pt x="35" y="139"/>
                      </a:cubicBezTo>
                      <a:cubicBezTo>
                        <a:pt x="33" y="139"/>
                        <a:pt x="31" y="140"/>
                        <a:pt x="29" y="139"/>
                      </a:cubicBezTo>
                      <a:cubicBezTo>
                        <a:pt x="27" y="139"/>
                        <a:pt x="25" y="138"/>
                        <a:pt x="24" y="136"/>
                      </a:cubicBezTo>
                      <a:cubicBezTo>
                        <a:pt x="23" y="133"/>
                        <a:pt x="27" y="127"/>
                        <a:pt x="25" y="124"/>
                      </a:cubicBezTo>
                      <a:cubicBezTo>
                        <a:pt x="23" y="121"/>
                        <a:pt x="21" y="121"/>
                        <a:pt x="16" y="122"/>
                      </a:cubicBezTo>
                      <a:cubicBezTo>
                        <a:pt x="13" y="123"/>
                        <a:pt x="9" y="123"/>
                        <a:pt x="5" y="124"/>
                      </a:cubicBezTo>
                      <a:cubicBezTo>
                        <a:pt x="5" y="123"/>
                        <a:pt x="5" y="123"/>
                        <a:pt x="5" y="122"/>
                      </a:cubicBezTo>
                      <a:cubicBezTo>
                        <a:pt x="4" y="119"/>
                        <a:pt x="0" y="117"/>
                        <a:pt x="1" y="115"/>
                      </a:cubicBezTo>
                      <a:cubicBezTo>
                        <a:pt x="2" y="112"/>
                        <a:pt x="6" y="112"/>
                        <a:pt x="8" y="110"/>
                      </a:cubicBezTo>
                      <a:cubicBezTo>
                        <a:pt x="10" y="108"/>
                        <a:pt x="12" y="105"/>
                        <a:pt x="13" y="102"/>
                      </a:cubicBezTo>
                      <a:cubicBezTo>
                        <a:pt x="13" y="99"/>
                        <a:pt x="11" y="97"/>
                        <a:pt x="9" y="95"/>
                      </a:cubicBezTo>
                      <a:cubicBezTo>
                        <a:pt x="8" y="92"/>
                        <a:pt x="6" y="94"/>
                        <a:pt x="4" y="90"/>
                      </a:cubicBezTo>
                      <a:cubicBezTo>
                        <a:pt x="3" y="89"/>
                        <a:pt x="3" y="86"/>
                        <a:pt x="2" y="84"/>
                      </a:cubicBezTo>
                      <a:lnTo>
                        <a:pt x="2" y="84"/>
                      </a:lnTo>
                      <a:cubicBezTo>
                        <a:pt x="3" y="84"/>
                        <a:pt x="3" y="83"/>
                        <a:pt x="4" y="83"/>
                      </a:cubicBezTo>
                      <a:cubicBezTo>
                        <a:pt x="7" y="80"/>
                        <a:pt x="3" y="74"/>
                        <a:pt x="3" y="71"/>
                      </a:cubicBezTo>
                      <a:cubicBezTo>
                        <a:pt x="3" y="68"/>
                        <a:pt x="3" y="67"/>
                        <a:pt x="4" y="64"/>
                      </a:cubicBezTo>
                      <a:cubicBezTo>
                        <a:pt x="4" y="62"/>
                        <a:pt x="6" y="61"/>
                        <a:pt x="7" y="57"/>
                      </a:cubicBezTo>
                      <a:cubicBezTo>
                        <a:pt x="8" y="53"/>
                        <a:pt x="8" y="47"/>
                        <a:pt x="8" y="41"/>
                      </a:cubicBezTo>
                      <a:cubicBezTo>
                        <a:pt x="8" y="41"/>
                        <a:pt x="11" y="40"/>
                        <a:pt x="13" y="38"/>
                      </a:cubicBezTo>
                      <a:cubicBezTo>
                        <a:pt x="15" y="35"/>
                        <a:pt x="17" y="32"/>
                        <a:pt x="18" y="27"/>
                      </a:cubicBezTo>
                      <a:cubicBezTo>
                        <a:pt x="19" y="23"/>
                        <a:pt x="18" y="18"/>
                        <a:pt x="18" y="13"/>
                      </a:cubicBezTo>
                      <a:cubicBezTo>
                        <a:pt x="18" y="9"/>
                        <a:pt x="15" y="5"/>
                        <a:pt x="16" y="2"/>
                      </a:cubicBezTo>
                      <a:cubicBezTo>
                        <a:pt x="17" y="0"/>
                        <a:pt x="20" y="1"/>
                        <a:pt x="22" y="2"/>
                      </a:cubicBezTo>
                      <a:cubicBezTo>
                        <a:pt x="24" y="4"/>
                        <a:pt x="23" y="9"/>
                        <a:pt x="26" y="11"/>
                      </a:cubicBezTo>
                      <a:cubicBezTo>
                        <a:pt x="29" y="12"/>
                        <a:pt x="36" y="10"/>
                        <a:pt x="38" y="10"/>
                      </a:cubicBezTo>
                      <a:cubicBezTo>
                        <a:pt x="39" y="10"/>
                        <a:pt x="42" y="8"/>
                        <a:pt x="45" y="7"/>
                      </a:cubicBezTo>
                      <a:close/>
                      <a:moveTo>
                        <a:pt x="6" y="128"/>
                      </a:moveTo>
                      <a:cubicBezTo>
                        <a:pt x="6" y="128"/>
                        <a:pt x="6" y="128"/>
                        <a:pt x="6" y="127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lose/>
                      <a:moveTo>
                        <a:pt x="6" y="127"/>
                      </a:moveTo>
                      <a:cubicBezTo>
                        <a:pt x="6" y="126"/>
                        <a:pt x="6" y="125"/>
                        <a:pt x="5" y="124"/>
                      </a:cubicBezTo>
                      <a:cubicBezTo>
                        <a:pt x="6" y="125"/>
                        <a:pt x="6" y="126"/>
                        <a:pt x="6" y="127"/>
                      </a:cubicBezTo>
                      <a:close/>
                      <a:moveTo>
                        <a:pt x="2" y="84"/>
                      </a:move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lose/>
                      <a:moveTo>
                        <a:pt x="7" y="41"/>
                      </a:move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id="{AB0639E6-4F46-4713-B6AC-BBC1C9E95E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110654" y="4518140"/>
                  <a:ext cx="620069" cy="1168178"/>
                </a:xfrm>
                <a:custGeom>
                  <a:avLst/>
                  <a:gdLst/>
                  <a:ahLst/>
                  <a:cxnLst>
                    <a:cxn ang="0">
                      <a:pos x="29" y="37"/>
                    </a:cxn>
                    <a:cxn ang="0">
                      <a:pos x="29" y="57"/>
                    </a:cxn>
                    <a:cxn ang="0">
                      <a:pos x="29" y="84"/>
                    </a:cxn>
                    <a:cxn ang="0">
                      <a:pos x="22" y="95"/>
                    </a:cxn>
                    <a:cxn ang="0">
                      <a:pos x="25" y="112"/>
                    </a:cxn>
                    <a:cxn ang="0">
                      <a:pos x="11" y="125"/>
                    </a:cxn>
                    <a:cxn ang="0">
                      <a:pos x="10" y="146"/>
                    </a:cxn>
                    <a:cxn ang="0">
                      <a:pos x="18" y="166"/>
                    </a:cxn>
                    <a:cxn ang="0">
                      <a:pos x="6" y="187"/>
                    </a:cxn>
                    <a:cxn ang="0">
                      <a:pos x="11" y="206"/>
                    </a:cxn>
                    <a:cxn ang="0">
                      <a:pos x="17" y="223"/>
                    </a:cxn>
                    <a:cxn ang="0">
                      <a:pos x="21" y="239"/>
                    </a:cxn>
                    <a:cxn ang="0">
                      <a:pos x="30" y="236"/>
                    </a:cxn>
                    <a:cxn ang="0">
                      <a:pos x="45" y="226"/>
                    </a:cxn>
                    <a:cxn ang="0">
                      <a:pos x="60" y="215"/>
                    </a:cxn>
                    <a:cxn ang="0">
                      <a:pos x="69" y="204"/>
                    </a:cxn>
                    <a:cxn ang="0">
                      <a:pos x="68" y="195"/>
                    </a:cxn>
                    <a:cxn ang="0">
                      <a:pos x="57" y="176"/>
                    </a:cxn>
                    <a:cxn ang="0">
                      <a:pos x="60" y="153"/>
                    </a:cxn>
                    <a:cxn ang="0">
                      <a:pos x="58" y="127"/>
                    </a:cxn>
                    <a:cxn ang="0">
                      <a:pos x="76" y="116"/>
                    </a:cxn>
                    <a:cxn ang="0">
                      <a:pos x="76" y="100"/>
                    </a:cxn>
                    <a:cxn ang="0">
                      <a:pos x="95" y="96"/>
                    </a:cxn>
                    <a:cxn ang="0">
                      <a:pos x="109" y="85"/>
                    </a:cxn>
                    <a:cxn ang="0">
                      <a:pos x="109" y="58"/>
                    </a:cxn>
                    <a:cxn ang="0">
                      <a:pos x="102" y="47"/>
                    </a:cxn>
                    <a:cxn ang="0">
                      <a:pos x="92" y="39"/>
                    </a:cxn>
                    <a:cxn ang="0">
                      <a:pos x="89" y="30"/>
                    </a:cxn>
                    <a:cxn ang="0">
                      <a:pos x="81" y="13"/>
                    </a:cxn>
                    <a:cxn ang="0">
                      <a:pos x="72" y="18"/>
                    </a:cxn>
                    <a:cxn ang="0">
                      <a:pos x="50" y="21"/>
                    </a:cxn>
                    <a:cxn ang="0">
                      <a:pos x="34" y="1"/>
                    </a:cxn>
                    <a:cxn ang="0">
                      <a:pos x="18" y="8"/>
                    </a:cxn>
                    <a:cxn ang="0">
                      <a:pos x="11" y="221"/>
                    </a:cxn>
                  </a:cxnLst>
                  <a:rect l="0" t="0" r="r" b="b"/>
                  <a:pathLst>
                    <a:path w="111" h="246">
                      <a:moveTo>
                        <a:pt x="21" y="25"/>
                      </a:moveTo>
                      <a:cubicBezTo>
                        <a:pt x="24" y="28"/>
                        <a:pt x="28" y="32"/>
                        <a:pt x="29" y="37"/>
                      </a:cubicBezTo>
                      <a:cubicBezTo>
                        <a:pt x="29" y="42"/>
                        <a:pt x="25" y="49"/>
                        <a:pt x="25" y="52"/>
                      </a:cubicBezTo>
                      <a:cubicBezTo>
                        <a:pt x="25" y="56"/>
                        <a:pt x="28" y="54"/>
                        <a:pt x="29" y="57"/>
                      </a:cubicBezTo>
                      <a:cubicBezTo>
                        <a:pt x="29" y="60"/>
                        <a:pt x="29" y="68"/>
                        <a:pt x="29" y="71"/>
                      </a:cubicBezTo>
                      <a:cubicBezTo>
                        <a:pt x="29" y="73"/>
                        <a:pt x="31" y="83"/>
                        <a:pt x="29" y="84"/>
                      </a:cubicBezTo>
                      <a:cubicBezTo>
                        <a:pt x="28" y="84"/>
                        <a:pt x="23" y="87"/>
                        <a:pt x="18" y="89"/>
                      </a:cubicBezTo>
                      <a:cubicBezTo>
                        <a:pt x="20" y="91"/>
                        <a:pt x="21" y="94"/>
                        <a:pt x="22" y="95"/>
                      </a:cubicBezTo>
                      <a:cubicBezTo>
                        <a:pt x="26" y="102"/>
                        <a:pt x="24" y="101"/>
                        <a:pt x="24" y="103"/>
                      </a:cubicBezTo>
                      <a:cubicBezTo>
                        <a:pt x="25" y="106"/>
                        <a:pt x="26" y="110"/>
                        <a:pt x="25" y="112"/>
                      </a:cubicBezTo>
                      <a:cubicBezTo>
                        <a:pt x="23" y="115"/>
                        <a:pt x="20" y="112"/>
                        <a:pt x="18" y="115"/>
                      </a:cubicBezTo>
                      <a:cubicBezTo>
                        <a:pt x="15" y="117"/>
                        <a:pt x="12" y="123"/>
                        <a:pt x="11" y="125"/>
                      </a:cubicBezTo>
                      <a:cubicBezTo>
                        <a:pt x="10" y="127"/>
                        <a:pt x="8" y="133"/>
                        <a:pt x="8" y="135"/>
                      </a:cubicBezTo>
                      <a:cubicBezTo>
                        <a:pt x="8" y="137"/>
                        <a:pt x="9" y="145"/>
                        <a:pt x="10" y="146"/>
                      </a:cubicBezTo>
                      <a:cubicBezTo>
                        <a:pt x="11" y="148"/>
                        <a:pt x="15" y="152"/>
                        <a:pt x="16" y="156"/>
                      </a:cubicBezTo>
                      <a:cubicBezTo>
                        <a:pt x="18" y="159"/>
                        <a:pt x="18" y="162"/>
                        <a:pt x="18" y="166"/>
                      </a:cubicBezTo>
                      <a:cubicBezTo>
                        <a:pt x="17" y="170"/>
                        <a:pt x="14" y="176"/>
                        <a:pt x="12" y="179"/>
                      </a:cubicBezTo>
                      <a:cubicBezTo>
                        <a:pt x="10" y="183"/>
                        <a:pt x="8" y="184"/>
                        <a:pt x="6" y="187"/>
                      </a:cubicBezTo>
                      <a:cubicBezTo>
                        <a:pt x="4" y="189"/>
                        <a:pt x="0" y="191"/>
                        <a:pt x="1" y="195"/>
                      </a:cubicBezTo>
                      <a:cubicBezTo>
                        <a:pt x="2" y="199"/>
                        <a:pt x="9" y="201"/>
                        <a:pt x="11" y="206"/>
                      </a:cubicBezTo>
                      <a:cubicBezTo>
                        <a:pt x="13" y="211"/>
                        <a:pt x="12" y="217"/>
                        <a:pt x="11" y="221"/>
                      </a:cubicBezTo>
                      <a:cubicBezTo>
                        <a:pt x="13" y="221"/>
                        <a:pt x="16" y="221"/>
                        <a:pt x="17" y="223"/>
                      </a:cubicBezTo>
                      <a:cubicBezTo>
                        <a:pt x="19" y="224"/>
                        <a:pt x="18" y="227"/>
                        <a:pt x="19" y="230"/>
                      </a:cubicBezTo>
                      <a:cubicBezTo>
                        <a:pt x="19" y="233"/>
                        <a:pt x="19" y="237"/>
                        <a:pt x="21" y="239"/>
                      </a:cubicBezTo>
                      <a:cubicBezTo>
                        <a:pt x="22" y="242"/>
                        <a:pt x="24" y="246"/>
                        <a:pt x="27" y="245"/>
                      </a:cubicBezTo>
                      <a:cubicBezTo>
                        <a:pt x="29" y="244"/>
                        <a:pt x="29" y="239"/>
                        <a:pt x="30" y="236"/>
                      </a:cubicBezTo>
                      <a:cubicBezTo>
                        <a:pt x="32" y="233"/>
                        <a:pt x="33" y="229"/>
                        <a:pt x="36" y="227"/>
                      </a:cubicBezTo>
                      <a:cubicBezTo>
                        <a:pt x="38" y="225"/>
                        <a:pt x="42" y="228"/>
                        <a:pt x="45" y="226"/>
                      </a:cubicBezTo>
                      <a:cubicBezTo>
                        <a:pt x="48" y="224"/>
                        <a:pt x="46" y="218"/>
                        <a:pt x="49" y="215"/>
                      </a:cubicBezTo>
                      <a:cubicBezTo>
                        <a:pt x="52" y="213"/>
                        <a:pt x="57" y="216"/>
                        <a:pt x="60" y="215"/>
                      </a:cubicBezTo>
                      <a:cubicBezTo>
                        <a:pt x="63" y="213"/>
                        <a:pt x="63" y="208"/>
                        <a:pt x="64" y="206"/>
                      </a:cubicBezTo>
                      <a:cubicBezTo>
                        <a:pt x="66" y="205"/>
                        <a:pt x="66" y="201"/>
                        <a:pt x="69" y="204"/>
                      </a:cubicBezTo>
                      <a:cubicBezTo>
                        <a:pt x="70" y="205"/>
                        <a:pt x="70" y="206"/>
                        <a:pt x="71" y="206"/>
                      </a:cubicBezTo>
                      <a:cubicBezTo>
                        <a:pt x="70" y="202"/>
                        <a:pt x="68" y="198"/>
                        <a:pt x="68" y="195"/>
                      </a:cubicBezTo>
                      <a:cubicBezTo>
                        <a:pt x="67" y="187"/>
                        <a:pt x="65" y="189"/>
                        <a:pt x="63" y="186"/>
                      </a:cubicBezTo>
                      <a:cubicBezTo>
                        <a:pt x="61" y="183"/>
                        <a:pt x="59" y="180"/>
                        <a:pt x="57" y="176"/>
                      </a:cubicBezTo>
                      <a:cubicBezTo>
                        <a:pt x="56" y="172"/>
                        <a:pt x="52" y="165"/>
                        <a:pt x="53" y="161"/>
                      </a:cubicBezTo>
                      <a:cubicBezTo>
                        <a:pt x="54" y="157"/>
                        <a:pt x="59" y="156"/>
                        <a:pt x="60" y="153"/>
                      </a:cubicBezTo>
                      <a:cubicBezTo>
                        <a:pt x="61" y="149"/>
                        <a:pt x="58" y="146"/>
                        <a:pt x="58" y="141"/>
                      </a:cubicBezTo>
                      <a:cubicBezTo>
                        <a:pt x="57" y="137"/>
                        <a:pt x="56" y="130"/>
                        <a:pt x="58" y="127"/>
                      </a:cubicBezTo>
                      <a:cubicBezTo>
                        <a:pt x="59" y="123"/>
                        <a:pt x="62" y="127"/>
                        <a:pt x="65" y="125"/>
                      </a:cubicBezTo>
                      <a:cubicBezTo>
                        <a:pt x="69" y="123"/>
                        <a:pt x="74" y="119"/>
                        <a:pt x="76" y="116"/>
                      </a:cubicBezTo>
                      <a:cubicBezTo>
                        <a:pt x="78" y="113"/>
                        <a:pt x="76" y="112"/>
                        <a:pt x="76" y="109"/>
                      </a:cubicBezTo>
                      <a:cubicBezTo>
                        <a:pt x="76" y="106"/>
                        <a:pt x="75" y="102"/>
                        <a:pt x="76" y="100"/>
                      </a:cubicBezTo>
                      <a:cubicBezTo>
                        <a:pt x="77" y="98"/>
                        <a:pt x="79" y="97"/>
                        <a:pt x="82" y="96"/>
                      </a:cubicBezTo>
                      <a:cubicBezTo>
                        <a:pt x="85" y="96"/>
                        <a:pt x="91" y="97"/>
                        <a:pt x="95" y="96"/>
                      </a:cubicBezTo>
                      <a:cubicBezTo>
                        <a:pt x="98" y="96"/>
                        <a:pt x="99" y="95"/>
                        <a:pt x="101" y="93"/>
                      </a:cubicBezTo>
                      <a:cubicBezTo>
                        <a:pt x="104" y="91"/>
                        <a:pt x="107" y="89"/>
                        <a:pt x="109" y="85"/>
                      </a:cubicBezTo>
                      <a:cubicBezTo>
                        <a:pt x="110" y="80"/>
                        <a:pt x="108" y="73"/>
                        <a:pt x="108" y="68"/>
                      </a:cubicBezTo>
                      <a:cubicBezTo>
                        <a:pt x="108" y="64"/>
                        <a:pt x="111" y="66"/>
                        <a:pt x="109" y="58"/>
                      </a:cubicBezTo>
                      <a:cubicBezTo>
                        <a:pt x="109" y="57"/>
                        <a:pt x="108" y="55"/>
                        <a:pt x="108" y="52"/>
                      </a:cubicBezTo>
                      <a:cubicBezTo>
                        <a:pt x="106" y="54"/>
                        <a:pt x="105" y="48"/>
                        <a:pt x="102" y="47"/>
                      </a:cubicBezTo>
                      <a:cubicBezTo>
                        <a:pt x="99" y="46"/>
                        <a:pt x="94" y="49"/>
                        <a:pt x="92" y="47"/>
                      </a:cubicBezTo>
                      <a:cubicBezTo>
                        <a:pt x="89" y="45"/>
                        <a:pt x="91" y="42"/>
                        <a:pt x="92" y="39"/>
                      </a:cubicBezTo>
                      <a:cubicBezTo>
                        <a:pt x="93" y="37"/>
                        <a:pt x="97" y="37"/>
                        <a:pt x="97" y="34"/>
                      </a:cubicBezTo>
                      <a:cubicBezTo>
                        <a:pt x="96" y="32"/>
                        <a:pt x="91" y="31"/>
                        <a:pt x="89" y="30"/>
                      </a:cubicBezTo>
                      <a:cubicBezTo>
                        <a:pt x="88" y="29"/>
                        <a:pt x="85" y="26"/>
                        <a:pt x="85" y="24"/>
                      </a:cubicBezTo>
                      <a:cubicBezTo>
                        <a:pt x="85" y="22"/>
                        <a:pt x="82" y="13"/>
                        <a:pt x="81" y="13"/>
                      </a:cubicBezTo>
                      <a:cubicBezTo>
                        <a:pt x="80" y="13"/>
                        <a:pt x="78" y="13"/>
                        <a:pt x="76" y="14"/>
                      </a:cubicBezTo>
                      <a:cubicBezTo>
                        <a:pt x="75" y="15"/>
                        <a:pt x="74" y="17"/>
                        <a:pt x="72" y="18"/>
                      </a:cubicBezTo>
                      <a:cubicBezTo>
                        <a:pt x="70" y="20"/>
                        <a:pt x="68" y="22"/>
                        <a:pt x="65" y="22"/>
                      </a:cubicBezTo>
                      <a:cubicBezTo>
                        <a:pt x="61" y="23"/>
                        <a:pt x="54" y="23"/>
                        <a:pt x="50" y="21"/>
                      </a:cubicBezTo>
                      <a:cubicBezTo>
                        <a:pt x="45" y="18"/>
                        <a:pt x="40" y="11"/>
                        <a:pt x="37" y="8"/>
                      </a:cubicBezTo>
                      <a:cubicBezTo>
                        <a:pt x="35" y="4"/>
                        <a:pt x="36" y="2"/>
                        <a:pt x="34" y="1"/>
                      </a:cubicBezTo>
                      <a:cubicBezTo>
                        <a:pt x="31" y="0"/>
                        <a:pt x="28" y="1"/>
                        <a:pt x="25" y="2"/>
                      </a:cubicBezTo>
                      <a:cubicBezTo>
                        <a:pt x="23" y="3"/>
                        <a:pt x="20" y="5"/>
                        <a:pt x="18" y="8"/>
                      </a:cubicBezTo>
                      <a:cubicBezTo>
                        <a:pt x="12" y="16"/>
                        <a:pt x="17" y="18"/>
                        <a:pt x="21" y="25"/>
                      </a:cubicBezTo>
                      <a:close/>
                      <a:moveTo>
                        <a:pt x="11" y="221"/>
                      </a:moveTo>
                      <a:cubicBezTo>
                        <a:pt x="9" y="221"/>
                        <a:pt x="9" y="221"/>
                        <a:pt x="11" y="22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id="{7B0CFAB9-8B2C-4B4D-AABF-93810105AB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790776" y="5210982"/>
                  <a:ext cx="1122125" cy="941695"/>
                </a:xfrm>
                <a:custGeom>
                  <a:avLst/>
                  <a:gdLst/>
                  <a:ahLst/>
                  <a:cxnLst>
                    <a:cxn ang="0">
                      <a:pos x="178" y="1"/>
                    </a:cxn>
                    <a:cxn ang="0">
                      <a:pos x="197" y="22"/>
                    </a:cxn>
                    <a:cxn ang="0">
                      <a:pos x="183" y="36"/>
                    </a:cxn>
                    <a:cxn ang="0">
                      <a:pos x="178" y="55"/>
                    </a:cxn>
                    <a:cxn ang="0">
                      <a:pos x="170" y="69"/>
                    </a:cxn>
                    <a:cxn ang="0">
                      <a:pos x="159" y="90"/>
                    </a:cxn>
                    <a:cxn ang="0">
                      <a:pos x="152" y="106"/>
                    </a:cxn>
                    <a:cxn ang="0">
                      <a:pos x="145" y="123"/>
                    </a:cxn>
                    <a:cxn ang="0">
                      <a:pos x="129" y="138"/>
                    </a:cxn>
                    <a:cxn ang="0">
                      <a:pos x="104" y="164"/>
                    </a:cxn>
                    <a:cxn ang="0">
                      <a:pos x="82" y="180"/>
                    </a:cxn>
                    <a:cxn ang="0">
                      <a:pos x="73" y="185"/>
                    </a:cxn>
                    <a:cxn ang="0">
                      <a:pos x="63" y="193"/>
                    </a:cxn>
                    <a:cxn ang="0">
                      <a:pos x="62" y="193"/>
                    </a:cxn>
                    <a:cxn ang="0">
                      <a:pos x="39" y="196"/>
                    </a:cxn>
                    <a:cxn ang="0">
                      <a:pos x="28" y="180"/>
                    </a:cxn>
                    <a:cxn ang="0">
                      <a:pos x="7" y="179"/>
                    </a:cxn>
                    <a:cxn ang="0">
                      <a:pos x="18" y="174"/>
                    </a:cxn>
                    <a:cxn ang="0">
                      <a:pos x="27" y="162"/>
                    </a:cxn>
                    <a:cxn ang="0">
                      <a:pos x="31" y="145"/>
                    </a:cxn>
                    <a:cxn ang="0">
                      <a:pos x="41" y="130"/>
                    </a:cxn>
                    <a:cxn ang="0">
                      <a:pos x="52" y="121"/>
                    </a:cxn>
                    <a:cxn ang="0">
                      <a:pos x="65" y="114"/>
                    </a:cxn>
                    <a:cxn ang="0">
                      <a:pos x="78" y="110"/>
                    </a:cxn>
                    <a:cxn ang="0">
                      <a:pos x="95" y="104"/>
                    </a:cxn>
                    <a:cxn ang="0">
                      <a:pos x="106" y="112"/>
                    </a:cxn>
                    <a:cxn ang="0">
                      <a:pos x="111" y="100"/>
                    </a:cxn>
                    <a:cxn ang="0">
                      <a:pos x="116" y="85"/>
                    </a:cxn>
                    <a:cxn ang="0">
                      <a:pos x="129" y="72"/>
                    </a:cxn>
                    <a:cxn ang="0">
                      <a:pos x="143" y="57"/>
                    </a:cxn>
                    <a:cxn ang="0">
                      <a:pos x="153" y="47"/>
                    </a:cxn>
                    <a:cxn ang="0">
                      <a:pos x="157" y="31"/>
                    </a:cxn>
                    <a:cxn ang="0">
                      <a:pos x="167" y="14"/>
                    </a:cxn>
                    <a:cxn ang="0">
                      <a:pos x="177" y="0"/>
                    </a:cxn>
                    <a:cxn ang="0">
                      <a:pos x="55" y="197"/>
                    </a:cxn>
                    <a:cxn ang="0">
                      <a:pos x="55" y="197"/>
                    </a:cxn>
                    <a:cxn ang="0">
                      <a:pos x="55" y="197"/>
                    </a:cxn>
                  </a:cxnLst>
                  <a:rect l="0" t="0" r="r" b="b"/>
                  <a:pathLst>
                    <a:path w="201" h="198">
                      <a:moveTo>
                        <a:pt x="177" y="0"/>
                      </a:moveTo>
                      <a:cubicBezTo>
                        <a:pt x="178" y="0"/>
                        <a:pt x="178" y="0"/>
                        <a:pt x="178" y="1"/>
                      </a:cubicBezTo>
                      <a:cubicBezTo>
                        <a:pt x="182" y="5"/>
                        <a:pt x="194" y="9"/>
                        <a:pt x="198" y="13"/>
                      </a:cubicBezTo>
                      <a:cubicBezTo>
                        <a:pt x="201" y="17"/>
                        <a:pt x="198" y="19"/>
                        <a:pt x="197" y="22"/>
                      </a:cubicBezTo>
                      <a:cubicBezTo>
                        <a:pt x="196" y="26"/>
                        <a:pt x="193" y="31"/>
                        <a:pt x="190" y="33"/>
                      </a:cubicBezTo>
                      <a:cubicBezTo>
                        <a:pt x="188" y="36"/>
                        <a:pt x="185" y="34"/>
                        <a:pt x="183" y="36"/>
                      </a:cubicBezTo>
                      <a:cubicBezTo>
                        <a:pt x="182" y="39"/>
                        <a:pt x="183" y="42"/>
                        <a:pt x="182" y="45"/>
                      </a:cubicBezTo>
                      <a:cubicBezTo>
                        <a:pt x="181" y="49"/>
                        <a:pt x="180" y="53"/>
                        <a:pt x="178" y="55"/>
                      </a:cubicBezTo>
                      <a:cubicBezTo>
                        <a:pt x="176" y="58"/>
                        <a:pt x="172" y="59"/>
                        <a:pt x="171" y="61"/>
                      </a:cubicBezTo>
                      <a:cubicBezTo>
                        <a:pt x="169" y="64"/>
                        <a:pt x="172" y="66"/>
                        <a:pt x="170" y="69"/>
                      </a:cubicBezTo>
                      <a:cubicBezTo>
                        <a:pt x="169" y="72"/>
                        <a:pt x="165" y="72"/>
                        <a:pt x="163" y="76"/>
                      </a:cubicBezTo>
                      <a:cubicBezTo>
                        <a:pt x="161" y="79"/>
                        <a:pt x="160" y="85"/>
                        <a:pt x="159" y="90"/>
                      </a:cubicBezTo>
                      <a:cubicBezTo>
                        <a:pt x="158" y="95"/>
                        <a:pt x="159" y="102"/>
                        <a:pt x="157" y="105"/>
                      </a:cubicBezTo>
                      <a:cubicBezTo>
                        <a:pt x="156" y="108"/>
                        <a:pt x="153" y="103"/>
                        <a:pt x="152" y="106"/>
                      </a:cubicBezTo>
                      <a:cubicBezTo>
                        <a:pt x="151" y="110"/>
                        <a:pt x="153" y="119"/>
                        <a:pt x="152" y="122"/>
                      </a:cubicBezTo>
                      <a:cubicBezTo>
                        <a:pt x="150" y="126"/>
                        <a:pt x="148" y="121"/>
                        <a:pt x="145" y="123"/>
                      </a:cubicBezTo>
                      <a:cubicBezTo>
                        <a:pt x="143" y="125"/>
                        <a:pt x="139" y="133"/>
                        <a:pt x="136" y="135"/>
                      </a:cubicBezTo>
                      <a:cubicBezTo>
                        <a:pt x="133" y="138"/>
                        <a:pt x="133" y="135"/>
                        <a:pt x="129" y="138"/>
                      </a:cubicBezTo>
                      <a:cubicBezTo>
                        <a:pt x="126" y="141"/>
                        <a:pt x="121" y="147"/>
                        <a:pt x="116" y="151"/>
                      </a:cubicBezTo>
                      <a:cubicBezTo>
                        <a:pt x="112" y="156"/>
                        <a:pt x="108" y="161"/>
                        <a:pt x="104" y="164"/>
                      </a:cubicBezTo>
                      <a:cubicBezTo>
                        <a:pt x="100" y="168"/>
                        <a:pt x="95" y="171"/>
                        <a:pt x="91" y="174"/>
                      </a:cubicBezTo>
                      <a:cubicBezTo>
                        <a:pt x="88" y="176"/>
                        <a:pt x="84" y="178"/>
                        <a:pt x="82" y="180"/>
                      </a:cubicBezTo>
                      <a:cubicBezTo>
                        <a:pt x="80" y="182"/>
                        <a:pt x="80" y="183"/>
                        <a:pt x="78" y="184"/>
                      </a:cubicBezTo>
                      <a:cubicBezTo>
                        <a:pt x="77" y="185"/>
                        <a:pt x="75" y="184"/>
                        <a:pt x="73" y="185"/>
                      </a:cubicBezTo>
                      <a:cubicBezTo>
                        <a:pt x="71" y="187"/>
                        <a:pt x="70" y="191"/>
                        <a:pt x="68" y="192"/>
                      </a:cubicBezTo>
                      <a:cubicBezTo>
                        <a:pt x="66" y="193"/>
                        <a:pt x="65" y="192"/>
                        <a:pt x="63" y="193"/>
                      </a:cubicBezTo>
                      <a:cubicBezTo>
                        <a:pt x="61" y="194"/>
                        <a:pt x="59" y="195"/>
                        <a:pt x="56" y="196"/>
                      </a:cubicBezTo>
                      <a:cubicBezTo>
                        <a:pt x="58" y="195"/>
                        <a:pt x="61" y="194"/>
                        <a:pt x="62" y="193"/>
                      </a:cubicBezTo>
                      <a:cubicBezTo>
                        <a:pt x="59" y="191"/>
                        <a:pt x="52" y="194"/>
                        <a:pt x="49" y="193"/>
                      </a:cubicBezTo>
                      <a:cubicBezTo>
                        <a:pt x="45" y="192"/>
                        <a:pt x="43" y="197"/>
                        <a:pt x="39" y="196"/>
                      </a:cubicBezTo>
                      <a:cubicBezTo>
                        <a:pt x="36" y="195"/>
                        <a:pt x="34" y="190"/>
                        <a:pt x="32" y="187"/>
                      </a:cubicBezTo>
                      <a:cubicBezTo>
                        <a:pt x="30" y="185"/>
                        <a:pt x="32" y="181"/>
                        <a:pt x="28" y="180"/>
                      </a:cubicBezTo>
                      <a:cubicBezTo>
                        <a:pt x="24" y="179"/>
                        <a:pt x="17" y="184"/>
                        <a:pt x="12" y="183"/>
                      </a:cubicBezTo>
                      <a:cubicBezTo>
                        <a:pt x="10" y="182"/>
                        <a:pt x="8" y="180"/>
                        <a:pt x="7" y="179"/>
                      </a:cubicBezTo>
                      <a:cubicBezTo>
                        <a:pt x="0" y="184"/>
                        <a:pt x="7" y="178"/>
                        <a:pt x="10" y="176"/>
                      </a:cubicBezTo>
                      <a:cubicBezTo>
                        <a:pt x="13" y="174"/>
                        <a:pt x="16" y="175"/>
                        <a:pt x="18" y="174"/>
                      </a:cubicBezTo>
                      <a:cubicBezTo>
                        <a:pt x="20" y="172"/>
                        <a:pt x="19" y="169"/>
                        <a:pt x="20" y="167"/>
                      </a:cubicBezTo>
                      <a:cubicBezTo>
                        <a:pt x="22" y="165"/>
                        <a:pt x="25" y="165"/>
                        <a:pt x="27" y="162"/>
                      </a:cubicBezTo>
                      <a:cubicBezTo>
                        <a:pt x="29" y="159"/>
                        <a:pt x="31" y="153"/>
                        <a:pt x="31" y="150"/>
                      </a:cubicBezTo>
                      <a:cubicBezTo>
                        <a:pt x="32" y="147"/>
                        <a:pt x="30" y="147"/>
                        <a:pt x="31" y="145"/>
                      </a:cubicBezTo>
                      <a:cubicBezTo>
                        <a:pt x="33" y="143"/>
                        <a:pt x="36" y="145"/>
                        <a:pt x="37" y="142"/>
                      </a:cubicBezTo>
                      <a:cubicBezTo>
                        <a:pt x="39" y="140"/>
                        <a:pt x="38" y="132"/>
                        <a:pt x="41" y="130"/>
                      </a:cubicBezTo>
                      <a:cubicBezTo>
                        <a:pt x="44" y="127"/>
                        <a:pt x="49" y="131"/>
                        <a:pt x="51" y="129"/>
                      </a:cubicBezTo>
                      <a:cubicBezTo>
                        <a:pt x="53" y="127"/>
                        <a:pt x="53" y="123"/>
                        <a:pt x="52" y="121"/>
                      </a:cubicBezTo>
                      <a:cubicBezTo>
                        <a:pt x="55" y="121"/>
                        <a:pt x="58" y="121"/>
                        <a:pt x="60" y="121"/>
                      </a:cubicBezTo>
                      <a:cubicBezTo>
                        <a:pt x="69" y="119"/>
                        <a:pt x="62" y="115"/>
                        <a:pt x="65" y="114"/>
                      </a:cubicBezTo>
                      <a:cubicBezTo>
                        <a:pt x="67" y="113"/>
                        <a:pt x="71" y="117"/>
                        <a:pt x="73" y="116"/>
                      </a:cubicBezTo>
                      <a:cubicBezTo>
                        <a:pt x="76" y="116"/>
                        <a:pt x="75" y="113"/>
                        <a:pt x="78" y="110"/>
                      </a:cubicBezTo>
                      <a:cubicBezTo>
                        <a:pt x="80" y="108"/>
                        <a:pt x="86" y="104"/>
                        <a:pt x="89" y="103"/>
                      </a:cubicBezTo>
                      <a:cubicBezTo>
                        <a:pt x="92" y="101"/>
                        <a:pt x="93" y="102"/>
                        <a:pt x="95" y="104"/>
                      </a:cubicBezTo>
                      <a:cubicBezTo>
                        <a:pt x="97" y="105"/>
                        <a:pt x="97" y="108"/>
                        <a:pt x="99" y="110"/>
                      </a:cubicBezTo>
                      <a:cubicBezTo>
                        <a:pt x="101" y="111"/>
                        <a:pt x="104" y="113"/>
                        <a:pt x="106" y="112"/>
                      </a:cubicBezTo>
                      <a:cubicBezTo>
                        <a:pt x="108" y="110"/>
                        <a:pt x="106" y="106"/>
                        <a:pt x="107" y="104"/>
                      </a:cubicBezTo>
                      <a:cubicBezTo>
                        <a:pt x="107" y="102"/>
                        <a:pt x="109" y="101"/>
                        <a:pt x="111" y="100"/>
                      </a:cubicBezTo>
                      <a:cubicBezTo>
                        <a:pt x="113" y="99"/>
                        <a:pt x="115" y="103"/>
                        <a:pt x="116" y="100"/>
                      </a:cubicBezTo>
                      <a:cubicBezTo>
                        <a:pt x="118" y="97"/>
                        <a:pt x="115" y="89"/>
                        <a:pt x="116" y="85"/>
                      </a:cubicBezTo>
                      <a:cubicBezTo>
                        <a:pt x="117" y="81"/>
                        <a:pt x="120" y="79"/>
                        <a:pt x="122" y="77"/>
                      </a:cubicBezTo>
                      <a:cubicBezTo>
                        <a:pt x="124" y="75"/>
                        <a:pt x="126" y="74"/>
                        <a:pt x="129" y="72"/>
                      </a:cubicBezTo>
                      <a:cubicBezTo>
                        <a:pt x="132" y="70"/>
                        <a:pt x="136" y="68"/>
                        <a:pt x="139" y="65"/>
                      </a:cubicBezTo>
                      <a:cubicBezTo>
                        <a:pt x="141" y="63"/>
                        <a:pt x="141" y="59"/>
                        <a:pt x="143" y="57"/>
                      </a:cubicBezTo>
                      <a:cubicBezTo>
                        <a:pt x="145" y="56"/>
                        <a:pt x="149" y="58"/>
                        <a:pt x="151" y="56"/>
                      </a:cubicBezTo>
                      <a:cubicBezTo>
                        <a:pt x="153" y="54"/>
                        <a:pt x="152" y="49"/>
                        <a:pt x="153" y="47"/>
                      </a:cubicBezTo>
                      <a:cubicBezTo>
                        <a:pt x="154" y="45"/>
                        <a:pt x="157" y="47"/>
                        <a:pt x="158" y="44"/>
                      </a:cubicBezTo>
                      <a:cubicBezTo>
                        <a:pt x="159" y="41"/>
                        <a:pt x="156" y="34"/>
                        <a:pt x="157" y="31"/>
                      </a:cubicBezTo>
                      <a:cubicBezTo>
                        <a:pt x="159" y="27"/>
                        <a:pt x="165" y="29"/>
                        <a:pt x="167" y="26"/>
                      </a:cubicBezTo>
                      <a:cubicBezTo>
                        <a:pt x="169" y="23"/>
                        <a:pt x="167" y="18"/>
                        <a:pt x="167" y="14"/>
                      </a:cubicBezTo>
                      <a:cubicBezTo>
                        <a:pt x="168" y="11"/>
                        <a:pt x="167" y="7"/>
                        <a:pt x="170" y="4"/>
                      </a:cubicBezTo>
                      <a:cubicBezTo>
                        <a:pt x="172" y="2"/>
                        <a:pt x="174" y="1"/>
                        <a:pt x="177" y="0"/>
                      </a:cubicBezTo>
                      <a:close/>
                      <a:moveTo>
                        <a:pt x="56" y="196"/>
                      </a:moveTo>
                      <a:cubicBezTo>
                        <a:pt x="56" y="197"/>
                        <a:pt x="55" y="197"/>
                        <a:pt x="55" y="197"/>
                      </a:cubicBezTo>
                      <a:cubicBezTo>
                        <a:pt x="55" y="197"/>
                        <a:pt x="56" y="197"/>
                        <a:pt x="56" y="196"/>
                      </a:cubicBezTo>
                      <a:close/>
                      <a:moveTo>
                        <a:pt x="55" y="197"/>
                      </a:moveTo>
                      <a:cubicBezTo>
                        <a:pt x="54" y="197"/>
                        <a:pt x="54" y="198"/>
                        <a:pt x="54" y="198"/>
                      </a:cubicBezTo>
                      <a:cubicBezTo>
                        <a:pt x="54" y="198"/>
                        <a:pt x="54" y="197"/>
                        <a:pt x="55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7BA0F233-9671-438F-87AA-0DFEFC97D5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876867" y="5471259"/>
                  <a:ext cx="1216135" cy="727131"/>
                </a:xfrm>
                <a:custGeom>
                  <a:avLst/>
                  <a:gdLst/>
                  <a:ahLst/>
                  <a:cxnLst>
                    <a:cxn ang="0">
                      <a:pos x="97" y="121"/>
                    </a:cxn>
                    <a:cxn ang="0">
                      <a:pos x="104" y="96"/>
                    </a:cxn>
                    <a:cxn ang="0">
                      <a:pos x="126" y="100"/>
                    </a:cxn>
                    <a:cxn ang="0">
                      <a:pos x="121" y="114"/>
                    </a:cxn>
                    <a:cxn ang="0">
                      <a:pos x="131" y="120"/>
                    </a:cxn>
                    <a:cxn ang="0">
                      <a:pos x="139" y="139"/>
                    </a:cxn>
                    <a:cxn ang="0">
                      <a:pos x="149" y="151"/>
                    </a:cxn>
                    <a:cxn ang="0">
                      <a:pos x="165" y="145"/>
                    </a:cxn>
                    <a:cxn ang="0">
                      <a:pos x="175" y="130"/>
                    </a:cxn>
                    <a:cxn ang="0">
                      <a:pos x="185" y="121"/>
                    </a:cxn>
                    <a:cxn ang="0">
                      <a:pos x="196" y="104"/>
                    </a:cxn>
                    <a:cxn ang="0">
                      <a:pos x="202" y="96"/>
                    </a:cxn>
                    <a:cxn ang="0">
                      <a:pos x="216" y="83"/>
                    </a:cxn>
                    <a:cxn ang="0">
                      <a:pos x="209" y="70"/>
                    </a:cxn>
                    <a:cxn ang="0">
                      <a:pos x="205" y="60"/>
                    </a:cxn>
                    <a:cxn ang="0">
                      <a:pos x="196" y="63"/>
                    </a:cxn>
                    <a:cxn ang="0">
                      <a:pos x="198" y="50"/>
                    </a:cxn>
                    <a:cxn ang="0">
                      <a:pos x="189" y="43"/>
                    </a:cxn>
                    <a:cxn ang="0">
                      <a:pos x="190" y="53"/>
                    </a:cxn>
                    <a:cxn ang="0">
                      <a:pos x="184" y="63"/>
                    </a:cxn>
                    <a:cxn ang="0">
                      <a:pos x="170" y="56"/>
                    </a:cxn>
                    <a:cxn ang="0">
                      <a:pos x="157" y="63"/>
                    </a:cxn>
                    <a:cxn ang="0">
                      <a:pos x="142" y="53"/>
                    </a:cxn>
                    <a:cxn ang="0">
                      <a:pos x="125" y="38"/>
                    </a:cxn>
                    <a:cxn ang="0">
                      <a:pos x="117" y="3"/>
                    </a:cxn>
                    <a:cxn ang="0">
                      <a:pos x="108" y="14"/>
                    </a:cxn>
                    <a:cxn ang="0">
                      <a:pos x="93" y="25"/>
                    </a:cxn>
                    <a:cxn ang="0">
                      <a:pos x="78" y="35"/>
                    </a:cxn>
                    <a:cxn ang="0">
                      <a:pos x="69" y="38"/>
                    </a:cxn>
                    <a:cxn ang="0">
                      <a:pos x="65" y="22"/>
                    </a:cxn>
                    <a:cxn ang="0">
                      <a:pos x="50" y="20"/>
                    </a:cxn>
                    <a:cxn ang="0">
                      <a:pos x="46" y="5"/>
                    </a:cxn>
                    <a:cxn ang="0">
                      <a:pos x="26" y="5"/>
                    </a:cxn>
                    <a:cxn ang="0">
                      <a:pos x="23" y="18"/>
                    </a:cxn>
                    <a:cxn ang="0">
                      <a:pos x="15" y="18"/>
                    </a:cxn>
                    <a:cxn ang="0">
                      <a:pos x="26" y="27"/>
                    </a:cxn>
                    <a:cxn ang="0">
                      <a:pos x="24" y="35"/>
                    </a:cxn>
                    <a:cxn ang="0">
                      <a:pos x="33" y="40"/>
                    </a:cxn>
                    <a:cxn ang="0">
                      <a:pos x="32" y="54"/>
                    </a:cxn>
                    <a:cxn ang="0">
                      <a:pos x="25" y="64"/>
                    </a:cxn>
                    <a:cxn ang="0">
                      <a:pos x="16" y="67"/>
                    </a:cxn>
                    <a:cxn ang="0">
                      <a:pos x="5" y="77"/>
                    </a:cxn>
                    <a:cxn ang="0">
                      <a:pos x="23" y="93"/>
                    </a:cxn>
                    <a:cxn ang="0">
                      <a:pos x="40" y="83"/>
                    </a:cxn>
                    <a:cxn ang="0">
                      <a:pos x="53" y="76"/>
                    </a:cxn>
                    <a:cxn ang="0">
                      <a:pos x="70" y="67"/>
                    </a:cxn>
                    <a:cxn ang="0">
                      <a:pos x="67" y="78"/>
                    </a:cxn>
                    <a:cxn ang="0">
                      <a:pos x="77" y="99"/>
                    </a:cxn>
                    <a:cxn ang="0">
                      <a:pos x="85" y="115"/>
                    </a:cxn>
                    <a:cxn ang="0">
                      <a:pos x="91" y="123"/>
                    </a:cxn>
                    <a:cxn ang="0">
                      <a:pos x="70" y="99"/>
                    </a:cxn>
                    <a:cxn ang="0">
                      <a:pos x="70" y="99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218" h="153">
                      <a:moveTo>
                        <a:pt x="91" y="123"/>
                      </a:moveTo>
                      <a:cubicBezTo>
                        <a:pt x="93" y="123"/>
                        <a:pt x="95" y="122"/>
                        <a:pt x="97" y="121"/>
                      </a:cubicBezTo>
                      <a:cubicBezTo>
                        <a:pt x="102" y="117"/>
                        <a:pt x="96" y="108"/>
                        <a:pt x="98" y="103"/>
                      </a:cubicBezTo>
                      <a:cubicBezTo>
                        <a:pt x="99" y="99"/>
                        <a:pt x="100" y="97"/>
                        <a:pt x="104" y="96"/>
                      </a:cubicBezTo>
                      <a:cubicBezTo>
                        <a:pt x="109" y="94"/>
                        <a:pt x="121" y="94"/>
                        <a:pt x="125" y="95"/>
                      </a:cubicBezTo>
                      <a:cubicBezTo>
                        <a:pt x="129" y="96"/>
                        <a:pt x="127" y="98"/>
                        <a:pt x="126" y="100"/>
                      </a:cubicBezTo>
                      <a:cubicBezTo>
                        <a:pt x="125" y="102"/>
                        <a:pt x="121" y="103"/>
                        <a:pt x="120" y="105"/>
                      </a:cubicBezTo>
                      <a:cubicBezTo>
                        <a:pt x="119" y="108"/>
                        <a:pt x="119" y="112"/>
                        <a:pt x="121" y="114"/>
                      </a:cubicBezTo>
                      <a:cubicBezTo>
                        <a:pt x="122" y="115"/>
                        <a:pt x="125" y="113"/>
                        <a:pt x="127" y="114"/>
                      </a:cubicBezTo>
                      <a:cubicBezTo>
                        <a:pt x="129" y="115"/>
                        <a:pt x="130" y="118"/>
                        <a:pt x="131" y="120"/>
                      </a:cubicBezTo>
                      <a:cubicBezTo>
                        <a:pt x="131" y="122"/>
                        <a:pt x="128" y="123"/>
                        <a:pt x="130" y="126"/>
                      </a:cubicBezTo>
                      <a:cubicBezTo>
                        <a:pt x="131" y="129"/>
                        <a:pt x="137" y="136"/>
                        <a:pt x="139" y="139"/>
                      </a:cubicBezTo>
                      <a:cubicBezTo>
                        <a:pt x="142" y="142"/>
                        <a:pt x="143" y="143"/>
                        <a:pt x="145" y="145"/>
                      </a:cubicBezTo>
                      <a:cubicBezTo>
                        <a:pt x="147" y="147"/>
                        <a:pt x="147" y="149"/>
                        <a:pt x="149" y="151"/>
                      </a:cubicBezTo>
                      <a:cubicBezTo>
                        <a:pt x="152" y="152"/>
                        <a:pt x="155" y="153"/>
                        <a:pt x="157" y="152"/>
                      </a:cubicBezTo>
                      <a:cubicBezTo>
                        <a:pt x="160" y="150"/>
                        <a:pt x="163" y="147"/>
                        <a:pt x="165" y="145"/>
                      </a:cubicBezTo>
                      <a:cubicBezTo>
                        <a:pt x="166" y="142"/>
                        <a:pt x="165" y="140"/>
                        <a:pt x="166" y="138"/>
                      </a:cubicBezTo>
                      <a:cubicBezTo>
                        <a:pt x="168" y="135"/>
                        <a:pt x="172" y="132"/>
                        <a:pt x="175" y="130"/>
                      </a:cubicBezTo>
                      <a:cubicBezTo>
                        <a:pt x="178" y="128"/>
                        <a:pt x="181" y="129"/>
                        <a:pt x="183" y="128"/>
                      </a:cubicBezTo>
                      <a:cubicBezTo>
                        <a:pt x="185" y="126"/>
                        <a:pt x="184" y="123"/>
                        <a:pt x="185" y="121"/>
                      </a:cubicBezTo>
                      <a:cubicBezTo>
                        <a:pt x="187" y="119"/>
                        <a:pt x="190" y="119"/>
                        <a:pt x="192" y="116"/>
                      </a:cubicBezTo>
                      <a:cubicBezTo>
                        <a:pt x="194" y="113"/>
                        <a:pt x="196" y="107"/>
                        <a:pt x="196" y="104"/>
                      </a:cubicBezTo>
                      <a:cubicBezTo>
                        <a:pt x="197" y="101"/>
                        <a:pt x="195" y="101"/>
                        <a:pt x="196" y="99"/>
                      </a:cubicBezTo>
                      <a:cubicBezTo>
                        <a:pt x="198" y="97"/>
                        <a:pt x="201" y="99"/>
                        <a:pt x="202" y="96"/>
                      </a:cubicBezTo>
                      <a:cubicBezTo>
                        <a:pt x="204" y="94"/>
                        <a:pt x="203" y="86"/>
                        <a:pt x="206" y="84"/>
                      </a:cubicBezTo>
                      <a:cubicBezTo>
                        <a:pt x="209" y="81"/>
                        <a:pt x="214" y="85"/>
                        <a:pt x="216" y="83"/>
                      </a:cubicBezTo>
                      <a:cubicBezTo>
                        <a:pt x="218" y="81"/>
                        <a:pt x="218" y="77"/>
                        <a:pt x="217" y="74"/>
                      </a:cubicBezTo>
                      <a:cubicBezTo>
                        <a:pt x="216" y="72"/>
                        <a:pt x="211" y="72"/>
                        <a:pt x="209" y="70"/>
                      </a:cubicBezTo>
                      <a:cubicBezTo>
                        <a:pt x="208" y="67"/>
                        <a:pt x="211" y="63"/>
                        <a:pt x="210" y="61"/>
                      </a:cubicBezTo>
                      <a:cubicBezTo>
                        <a:pt x="209" y="58"/>
                        <a:pt x="207" y="58"/>
                        <a:pt x="205" y="60"/>
                      </a:cubicBezTo>
                      <a:cubicBezTo>
                        <a:pt x="203" y="61"/>
                        <a:pt x="204" y="67"/>
                        <a:pt x="202" y="68"/>
                      </a:cubicBezTo>
                      <a:cubicBezTo>
                        <a:pt x="199" y="69"/>
                        <a:pt x="198" y="66"/>
                        <a:pt x="196" y="63"/>
                      </a:cubicBezTo>
                      <a:cubicBezTo>
                        <a:pt x="195" y="61"/>
                        <a:pt x="194" y="57"/>
                        <a:pt x="195" y="54"/>
                      </a:cubicBezTo>
                      <a:cubicBezTo>
                        <a:pt x="195" y="52"/>
                        <a:pt x="198" y="52"/>
                        <a:pt x="198" y="50"/>
                      </a:cubicBezTo>
                      <a:cubicBezTo>
                        <a:pt x="198" y="48"/>
                        <a:pt x="198" y="45"/>
                        <a:pt x="196" y="44"/>
                      </a:cubicBezTo>
                      <a:cubicBezTo>
                        <a:pt x="194" y="42"/>
                        <a:pt x="191" y="42"/>
                        <a:pt x="189" y="43"/>
                      </a:cubicBezTo>
                      <a:cubicBezTo>
                        <a:pt x="187" y="43"/>
                        <a:pt x="186" y="45"/>
                        <a:pt x="186" y="47"/>
                      </a:cubicBezTo>
                      <a:cubicBezTo>
                        <a:pt x="186" y="49"/>
                        <a:pt x="189" y="51"/>
                        <a:pt x="190" y="53"/>
                      </a:cubicBezTo>
                      <a:cubicBezTo>
                        <a:pt x="190" y="55"/>
                        <a:pt x="191" y="58"/>
                        <a:pt x="190" y="60"/>
                      </a:cubicBezTo>
                      <a:cubicBezTo>
                        <a:pt x="188" y="62"/>
                        <a:pt x="186" y="64"/>
                        <a:pt x="184" y="63"/>
                      </a:cubicBezTo>
                      <a:cubicBezTo>
                        <a:pt x="181" y="62"/>
                        <a:pt x="180" y="57"/>
                        <a:pt x="177" y="56"/>
                      </a:cubicBezTo>
                      <a:cubicBezTo>
                        <a:pt x="175" y="55"/>
                        <a:pt x="173" y="55"/>
                        <a:pt x="170" y="56"/>
                      </a:cubicBezTo>
                      <a:cubicBezTo>
                        <a:pt x="167" y="56"/>
                        <a:pt x="162" y="57"/>
                        <a:pt x="160" y="58"/>
                      </a:cubicBezTo>
                      <a:cubicBezTo>
                        <a:pt x="158" y="59"/>
                        <a:pt x="160" y="62"/>
                        <a:pt x="157" y="63"/>
                      </a:cubicBezTo>
                      <a:cubicBezTo>
                        <a:pt x="153" y="63"/>
                        <a:pt x="146" y="64"/>
                        <a:pt x="143" y="62"/>
                      </a:cubicBezTo>
                      <a:cubicBezTo>
                        <a:pt x="140" y="60"/>
                        <a:pt x="144" y="56"/>
                        <a:pt x="142" y="53"/>
                      </a:cubicBezTo>
                      <a:cubicBezTo>
                        <a:pt x="140" y="50"/>
                        <a:pt x="134" y="50"/>
                        <a:pt x="131" y="47"/>
                      </a:cubicBezTo>
                      <a:cubicBezTo>
                        <a:pt x="128" y="45"/>
                        <a:pt x="125" y="42"/>
                        <a:pt x="125" y="38"/>
                      </a:cubicBezTo>
                      <a:cubicBezTo>
                        <a:pt x="124" y="33"/>
                        <a:pt x="128" y="27"/>
                        <a:pt x="126" y="21"/>
                      </a:cubicBezTo>
                      <a:cubicBezTo>
                        <a:pt x="125" y="15"/>
                        <a:pt x="120" y="6"/>
                        <a:pt x="117" y="3"/>
                      </a:cubicBezTo>
                      <a:cubicBezTo>
                        <a:pt x="114" y="0"/>
                        <a:pt x="114" y="4"/>
                        <a:pt x="112" y="5"/>
                      </a:cubicBezTo>
                      <a:cubicBezTo>
                        <a:pt x="111" y="7"/>
                        <a:pt x="111" y="12"/>
                        <a:pt x="108" y="14"/>
                      </a:cubicBezTo>
                      <a:cubicBezTo>
                        <a:pt x="105" y="15"/>
                        <a:pt x="100" y="12"/>
                        <a:pt x="97" y="14"/>
                      </a:cubicBezTo>
                      <a:cubicBezTo>
                        <a:pt x="94" y="17"/>
                        <a:pt x="96" y="23"/>
                        <a:pt x="93" y="25"/>
                      </a:cubicBezTo>
                      <a:cubicBezTo>
                        <a:pt x="90" y="27"/>
                        <a:pt x="86" y="24"/>
                        <a:pt x="84" y="26"/>
                      </a:cubicBezTo>
                      <a:cubicBezTo>
                        <a:pt x="81" y="28"/>
                        <a:pt x="80" y="32"/>
                        <a:pt x="78" y="35"/>
                      </a:cubicBezTo>
                      <a:cubicBezTo>
                        <a:pt x="77" y="38"/>
                        <a:pt x="77" y="43"/>
                        <a:pt x="75" y="44"/>
                      </a:cubicBezTo>
                      <a:cubicBezTo>
                        <a:pt x="72" y="45"/>
                        <a:pt x="70" y="41"/>
                        <a:pt x="69" y="38"/>
                      </a:cubicBezTo>
                      <a:cubicBezTo>
                        <a:pt x="67" y="36"/>
                        <a:pt x="67" y="32"/>
                        <a:pt x="67" y="29"/>
                      </a:cubicBezTo>
                      <a:cubicBezTo>
                        <a:pt x="66" y="26"/>
                        <a:pt x="67" y="23"/>
                        <a:pt x="65" y="22"/>
                      </a:cubicBezTo>
                      <a:cubicBezTo>
                        <a:pt x="63" y="20"/>
                        <a:pt x="59" y="21"/>
                        <a:pt x="56" y="20"/>
                      </a:cubicBezTo>
                      <a:cubicBezTo>
                        <a:pt x="54" y="20"/>
                        <a:pt x="52" y="21"/>
                        <a:pt x="50" y="20"/>
                      </a:cubicBezTo>
                      <a:cubicBezTo>
                        <a:pt x="48" y="20"/>
                        <a:pt x="46" y="19"/>
                        <a:pt x="45" y="17"/>
                      </a:cubicBezTo>
                      <a:cubicBezTo>
                        <a:pt x="44" y="14"/>
                        <a:pt x="48" y="8"/>
                        <a:pt x="46" y="5"/>
                      </a:cubicBezTo>
                      <a:cubicBezTo>
                        <a:pt x="44" y="2"/>
                        <a:pt x="42" y="2"/>
                        <a:pt x="37" y="3"/>
                      </a:cubicBezTo>
                      <a:cubicBezTo>
                        <a:pt x="34" y="4"/>
                        <a:pt x="30" y="4"/>
                        <a:pt x="26" y="5"/>
                      </a:cubicBezTo>
                      <a:cubicBezTo>
                        <a:pt x="27" y="7"/>
                        <a:pt x="27" y="9"/>
                        <a:pt x="27" y="11"/>
                      </a:cubicBezTo>
                      <a:cubicBezTo>
                        <a:pt x="26" y="14"/>
                        <a:pt x="25" y="17"/>
                        <a:pt x="23" y="18"/>
                      </a:cubicBezTo>
                      <a:cubicBezTo>
                        <a:pt x="21" y="19"/>
                        <a:pt x="17" y="16"/>
                        <a:pt x="15" y="17"/>
                      </a:cubicBezTo>
                      <a:cubicBezTo>
                        <a:pt x="15" y="17"/>
                        <a:pt x="14" y="18"/>
                        <a:pt x="15" y="18"/>
                      </a:cubicBezTo>
                      <a:cubicBezTo>
                        <a:pt x="17" y="22"/>
                        <a:pt x="18" y="26"/>
                        <a:pt x="20" y="27"/>
                      </a:cubicBezTo>
                      <a:cubicBezTo>
                        <a:pt x="24" y="30"/>
                        <a:pt x="24" y="27"/>
                        <a:pt x="26" y="27"/>
                      </a:cubicBezTo>
                      <a:cubicBezTo>
                        <a:pt x="27" y="28"/>
                        <a:pt x="29" y="29"/>
                        <a:pt x="29" y="31"/>
                      </a:cubicBezTo>
                      <a:cubicBezTo>
                        <a:pt x="28" y="32"/>
                        <a:pt x="24" y="33"/>
                        <a:pt x="24" y="35"/>
                      </a:cubicBezTo>
                      <a:cubicBezTo>
                        <a:pt x="24" y="37"/>
                        <a:pt x="26" y="37"/>
                        <a:pt x="28" y="38"/>
                      </a:cubicBezTo>
                      <a:cubicBezTo>
                        <a:pt x="29" y="39"/>
                        <a:pt x="32" y="39"/>
                        <a:pt x="33" y="40"/>
                      </a:cubicBezTo>
                      <a:cubicBezTo>
                        <a:pt x="34" y="42"/>
                        <a:pt x="35" y="44"/>
                        <a:pt x="34" y="46"/>
                      </a:cubicBezTo>
                      <a:cubicBezTo>
                        <a:pt x="34" y="48"/>
                        <a:pt x="34" y="52"/>
                        <a:pt x="32" y="54"/>
                      </a:cubicBezTo>
                      <a:cubicBezTo>
                        <a:pt x="30" y="56"/>
                        <a:pt x="26" y="54"/>
                        <a:pt x="25" y="56"/>
                      </a:cubicBezTo>
                      <a:cubicBezTo>
                        <a:pt x="24" y="58"/>
                        <a:pt x="27" y="62"/>
                        <a:pt x="25" y="64"/>
                      </a:cubicBezTo>
                      <a:cubicBezTo>
                        <a:pt x="23" y="65"/>
                        <a:pt x="20" y="61"/>
                        <a:pt x="18" y="61"/>
                      </a:cubicBezTo>
                      <a:cubicBezTo>
                        <a:pt x="16" y="62"/>
                        <a:pt x="19" y="66"/>
                        <a:pt x="16" y="67"/>
                      </a:cubicBezTo>
                      <a:cubicBezTo>
                        <a:pt x="13" y="67"/>
                        <a:pt x="6" y="63"/>
                        <a:pt x="3" y="66"/>
                      </a:cubicBezTo>
                      <a:cubicBezTo>
                        <a:pt x="0" y="68"/>
                        <a:pt x="8" y="74"/>
                        <a:pt x="5" y="77"/>
                      </a:cubicBezTo>
                      <a:cubicBezTo>
                        <a:pt x="9" y="79"/>
                        <a:pt x="12" y="80"/>
                        <a:pt x="15" y="82"/>
                      </a:cubicBezTo>
                      <a:cubicBezTo>
                        <a:pt x="18" y="85"/>
                        <a:pt x="20" y="91"/>
                        <a:pt x="23" y="93"/>
                      </a:cubicBezTo>
                      <a:cubicBezTo>
                        <a:pt x="27" y="94"/>
                        <a:pt x="31" y="94"/>
                        <a:pt x="34" y="92"/>
                      </a:cubicBezTo>
                      <a:cubicBezTo>
                        <a:pt x="38" y="90"/>
                        <a:pt x="39" y="86"/>
                        <a:pt x="40" y="83"/>
                      </a:cubicBezTo>
                      <a:cubicBezTo>
                        <a:pt x="42" y="79"/>
                        <a:pt x="40" y="74"/>
                        <a:pt x="43" y="72"/>
                      </a:cubicBezTo>
                      <a:cubicBezTo>
                        <a:pt x="47" y="70"/>
                        <a:pt x="50" y="77"/>
                        <a:pt x="53" y="76"/>
                      </a:cubicBezTo>
                      <a:cubicBezTo>
                        <a:pt x="56" y="76"/>
                        <a:pt x="54" y="72"/>
                        <a:pt x="57" y="70"/>
                      </a:cubicBezTo>
                      <a:cubicBezTo>
                        <a:pt x="61" y="68"/>
                        <a:pt x="67" y="67"/>
                        <a:pt x="70" y="67"/>
                      </a:cubicBezTo>
                      <a:cubicBezTo>
                        <a:pt x="73" y="68"/>
                        <a:pt x="73" y="71"/>
                        <a:pt x="72" y="73"/>
                      </a:cubicBezTo>
                      <a:cubicBezTo>
                        <a:pt x="71" y="75"/>
                        <a:pt x="67" y="74"/>
                        <a:pt x="67" y="78"/>
                      </a:cubicBezTo>
                      <a:cubicBezTo>
                        <a:pt x="67" y="83"/>
                        <a:pt x="70" y="91"/>
                        <a:pt x="70" y="97"/>
                      </a:cubicBezTo>
                      <a:cubicBezTo>
                        <a:pt x="74" y="97"/>
                        <a:pt x="75" y="98"/>
                        <a:pt x="77" y="99"/>
                      </a:cubicBezTo>
                      <a:cubicBezTo>
                        <a:pt x="80" y="100"/>
                        <a:pt x="82" y="101"/>
                        <a:pt x="84" y="104"/>
                      </a:cubicBezTo>
                      <a:cubicBezTo>
                        <a:pt x="85" y="107"/>
                        <a:pt x="84" y="112"/>
                        <a:pt x="85" y="115"/>
                      </a:cubicBezTo>
                      <a:cubicBezTo>
                        <a:pt x="86" y="118"/>
                        <a:pt x="88" y="119"/>
                        <a:pt x="90" y="121"/>
                      </a:cubicBezTo>
                      <a:cubicBezTo>
                        <a:pt x="90" y="122"/>
                        <a:pt x="91" y="123"/>
                        <a:pt x="91" y="123"/>
                      </a:cubicBezTo>
                      <a:close/>
                      <a:moveTo>
                        <a:pt x="70" y="99"/>
                      </a:moveTo>
                      <a:lnTo>
                        <a:pt x="70" y="99"/>
                      </a:lnTo>
                      <a:cubicBezTo>
                        <a:pt x="70" y="99"/>
                        <a:pt x="70" y="99"/>
                        <a:pt x="70" y="99"/>
                      </a:cubicBezTo>
                      <a:close/>
                      <a:moveTo>
                        <a:pt x="70" y="99"/>
                      </a:move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30">
                  <a:extLst>
                    <a:ext uri="{FF2B5EF4-FFF2-40B4-BE49-F238E27FC236}">
                      <a16:creationId xmlns:a16="http://schemas.microsoft.com/office/drawing/2014/main" id="{4107B671-9574-4D6D-A324-BCBD35FBC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140641" y="3925140"/>
                  <a:ext cx="888099" cy="1265243"/>
                </a:xfrm>
                <a:custGeom>
                  <a:avLst/>
                  <a:gdLst/>
                  <a:ahLst/>
                  <a:cxnLst>
                    <a:cxn ang="0">
                      <a:pos x="151" y="77"/>
                    </a:cxn>
                    <a:cxn ang="0">
                      <a:pos x="130" y="81"/>
                    </a:cxn>
                    <a:cxn ang="0">
                      <a:pos x="115" y="86"/>
                    </a:cxn>
                    <a:cxn ang="0">
                      <a:pos x="99" y="93"/>
                    </a:cxn>
                    <a:cxn ang="0">
                      <a:pos x="94" y="107"/>
                    </a:cxn>
                    <a:cxn ang="0">
                      <a:pos x="101" y="125"/>
                    </a:cxn>
                    <a:cxn ang="0">
                      <a:pos x="114" y="135"/>
                    </a:cxn>
                    <a:cxn ang="0">
                      <a:pos x="110" y="154"/>
                    </a:cxn>
                    <a:cxn ang="0">
                      <a:pos x="103" y="175"/>
                    </a:cxn>
                    <a:cxn ang="0">
                      <a:pos x="102" y="206"/>
                    </a:cxn>
                    <a:cxn ang="0">
                      <a:pos x="108" y="231"/>
                    </a:cxn>
                    <a:cxn ang="0">
                      <a:pos x="108" y="243"/>
                    </a:cxn>
                    <a:cxn ang="0">
                      <a:pos x="107" y="266"/>
                    </a:cxn>
                    <a:cxn ang="0">
                      <a:pos x="94" y="257"/>
                    </a:cxn>
                    <a:cxn ang="0">
                      <a:pos x="82" y="239"/>
                    </a:cxn>
                    <a:cxn ang="0">
                      <a:pos x="68" y="239"/>
                    </a:cxn>
                    <a:cxn ang="0">
                      <a:pos x="58" y="244"/>
                    </a:cxn>
                    <a:cxn ang="0">
                      <a:pos x="45" y="237"/>
                    </a:cxn>
                    <a:cxn ang="0">
                      <a:pos x="36" y="244"/>
                    </a:cxn>
                    <a:cxn ang="0">
                      <a:pos x="19" y="246"/>
                    </a:cxn>
                    <a:cxn ang="0">
                      <a:pos x="4" y="244"/>
                    </a:cxn>
                    <a:cxn ang="0">
                      <a:pos x="1" y="229"/>
                    </a:cxn>
                    <a:cxn ang="0">
                      <a:pos x="8" y="220"/>
                    </a:cxn>
                    <a:cxn ang="0">
                      <a:pos x="1" y="209"/>
                    </a:cxn>
                    <a:cxn ang="0">
                      <a:pos x="7" y="199"/>
                    </a:cxn>
                    <a:cxn ang="0">
                      <a:pos x="11" y="185"/>
                    </a:cxn>
                    <a:cxn ang="0">
                      <a:pos x="7" y="179"/>
                    </a:cxn>
                    <a:cxn ang="0">
                      <a:pos x="5" y="166"/>
                    </a:cxn>
                    <a:cxn ang="0">
                      <a:pos x="5" y="159"/>
                    </a:cxn>
                    <a:cxn ang="0">
                      <a:pos x="13" y="142"/>
                    </a:cxn>
                    <a:cxn ang="0">
                      <a:pos x="17" y="117"/>
                    </a:cxn>
                    <a:cxn ang="0">
                      <a:pos x="26" y="87"/>
                    </a:cxn>
                    <a:cxn ang="0">
                      <a:pos x="28" y="76"/>
                    </a:cxn>
                    <a:cxn ang="0">
                      <a:pos x="23" y="71"/>
                    </a:cxn>
                    <a:cxn ang="0">
                      <a:pos x="47" y="53"/>
                    </a:cxn>
                    <a:cxn ang="0">
                      <a:pos x="61" y="46"/>
                    </a:cxn>
                    <a:cxn ang="0">
                      <a:pos x="76" y="14"/>
                    </a:cxn>
                    <a:cxn ang="0">
                      <a:pos x="103" y="11"/>
                    </a:cxn>
                    <a:cxn ang="0">
                      <a:pos x="112" y="46"/>
                    </a:cxn>
                    <a:cxn ang="0">
                      <a:pos x="130" y="51"/>
                    </a:cxn>
                    <a:cxn ang="0">
                      <a:pos x="156" y="63"/>
                    </a:cxn>
                  </a:cxnLst>
                  <a:rect l="0" t="0" r="r" b="b"/>
                  <a:pathLst>
                    <a:path w="159" h="266">
                      <a:moveTo>
                        <a:pt x="155" y="65"/>
                      </a:moveTo>
                      <a:cubicBezTo>
                        <a:pt x="153" y="68"/>
                        <a:pt x="154" y="74"/>
                        <a:pt x="151" y="77"/>
                      </a:cubicBezTo>
                      <a:cubicBezTo>
                        <a:pt x="148" y="79"/>
                        <a:pt x="143" y="76"/>
                        <a:pt x="140" y="77"/>
                      </a:cubicBezTo>
                      <a:cubicBezTo>
                        <a:pt x="136" y="78"/>
                        <a:pt x="133" y="81"/>
                        <a:pt x="130" y="81"/>
                      </a:cubicBezTo>
                      <a:cubicBezTo>
                        <a:pt x="127" y="82"/>
                        <a:pt x="125" y="80"/>
                        <a:pt x="122" y="81"/>
                      </a:cubicBezTo>
                      <a:cubicBezTo>
                        <a:pt x="119" y="81"/>
                        <a:pt x="117" y="84"/>
                        <a:pt x="115" y="86"/>
                      </a:cubicBezTo>
                      <a:cubicBezTo>
                        <a:pt x="113" y="88"/>
                        <a:pt x="114" y="91"/>
                        <a:pt x="111" y="93"/>
                      </a:cubicBezTo>
                      <a:cubicBezTo>
                        <a:pt x="108" y="94"/>
                        <a:pt x="102" y="90"/>
                        <a:pt x="99" y="93"/>
                      </a:cubicBezTo>
                      <a:cubicBezTo>
                        <a:pt x="96" y="96"/>
                        <a:pt x="100" y="103"/>
                        <a:pt x="99" y="105"/>
                      </a:cubicBezTo>
                      <a:cubicBezTo>
                        <a:pt x="98" y="108"/>
                        <a:pt x="95" y="105"/>
                        <a:pt x="94" y="107"/>
                      </a:cubicBezTo>
                      <a:cubicBezTo>
                        <a:pt x="94" y="110"/>
                        <a:pt x="94" y="118"/>
                        <a:pt x="95" y="121"/>
                      </a:cubicBezTo>
                      <a:cubicBezTo>
                        <a:pt x="96" y="124"/>
                        <a:pt x="98" y="124"/>
                        <a:pt x="101" y="125"/>
                      </a:cubicBezTo>
                      <a:cubicBezTo>
                        <a:pt x="103" y="125"/>
                        <a:pt x="107" y="124"/>
                        <a:pt x="110" y="126"/>
                      </a:cubicBezTo>
                      <a:cubicBezTo>
                        <a:pt x="112" y="128"/>
                        <a:pt x="113" y="131"/>
                        <a:pt x="114" y="135"/>
                      </a:cubicBezTo>
                      <a:cubicBezTo>
                        <a:pt x="114" y="139"/>
                        <a:pt x="114" y="146"/>
                        <a:pt x="114" y="149"/>
                      </a:cubicBezTo>
                      <a:cubicBezTo>
                        <a:pt x="113" y="153"/>
                        <a:pt x="111" y="151"/>
                        <a:pt x="110" y="154"/>
                      </a:cubicBezTo>
                      <a:cubicBezTo>
                        <a:pt x="109" y="158"/>
                        <a:pt x="110" y="166"/>
                        <a:pt x="108" y="169"/>
                      </a:cubicBezTo>
                      <a:cubicBezTo>
                        <a:pt x="107" y="173"/>
                        <a:pt x="104" y="171"/>
                        <a:pt x="103" y="175"/>
                      </a:cubicBezTo>
                      <a:cubicBezTo>
                        <a:pt x="102" y="178"/>
                        <a:pt x="104" y="186"/>
                        <a:pt x="104" y="191"/>
                      </a:cubicBezTo>
                      <a:cubicBezTo>
                        <a:pt x="104" y="196"/>
                        <a:pt x="101" y="202"/>
                        <a:pt x="102" y="206"/>
                      </a:cubicBezTo>
                      <a:cubicBezTo>
                        <a:pt x="102" y="210"/>
                        <a:pt x="107" y="207"/>
                        <a:pt x="108" y="211"/>
                      </a:cubicBezTo>
                      <a:cubicBezTo>
                        <a:pt x="109" y="216"/>
                        <a:pt x="108" y="226"/>
                        <a:pt x="108" y="231"/>
                      </a:cubicBezTo>
                      <a:cubicBezTo>
                        <a:pt x="107" y="235"/>
                        <a:pt x="106" y="236"/>
                        <a:pt x="106" y="239"/>
                      </a:cubicBezTo>
                      <a:cubicBezTo>
                        <a:pt x="106" y="241"/>
                        <a:pt x="108" y="239"/>
                        <a:pt x="108" y="243"/>
                      </a:cubicBezTo>
                      <a:cubicBezTo>
                        <a:pt x="109" y="248"/>
                        <a:pt x="110" y="259"/>
                        <a:pt x="109" y="263"/>
                      </a:cubicBezTo>
                      <a:cubicBezTo>
                        <a:pt x="109" y="265"/>
                        <a:pt x="108" y="265"/>
                        <a:pt x="107" y="266"/>
                      </a:cubicBezTo>
                      <a:cubicBezTo>
                        <a:pt x="106" y="264"/>
                        <a:pt x="105" y="261"/>
                        <a:pt x="103" y="261"/>
                      </a:cubicBezTo>
                      <a:cubicBezTo>
                        <a:pt x="99" y="259"/>
                        <a:pt x="97" y="258"/>
                        <a:pt x="94" y="257"/>
                      </a:cubicBezTo>
                      <a:cubicBezTo>
                        <a:pt x="92" y="255"/>
                        <a:pt x="92" y="253"/>
                        <a:pt x="90" y="250"/>
                      </a:cubicBezTo>
                      <a:cubicBezTo>
                        <a:pt x="88" y="247"/>
                        <a:pt x="84" y="242"/>
                        <a:pt x="82" y="239"/>
                      </a:cubicBezTo>
                      <a:cubicBezTo>
                        <a:pt x="79" y="236"/>
                        <a:pt x="78" y="235"/>
                        <a:pt x="75" y="235"/>
                      </a:cubicBezTo>
                      <a:cubicBezTo>
                        <a:pt x="73" y="235"/>
                        <a:pt x="70" y="237"/>
                        <a:pt x="68" y="239"/>
                      </a:cubicBezTo>
                      <a:cubicBezTo>
                        <a:pt x="66" y="240"/>
                        <a:pt x="65" y="242"/>
                        <a:pt x="64" y="243"/>
                      </a:cubicBezTo>
                      <a:cubicBezTo>
                        <a:pt x="62" y="244"/>
                        <a:pt x="60" y="245"/>
                        <a:pt x="58" y="244"/>
                      </a:cubicBezTo>
                      <a:cubicBezTo>
                        <a:pt x="56" y="244"/>
                        <a:pt x="55" y="241"/>
                        <a:pt x="53" y="239"/>
                      </a:cubicBezTo>
                      <a:cubicBezTo>
                        <a:pt x="51" y="238"/>
                        <a:pt x="48" y="237"/>
                        <a:pt x="45" y="237"/>
                      </a:cubicBezTo>
                      <a:cubicBezTo>
                        <a:pt x="43" y="237"/>
                        <a:pt x="42" y="238"/>
                        <a:pt x="40" y="239"/>
                      </a:cubicBezTo>
                      <a:cubicBezTo>
                        <a:pt x="39" y="241"/>
                        <a:pt x="39" y="243"/>
                        <a:pt x="36" y="244"/>
                      </a:cubicBezTo>
                      <a:cubicBezTo>
                        <a:pt x="32" y="244"/>
                        <a:pt x="25" y="242"/>
                        <a:pt x="22" y="243"/>
                      </a:cubicBezTo>
                      <a:cubicBezTo>
                        <a:pt x="19" y="243"/>
                        <a:pt x="21" y="245"/>
                        <a:pt x="19" y="246"/>
                      </a:cubicBezTo>
                      <a:cubicBezTo>
                        <a:pt x="18" y="247"/>
                        <a:pt x="14" y="249"/>
                        <a:pt x="12" y="249"/>
                      </a:cubicBezTo>
                      <a:cubicBezTo>
                        <a:pt x="9" y="248"/>
                        <a:pt x="6" y="246"/>
                        <a:pt x="4" y="244"/>
                      </a:cubicBezTo>
                      <a:cubicBezTo>
                        <a:pt x="3" y="243"/>
                        <a:pt x="1" y="242"/>
                        <a:pt x="1" y="239"/>
                      </a:cubicBezTo>
                      <a:cubicBezTo>
                        <a:pt x="0" y="236"/>
                        <a:pt x="0" y="231"/>
                        <a:pt x="1" y="229"/>
                      </a:cubicBezTo>
                      <a:cubicBezTo>
                        <a:pt x="2" y="227"/>
                        <a:pt x="5" y="229"/>
                        <a:pt x="6" y="227"/>
                      </a:cubicBezTo>
                      <a:cubicBezTo>
                        <a:pt x="7" y="225"/>
                        <a:pt x="8" y="222"/>
                        <a:pt x="8" y="220"/>
                      </a:cubicBezTo>
                      <a:cubicBezTo>
                        <a:pt x="8" y="217"/>
                        <a:pt x="6" y="215"/>
                        <a:pt x="5" y="213"/>
                      </a:cubicBezTo>
                      <a:cubicBezTo>
                        <a:pt x="4" y="211"/>
                        <a:pt x="1" y="211"/>
                        <a:pt x="1" y="209"/>
                      </a:cubicBezTo>
                      <a:cubicBezTo>
                        <a:pt x="0" y="207"/>
                        <a:pt x="2" y="206"/>
                        <a:pt x="3" y="204"/>
                      </a:cubicBezTo>
                      <a:cubicBezTo>
                        <a:pt x="4" y="202"/>
                        <a:pt x="6" y="202"/>
                        <a:pt x="7" y="199"/>
                      </a:cubicBezTo>
                      <a:cubicBezTo>
                        <a:pt x="7" y="196"/>
                        <a:pt x="6" y="190"/>
                        <a:pt x="7" y="187"/>
                      </a:cubicBezTo>
                      <a:cubicBezTo>
                        <a:pt x="8" y="184"/>
                        <a:pt x="10" y="186"/>
                        <a:pt x="11" y="185"/>
                      </a:cubicBezTo>
                      <a:cubicBezTo>
                        <a:pt x="12" y="184"/>
                        <a:pt x="12" y="182"/>
                        <a:pt x="11" y="181"/>
                      </a:cubicBezTo>
                      <a:cubicBezTo>
                        <a:pt x="10" y="180"/>
                        <a:pt x="7" y="181"/>
                        <a:pt x="7" y="179"/>
                      </a:cubicBezTo>
                      <a:cubicBezTo>
                        <a:pt x="6" y="178"/>
                        <a:pt x="7" y="177"/>
                        <a:pt x="7" y="174"/>
                      </a:cubicBezTo>
                      <a:cubicBezTo>
                        <a:pt x="7" y="172"/>
                        <a:pt x="8" y="171"/>
                        <a:pt x="5" y="166"/>
                      </a:cubicBezTo>
                      <a:cubicBezTo>
                        <a:pt x="4" y="164"/>
                        <a:pt x="2" y="162"/>
                        <a:pt x="0" y="160"/>
                      </a:cubicBezTo>
                      <a:cubicBezTo>
                        <a:pt x="2" y="160"/>
                        <a:pt x="3" y="159"/>
                        <a:pt x="5" y="159"/>
                      </a:cubicBezTo>
                      <a:cubicBezTo>
                        <a:pt x="9" y="157"/>
                        <a:pt x="3" y="153"/>
                        <a:pt x="5" y="150"/>
                      </a:cubicBezTo>
                      <a:cubicBezTo>
                        <a:pt x="6" y="147"/>
                        <a:pt x="11" y="145"/>
                        <a:pt x="13" y="142"/>
                      </a:cubicBezTo>
                      <a:cubicBezTo>
                        <a:pt x="15" y="139"/>
                        <a:pt x="15" y="138"/>
                        <a:pt x="16" y="134"/>
                      </a:cubicBezTo>
                      <a:cubicBezTo>
                        <a:pt x="16" y="129"/>
                        <a:pt x="15" y="122"/>
                        <a:pt x="17" y="117"/>
                      </a:cubicBezTo>
                      <a:cubicBezTo>
                        <a:pt x="19" y="113"/>
                        <a:pt x="24" y="114"/>
                        <a:pt x="26" y="108"/>
                      </a:cubicBezTo>
                      <a:cubicBezTo>
                        <a:pt x="28" y="103"/>
                        <a:pt x="25" y="91"/>
                        <a:pt x="26" y="87"/>
                      </a:cubicBezTo>
                      <a:cubicBezTo>
                        <a:pt x="27" y="83"/>
                        <a:pt x="29" y="86"/>
                        <a:pt x="29" y="84"/>
                      </a:cubicBezTo>
                      <a:cubicBezTo>
                        <a:pt x="30" y="81"/>
                        <a:pt x="30" y="79"/>
                        <a:pt x="28" y="76"/>
                      </a:cubicBezTo>
                      <a:cubicBezTo>
                        <a:pt x="27" y="74"/>
                        <a:pt x="24" y="73"/>
                        <a:pt x="22" y="72"/>
                      </a:cubicBezTo>
                      <a:cubicBezTo>
                        <a:pt x="22" y="72"/>
                        <a:pt x="23" y="71"/>
                        <a:pt x="23" y="71"/>
                      </a:cubicBezTo>
                      <a:cubicBezTo>
                        <a:pt x="25" y="70"/>
                        <a:pt x="31" y="70"/>
                        <a:pt x="35" y="67"/>
                      </a:cubicBezTo>
                      <a:cubicBezTo>
                        <a:pt x="39" y="64"/>
                        <a:pt x="45" y="57"/>
                        <a:pt x="47" y="53"/>
                      </a:cubicBezTo>
                      <a:cubicBezTo>
                        <a:pt x="50" y="49"/>
                        <a:pt x="47" y="46"/>
                        <a:pt x="50" y="45"/>
                      </a:cubicBezTo>
                      <a:cubicBezTo>
                        <a:pt x="53" y="43"/>
                        <a:pt x="59" y="49"/>
                        <a:pt x="61" y="46"/>
                      </a:cubicBezTo>
                      <a:cubicBezTo>
                        <a:pt x="64" y="42"/>
                        <a:pt x="60" y="35"/>
                        <a:pt x="62" y="29"/>
                      </a:cubicBezTo>
                      <a:cubicBezTo>
                        <a:pt x="65" y="23"/>
                        <a:pt x="72" y="19"/>
                        <a:pt x="76" y="14"/>
                      </a:cubicBezTo>
                      <a:cubicBezTo>
                        <a:pt x="81" y="10"/>
                        <a:pt x="85" y="2"/>
                        <a:pt x="90" y="1"/>
                      </a:cubicBezTo>
                      <a:cubicBezTo>
                        <a:pt x="96" y="0"/>
                        <a:pt x="100" y="5"/>
                        <a:pt x="103" y="11"/>
                      </a:cubicBezTo>
                      <a:cubicBezTo>
                        <a:pt x="106" y="17"/>
                        <a:pt x="104" y="28"/>
                        <a:pt x="106" y="34"/>
                      </a:cubicBezTo>
                      <a:cubicBezTo>
                        <a:pt x="108" y="40"/>
                        <a:pt x="108" y="44"/>
                        <a:pt x="112" y="46"/>
                      </a:cubicBezTo>
                      <a:cubicBezTo>
                        <a:pt x="116" y="47"/>
                        <a:pt x="122" y="42"/>
                        <a:pt x="126" y="43"/>
                      </a:cubicBezTo>
                      <a:cubicBezTo>
                        <a:pt x="129" y="44"/>
                        <a:pt x="126" y="51"/>
                        <a:pt x="130" y="51"/>
                      </a:cubicBezTo>
                      <a:cubicBezTo>
                        <a:pt x="134" y="50"/>
                        <a:pt x="132" y="36"/>
                        <a:pt x="140" y="41"/>
                      </a:cubicBezTo>
                      <a:cubicBezTo>
                        <a:pt x="145" y="45"/>
                        <a:pt x="149" y="54"/>
                        <a:pt x="156" y="63"/>
                      </a:cubicBezTo>
                      <a:cubicBezTo>
                        <a:pt x="159" y="58"/>
                        <a:pt x="156" y="62"/>
                        <a:pt x="155" y="6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id="{056C373F-9B0E-43C6-AF0F-04A2A9C12C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550748" y="5062765"/>
                  <a:ext cx="1228136" cy="732240"/>
                </a:xfrm>
                <a:custGeom>
                  <a:avLst/>
                  <a:gdLst/>
                  <a:ahLst/>
                  <a:cxnLst>
                    <a:cxn ang="0">
                      <a:pos x="16" y="101"/>
                    </a:cxn>
                    <a:cxn ang="0">
                      <a:pos x="34" y="100"/>
                    </a:cxn>
                    <a:cxn ang="0">
                      <a:pos x="27" y="83"/>
                    </a:cxn>
                    <a:cxn ang="0">
                      <a:pos x="32" y="68"/>
                    </a:cxn>
                    <a:cxn ang="0">
                      <a:pos x="46" y="62"/>
                    </a:cxn>
                    <a:cxn ang="0">
                      <a:pos x="56" y="46"/>
                    </a:cxn>
                    <a:cxn ang="0">
                      <a:pos x="65" y="39"/>
                    </a:cxn>
                    <a:cxn ang="0">
                      <a:pos x="75" y="45"/>
                    </a:cxn>
                    <a:cxn ang="0">
                      <a:pos x="81" y="37"/>
                    </a:cxn>
                    <a:cxn ang="0">
                      <a:pos x="83" y="27"/>
                    </a:cxn>
                    <a:cxn ang="0">
                      <a:pos x="92" y="12"/>
                    </a:cxn>
                    <a:cxn ang="0">
                      <a:pos x="107" y="7"/>
                    </a:cxn>
                    <a:cxn ang="0">
                      <a:pos x="117" y="9"/>
                    </a:cxn>
                    <a:cxn ang="0">
                      <a:pos x="132" y="11"/>
                    </a:cxn>
                    <a:cxn ang="0">
                      <a:pos x="149" y="9"/>
                    </a:cxn>
                    <a:cxn ang="0">
                      <a:pos x="158" y="2"/>
                    </a:cxn>
                    <a:cxn ang="0">
                      <a:pos x="171" y="9"/>
                    </a:cxn>
                    <a:cxn ang="0">
                      <a:pos x="181" y="4"/>
                    </a:cxn>
                    <a:cxn ang="0">
                      <a:pos x="195" y="4"/>
                    </a:cxn>
                    <a:cxn ang="0">
                      <a:pos x="207" y="22"/>
                    </a:cxn>
                    <a:cxn ang="0">
                      <a:pos x="220" y="31"/>
                    </a:cxn>
                    <a:cxn ang="0">
                      <a:pos x="211" y="37"/>
                    </a:cxn>
                    <a:cxn ang="0">
                      <a:pos x="208" y="59"/>
                    </a:cxn>
                    <a:cxn ang="0">
                      <a:pos x="199" y="77"/>
                    </a:cxn>
                    <a:cxn ang="0">
                      <a:pos x="192" y="89"/>
                    </a:cxn>
                    <a:cxn ang="0">
                      <a:pos x="180" y="98"/>
                    </a:cxn>
                    <a:cxn ang="0">
                      <a:pos x="163" y="110"/>
                    </a:cxn>
                    <a:cxn ang="0">
                      <a:pos x="157" y="133"/>
                    </a:cxn>
                    <a:cxn ang="0">
                      <a:pos x="148" y="137"/>
                    </a:cxn>
                    <a:cxn ang="0">
                      <a:pos x="140" y="143"/>
                    </a:cxn>
                    <a:cxn ang="0">
                      <a:pos x="130" y="136"/>
                    </a:cxn>
                    <a:cxn ang="0">
                      <a:pos x="114" y="149"/>
                    </a:cxn>
                    <a:cxn ang="0">
                      <a:pos x="101" y="154"/>
                    </a:cxn>
                    <a:cxn ang="0">
                      <a:pos x="85" y="149"/>
                    </a:cxn>
                    <a:cxn ang="0">
                      <a:pos x="81" y="139"/>
                    </a:cxn>
                    <a:cxn ang="0">
                      <a:pos x="72" y="142"/>
                    </a:cxn>
                    <a:cxn ang="0">
                      <a:pos x="74" y="129"/>
                    </a:cxn>
                    <a:cxn ang="0">
                      <a:pos x="65" y="122"/>
                    </a:cxn>
                    <a:cxn ang="0">
                      <a:pos x="66" y="132"/>
                    </a:cxn>
                    <a:cxn ang="0">
                      <a:pos x="60" y="142"/>
                    </a:cxn>
                    <a:cxn ang="0">
                      <a:pos x="46" y="135"/>
                    </a:cxn>
                    <a:cxn ang="0">
                      <a:pos x="33" y="142"/>
                    </a:cxn>
                    <a:cxn ang="0">
                      <a:pos x="18" y="132"/>
                    </a:cxn>
                    <a:cxn ang="0">
                      <a:pos x="1" y="117"/>
                    </a:cxn>
                    <a:cxn ang="0">
                      <a:pos x="114" y="4"/>
                    </a:cxn>
                    <a:cxn ang="0">
                      <a:pos x="114" y="4"/>
                    </a:cxn>
                    <a:cxn ang="0">
                      <a:pos x="114" y="5"/>
                    </a:cxn>
                  </a:cxnLst>
                  <a:rect l="0" t="0" r="r" b="b"/>
                  <a:pathLst>
                    <a:path w="220" h="154">
                      <a:moveTo>
                        <a:pt x="8" y="104"/>
                      </a:moveTo>
                      <a:cubicBezTo>
                        <a:pt x="13" y="103"/>
                        <a:pt x="13" y="101"/>
                        <a:pt x="16" y="101"/>
                      </a:cubicBezTo>
                      <a:cubicBezTo>
                        <a:pt x="19" y="101"/>
                        <a:pt x="23" y="106"/>
                        <a:pt x="27" y="106"/>
                      </a:cubicBezTo>
                      <a:cubicBezTo>
                        <a:pt x="30" y="106"/>
                        <a:pt x="33" y="103"/>
                        <a:pt x="34" y="100"/>
                      </a:cubicBezTo>
                      <a:cubicBezTo>
                        <a:pt x="35" y="97"/>
                        <a:pt x="33" y="93"/>
                        <a:pt x="32" y="90"/>
                      </a:cubicBezTo>
                      <a:cubicBezTo>
                        <a:pt x="31" y="87"/>
                        <a:pt x="28" y="86"/>
                        <a:pt x="27" y="83"/>
                      </a:cubicBezTo>
                      <a:cubicBezTo>
                        <a:pt x="26" y="80"/>
                        <a:pt x="26" y="75"/>
                        <a:pt x="27" y="72"/>
                      </a:cubicBezTo>
                      <a:cubicBezTo>
                        <a:pt x="28" y="70"/>
                        <a:pt x="30" y="69"/>
                        <a:pt x="32" y="68"/>
                      </a:cubicBezTo>
                      <a:cubicBezTo>
                        <a:pt x="34" y="67"/>
                        <a:pt x="36" y="67"/>
                        <a:pt x="39" y="66"/>
                      </a:cubicBezTo>
                      <a:cubicBezTo>
                        <a:pt x="41" y="65"/>
                        <a:pt x="44" y="65"/>
                        <a:pt x="46" y="62"/>
                      </a:cubicBezTo>
                      <a:cubicBezTo>
                        <a:pt x="48" y="59"/>
                        <a:pt x="47" y="53"/>
                        <a:pt x="49" y="50"/>
                      </a:cubicBezTo>
                      <a:cubicBezTo>
                        <a:pt x="51" y="47"/>
                        <a:pt x="53" y="47"/>
                        <a:pt x="56" y="46"/>
                      </a:cubicBezTo>
                      <a:cubicBezTo>
                        <a:pt x="58" y="45"/>
                        <a:pt x="62" y="46"/>
                        <a:pt x="64" y="45"/>
                      </a:cubicBezTo>
                      <a:cubicBezTo>
                        <a:pt x="66" y="43"/>
                        <a:pt x="64" y="41"/>
                        <a:pt x="65" y="39"/>
                      </a:cubicBezTo>
                      <a:cubicBezTo>
                        <a:pt x="66" y="38"/>
                        <a:pt x="67" y="35"/>
                        <a:pt x="70" y="36"/>
                      </a:cubicBezTo>
                      <a:cubicBezTo>
                        <a:pt x="72" y="37"/>
                        <a:pt x="73" y="43"/>
                        <a:pt x="75" y="45"/>
                      </a:cubicBezTo>
                      <a:cubicBezTo>
                        <a:pt x="78" y="46"/>
                        <a:pt x="81" y="47"/>
                        <a:pt x="83" y="45"/>
                      </a:cubicBezTo>
                      <a:cubicBezTo>
                        <a:pt x="85" y="43"/>
                        <a:pt x="82" y="40"/>
                        <a:pt x="81" y="37"/>
                      </a:cubicBezTo>
                      <a:cubicBezTo>
                        <a:pt x="80" y="35"/>
                        <a:pt x="78" y="33"/>
                        <a:pt x="78" y="31"/>
                      </a:cubicBezTo>
                      <a:cubicBezTo>
                        <a:pt x="79" y="28"/>
                        <a:pt x="82" y="29"/>
                        <a:pt x="83" y="27"/>
                      </a:cubicBezTo>
                      <a:cubicBezTo>
                        <a:pt x="84" y="24"/>
                        <a:pt x="81" y="20"/>
                        <a:pt x="83" y="17"/>
                      </a:cubicBezTo>
                      <a:cubicBezTo>
                        <a:pt x="85" y="14"/>
                        <a:pt x="89" y="13"/>
                        <a:pt x="92" y="12"/>
                      </a:cubicBezTo>
                      <a:cubicBezTo>
                        <a:pt x="96" y="12"/>
                        <a:pt x="100" y="15"/>
                        <a:pt x="103" y="14"/>
                      </a:cubicBezTo>
                      <a:cubicBezTo>
                        <a:pt x="106" y="13"/>
                        <a:pt x="103" y="9"/>
                        <a:pt x="107" y="7"/>
                      </a:cubicBezTo>
                      <a:cubicBezTo>
                        <a:pt x="109" y="6"/>
                        <a:pt x="111" y="6"/>
                        <a:pt x="114" y="5"/>
                      </a:cubicBezTo>
                      <a:cubicBezTo>
                        <a:pt x="115" y="7"/>
                        <a:pt x="116" y="8"/>
                        <a:pt x="117" y="9"/>
                      </a:cubicBezTo>
                      <a:cubicBezTo>
                        <a:pt x="119" y="11"/>
                        <a:pt x="122" y="13"/>
                        <a:pt x="125" y="14"/>
                      </a:cubicBezTo>
                      <a:cubicBezTo>
                        <a:pt x="127" y="14"/>
                        <a:pt x="131" y="12"/>
                        <a:pt x="132" y="11"/>
                      </a:cubicBezTo>
                      <a:cubicBezTo>
                        <a:pt x="134" y="10"/>
                        <a:pt x="132" y="8"/>
                        <a:pt x="135" y="8"/>
                      </a:cubicBezTo>
                      <a:cubicBezTo>
                        <a:pt x="138" y="7"/>
                        <a:pt x="145" y="9"/>
                        <a:pt x="149" y="9"/>
                      </a:cubicBezTo>
                      <a:cubicBezTo>
                        <a:pt x="152" y="8"/>
                        <a:pt x="152" y="6"/>
                        <a:pt x="153" y="4"/>
                      </a:cubicBezTo>
                      <a:cubicBezTo>
                        <a:pt x="155" y="3"/>
                        <a:pt x="156" y="2"/>
                        <a:pt x="158" y="2"/>
                      </a:cubicBezTo>
                      <a:cubicBezTo>
                        <a:pt x="161" y="2"/>
                        <a:pt x="164" y="3"/>
                        <a:pt x="166" y="4"/>
                      </a:cubicBezTo>
                      <a:cubicBezTo>
                        <a:pt x="168" y="6"/>
                        <a:pt x="169" y="9"/>
                        <a:pt x="171" y="9"/>
                      </a:cubicBezTo>
                      <a:cubicBezTo>
                        <a:pt x="173" y="10"/>
                        <a:pt x="175" y="9"/>
                        <a:pt x="177" y="8"/>
                      </a:cubicBezTo>
                      <a:cubicBezTo>
                        <a:pt x="178" y="7"/>
                        <a:pt x="179" y="5"/>
                        <a:pt x="181" y="4"/>
                      </a:cubicBezTo>
                      <a:cubicBezTo>
                        <a:pt x="183" y="2"/>
                        <a:pt x="186" y="0"/>
                        <a:pt x="188" y="0"/>
                      </a:cubicBezTo>
                      <a:cubicBezTo>
                        <a:pt x="191" y="0"/>
                        <a:pt x="192" y="1"/>
                        <a:pt x="195" y="4"/>
                      </a:cubicBezTo>
                      <a:cubicBezTo>
                        <a:pt x="197" y="7"/>
                        <a:pt x="201" y="12"/>
                        <a:pt x="203" y="15"/>
                      </a:cubicBezTo>
                      <a:cubicBezTo>
                        <a:pt x="205" y="18"/>
                        <a:pt x="205" y="20"/>
                        <a:pt x="207" y="22"/>
                      </a:cubicBezTo>
                      <a:cubicBezTo>
                        <a:pt x="210" y="23"/>
                        <a:pt x="212" y="24"/>
                        <a:pt x="216" y="26"/>
                      </a:cubicBezTo>
                      <a:cubicBezTo>
                        <a:pt x="218" y="26"/>
                        <a:pt x="219" y="29"/>
                        <a:pt x="220" y="31"/>
                      </a:cubicBezTo>
                      <a:cubicBezTo>
                        <a:pt x="219" y="31"/>
                        <a:pt x="219" y="32"/>
                        <a:pt x="218" y="33"/>
                      </a:cubicBezTo>
                      <a:cubicBezTo>
                        <a:pt x="215" y="34"/>
                        <a:pt x="213" y="35"/>
                        <a:pt x="211" y="37"/>
                      </a:cubicBezTo>
                      <a:cubicBezTo>
                        <a:pt x="208" y="40"/>
                        <a:pt x="209" y="44"/>
                        <a:pt x="208" y="47"/>
                      </a:cubicBezTo>
                      <a:cubicBezTo>
                        <a:pt x="208" y="51"/>
                        <a:pt x="210" y="56"/>
                        <a:pt x="208" y="59"/>
                      </a:cubicBezTo>
                      <a:cubicBezTo>
                        <a:pt x="206" y="62"/>
                        <a:pt x="200" y="60"/>
                        <a:pt x="198" y="64"/>
                      </a:cubicBezTo>
                      <a:cubicBezTo>
                        <a:pt x="197" y="67"/>
                        <a:pt x="200" y="74"/>
                        <a:pt x="199" y="77"/>
                      </a:cubicBezTo>
                      <a:cubicBezTo>
                        <a:pt x="198" y="80"/>
                        <a:pt x="195" y="78"/>
                        <a:pt x="194" y="80"/>
                      </a:cubicBezTo>
                      <a:cubicBezTo>
                        <a:pt x="193" y="82"/>
                        <a:pt x="194" y="87"/>
                        <a:pt x="192" y="89"/>
                      </a:cubicBezTo>
                      <a:cubicBezTo>
                        <a:pt x="190" y="91"/>
                        <a:pt x="186" y="89"/>
                        <a:pt x="184" y="90"/>
                      </a:cubicBezTo>
                      <a:cubicBezTo>
                        <a:pt x="182" y="92"/>
                        <a:pt x="182" y="96"/>
                        <a:pt x="180" y="98"/>
                      </a:cubicBezTo>
                      <a:cubicBezTo>
                        <a:pt x="177" y="101"/>
                        <a:pt x="173" y="103"/>
                        <a:pt x="170" y="105"/>
                      </a:cubicBezTo>
                      <a:cubicBezTo>
                        <a:pt x="167" y="107"/>
                        <a:pt x="165" y="108"/>
                        <a:pt x="163" y="110"/>
                      </a:cubicBezTo>
                      <a:cubicBezTo>
                        <a:pt x="161" y="112"/>
                        <a:pt x="158" y="114"/>
                        <a:pt x="157" y="118"/>
                      </a:cubicBezTo>
                      <a:cubicBezTo>
                        <a:pt x="156" y="122"/>
                        <a:pt x="159" y="130"/>
                        <a:pt x="157" y="133"/>
                      </a:cubicBezTo>
                      <a:cubicBezTo>
                        <a:pt x="156" y="136"/>
                        <a:pt x="154" y="132"/>
                        <a:pt x="152" y="133"/>
                      </a:cubicBezTo>
                      <a:cubicBezTo>
                        <a:pt x="150" y="134"/>
                        <a:pt x="148" y="135"/>
                        <a:pt x="148" y="137"/>
                      </a:cubicBezTo>
                      <a:cubicBezTo>
                        <a:pt x="147" y="139"/>
                        <a:pt x="149" y="143"/>
                        <a:pt x="147" y="145"/>
                      </a:cubicBezTo>
                      <a:cubicBezTo>
                        <a:pt x="145" y="146"/>
                        <a:pt x="142" y="144"/>
                        <a:pt x="140" y="143"/>
                      </a:cubicBezTo>
                      <a:cubicBezTo>
                        <a:pt x="138" y="141"/>
                        <a:pt x="138" y="138"/>
                        <a:pt x="136" y="137"/>
                      </a:cubicBezTo>
                      <a:cubicBezTo>
                        <a:pt x="134" y="135"/>
                        <a:pt x="133" y="134"/>
                        <a:pt x="130" y="136"/>
                      </a:cubicBezTo>
                      <a:cubicBezTo>
                        <a:pt x="127" y="137"/>
                        <a:pt x="121" y="141"/>
                        <a:pt x="119" y="143"/>
                      </a:cubicBezTo>
                      <a:cubicBezTo>
                        <a:pt x="116" y="146"/>
                        <a:pt x="117" y="149"/>
                        <a:pt x="114" y="149"/>
                      </a:cubicBezTo>
                      <a:cubicBezTo>
                        <a:pt x="112" y="150"/>
                        <a:pt x="108" y="146"/>
                        <a:pt x="106" y="147"/>
                      </a:cubicBezTo>
                      <a:cubicBezTo>
                        <a:pt x="103" y="148"/>
                        <a:pt x="110" y="152"/>
                        <a:pt x="101" y="154"/>
                      </a:cubicBezTo>
                      <a:cubicBezTo>
                        <a:pt x="99" y="154"/>
                        <a:pt x="96" y="154"/>
                        <a:pt x="93" y="154"/>
                      </a:cubicBezTo>
                      <a:cubicBezTo>
                        <a:pt x="92" y="150"/>
                        <a:pt x="87" y="152"/>
                        <a:pt x="85" y="149"/>
                      </a:cubicBezTo>
                      <a:cubicBezTo>
                        <a:pt x="84" y="146"/>
                        <a:pt x="87" y="142"/>
                        <a:pt x="86" y="140"/>
                      </a:cubicBezTo>
                      <a:cubicBezTo>
                        <a:pt x="85" y="137"/>
                        <a:pt x="83" y="137"/>
                        <a:pt x="81" y="139"/>
                      </a:cubicBezTo>
                      <a:cubicBezTo>
                        <a:pt x="79" y="140"/>
                        <a:pt x="80" y="146"/>
                        <a:pt x="78" y="147"/>
                      </a:cubicBezTo>
                      <a:cubicBezTo>
                        <a:pt x="75" y="148"/>
                        <a:pt x="74" y="145"/>
                        <a:pt x="72" y="142"/>
                      </a:cubicBezTo>
                      <a:cubicBezTo>
                        <a:pt x="71" y="140"/>
                        <a:pt x="70" y="136"/>
                        <a:pt x="71" y="133"/>
                      </a:cubicBezTo>
                      <a:cubicBezTo>
                        <a:pt x="71" y="131"/>
                        <a:pt x="74" y="131"/>
                        <a:pt x="74" y="129"/>
                      </a:cubicBezTo>
                      <a:cubicBezTo>
                        <a:pt x="74" y="127"/>
                        <a:pt x="74" y="124"/>
                        <a:pt x="72" y="123"/>
                      </a:cubicBezTo>
                      <a:cubicBezTo>
                        <a:pt x="70" y="121"/>
                        <a:pt x="67" y="121"/>
                        <a:pt x="65" y="122"/>
                      </a:cubicBezTo>
                      <a:cubicBezTo>
                        <a:pt x="63" y="122"/>
                        <a:pt x="62" y="124"/>
                        <a:pt x="62" y="126"/>
                      </a:cubicBezTo>
                      <a:cubicBezTo>
                        <a:pt x="62" y="128"/>
                        <a:pt x="65" y="130"/>
                        <a:pt x="66" y="132"/>
                      </a:cubicBezTo>
                      <a:cubicBezTo>
                        <a:pt x="66" y="134"/>
                        <a:pt x="67" y="137"/>
                        <a:pt x="66" y="139"/>
                      </a:cubicBezTo>
                      <a:cubicBezTo>
                        <a:pt x="64" y="141"/>
                        <a:pt x="62" y="143"/>
                        <a:pt x="60" y="142"/>
                      </a:cubicBezTo>
                      <a:cubicBezTo>
                        <a:pt x="57" y="141"/>
                        <a:pt x="56" y="136"/>
                        <a:pt x="53" y="135"/>
                      </a:cubicBezTo>
                      <a:cubicBezTo>
                        <a:pt x="51" y="134"/>
                        <a:pt x="49" y="134"/>
                        <a:pt x="46" y="135"/>
                      </a:cubicBezTo>
                      <a:cubicBezTo>
                        <a:pt x="43" y="135"/>
                        <a:pt x="38" y="136"/>
                        <a:pt x="36" y="137"/>
                      </a:cubicBezTo>
                      <a:cubicBezTo>
                        <a:pt x="34" y="138"/>
                        <a:pt x="36" y="141"/>
                        <a:pt x="33" y="142"/>
                      </a:cubicBezTo>
                      <a:cubicBezTo>
                        <a:pt x="29" y="142"/>
                        <a:pt x="22" y="143"/>
                        <a:pt x="19" y="141"/>
                      </a:cubicBezTo>
                      <a:cubicBezTo>
                        <a:pt x="16" y="139"/>
                        <a:pt x="20" y="135"/>
                        <a:pt x="18" y="132"/>
                      </a:cubicBezTo>
                      <a:cubicBezTo>
                        <a:pt x="16" y="129"/>
                        <a:pt x="10" y="129"/>
                        <a:pt x="7" y="126"/>
                      </a:cubicBezTo>
                      <a:cubicBezTo>
                        <a:pt x="4" y="124"/>
                        <a:pt x="1" y="121"/>
                        <a:pt x="1" y="117"/>
                      </a:cubicBezTo>
                      <a:cubicBezTo>
                        <a:pt x="0" y="111"/>
                        <a:pt x="2" y="105"/>
                        <a:pt x="8" y="104"/>
                      </a:cubicBezTo>
                      <a:close/>
                      <a:moveTo>
                        <a:pt x="114" y="4"/>
                      </a:moveTo>
                      <a:lnTo>
                        <a:pt x="114" y="4"/>
                      </a:lnTo>
                      <a:cubicBezTo>
                        <a:pt x="114" y="4"/>
                        <a:pt x="114" y="4"/>
                        <a:pt x="114" y="4"/>
                      </a:cubicBezTo>
                      <a:close/>
                      <a:moveTo>
                        <a:pt x="114" y="5"/>
                      </a:move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4B419C8F-9E0E-4643-BC32-0D5AD9C32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193241" y="6115318"/>
                  <a:ext cx="292032" cy="146448"/>
                </a:xfrm>
                <a:custGeom>
                  <a:avLst/>
                  <a:gdLst/>
                  <a:ahLst/>
                  <a:cxnLst>
                    <a:cxn ang="0">
                      <a:pos x="20" y="31"/>
                    </a:cxn>
                    <a:cxn ang="0">
                      <a:pos x="27" y="28"/>
                    </a:cxn>
                    <a:cxn ang="0">
                      <a:pos x="34" y="21"/>
                    </a:cxn>
                    <a:cxn ang="0">
                      <a:pos x="51" y="16"/>
                    </a:cxn>
                    <a:cxn ang="0">
                      <a:pos x="36" y="0"/>
                    </a:cxn>
                    <a:cxn ang="0">
                      <a:pos x="30" y="10"/>
                    </a:cxn>
                    <a:cxn ang="0">
                      <a:pos x="23" y="12"/>
                    </a:cxn>
                    <a:cxn ang="0">
                      <a:pos x="14" y="15"/>
                    </a:cxn>
                    <a:cxn ang="0">
                      <a:pos x="5" y="19"/>
                    </a:cxn>
                    <a:cxn ang="0">
                      <a:pos x="3" y="25"/>
                    </a:cxn>
                    <a:cxn ang="0">
                      <a:pos x="20" y="25"/>
                    </a:cxn>
                    <a:cxn ang="0">
                      <a:pos x="20" y="31"/>
                    </a:cxn>
                  </a:cxnLst>
                  <a:rect l="0" t="0" r="r" b="b"/>
                  <a:pathLst>
                    <a:path w="52" h="31">
                      <a:moveTo>
                        <a:pt x="20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32" y="25"/>
                        <a:pt x="30" y="23"/>
                        <a:pt x="34" y="21"/>
                      </a:cubicBezTo>
                      <a:cubicBezTo>
                        <a:pt x="38" y="19"/>
                        <a:pt x="50" y="22"/>
                        <a:pt x="51" y="16"/>
                      </a:cubicBezTo>
                      <a:cubicBezTo>
                        <a:pt x="52" y="9"/>
                        <a:pt x="46" y="1"/>
                        <a:pt x="36" y="0"/>
                      </a:cubicBezTo>
                      <a:cubicBezTo>
                        <a:pt x="35" y="3"/>
                        <a:pt x="33" y="8"/>
                        <a:pt x="30" y="10"/>
                      </a:cubicBezTo>
                      <a:cubicBezTo>
                        <a:pt x="28" y="12"/>
                        <a:pt x="25" y="11"/>
                        <a:pt x="23" y="12"/>
                      </a:cubicBezTo>
                      <a:cubicBezTo>
                        <a:pt x="20" y="13"/>
                        <a:pt x="17" y="13"/>
                        <a:pt x="14" y="15"/>
                      </a:cubicBezTo>
                      <a:cubicBezTo>
                        <a:pt x="11" y="16"/>
                        <a:pt x="7" y="17"/>
                        <a:pt x="5" y="19"/>
                      </a:cubicBezTo>
                      <a:cubicBezTo>
                        <a:pt x="3" y="21"/>
                        <a:pt x="0" y="23"/>
                        <a:pt x="3" y="25"/>
                      </a:cubicBezTo>
                      <a:cubicBezTo>
                        <a:pt x="7" y="26"/>
                        <a:pt x="17" y="24"/>
                        <a:pt x="20" y="25"/>
                      </a:cubicBezTo>
                      <a:cubicBezTo>
                        <a:pt x="23" y="26"/>
                        <a:pt x="20" y="29"/>
                        <a:pt x="20" y="3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606C68AA-E449-466E-8248-9F5A48999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006981" y="3897444"/>
                  <a:ext cx="682076" cy="883797"/>
                </a:xfrm>
                <a:custGeom>
                  <a:avLst/>
                  <a:gdLst/>
                  <a:ahLst/>
                  <a:cxnLst>
                    <a:cxn ang="0">
                      <a:pos x="86" y="29"/>
                    </a:cxn>
                    <a:cxn ang="0">
                      <a:pos x="95" y="46"/>
                    </a:cxn>
                    <a:cxn ang="0">
                      <a:pos x="93" y="68"/>
                    </a:cxn>
                    <a:cxn ang="0">
                      <a:pos x="96" y="88"/>
                    </a:cxn>
                    <a:cxn ang="0">
                      <a:pos x="107" y="108"/>
                    </a:cxn>
                    <a:cxn ang="0">
                      <a:pos x="111" y="130"/>
                    </a:cxn>
                    <a:cxn ang="0">
                      <a:pos x="112" y="146"/>
                    </a:cxn>
                    <a:cxn ang="0">
                      <a:pos x="115" y="162"/>
                    </a:cxn>
                    <a:cxn ang="0">
                      <a:pos x="120" y="183"/>
                    </a:cxn>
                    <a:cxn ang="0">
                      <a:pos x="104" y="178"/>
                    </a:cxn>
                    <a:cxn ang="0">
                      <a:pos x="109" y="165"/>
                    </a:cxn>
                    <a:cxn ang="0">
                      <a:pos x="97" y="155"/>
                    </a:cxn>
                    <a:cxn ang="0">
                      <a:pos x="88" y="145"/>
                    </a:cxn>
                    <a:cxn ang="0">
                      <a:pos x="77" y="153"/>
                    </a:cxn>
                    <a:cxn ang="0">
                      <a:pos x="49" y="139"/>
                    </a:cxn>
                    <a:cxn ang="0">
                      <a:pos x="37" y="133"/>
                    </a:cxn>
                    <a:cxn ang="0">
                      <a:pos x="27" y="148"/>
                    </a:cxn>
                    <a:cxn ang="0">
                      <a:pos x="7" y="147"/>
                    </a:cxn>
                    <a:cxn ang="0">
                      <a:pos x="10" y="115"/>
                    </a:cxn>
                    <a:cxn ang="0">
                      <a:pos x="2" y="101"/>
                    </a:cxn>
                    <a:cxn ang="0">
                      <a:pos x="3" y="82"/>
                    </a:cxn>
                    <a:cxn ang="0">
                      <a:pos x="9" y="70"/>
                    </a:cxn>
                    <a:cxn ang="0">
                      <a:pos x="9" y="54"/>
                    </a:cxn>
                    <a:cxn ang="0">
                      <a:pos x="11" y="44"/>
                    </a:cxn>
                    <a:cxn ang="0">
                      <a:pos x="1" y="31"/>
                    </a:cxn>
                    <a:cxn ang="0">
                      <a:pos x="6" y="17"/>
                    </a:cxn>
                    <a:cxn ang="0">
                      <a:pos x="16" y="26"/>
                    </a:cxn>
                    <a:cxn ang="0">
                      <a:pos x="27" y="40"/>
                    </a:cxn>
                    <a:cxn ang="0">
                      <a:pos x="39" y="28"/>
                    </a:cxn>
                    <a:cxn ang="0">
                      <a:pos x="53" y="16"/>
                    </a:cxn>
                    <a:cxn ang="0">
                      <a:pos x="64" y="3"/>
                    </a:cxn>
                    <a:cxn ang="0">
                      <a:pos x="78" y="13"/>
                    </a:cxn>
                  </a:cxnLst>
                  <a:rect l="0" t="0" r="r" b="b"/>
                  <a:pathLst>
                    <a:path w="122" h="186">
                      <a:moveTo>
                        <a:pt x="86" y="16"/>
                      </a:moveTo>
                      <a:cubicBezTo>
                        <a:pt x="86" y="21"/>
                        <a:pt x="85" y="26"/>
                        <a:pt x="86" y="29"/>
                      </a:cubicBezTo>
                      <a:cubicBezTo>
                        <a:pt x="86" y="35"/>
                        <a:pt x="91" y="36"/>
                        <a:pt x="92" y="38"/>
                      </a:cubicBezTo>
                      <a:cubicBezTo>
                        <a:pt x="93" y="39"/>
                        <a:pt x="92" y="43"/>
                        <a:pt x="95" y="46"/>
                      </a:cubicBezTo>
                      <a:cubicBezTo>
                        <a:pt x="98" y="49"/>
                        <a:pt x="97" y="55"/>
                        <a:pt x="96" y="57"/>
                      </a:cubicBezTo>
                      <a:cubicBezTo>
                        <a:pt x="96" y="59"/>
                        <a:pt x="93" y="64"/>
                        <a:pt x="93" y="68"/>
                      </a:cubicBezTo>
                      <a:cubicBezTo>
                        <a:pt x="93" y="72"/>
                        <a:pt x="95" y="76"/>
                        <a:pt x="95" y="79"/>
                      </a:cubicBezTo>
                      <a:cubicBezTo>
                        <a:pt x="96" y="83"/>
                        <a:pt x="96" y="87"/>
                        <a:pt x="96" y="88"/>
                      </a:cubicBezTo>
                      <a:cubicBezTo>
                        <a:pt x="96" y="90"/>
                        <a:pt x="101" y="95"/>
                        <a:pt x="104" y="97"/>
                      </a:cubicBezTo>
                      <a:cubicBezTo>
                        <a:pt x="106" y="99"/>
                        <a:pt x="107" y="104"/>
                        <a:pt x="107" y="108"/>
                      </a:cubicBezTo>
                      <a:cubicBezTo>
                        <a:pt x="107" y="112"/>
                        <a:pt x="104" y="119"/>
                        <a:pt x="105" y="121"/>
                      </a:cubicBezTo>
                      <a:cubicBezTo>
                        <a:pt x="106" y="122"/>
                        <a:pt x="109" y="127"/>
                        <a:pt x="111" y="130"/>
                      </a:cubicBezTo>
                      <a:cubicBezTo>
                        <a:pt x="112" y="133"/>
                        <a:pt x="115" y="135"/>
                        <a:pt x="115" y="138"/>
                      </a:cubicBezTo>
                      <a:cubicBezTo>
                        <a:pt x="115" y="141"/>
                        <a:pt x="112" y="144"/>
                        <a:pt x="112" y="146"/>
                      </a:cubicBezTo>
                      <a:cubicBezTo>
                        <a:pt x="112" y="149"/>
                        <a:pt x="116" y="149"/>
                        <a:pt x="117" y="152"/>
                      </a:cubicBezTo>
                      <a:cubicBezTo>
                        <a:pt x="117" y="155"/>
                        <a:pt x="114" y="159"/>
                        <a:pt x="115" y="162"/>
                      </a:cubicBezTo>
                      <a:cubicBezTo>
                        <a:pt x="115" y="165"/>
                        <a:pt x="118" y="165"/>
                        <a:pt x="119" y="169"/>
                      </a:cubicBezTo>
                      <a:cubicBezTo>
                        <a:pt x="120" y="172"/>
                        <a:pt x="122" y="180"/>
                        <a:pt x="120" y="183"/>
                      </a:cubicBezTo>
                      <a:cubicBezTo>
                        <a:pt x="118" y="186"/>
                        <a:pt x="117" y="179"/>
                        <a:pt x="114" y="178"/>
                      </a:cubicBezTo>
                      <a:cubicBezTo>
                        <a:pt x="111" y="177"/>
                        <a:pt x="106" y="180"/>
                        <a:pt x="104" y="178"/>
                      </a:cubicBezTo>
                      <a:cubicBezTo>
                        <a:pt x="101" y="176"/>
                        <a:pt x="103" y="173"/>
                        <a:pt x="104" y="170"/>
                      </a:cubicBezTo>
                      <a:cubicBezTo>
                        <a:pt x="105" y="168"/>
                        <a:pt x="109" y="168"/>
                        <a:pt x="109" y="165"/>
                      </a:cubicBezTo>
                      <a:cubicBezTo>
                        <a:pt x="108" y="163"/>
                        <a:pt x="103" y="162"/>
                        <a:pt x="101" y="161"/>
                      </a:cubicBezTo>
                      <a:cubicBezTo>
                        <a:pt x="100" y="160"/>
                        <a:pt x="97" y="157"/>
                        <a:pt x="97" y="155"/>
                      </a:cubicBezTo>
                      <a:cubicBezTo>
                        <a:pt x="97" y="153"/>
                        <a:pt x="94" y="144"/>
                        <a:pt x="93" y="144"/>
                      </a:cubicBezTo>
                      <a:cubicBezTo>
                        <a:pt x="92" y="144"/>
                        <a:pt x="90" y="144"/>
                        <a:pt x="88" y="145"/>
                      </a:cubicBezTo>
                      <a:cubicBezTo>
                        <a:pt x="87" y="146"/>
                        <a:pt x="86" y="148"/>
                        <a:pt x="84" y="149"/>
                      </a:cubicBezTo>
                      <a:cubicBezTo>
                        <a:pt x="82" y="151"/>
                        <a:pt x="80" y="153"/>
                        <a:pt x="77" y="153"/>
                      </a:cubicBezTo>
                      <a:cubicBezTo>
                        <a:pt x="73" y="154"/>
                        <a:pt x="66" y="154"/>
                        <a:pt x="62" y="152"/>
                      </a:cubicBezTo>
                      <a:cubicBezTo>
                        <a:pt x="57" y="149"/>
                        <a:pt x="52" y="142"/>
                        <a:pt x="49" y="139"/>
                      </a:cubicBezTo>
                      <a:cubicBezTo>
                        <a:pt x="47" y="135"/>
                        <a:pt x="48" y="133"/>
                        <a:pt x="46" y="132"/>
                      </a:cubicBezTo>
                      <a:cubicBezTo>
                        <a:pt x="43" y="131"/>
                        <a:pt x="40" y="132"/>
                        <a:pt x="37" y="133"/>
                      </a:cubicBezTo>
                      <a:cubicBezTo>
                        <a:pt x="35" y="134"/>
                        <a:pt x="32" y="136"/>
                        <a:pt x="30" y="139"/>
                      </a:cubicBezTo>
                      <a:cubicBezTo>
                        <a:pt x="28" y="141"/>
                        <a:pt x="28" y="144"/>
                        <a:pt x="27" y="148"/>
                      </a:cubicBezTo>
                      <a:cubicBezTo>
                        <a:pt x="23" y="147"/>
                        <a:pt x="20" y="153"/>
                        <a:pt x="16" y="152"/>
                      </a:cubicBezTo>
                      <a:cubicBezTo>
                        <a:pt x="13" y="152"/>
                        <a:pt x="9" y="151"/>
                        <a:pt x="7" y="147"/>
                      </a:cubicBezTo>
                      <a:cubicBezTo>
                        <a:pt x="5" y="142"/>
                        <a:pt x="7" y="135"/>
                        <a:pt x="8" y="130"/>
                      </a:cubicBezTo>
                      <a:cubicBezTo>
                        <a:pt x="8" y="124"/>
                        <a:pt x="11" y="119"/>
                        <a:pt x="10" y="115"/>
                      </a:cubicBezTo>
                      <a:cubicBezTo>
                        <a:pt x="10" y="111"/>
                        <a:pt x="6" y="112"/>
                        <a:pt x="5" y="108"/>
                      </a:cubicBezTo>
                      <a:cubicBezTo>
                        <a:pt x="4" y="106"/>
                        <a:pt x="3" y="104"/>
                        <a:pt x="2" y="101"/>
                      </a:cubicBezTo>
                      <a:cubicBezTo>
                        <a:pt x="3" y="100"/>
                        <a:pt x="4" y="100"/>
                        <a:pt x="5" y="99"/>
                      </a:cubicBezTo>
                      <a:cubicBezTo>
                        <a:pt x="10" y="95"/>
                        <a:pt x="1" y="86"/>
                        <a:pt x="3" y="82"/>
                      </a:cubicBezTo>
                      <a:cubicBezTo>
                        <a:pt x="4" y="77"/>
                        <a:pt x="11" y="79"/>
                        <a:pt x="12" y="76"/>
                      </a:cubicBezTo>
                      <a:cubicBezTo>
                        <a:pt x="14" y="74"/>
                        <a:pt x="9" y="72"/>
                        <a:pt x="9" y="70"/>
                      </a:cubicBezTo>
                      <a:cubicBezTo>
                        <a:pt x="8" y="67"/>
                        <a:pt x="10" y="65"/>
                        <a:pt x="10" y="62"/>
                      </a:cubicBezTo>
                      <a:cubicBezTo>
                        <a:pt x="10" y="60"/>
                        <a:pt x="9" y="56"/>
                        <a:pt x="9" y="54"/>
                      </a:cubicBezTo>
                      <a:cubicBezTo>
                        <a:pt x="8" y="52"/>
                        <a:pt x="4" y="51"/>
                        <a:pt x="5" y="49"/>
                      </a:cubicBezTo>
                      <a:cubicBezTo>
                        <a:pt x="6" y="46"/>
                        <a:pt x="11" y="46"/>
                        <a:pt x="11" y="44"/>
                      </a:cubicBezTo>
                      <a:cubicBezTo>
                        <a:pt x="12" y="42"/>
                        <a:pt x="10" y="41"/>
                        <a:pt x="9" y="39"/>
                      </a:cubicBezTo>
                      <a:cubicBezTo>
                        <a:pt x="7" y="37"/>
                        <a:pt x="3" y="34"/>
                        <a:pt x="1" y="31"/>
                      </a:cubicBezTo>
                      <a:cubicBezTo>
                        <a:pt x="0" y="29"/>
                        <a:pt x="2" y="27"/>
                        <a:pt x="2" y="24"/>
                      </a:cubicBezTo>
                      <a:cubicBezTo>
                        <a:pt x="3" y="22"/>
                        <a:pt x="4" y="18"/>
                        <a:pt x="6" y="17"/>
                      </a:cubicBezTo>
                      <a:cubicBezTo>
                        <a:pt x="9" y="16"/>
                        <a:pt x="11" y="18"/>
                        <a:pt x="13" y="20"/>
                      </a:cubicBezTo>
                      <a:cubicBezTo>
                        <a:pt x="15" y="21"/>
                        <a:pt x="15" y="22"/>
                        <a:pt x="16" y="26"/>
                      </a:cubicBezTo>
                      <a:cubicBezTo>
                        <a:pt x="16" y="29"/>
                        <a:pt x="12" y="36"/>
                        <a:pt x="15" y="39"/>
                      </a:cubicBezTo>
                      <a:cubicBezTo>
                        <a:pt x="17" y="43"/>
                        <a:pt x="23" y="41"/>
                        <a:pt x="27" y="40"/>
                      </a:cubicBezTo>
                      <a:cubicBezTo>
                        <a:pt x="30" y="39"/>
                        <a:pt x="29" y="35"/>
                        <a:pt x="32" y="33"/>
                      </a:cubicBezTo>
                      <a:cubicBezTo>
                        <a:pt x="34" y="31"/>
                        <a:pt x="37" y="29"/>
                        <a:pt x="39" y="28"/>
                      </a:cubicBezTo>
                      <a:cubicBezTo>
                        <a:pt x="42" y="27"/>
                        <a:pt x="44" y="29"/>
                        <a:pt x="47" y="27"/>
                      </a:cubicBezTo>
                      <a:cubicBezTo>
                        <a:pt x="50" y="25"/>
                        <a:pt x="51" y="19"/>
                        <a:pt x="53" y="16"/>
                      </a:cubicBezTo>
                      <a:cubicBezTo>
                        <a:pt x="56" y="14"/>
                        <a:pt x="61" y="16"/>
                        <a:pt x="63" y="14"/>
                      </a:cubicBezTo>
                      <a:cubicBezTo>
                        <a:pt x="65" y="11"/>
                        <a:pt x="61" y="5"/>
                        <a:pt x="64" y="3"/>
                      </a:cubicBezTo>
                      <a:cubicBezTo>
                        <a:pt x="67" y="0"/>
                        <a:pt x="72" y="1"/>
                        <a:pt x="75" y="3"/>
                      </a:cubicBezTo>
                      <a:cubicBezTo>
                        <a:pt x="77" y="5"/>
                        <a:pt x="76" y="11"/>
                        <a:pt x="78" y="13"/>
                      </a:cubicBezTo>
                      <a:cubicBezTo>
                        <a:pt x="80" y="15"/>
                        <a:pt x="84" y="15"/>
                        <a:pt x="86" y="1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F0D71AEB-BBC0-4BED-820A-77A0D1104A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6414360" y="5058902"/>
                <a:ext cx="1989690" cy="2289259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30" y="67"/>
                  </a:cxn>
                  <a:cxn ang="0">
                    <a:pos x="52" y="33"/>
                  </a:cxn>
                  <a:cxn ang="0">
                    <a:pos x="71" y="6"/>
                  </a:cxn>
                  <a:cxn ang="0">
                    <a:pos x="106" y="7"/>
                  </a:cxn>
                  <a:cxn ang="0">
                    <a:pos x="140" y="24"/>
                  </a:cxn>
                  <a:cxn ang="0">
                    <a:pos x="152" y="47"/>
                  </a:cxn>
                  <a:cxn ang="0">
                    <a:pos x="175" y="75"/>
                  </a:cxn>
                  <a:cxn ang="0">
                    <a:pos x="196" y="76"/>
                  </a:cxn>
                  <a:cxn ang="0">
                    <a:pos x="215" y="69"/>
                  </a:cxn>
                  <a:cxn ang="0">
                    <a:pos x="238" y="90"/>
                  </a:cxn>
                  <a:cxn ang="0">
                    <a:pos x="246" y="122"/>
                  </a:cxn>
                  <a:cxn ang="0">
                    <a:pos x="265" y="145"/>
                  </a:cxn>
                  <a:cxn ang="0">
                    <a:pos x="258" y="174"/>
                  </a:cxn>
                  <a:cxn ang="0">
                    <a:pos x="228" y="168"/>
                  </a:cxn>
                  <a:cxn ang="0">
                    <a:pos x="199" y="185"/>
                  </a:cxn>
                  <a:cxn ang="0">
                    <a:pos x="196" y="204"/>
                  </a:cxn>
                  <a:cxn ang="0">
                    <a:pos x="191" y="233"/>
                  </a:cxn>
                  <a:cxn ang="0">
                    <a:pos x="203" y="257"/>
                  </a:cxn>
                  <a:cxn ang="0">
                    <a:pos x="213" y="265"/>
                  </a:cxn>
                  <a:cxn ang="0">
                    <a:pos x="218" y="282"/>
                  </a:cxn>
                  <a:cxn ang="0">
                    <a:pos x="220" y="302"/>
                  </a:cxn>
                  <a:cxn ang="0">
                    <a:pos x="187" y="319"/>
                  </a:cxn>
                  <a:cxn ang="0">
                    <a:pos x="139" y="314"/>
                  </a:cxn>
                  <a:cxn ang="0">
                    <a:pos x="151" y="292"/>
                  </a:cxn>
                  <a:cxn ang="0">
                    <a:pos x="113" y="293"/>
                  </a:cxn>
                  <a:cxn ang="0">
                    <a:pos x="95" y="312"/>
                  </a:cxn>
                  <a:cxn ang="0">
                    <a:pos x="84" y="328"/>
                  </a:cxn>
                  <a:cxn ang="0">
                    <a:pos x="59" y="346"/>
                  </a:cxn>
                  <a:cxn ang="0">
                    <a:pos x="28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31" y="327"/>
                  </a:cxn>
                  <a:cxn ang="0">
                    <a:pos x="24" y="310"/>
                  </a:cxn>
                  <a:cxn ang="0">
                    <a:pos x="15" y="288"/>
                  </a:cxn>
                  <a:cxn ang="0">
                    <a:pos x="9" y="276"/>
                  </a:cxn>
                  <a:cxn ang="0">
                    <a:pos x="10" y="257"/>
                  </a:cxn>
                  <a:cxn ang="0">
                    <a:pos x="14" y="226"/>
                  </a:cxn>
                  <a:cxn ang="0">
                    <a:pos x="25" y="209"/>
                  </a:cxn>
                  <a:cxn ang="0">
                    <a:pos x="18" y="184"/>
                  </a:cxn>
                  <a:cxn ang="0">
                    <a:pos x="23" y="160"/>
                  </a:cxn>
                  <a:cxn ang="0">
                    <a:pos x="24" y="129"/>
                  </a:cxn>
                  <a:cxn ang="0">
                    <a:pos x="18" y="104"/>
                  </a:cxn>
                </a:cxnLst>
                <a:rect l="0" t="0" r="r" b="b"/>
                <a:pathLst>
                  <a:path w="270" h="365"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1" y="85"/>
                      <a:pt x="11" y="85"/>
                      <a:pt x="11" y="85"/>
                    </a:cubicBez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4" y="83"/>
                      <a:pt x="20" y="86"/>
                      <a:pt x="23" y="84"/>
                    </a:cubicBezTo>
                    <a:cubicBezTo>
                      <a:pt x="26" y="82"/>
                      <a:pt x="26" y="78"/>
                      <a:pt x="27" y="76"/>
                    </a:cubicBezTo>
                    <a:cubicBezTo>
                      <a:pt x="28" y="73"/>
                      <a:pt x="28" y="70"/>
                      <a:pt x="30" y="67"/>
                    </a:cubicBezTo>
                    <a:cubicBezTo>
                      <a:pt x="32" y="65"/>
                      <a:pt x="37" y="62"/>
                      <a:pt x="38" y="58"/>
                    </a:cubicBezTo>
                    <a:cubicBezTo>
                      <a:pt x="40" y="54"/>
                      <a:pt x="37" y="47"/>
                      <a:pt x="39" y="43"/>
                    </a:cubicBezTo>
                    <a:cubicBezTo>
                      <a:pt x="40" y="39"/>
                      <a:pt x="43" y="38"/>
                      <a:pt x="45" y="37"/>
                    </a:cubicBezTo>
                    <a:cubicBezTo>
                      <a:pt x="47" y="35"/>
                      <a:pt x="49" y="34"/>
                      <a:pt x="52" y="33"/>
                    </a:cubicBezTo>
                    <a:cubicBezTo>
                      <a:pt x="54" y="32"/>
                      <a:pt x="56" y="33"/>
                      <a:pt x="57" y="30"/>
                    </a:cubicBezTo>
                    <a:cubicBezTo>
                      <a:pt x="59" y="27"/>
                      <a:pt x="58" y="21"/>
                      <a:pt x="59" y="17"/>
                    </a:cubicBezTo>
                    <a:cubicBezTo>
                      <a:pt x="60" y="14"/>
                      <a:pt x="60" y="11"/>
                      <a:pt x="62" y="9"/>
                    </a:cubicBezTo>
                    <a:cubicBezTo>
                      <a:pt x="64" y="7"/>
                      <a:pt x="68" y="7"/>
                      <a:pt x="71" y="6"/>
                    </a:cubicBezTo>
                    <a:cubicBezTo>
                      <a:pt x="75" y="4"/>
                      <a:pt x="80" y="3"/>
                      <a:pt x="83" y="2"/>
                    </a:cubicBezTo>
                    <a:cubicBezTo>
                      <a:pt x="86" y="1"/>
                      <a:pt x="87" y="0"/>
                      <a:pt x="90" y="0"/>
                    </a:cubicBezTo>
                    <a:cubicBezTo>
                      <a:pt x="92" y="1"/>
                      <a:pt x="94" y="4"/>
                      <a:pt x="97" y="5"/>
                    </a:cubicBezTo>
                    <a:cubicBezTo>
                      <a:pt x="100" y="6"/>
                      <a:pt x="103" y="6"/>
                      <a:pt x="106" y="7"/>
                    </a:cubicBezTo>
                    <a:cubicBezTo>
                      <a:pt x="109" y="8"/>
                      <a:pt x="111" y="9"/>
                      <a:pt x="114" y="10"/>
                    </a:cubicBezTo>
                    <a:cubicBezTo>
                      <a:pt x="117" y="10"/>
                      <a:pt x="121" y="8"/>
                      <a:pt x="124" y="10"/>
                    </a:cubicBezTo>
                    <a:cubicBezTo>
                      <a:pt x="127" y="13"/>
                      <a:pt x="128" y="20"/>
                      <a:pt x="131" y="22"/>
                    </a:cubicBezTo>
                    <a:cubicBezTo>
                      <a:pt x="134" y="25"/>
                      <a:pt x="138" y="22"/>
                      <a:pt x="140" y="24"/>
                    </a:cubicBezTo>
                    <a:cubicBezTo>
                      <a:pt x="143" y="26"/>
                      <a:pt x="142" y="31"/>
                      <a:pt x="145" y="33"/>
                    </a:cubicBezTo>
                    <a:cubicBezTo>
                      <a:pt x="148" y="35"/>
                      <a:pt x="154" y="32"/>
                      <a:pt x="156" y="34"/>
                    </a:cubicBezTo>
                    <a:cubicBezTo>
                      <a:pt x="158" y="36"/>
                      <a:pt x="153" y="37"/>
                      <a:pt x="152" y="39"/>
                    </a:cubicBezTo>
                    <a:cubicBezTo>
                      <a:pt x="151" y="42"/>
                      <a:pt x="151" y="44"/>
                      <a:pt x="152" y="47"/>
                    </a:cubicBezTo>
                    <a:cubicBezTo>
                      <a:pt x="154" y="49"/>
                      <a:pt x="157" y="47"/>
                      <a:pt x="158" y="52"/>
                    </a:cubicBezTo>
                    <a:cubicBezTo>
                      <a:pt x="159" y="56"/>
                      <a:pt x="158" y="67"/>
                      <a:pt x="158" y="70"/>
                    </a:cubicBezTo>
                    <a:cubicBezTo>
                      <a:pt x="159" y="74"/>
                      <a:pt x="159" y="73"/>
                      <a:pt x="162" y="74"/>
                    </a:cubicBezTo>
                    <a:cubicBezTo>
                      <a:pt x="165" y="75"/>
                      <a:pt x="171" y="76"/>
                      <a:pt x="175" y="75"/>
                    </a:cubicBezTo>
                    <a:cubicBezTo>
                      <a:pt x="178" y="74"/>
                      <a:pt x="180" y="70"/>
                      <a:pt x="182" y="69"/>
                    </a:cubicBezTo>
                    <a:cubicBezTo>
                      <a:pt x="184" y="68"/>
                      <a:pt x="186" y="67"/>
                      <a:pt x="188" y="69"/>
                    </a:cubicBezTo>
                    <a:cubicBezTo>
                      <a:pt x="190" y="70"/>
                      <a:pt x="190" y="74"/>
                      <a:pt x="191" y="76"/>
                    </a:cubicBezTo>
                    <a:cubicBezTo>
                      <a:pt x="193" y="77"/>
                      <a:pt x="194" y="78"/>
                      <a:pt x="196" y="76"/>
                    </a:cubicBezTo>
                    <a:cubicBezTo>
                      <a:pt x="197" y="74"/>
                      <a:pt x="196" y="67"/>
                      <a:pt x="197" y="64"/>
                    </a:cubicBezTo>
                    <a:cubicBezTo>
                      <a:pt x="199" y="61"/>
                      <a:pt x="201" y="59"/>
                      <a:pt x="204" y="58"/>
                    </a:cubicBezTo>
                    <a:cubicBezTo>
                      <a:pt x="206" y="56"/>
                      <a:pt x="209" y="55"/>
                      <a:pt x="211" y="58"/>
                    </a:cubicBezTo>
                    <a:cubicBezTo>
                      <a:pt x="214" y="60"/>
                      <a:pt x="211" y="67"/>
                      <a:pt x="215" y="69"/>
                    </a:cubicBezTo>
                    <a:cubicBezTo>
                      <a:pt x="219" y="72"/>
                      <a:pt x="227" y="68"/>
                      <a:pt x="230" y="70"/>
                    </a:cubicBezTo>
                    <a:cubicBezTo>
                      <a:pt x="234" y="71"/>
                      <a:pt x="231" y="76"/>
                      <a:pt x="232" y="78"/>
                    </a:cubicBezTo>
                    <a:cubicBezTo>
                      <a:pt x="233" y="81"/>
                      <a:pt x="236" y="82"/>
                      <a:pt x="237" y="84"/>
                    </a:cubicBezTo>
                    <a:cubicBezTo>
                      <a:pt x="238" y="86"/>
                      <a:pt x="239" y="88"/>
                      <a:pt x="238" y="90"/>
                    </a:cubicBezTo>
                    <a:cubicBezTo>
                      <a:pt x="237" y="92"/>
                      <a:pt x="233" y="95"/>
                      <a:pt x="233" y="97"/>
                    </a:cubicBezTo>
                    <a:cubicBezTo>
                      <a:pt x="233" y="100"/>
                      <a:pt x="237" y="101"/>
                      <a:pt x="239" y="103"/>
                    </a:cubicBezTo>
                    <a:cubicBezTo>
                      <a:pt x="241" y="105"/>
                      <a:pt x="243" y="106"/>
                      <a:pt x="245" y="109"/>
                    </a:cubicBezTo>
                    <a:cubicBezTo>
                      <a:pt x="246" y="112"/>
                      <a:pt x="245" y="118"/>
                      <a:pt x="246" y="122"/>
                    </a:cubicBezTo>
                    <a:cubicBezTo>
                      <a:pt x="246" y="125"/>
                      <a:pt x="249" y="127"/>
                      <a:pt x="249" y="131"/>
                    </a:cubicBezTo>
                    <a:cubicBezTo>
                      <a:pt x="250" y="134"/>
                      <a:pt x="249" y="141"/>
                      <a:pt x="250" y="144"/>
                    </a:cubicBezTo>
                    <a:cubicBezTo>
                      <a:pt x="251" y="147"/>
                      <a:pt x="253" y="147"/>
                      <a:pt x="256" y="147"/>
                    </a:cubicBezTo>
                    <a:cubicBezTo>
                      <a:pt x="258" y="147"/>
                      <a:pt x="263" y="142"/>
                      <a:pt x="265" y="145"/>
                    </a:cubicBezTo>
                    <a:cubicBezTo>
                      <a:pt x="268" y="149"/>
                      <a:pt x="265" y="158"/>
                      <a:pt x="266" y="162"/>
                    </a:cubicBezTo>
                    <a:cubicBezTo>
                      <a:pt x="266" y="166"/>
                      <a:pt x="270" y="166"/>
                      <a:pt x="269" y="168"/>
                    </a:cubicBezTo>
                    <a:cubicBezTo>
                      <a:pt x="269" y="171"/>
                      <a:pt x="265" y="171"/>
                      <a:pt x="263" y="172"/>
                    </a:cubicBezTo>
                    <a:cubicBezTo>
                      <a:pt x="262" y="173"/>
                      <a:pt x="260" y="173"/>
                      <a:pt x="258" y="174"/>
                    </a:cubicBezTo>
                    <a:cubicBezTo>
                      <a:pt x="257" y="175"/>
                      <a:pt x="256" y="178"/>
                      <a:pt x="254" y="179"/>
                    </a:cubicBezTo>
                    <a:cubicBezTo>
                      <a:pt x="252" y="179"/>
                      <a:pt x="250" y="179"/>
                      <a:pt x="247" y="179"/>
                    </a:cubicBezTo>
                    <a:cubicBezTo>
                      <a:pt x="244" y="178"/>
                      <a:pt x="241" y="175"/>
                      <a:pt x="237" y="173"/>
                    </a:cubicBezTo>
                    <a:cubicBezTo>
                      <a:pt x="234" y="172"/>
                      <a:pt x="234" y="169"/>
                      <a:pt x="228" y="168"/>
                    </a:cubicBezTo>
                    <a:cubicBezTo>
                      <a:pt x="222" y="167"/>
                      <a:pt x="208" y="166"/>
                      <a:pt x="202" y="168"/>
                    </a:cubicBezTo>
                    <a:cubicBezTo>
                      <a:pt x="196" y="169"/>
                      <a:pt x="194" y="174"/>
                      <a:pt x="193" y="176"/>
                    </a:cubicBezTo>
                    <a:cubicBezTo>
                      <a:pt x="191" y="179"/>
                      <a:pt x="191" y="180"/>
                      <a:pt x="193" y="182"/>
                    </a:cubicBezTo>
                    <a:cubicBezTo>
                      <a:pt x="194" y="183"/>
                      <a:pt x="198" y="183"/>
                      <a:pt x="199" y="185"/>
                    </a:cubicBezTo>
                    <a:cubicBezTo>
                      <a:pt x="199" y="187"/>
                      <a:pt x="196" y="188"/>
                      <a:pt x="196" y="190"/>
                    </a:cubicBezTo>
                    <a:cubicBezTo>
                      <a:pt x="195" y="191"/>
                      <a:pt x="197" y="193"/>
                      <a:pt x="196" y="195"/>
                    </a:cubicBezTo>
                    <a:cubicBezTo>
                      <a:pt x="195" y="196"/>
                      <a:pt x="191" y="195"/>
                      <a:pt x="191" y="197"/>
                    </a:cubicBezTo>
                    <a:cubicBezTo>
                      <a:pt x="191" y="200"/>
                      <a:pt x="195" y="201"/>
                      <a:pt x="196" y="204"/>
                    </a:cubicBezTo>
                    <a:cubicBezTo>
                      <a:pt x="197" y="208"/>
                      <a:pt x="199" y="213"/>
                      <a:pt x="196" y="217"/>
                    </a:cubicBezTo>
                    <a:cubicBezTo>
                      <a:pt x="193" y="221"/>
                      <a:pt x="185" y="219"/>
                      <a:pt x="182" y="221"/>
                    </a:cubicBezTo>
                    <a:cubicBezTo>
                      <a:pt x="180" y="223"/>
                      <a:pt x="181" y="224"/>
                      <a:pt x="182" y="226"/>
                    </a:cubicBezTo>
                    <a:cubicBezTo>
                      <a:pt x="184" y="229"/>
                      <a:pt x="189" y="230"/>
                      <a:pt x="191" y="233"/>
                    </a:cubicBezTo>
                    <a:cubicBezTo>
                      <a:pt x="192" y="235"/>
                      <a:pt x="190" y="238"/>
                      <a:pt x="191" y="241"/>
                    </a:cubicBezTo>
                    <a:cubicBezTo>
                      <a:pt x="192" y="243"/>
                      <a:pt x="194" y="243"/>
                      <a:pt x="196" y="245"/>
                    </a:cubicBezTo>
                    <a:cubicBezTo>
                      <a:pt x="197" y="247"/>
                      <a:pt x="196" y="250"/>
                      <a:pt x="197" y="252"/>
                    </a:cubicBezTo>
                    <a:cubicBezTo>
                      <a:pt x="199" y="255"/>
                      <a:pt x="202" y="254"/>
                      <a:pt x="203" y="257"/>
                    </a:cubicBezTo>
                    <a:cubicBezTo>
                      <a:pt x="204" y="259"/>
                      <a:pt x="202" y="263"/>
                      <a:pt x="202" y="266"/>
                    </a:cubicBezTo>
                    <a:cubicBezTo>
                      <a:pt x="203" y="268"/>
                      <a:pt x="205" y="268"/>
                      <a:pt x="207" y="269"/>
                    </a:cubicBezTo>
                    <a:cubicBezTo>
                      <a:pt x="208" y="270"/>
                      <a:pt x="211" y="273"/>
                      <a:pt x="213" y="272"/>
                    </a:cubicBezTo>
                    <a:cubicBezTo>
                      <a:pt x="214" y="271"/>
                      <a:pt x="210" y="267"/>
                      <a:pt x="213" y="265"/>
                    </a:cubicBezTo>
                    <a:cubicBezTo>
                      <a:pt x="216" y="264"/>
                      <a:pt x="222" y="264"/>
                      <a:pt x="225" y="266"/>
                    </a:cubicBezTo>
                    <a:cubicBezTo>
                      <a:pt x="227" y="268"/>
                      <a:pt x="226" y="272"/>
                      <a:pt x="224" y="274"/>
                    </a:cubicBezTo>
                    <a:cubicBezTo>
                      <a:pt x="223" y="276"/>
                      <a:pt x="219" y="274"/>
                      <a:pt x="218" y="276"/>
                    </a:cubicBezTo>
                    <a:cubicBezTo>
                      <a:pt x="216" y="277"/>
                      <a:pt x="216" y="280"/>
                      <a:pt x="218" y="282"/>
                    </a:cubicBezTo>
                    <a:cubicBezTo>
                      <a:pt x="219" y="284"/>
                      <a:pt x="223" y="284"/>
                      <a:pt x="225" y="286"/>
                    </a:cubicBezTo>
                    <a:cubicBezTo>
                      <a:pt x="226" y="288"/>
                      <a:pt x="225" y="290"/>
                      <a:pt x="224" y="292"/>
                    </a:cubicBezTo>
                    <a:cubicBezTo>
                      <a:pt x="223" y="293"/>
                      <a:pt x="221" y="292"/>
                      <a:pt x="220" y="294"/>
                    </a:cubicBezTo>
                    <a:cubicBezTo>
                      <a:pt x="219" y="296"/>
                      <a:pt x="221" y="300"/>
                      <a:pt x="220" y="302"/>
                    </a:cubicBezTo>
                    <a:cubicBezTo>
                      <a:pt x="219" y="305"/>
                      <a:pt x="217" y="306"/>
                      <a:pt x="214" y="306"/>
                    </a:cubicBezTo>
                    <a:cubicBezTo>
                      <a:pt x="211" y="307"/>
                      <a:pt x="207" y="306"/>
                      <a:pt x="204" y="307"/>
                    </a:cubicBezTo>
                    <a:cubicBezTo>
                      <a:pt x="201" y="308"/>
                      <a:pt x="200" y="309"/>
                      <a:pt x="197" y="311"/>
                    </a:cubicBezTo>
                    <a:cubicBezTo>
                      <a:pt x="194" y="313"/>
                      <a:pt x="191" y="317"/>
                      <a:pt x="187" y="319"/>
                    </a:cubicBezTo>
                    <a:cubicBezTo>
                      <a:pt x="183" y="320"/>
                      <a:pt x="179" y="321"/>
                      <a:pt x="174" y="321"/>
                    </a:cubicBezTo>
                    <a:cubicBezTo>
                      <a:pt x="170" y="322"/>
                      <a:pt x="165" y="321"/>
                      <a:pt x="161" y="320"/>
                    </a:cubicBezTo>
                    <a:cubicBezTo>
                      <a:pt x="157" y="319"/>
                      <a:pt x="155" y="316"/>
                      <a:pt x="151" y="315"/>
                    </a:cubicBezTo>
                    <a:cubicBezTo>
                      <a:pt x="147" y="314"/>
                      <a:pt x="142" y="314"/>
                      <a:pt x="139" y="314"/>
                    </a:cubicBezTo>
                    <a:cubicBezTo>
                      <a:pt x="136" y="313"/>
                      <a:pt x="135" y="312"/>
                      <a:pt x="134" y="311"/>
                    </a:cubicBezTo>
                    <a:cubicBezTo>
                      <a:pt x="132" y="310"/>
                      <a:pt x="132" y="308"/>
                      <a:pt x="134" y="306"/>
                    </a:cubicBezTo>
                    <a:cubicBezTo>
                      <a:pt x="135" y="304"/>
                      <a:pt x="139" y="301"/>
                      <a:pt x="142" y="299"/>
                    </a:cubicBezTo>
                    <a:cubicBezTo>
                      <a:pt x="145" y="297"/>
                      <a:pt x="151" y="295"/>
                      <a:pt x="151" y="292"/>
                    </a:cubicBezTo>
                    <a:cubicBezTo>
                      <a:pt x="151" y="288"/>
                      <a:pt x="146" y="286"/>
                      <a:pt x="143" y="285"/>
                    </a:cubicBezTo>
                    <a:cubicBezTo>
                      <a:pt x="140" y="283"/>
                      <a:pt x="137" y="282"/>
                      <a:pt x="134" y="284"/>
                    </a:cubicBezTo>
                    <a:cubicBezTo>
                      <a:pt x="131" y="285"/>
                      <a:pt x="133" y="292"/>
                      <a:pt x="128" y="294"/>
                    </a:cubicBezTo>
                    <a:cubicBezTo>
                      <a:pt x="124" y="295"/>
                      <a:pt x="116" y="291"/>
                      <a:pt x="113" y="293"/>
                    </a:cubicBezTo>
                    <a:cubicBezTo>
                      <a:pt x="109" y="295"/>
                      <a:pt x="115" y="301"/>
                      <a:pt x="111" y="303"/>
                    </a:cubicBezTo>
                    <a:cubicBezTo>
                      <a:pt x="108" y="305"/>
                      <a:pt x="100" y="301"/>
                      <a:pt x="97" y="302"/>
                    </a:cubicBezTo>
                    <a:cubicBezTo>
                      <a:pt x="93" y="303"/>
                      <a:pt x="92" y="305"/>
                      <a:pt x="92" y="307"/>
                    </a:cubicBezTo>
                    <a:cubicBezTo>
                      <a:pt x="91" y="309"/>
                      <a:pt x="93" y="311"/>
                      <a:pt x="95" y="312"/>
                    </a:cubicBezTo>
                    <a:cubicBezTo>
                      <a:pt x="96" y="313"/>
                      <a:pt x="100" y="312"/>
                      <a:pt x="100" y="314"/>
                    </a:cubicBezTo>
                    <a:cubicBezTo>
                      <a:pt x="101" y="316"/>
                      <a:pt x="100" y="320"/>
                      <a:pt x="98" y="322"/>
                    </a:cubicBezTo>
                    <a:cubicBezTo>
                      <a:pt x="95" y="324"/>
                      <a:pt x="91" y="324"/>
                      <a:pt x="88" y="325"/>
                    </a:cubicBezTo>
                    <a:cubicBezTo>
                      <a:pt x="86" y="326"/>
                      <a:pt x="85" y="325"/>
                      <a:pt x="84" y="328"/>
                    </a:cubicBezTo>
                    <a:cubicBezTo>
                      <a:pt x="84" y="331"/>
                      <a:pt x="86" y="336"/>
                      <a:pt x="85" y="340"/>
                    </a:cubicBezTo>
                    <a:cubicBezTo>
                      <a:pt x="84" y="343"/>
                      <a:pt x="82" y="345"/>
                      <a:pt x="79" y="346"/>
                    </a:cubicBezTo>
                    <a:cubicBezTo>
                      <a:pt x="76" y="347"/>
                      <a:pt x="72" y="346"/>
                      <a:pt x="68" y="346"/>
                    </a:cubicBezTo>
                    <a:cubicBezTo>
                      <a:pt x="65" y="346"/>
                      <a:pt x="61" y="343"/>
                      <a:pt x="59" y="346"/>
                    </a:cubicBezTo>
                    <a:cubicBezTo>
                      <a:pt x="56" y="348"/>
                      <a:pt x="57" y="353"/>
                      <a:pt x="56" y="356"/>
                    </a:cubicBezTo>
                    <a:cubicBezTo>
                      <a:pt x="55" y="358"/>
                      <a:pt x="54" y="359"/>
                      <a:pt x="52" y="361"/>
                    </a:cubicBezTo>
                    <a:cubicBezTo>
                      <a:pt x="49" y="362"/>
                      <a:pt x="49" y="365"/>
                      <a:pt x="44" y="363"/>
                    </a:cubicBezTo>
                    <a:cubicBezTo>
                      <a:pt x="40" y="361"/>
                      <a:pt x="32" y="352"/>
                      <a:pt x="28" y="350"/>
                    </a:cubicBezTo>
                    <a:lnTo>
                      <a:pt x="28" y="350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cubicBezTo>
                      <a:pt x="29" y="345"/>
                      <a:pt x="30" y="341"/>
                      <a:pt x="31" y="338"/>
                    </a:cubicBezTo>
                    <a:cubicBezTo>
                      <a:pt x="33" y="331"/>
                      <a:pt x="33" y="331"/>
                      <a:pt x="31" y="327"/>
                    </a:cubicBezTo>
                    <a:cubicBezTo>
                      <a:pt x="30" y="326"/>
                      <a:pt x="29" y="324"/>
                      <a:pt x="27" y="323"/>
                    </a:cubicBezTo>
                    <a:lnTo>
                      <a:pt x="22" y="319"/>
                    </a:lnTo>
                    <a:lnTo>
                      <a:pt x="23" y="313"/>
                    </a:lnTo>
                    <a:cubicBezTo>
                      <a:pt x="24" y="312"/>
                      <a:pt x="25" y="311"/>
                      <a:pt x="24" y="310"/>
                    </a:cubicBezTo>
                    <a:cubicBezTo>
                      <a:pt x="24" y="308"/>
                      <a:pt x="23" y="306"/>
                      <a:pt x="21" y="304"/>
                    </a:cubicBezTo>
                    <a:lnTo>
                      <a:pt x="19" y="301"/>
                    </a:lnTo>
                    <a:lnTo>
                      <a:pt x="18" y="298"/>
                    </a:lnTo>
                    <a:cubicBezTo>
                      <a:pt x="18" y="295"/>
                      <a:pt x="18" y="290"/>
                      <a:pt x="15" y="288"/>
                    </a:cubicBezTo>
                    <a:cubicBezTo>
                      <a:pt x="14" y="286"/>
                      <a:pt x="11" y="285"/>
                      <a:pt x="9" y="285"/>
                    </a:cubicBezTo>
                    <a:lnTo>
                      <a:pt x="0" y="282"/>
                    </a:lnTo>
                    <a:lnTo>
                      <a:pt x="4" y="279"/>
                    </a:lnTo>
                    <a:cubicBezTo>
                      <a:pt x="7" y="278"/>
                      <a:pt x="9" y="278"/>
                      <a:pt x="9" y="276"/>
                    </a:cubicBezTo>
                    <a:cubicBezTo>
                      <a:pt x="9" y="274"/>
                      <a:pt x="7" y="273"/>
                      <a:pt x="5" y="271"/>
                    </a:cubicBezTo>
                    <a:lnTo>
                      <a:pt x="0" y="265"/>
                    </a:lnTo>
                    <a:lnTo>
                      <a:pt x="5" y="261"/>
                    </a:lnTo>
                    <a:cubicBezTo>
                      <a:pt x="8" y="260"/>
                      <a:pt x="10" y="259"/>
                      <a:pt x="10" y="257"/>
                    </a:cubicBezTo>
                    <a:cubicBezTo>
                      <a:pt x="11" y="255"/>
                      <a:pt x="9" y="253"/>
                      <a:pt x="7" y="252"/>
                    </a:cubicBezTo>
                    <a:lnTo>
                      <a:pt x="3" y="246"/>
                    </a:lnTo>
                    <a:lnTo>
                      <a:pt x="7" y="227"/>
                    </a:lnTo>
                    <a:lnTo>
                      <a:pt x="14" y="226"/>
                    </a:lnTo>
                    <a:cubicBezTo>
                      <a:pt x="16" y="226"/>
                      <a:pt x="18" y="226"/>
                      <a:pt x="20" y="225"/>
                    </a:cubicBezTo>
                    <a:cubicBezTo>
                      <a:pt x="21" y="223"/>
                      <a:pt x="20" y="221"/>
                      <a:pt x="19" y="219"/>
                    </a:cubicBezTo>
                    <a:lnTo>
                      <a:pt x="18" y="212"/>
                    </a:lnTo>
                    <a:lnTo>
                      <a:pt x="25" y="209"/>
                    </a:lnTo>
                    <a:cubicBezTo>
                      <a:pt x="28" y="208"/>
                      <a:pt x="31" y="208"/>
                      <a:pt x="32" y="206"/>
                    </a:cubicBezTo>
                    <a:cubicBezTo>
                      <a:pt x="34" y="202"/>
                      <a:pt x="31" y="198"/>
                      <a:pt x="29" y="194"/>
                    </a:cubicBezTo>
                    <a:cubicBezTo>
                      <a:pt x="28" y="193"/>
                      <a:pt x="26" y="192"/>
                      <a:pt x="25" y="190"/>
                    </a:cubicBezTo>
                    <a:lnTo>
                      <a:pt x="18" y="184"/>
                    </a:lnTo>
                    <a:lnTo>
                      <a:pt x="21" y="174"/>
                    </a:lnTo>
                    <a:lnTo>
                      <a:pt x="23" y="172"/>
                    </a:lnTo>
                    <a:cubicBezTo>
                      <a:pt x="25" y="170"/>
                      <a:pt x="28" y="168"/>
                      <a:pt x="28" y="165"/>
                    </a:cubicBezTo>
                    <a:cubicBezTo>
                      <a:pt x="28" y="163"/>
                      <a:pt x="25" y="162"/>
                      <a:pt x="23" y="160"/>
                    </a:cubicBezTo>
                    <a:lnTo>
                      <a:pt x="20" y="157"/>
                    </a:lnTo>
                    <a:lnTo>
                      <a:pt x="18" y="144"/>
                    </a:lnTo>
                    <a:lnTo>
                      <a:pt x="20" y="137"/>
                    </a:lnTo>
                    <a:cubicBezTo>
                      <a:pt x="22" y="134"/>
                      <a:pt x="24" y="132"/>
                      <a:pt x="24" y="129"/>
                    </a:cubicBezTo>
                    <a:cubicBezTo>
                      <a:pt x="24" y="127"/>
                      <a:pt x="22" y="126"/>
                      <a:pt x="20" y="125"/>
                    </a:cubicBezTo>
                    <a:lnTo>
                      <a:pt x="17" y="123"/>
                    </a:lnTo>
                    <a:lnTo>
                      <a:pt x="17" y="106"/>
                    </a:lnTo>
                    <a:lnTo>
                      <a:pt x="18" y="104"/>
                    </a:lnTo>
                    <a:cubicBezTo>
                      <a:pt x="20" y="101"/>
                      <a:pt x="20" y="99"/>
                      <a:pt x="22" y="93"/>
                    </a:cubicBezTo>
                    <a:cubicBezTo>
                      <a:pt x="20" y="91"/>
                      <a:pt x="18" y="90"/>
                      <a:pt x="14" y="88"/>
                    </a:cubicBezTo>
                    <a:lnTo>
                      <a:pt x="11" y="8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9">
                <a:extLst>
                  <a:ext uri="{FF2B5EF4-FFF2-40B4-BE49-F238E27FC236}">
                    <a16:creationId xmlns:a16="http://schemas.microsoft.com/office/drawing/2014/main" id="{839470DF-0DDA-409B-AFC2-04DE762F3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0169234" y="8029334"/>
                <a:ext cx="1773303" cy="1666957"/>
              </a:xfrm>
              <a:custGeom>
                <a:avLst/>
                <a:gdLst/>
                <a:ahLst/>
                <a:cxnLst>
                  <a:cxn ang="0">
                    <a:pos x="210" y="238"/>
                  </a:cxn>
                  <a:cxn ang="0">
                    <a:pos x="199" y="253"/>
                  </a:cxn>
                  <a:cxn ang="0">
                    <a:pos x="167" y="264"/>
                  </a:cxn>
                  <a:cxn ang="0">
                    <a:pos x="160" y="247"/>
                  </a:cxn>
                  <a:cxn ang="0">
                    <a:pos x="142" y="251"/>
                  </a:cxn>
                  <a:cxn ang="0">
                    <a:pos x="120" y="238"/>
                  </a:cxn>
                  <a:cxn ang="0">
                    <a:pos x="111" y="226"/>
                  </a:cxn>
                  <a:cxn ang="0">
                    <a:pos x="92" y="218"/>
                  </a:cxn>
                  <a:cxn ang="0">
                    <a:pos x="77" y="201"/>
                  </a:cxn>
                  <a:cxn ang="0">
                    <a:pos x="49" y="182"/>
                  </a:cxn>
                  <a:cxn ang="0">
                    <a:pos x="35" y="183"/>
                  </a:cxn>
                  <a:cxn ang="0">
                    <a:pos x="19" y="162"/>
                  </a:cxn>
                  <a:cxn ang="0">
                    <a:pos x="10" y="145"/>
                  </a:cxn>
                  <a:cxn ang="0">
                    <a:pos x="1" y="126"/>
                  </a:cxn>
                  <a:cxn ang="0">
                    <a:pos x="15" y="120"/>
                  </a:cxn>
                  <a:cxn ang="0">
                    <a:pos x="27" y="106"/>
                  </a:cxn>
                  <a:cxn ang="0">
                    <a:pos x="43" y="112"/>
                  </a:cxn>
                  <a:cxn ang="0">
                    <a:pos x="55" y="91"/>
                  </a:cxn>
                  <a:cxn ang="0">
                    <a:pos x="58" y="79"/>
                  </a:cxn>
                  <a:cxn ang="0">
                    <a:pos x="79" y="80"/>
                  </a:cxn>
                  <a:cxn ang="0">
                    <a:pos x="98" y="86"/>
                  </a:cxn>
                  <a:cxn ang="0">
                    <a:pos x="109" y="106"/>
                  </a:cxn>
                  <a:cxn ang="0">
                    <a:pos x="128" y="107"/>
                  </a:cxn>
                  <a:cxn ang="0">
                    <a:pos x="128" y="83"/>
                  </a:cxn>
                  <a:cxn ang="0">
                    <a:pos x="131" y="67"/>
                  </a:cxn>
                  <a:cxn ang="0">
                    <a:pos x="151" y="71"/>
                  </a:cxn>
                  <a:cxn ang="0">
                    <a:pos x="140" y="44"/>
                  </a:cxn>
                  <a:cxn ang="0">
                    <a:pos x="147" y="27"/>
                  </a:cxn>
                  <a:cxn ang="0">
                    <a:pos x="170" y="12"/>
                  </a:cxn>
                  <a:cxn ang="0">
                    <a:pos x="179" y="4"/>
                  </a:cxn>
                  <a:cxn ang="0">
                    <a:pos x="196" y="21"/>
                  </a:cxn>
                  <a:cxn ang="0">
                    <a:pos x="224" y="40"/>
                  </a:cxn>
                  <a:cxn ang="0">
                    <a:pos x="235" y="48"/>
                  </a:cxn>
                  <a:cxn ang="0">
                    <a:pos x="228" y="81"/>
                  </a:cxn>
                  <a:cxn ang="0">
                    <a:pos x="226" y="101"/>
                  </a:cxn>
                  <a:cxn ang="0">
                    <a:pos x="225" y="132"/>
                  </a:cxn>
                  <a:cxn ang="0">
                    <a:pos x="218" y="145"/>
                  </a:cxn>
                  <a:cxn ang="0">
                    <a:pos x="203" y="173"/>
                  </a:cxn>
                  <a:cxn ang="0">
                    <a:pos x="191" y="189"/>
                  </a:cxn>
                  <a:cxn ang="0">
                    <a:pos x="191" y="210"/>
                  </a:cxn>
                  <a:cxn ang="0">
                    <a:pos x="211" y="225"/>
                  </a:cxn>
                  <a:cxn ang="0">
                    <a:pos x="177" y="1"/>
                  </a:cxn>
                  <a:cxn ang="0">
                    <a:pos x="58" y="76"/>
                  </a:cxn>
                  <a:cxn ang="0">
                    <a:pos x="57" y="76"/>
                  </a:cxn>
                </a:cxnLst>
                <a:rect l="0" t="0" r="r" b="b"/>
                <a:pathLst>
                  <a:path w="241" h="266">
                    <a:moveTo>
                      <a:pt x="220" y="231"/>
                    </a:moveTo>
                    <a:cubicBezTo>
                      <a:pt x="224" y="234"/>
                      <a:pt x="227" y="237"/>
                      <a:pt x="224" y="238"/>
                    </a:cubicBezTo>
                    <a:cubicBezTo>
                      <a:pt x="221" y="239"/>
                      <a:pt x="213" y="236"/>
                      <a:pt x="210" y="238"/>
                    </a:cubicBezTo>
                    <a:cubicBezTo>
                      <a:pt x="206" y="240"/>
                      <a:pt x="209" y="244"/>
                      <a:pt x="208" y="246"/>
                    </a:cubicBezTo>
                    <a:cubicBezTo>
                      <a:pt x="206" y="247"/>
                      <a:pt x="205" y="244"/>
                      <a:pt x="203" y="246"/>
                    </a:cubicBezTo>
                    <a:cubicBezTo>
                      <a:pt x="201" y="247"/>
                      <a:pt x="204" y="252"/>
                      <a:pt x="199" y="253"/>
                    </a:cubicBezTo>
                    <a:cubicBezTo>
                      <a:pt x="195" y="254"/>
                      <a:pt x="185" y="250"/>
                      <a:pt x="181" y="253"/>
                    </a:cubicBezTo>
                    <a:cubicBezTo>
                      <a:pt x="177" y="255"/>
                      <a:pt x="184" y="261"/>
                      <a:pt x="180" y="264"/>
                    </a:cubicBezTo>
                    <a:cubicBezTo>
                      <a:pt x="177" y="266"/>
                      <a:pt x="171" y="265"/>
                      <a:pt x="167" y="264"/>
                    </a:cubicBezTo>
                    <a:cubicBezTo>
                      <a:pt x="163" y="263"/>
                      <a:pt x="160" y="260"/>
                      <a:pt x="160" y="257"/>
                    </a:cubicBezTo>
                    <a:cubicBezTo>
                      <a:pt x="159" y="255"/>
                      <a:pt x="165" y="258"/>
                      <a:pt x="166" y="255"/>
                    </a:cubicBezTo>
                    <a:cubicBezTo>
                      <a:pt x="166" y="253"/>
                      <a:pt x="163" y="249"/>
                      <a:pt x="160" y="247"/>
                    </a:cubicBezTo>
                    <a:cubicBezTo>
                      <a:pt x="157" y="246"/>
                      <a:pt x="153" y="249"/>
                      <a:pt x="150" y="248"/>
                    </a:cubicBezTo>
                    <a:cubicBezTo>
                      <a:pt x="147" y="248"/>
                      <a:pt x="146" y="243"/>
                      <a:pt x="144" y="244"/>
                    </a:cubicBezTo>
                    <a:cubicBezTo>
                      <a:pt x="142" y="245"/>
                      <a:pt x="146" y="250"/>
                      <a:pt x="142" y="251"/>
                    </a:cubicBezTo>
                    <a:cubicBezTo>
                      <a:pt x="139" y="252"/>
                      <a:pt x="130" y="252"/>
                      <a:pt x="127" y="250"/>
                    </a:cubicBezTo>
                    <a:cubicBezTo>
                      <a:pt x="123" y="247"/>
                      <a:pt x="127" y="241"/>
                      <a:pt x="126" y="238"/>
                    </a:cubicBezTo>
                    <a:cubicBezTo>
                      <a:pt x="124" y="236"/>
                      <a:pt x="122" y="239"/>
                      <a:pt x="120" y="238"/>
                    </a:cubicBezTo>
                    <a:cubicBezTo>
                      <a:pt x="118" y="237"/>
                      <a:pt x="117" y="236"/>
                      <a:pt x="115" y="235"/>
                    </a:cubicBezTo>
                    <a:cubicBezTo>
                      <a:pt x="114" y="234"/>
                      <a:pt x="112" y="234"/>
                      <a:pt x="111" y="232"/>
                    </a:cubicBezTo>
                    <a:cubicBezTo>
                      <a:pt x="110" y="231"/>
                      <a:pt x="113" y="227"/>
                      <a:pt x="111" y="226"/>
                    </a:cubicBezTo>
                    <a:cubicBezTo>
                      <a:pt x="109" y="225"/>
                      <a:pt x="105" y="227"/>
                      <a:pt x="103" y="226"/>
                    </a:cubicBezTo>
                    <a:cubicBezTo>
                      <a:pt x="101" y="225"/>
                      <a:pt x="101" y="223"/>
                      <a:pt x="99" y="222"/>
                    </a:cubicBezTo>
                    <a:cubicBezTo>
                      <a:pt x="98" y="220"/>
                      <a:pt x="95" y="220"/>
                      <a:pt x="92" y="218"/>
                    </a:cubicBezTo>
                    <a:cubicBezTo>
                      <a:pt x="90" y="217"/>
                      <a:pt x="88" y="215"/>
                      <a:pt x="86" y="213"/>
                    </a:cubicBezTo>
                    <a:cubicBezTo>
                      <a:pt x="84" y="211"/>
                      <a:pt x="83" y="208"/>
                      <a:pt x="82" y="206"/>
                    </a:cubicBezTo>
                    <a:cubicBezTo>
                      <a:pt x="80" y="204"/>
                      <a:pt x="79" y="202"/>
                      <a:pt x="77" y="201"/>
                    </a:cubicBezTo>
                    <a:cubicBezTo>
                      <a:pt x="75" y="200"/>
                      <a:pt x="72" y="202"/>
                      <a:pt x="71" y="200"/>
                    </a:cubicBezTo>
                    <a:cubicBezTo>
                      <a:pt x="69" y="199"/>
                      <a:pt x="75" y="199"/>
                      <a:pt x="72" y="195"/>
                    </a:cubicBezTo>
                    <a:cubicBezTo>
                      <a:pt x="68" y="192"/>
                      <a:pt x="55" y="183"/>
                      <a:pt x="49" y="182"/>
                    </a:cubicBezTo>
                    <a:cubicBezTo>
                      <a:pt x="44" y="181"/>
                      <a:pt x="51" y="187"/>
                      <a:pt x="49" y="189"/>
                    </a:cubicBezTo>
                    <a:cubicBezTo>
                      <a:pt x="48" y="191"/>
                      <a:pt x="45" y="191"/>
                      <a:pt x="43" y="190"/>
                    </a:cubicBezTo>
                    <a:cubicBezTo>
                      <a:pt x="40" y="189"/>
                      <a:pt x="37" y="185"/>
                      <a:pt x="35" y="183"/>
                    </a:cubicBezTo>
                    <a:cubicBezTo>
                      <a:pt x="33" y="180"/>
                      <a:pt x="35" y="178"/>
                      <a:pt x="33" y="175"/>
                    </a:cubicBezTo>
                    <a:cubicBezTo>
                      <a:pt x="31" y="172"/>
                      <a:pt x="27" y="168"/>
                      <a:pt x="25" y="166"/>
                    </a:cubicBezTo>
                    <a:cubicBezTo>
                      <a:pt x="23" y="164"/>
                      <a:pt x="20" y="164"/>
                      <a:pt x="19" y="162"/>
                    </a:cubicBezTo>
                    <a:cubicBezTo>
                      <a:pt x="19" y="160"/>
                      <a:pt x="22" y="158"/>
                      <a:pt x="22" y="156"/>
                    </a:cubicBezTo>
                    <a:cubicBezTo>
                      <a:pt x="22" y="153"/>
                      <a:pt x="20" y="151"/>
                      <a:pt x="18" y="149"/>
                    </a:cubicBezTo>
                    <a:cubicBezTo>
                      <a:pt x="16" y="147"/>
                      <a:pt x="12" y="147"/>
                      <a:pt x="10" y="145"/>
                    </a:cubicBezTo>
                    <a:cubicBezTo>
                      <a:pt x="8" y="142"/>
                      <a:pt x="11" y="138"/>
                      <a:pt x="10" y="136"/>
                    </a:cubicBezTo>
                    <a:cubicBezTo>
                      <a:pt x="8" y="134"/>
                      <a:pt x="4" y="137"/>
                      <a:pt x="3" y="135"/>
                    </a:cubicBezTo>
                    <a:cubicBezTo>
                      <a:pt x="1" y="132"/>
                      <a:pt x="1" y="128"/>
                      <a:pt x="1" y="126"/>
                    </a:cubicBezTo>
                    <a:cubicBezTo>
                      <a:pt x="0" y="123"/>
                      <a:pt x="0" y="120"/>
                      <a:pt x="2" y="118"/>
                    </a:cubicBezTo>
                    <a:cubicBezTo>
                      <a:pt x="3" y="117"/>
                      <a:pt x="6" y="116"/>
                      <a:pt x="8" y="117"/>
                    </a:cubicBezTo>
                    <a:cubicBezTo>
                      <a:pt x="11" y="117"/>
                      <a:pt x="13" y="120"/>
                      <a:pt x="15" y="120"/>
                    </a:cubicBezTo>
                    <a:cubicBezTo>
                      <a:pt x="17" y="120"/>
                      <a:pt x="17" y="118"/>
                      <a:pt x="18" y="116"/>
                    </a:cubicBezTo>
                    <a:cubicBezTo>
                      <a:pt x="19" y="114"/>
                      <a:pt x="18" y="109"/>
                      <a:pt x="20" y="107"/>
                    </a:cubicBezTo>
                    <a:cubicBezTo>
                      <a:pt x="22" y="105"/>
                      <a:pt x="25" y="105"/>
                      <a:pt x="27" y="106"/>
                    </a:cubicBezTo>
                    <a:cubicBezTo>
                      <a:pt x="29" y="107"/>
                      <a:pt x="27" y="111"/>
                      <a:pt x="29" y="111"/>
                    </a:cubicBezTo>
                    <a:cubicBezTo>
                      <a:pt x="32" y="112"/>
                      <a:pt x="36" y="108"/>
                      <a:pt x="39" y="108"/>
                    </a:cubicBezTo>
                    <a:cubicBezTo>
                      <a:pt x="42" y="108"/>
                      <a:pt x="41" y="113"/>
                      <a:pt x="43" y="112"/>
                    </a:cubicBezTo>
                    <a:cubicBezTo>
                      <a:pt x="46" y="111"/>
                      <a:pt x="48" y="107"/>
                      <a:pt x="49" y="105"/>
                    </a:cubicBezTo>
                    <a:cubicBezTo>
                      <a:pt x="50" y="102"/>
                      <a:pt x="48" y="100"/>
                      <a:pt x="49" y="97"/>
                    </a:cubicBezTo>
                    <a:cubicBezTo>
                      <a:pt x="50" y="95"/>
                      <a:pt x="53" y="93"/>
                      <a:pt x="55" y="91"/>
                    </a:cubicBezTo>
                    <a:cubicBezTo>
                      <a:pt x="56" y="88"/>
                      <a:pt x="57" y="86"/>
                      <a:pt x="58" y="83"/>
                    </a:cubicBezTo>
                    <a:cubicBezTo>
                      <a:pt x="58" y="81"/>
                      <a:pt x="58" y="79"/>
                      <a:pt x="58" y="77"/>
                    </a:cubicBezTo>
                    <a:cubicBezTo>
                      <a:pt x="58" y="77"/>
                      <a:pt x="58" y="78"/>
                      <a:pt x="58" y="79"/>
                    </a:cubicBezTo>
                    <a:cubicBezTo>
                      <a:pt x="62" y="76"/>
                      <a:pt x="65" y="73"/>
                      <a:pt x="68" y="73"/>
                    </a:cubicBezTo>
                    <a:cubicBezTo>
                      <a:pt x="74" y="74"/>
                      <a:pt x="70" y="76"/>
                      <a:pt x="72" y="77"/>
                    </a:cubicBezTo>
                    <a:cubicBezTo>
                      <a:pt x="74" y="78"/>
                      <a:pt x="77" y="78"/>
                      <a:pt x="79" y="80"/>
                    </a:cubicBezTo>
                    <a:cubicBezTo>
                      <a:pt x="80" y="82"/>
                      <a:pt x="77" y="86"/>
                      <a:pt x="80" y="88"/>
                    </a:cubicBezTo>
                    <a:cubicBezTo>
                      <a:pt x="82" y="89"/>
                      <a:pt x="86" y="88"/>
                      <a:pt x="89" y="88"/>
                    </a:cubicBezTo>
                    <a:cubicBezTo>
                      <a:pt x="92" y="87"/>
                      <a:pt x="95" y="85"/>
                      <a:pt x="98" y="86"/>
                    </a:cubicBezTo>
                    <a:cubicBezTo>
                      <a:pt x="101" y="86"/>
                      <a:pt x="105" y="87"/>
                      <a:pt x="107" y="90"/>
                    </a:cubicBezTo>
                    <a:cubicBezTo>
                      <a:pt x="108" y="92"/>
                      <a:pt x="107" y="97"/>
                      <a:pt x="107" y="100"/>
                    </a:cubicBezTo>
                    <a:cubicBezTo>
                      <a:pt x="108" y="102"/>
                      <a:pt x="106" y="106"/>
                      <a:pt x="109" y="106"/>
                    </a:cubicBezTo>
                    <a:cubicBezTo>
                      <a:pt x="111" y="106"/>
                      <a:pt x="113" y="100"/>
                      <a:pt x="116" y="100"/>
                    </a:cubicBezTo>
                    <a:cubicBezTo>
                      <a:pt x="119" y="99"/>
                      <a:pt x="119" y="102"/>
                      <a:pt x="121" y="103"/>
                    </a:cubicBezTo>
                    <a:cubicBezTo>
                      <a:pt x="123" y="104"/>
                      <a:pt x="125" y="107"/>
                      <a:pt x="128" y="107"/>
                    </a:cubicBezTo>
                    <a:cubicBezTo>
                      <a:pt x="130" y="108"/>
                      <a:pt x="133" y="109"/>
                      <a:pt x="135" y="105"/>
                    </a:cubicBezTo>
                    <a:cubicBezTo>
                      <a:pt x="136" y="101"/>
                      <a:pt x="135" y="92"/>
                      <a:pt x="134" y="88"/>
                    </a:cubicBezTo>
                    <a:cubicBezTo>
                      <a:pt x="133" y="84"/>
                      <a:pt x="130" y="85"/>
                      <a:pt x="128" y="83"/>
                    </a:cubicBezTo>
                    <a:cubicBezTo>
                      <a:pt x="127" y="82"/>
                      <a:pt x="125" y="81"/>
                      <a:pt x="124" y="78"/>
                    </a:cubicBezTo>
                    <a:cubicBezTo>
                      <a:pt x="123" y="75"/>
                      <a:pt x="121" y="68"/>
                      <a:pt x="123" y="65"/>
                    </a:cubicBezTo>
                    <a:cubicBezTo>
                      <a:pt x="125" y="62"/>
                      <a:pt x="128" y="66"/>
                      <a:pt x="131" y="67"/>
                    </a:cubicBezTo>
                    <a:cubicBezTo>
                      <a:pt x="134" y="69"/>
                      <a:pt x="136" y="75"/>
                      <a:pt x="139" y="76"/>
                    </a:cubicBezTo>
                    <a:cubicBezTo>
                      <a:pt x="142" y="78"/>
                      <a:pt x="144" y="77"/>
                      <a:pt x="146" y="76"/>
                    </a:cubicBezTo>
                    <a:cubicBezTo>
                      <a:pt x="148" y="75"/>
                      <a:pt x="150" y="72"/>
                      <a:pt x="151" y="71"/>
                    </a:cubicBezTo>
                    <a:cubicBezTo>
                      <a:pt x="151" y="70"/>
                      <a:pt x="151" y="60"/>
                      <a:pt x="151" y="58"/>
                    </a:cubicBezTo>
                    <a:cubicBezTo>
                      <a:pt x="150" y="55"/>
                      <a:pt x="147" y="50"/>
                      <a:pt x="147" y="50"/>
                    </a:cubicBezTo>
                    <a:cubicBezTo>
                      <a:pt x="147" y="50"/>
                      <a:pt x="142" y="45"/>
                      <a:pt x="140" y="44"/>
                    </a:cubicBezTo>
                    <a:cubicBezTo>
                      <a:pt x="138" y="42"/>
                      <a:pt x="137" y="37"/>
                      <a:pt x="137" y="36"/>
                    </a:cubicBezTo>
                    <a:cubicBezTo>
                      <a:pt x="137" y="34"/>
                      <a:pt x="133" y="29"/>
                      <a:pt x="135" y="27"/>
                    </a:cubicBezTo>
                    <a:cubicBezTo>
                      <a:pt x="138" y="25"/>
                      <a:pt x="144" y="27"/>
                      <a:pt x="147" y="27"/>
                    </a:cubicBezTo>
                    <a:cubicBezTo>
                      <a:pt x="151" y="27"/>
                      <a:pt x="154" y="29"/>
                      <a:pt x="157" y="25"/>
                    </a:cubicBezTo>
                    <a:cubicBezTo>
                      <a:pt x="159" y="21"/>
                      <a:pt x="156" y="11"/>
                      <a:pt x="160" y="8"/>
                    </a:cubicBezTo>
                    <a:cubicBezTo>
                      <a:pt x="163" y="5"/>
                      <a:pt x="167" y="13"/>
                      <a:pt x="170" y="12"/>
                    </a:cubicBezTo>
                    <a:cubicBezTo>
                      <a:pt x="173" y="11"/>
                      <a:pt x="169" y="8"/>
                      <a:pt x="169" y="6"/>
                    </a:cubicBezTo>
                    <a:cubicBezTo>
                      <a:pt x="169" y="4"/>
                      <a:pt x="166" y="1"/>
                      <a:pt x="170" y="0"/>
                    </a:cubicBezTo>
                    <a:cubicBezTo>
                      <a:pt x="172" y="0"/>
                      <a:pt x="175" y="2"/>
                      <a:pt x="179" y="4"/>
                    </a:cubicBezTo>
                    <a:cubicBezTo>
                      <a:pt x="178" y="3"/>
                      <a:pt x="177" y="2"/>
                      <a:pt x="177" y="1"/>
                    </a:cubicBezTo>
                    <a:cubicBezTo>
                      <a:pt x="179" y="5"/>
                      <a:pt x="184" y="11"/>
                      <a:pt x="187" y="14"/>
                    </a:cubicBezTo>
                    <a:cubicBezTo>
                      <a:pt x="190" y="18"/>
                      <a:pt x="193" y="19"/>
                      <a:pt x="196" y="21"/>
                    </a:cubicBezTo>
                    <a:cubicBezTo>
                      <a:pt x="199" y="24"/>
                      <a:pt x="203" y="28"/>
                      <a:pt x="206" y="29"/>
                    </a:cubicBezTo>
                    <a:cubicBezTo>
                      <a:pt x="209" y="30"/>
                      <a:pt x="210" y="27"/>
                      <a:pt x="213" y="29"/>
                    </a:cubicBezTo>
                    <a:cubicBezTo>
                      <a:pt x="216" y="31"/>
                      <a:pt x="220" y="39"/>
                      <a:pt x="224" y="40"/>
                    </a:cubicBezTo>
                    <a:cubicBezTo>
                      <a:pt x="227" y="41"/>
                      <a:pt x="227" y="36"/>
                      <a:pt x="230" y="35"/>
                    </a:cubicBezTo>
                    <a:cubicBezTo>
                      <a:pt x="233" y="35"/>
                      <a:pt x="237" y="39"/>
                      <a:pt x="240" y="37"/>
                    </a:cubicBezTo>
                    <a:cubicBezTo>
                      <a:pt x="241" y="42"/>
                      <a:pt x="236" y="44"/>
                      <a:pt x="235" y="48"/>
                    </a:cubicBezTo>
                    <a:cubicBezTo>
                      <a:pt x="235" y="52"/>
                      <a:pt x="238" y="56"/>
                      <a:pt x="237" y="59"/>
                    </a:cubicBezTo>
                    <a:cubicBezTo>
                      <a:pt x="236" y="63"/>
                      <a:pt x="231" y="63"/>
                      <a:pt x="230" y="67"/>
                    </a:cubicBezTo>
                    <a:cubicBezTo>
                      <a:pt x="228" y="71"/>
                      <a:pt x="230" y="77"/>
                      <a:pt x="228" y="81"/>
                    </a:cubicBezTo>
                    <a:cubicBezTo>
                      <a:pt x="227" y="84"/>
                      <a:pt x="222" y="84"/>
                      <a:pt x="221" y="86"/>
                    </a:cubicBezTo>
                    <a:cubicBezTo>
                      <a:pt x="219" y="88"/>
                      <a:pt x="217" y="91"/>
                      <a:pt x="218" y="94"/>
                    </a:cubicBezTo>
                    <a:cubicBezTo>
                      <a:pt x="219" y="98"/>
                      <a:pt x="225" y="98"/>
                      <a:pt x="226" y="101"/>
                    </a:cubicBezTo>
                    <a:cubicBezTo>
                      <a:pt x="227" y="105"/>
                      <a:pt x="223" y="110"/>
                      <a:pt x="223" y="113"/>
                    </a:cubicBezTo>
                    <a:cubicBezTo>
                      <a:pt x="224" y="117"/>
                      <a:pt x="228" y="118"/>
                      <a:pt x="228" y="122"/>
                    </a:cubicBezTo>
                    <a:cubicBezTo>
                      <a:pt x="229" y="125"/>
                      <a:pt x="229" y="131"/>
                      <a:pt x="225" y="132"/>
                    </a:cubicBezTo>
                    <a:cubicBezTo>
                      <a:pt x="221" y="133"/>
                      <a:pt x="214" y="126"/>
                      <a:pt x="210" y="127"/>
                    </a:cubicBezTo>
                    <a:cubicBezTo>
                      <a:pt x="206" y="128"/>
                      <a:pt x="207" y="133"/>
                      <a:pt x="209" y="136"/>
                    </a:cubicBezTo>
                    <a:cubicBezTo>
                      <a:pt x="210" y="140"/>
                      <a:pt x="219" y="141"/>
                      <a:pt x="218" y="145"/>
                    </a:cubicBezTo>
                    <a:cubicBezTo>
                      <a:pt x="217" y="149"/>
                      <a:pt x="208" y="145"/>
                      <a:pt x="206" y="148"/>
                    </a:cubicBezTo>
                    <a:cubicBezTo>
                      <a:pt x="204" y="152"/>
                      <a:pt x="206" y="157"/>
                      <a:pt x="206" y="161"/>
                    </a:cubicBezTo>
                    <a:cubicBezTo>
                      <a:pt x="206" y="165"/>
                      <a:pt x="207" y="171"/>
                      <a:pt x="203" y="173"/>
                    </a:cubicBezTo>
                    <a:cubicBezTo>
                      <a:pt x="200" y="175"/>
                      <a:pt x="194" y="169"/>
                      <a:pt x="191" y="171"/>
                    </a:cubicBezTo>
                    <a:cubicBezTo>
                      <a:pt x="187" y="172"/>
                      <a:pt x="187" y="177"/>
                      <a:pt x="187" y="180"/>
                    </a:cubicBezTo>
                    <a:cubicBezTo>
                      <a:pt x="187" y="183"/>
                      <a:pt x="195" y="186"/>
                      <a:pt x="191" y="189"/>
                    </a:cubicBezTo>
                    <a:cubicBezTo>
                      <a:pt x="188" y="191"/>
                      <a:pt x="179" y="184"/>
                      <a:pt x="177" y="189"/>
                    </a:cubicBezTo>
                    <a:cubicBezTo>
                      <a:pt x="175" y="193"/>
                      <a:pt x="185" y="194"/>
                      <a:pt x="187" y="198"/>
                    </a:cubicBezTo>
                    <a:cubicBezTo>
                      <a:pt x="190" y="202"/>
                      <a:pt x="190" y="206"/>
                      <a:pt x="191" y="210"/>
                    </a:cubicBezTo>
                    <a:cubicBezTo>
                      <a:pt x="193" y="214"/>
                      <a:pt x="192" y="221"/>
                      <a:pt x="195" y="223"/>
                    </a:cubicBezTo>
                    <a:cubicBezTo>
                      <a:pt x="198" y="225"/>
                      <a:pt x="199" y="216"/>
                      <a:pt x="203" y="217"/>
                    </a:cubicBezTo>
                    <a:cubicBezTo>
                      <a:pt x="206" y="217"/>
                      <a:pt x="207" y="223"/>
                      <a:pt x="211" y="225"/>
                    </a:cubicBezTo>
                    <a:cubicBezTo>
                      <a:pt x="218" y="230"/>
                      <a:pt x="216" y="229"/>
                      <a:pt x="220" y="231"/>
                    </a:cubicBezTo>
                    <a:close/>
                    <a:moveTo>
                      <a:pt x="177" y="1"/>
                    </a:moveTo>
                    <a:cubicBezTo>
                      <a:pt x="177" y="1"/>
                      <a:pt x="177" y="1"/>
                      <a:pt x="177" y="1"/>
                    </a:cubicBezTo>
                    <a:cubicBezTo>
                      <a:pt x="177" y="1"/>
                      <a:pt x="177" y="1"/>
                      <a:pt x="177" y="1"/>
                    </a:cubicBezTo>
                    <a:close/>
                    <a:moveTo>
                      <a:pt x="58" y="77"/>
                    </a:moveTo>
                    <a:cubicBezTo>
                      <a:pt x="58" y="77"/>
                      <a:pt x="58" y="76"/>
                      <a:pt x="58" y="76"/>
                    </a:cubicBezTo>
                    <a:cubicBezTo>
                      <a:pt x="58" y="76"/>
                      <a:pt x="58" y="77"/>
                      <a:pt x="58" y="77"/>
                    </a:cubicBezTo>
                    <a:close/>
                    <a:moveTo>
                      <a:pt x="58" y="76"/>
                    </a:moveTo>
                    <a:cubicBezTo>
                      <a:pt x="58" y="76"/>
                      <a:pt x="58" y="76"/>
                      <a:pt x="57" y="76"/>
                    </a:cubicBezTo>
                    <a:cubicBezTo>
                      <a:pt x="58" y="76"/>
                      <a:pt x="58" y="76"/>
                      <a:pt x="58" y="7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F5CA9320-B092-4DAD-A384-C9F5B8B629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798856" y="10154109"/>
                <a:ext cx="1134704" cy="534684"/>
              </a:xfrm>
              <a:custGeom>
                <a:avLst/>
                <a:gdLst/>
                <a:ahLst/>
                <a:cxnLst>
                  <a:cxn ang="0">
                    <a:pos x="154" y="30"/>
                  </a:cxn>
                  <a:cxn ang="0">
                    <a:pos x="142" y="32"/>
                  </a:cxn>
                  <a:cxn ang="0">
                    <a:pos x="126" y="33"/>
                  </a:cxn>
                  <a:cxn ang="0">
                    <a:pos x="58" y="32"/>
                  </a:cxn>
                  <a:cxn ang="0">
                    <a:pos x="114" y="58"/>
                  </a:cxn>
                  <a:cxn ang="0">
                    <a:pos x="116" y="64"/>
                  </a:cxn>
                  <a:cxn ang="0">
                    <a:pos x="113" y="72"/>
                  </a:cxn>
                  <a:cxn ang="0">
                    <a:pos x="88" y="72"/>
                  </a:cxn>
                  <a:cxn ang="0">
                    <a:pos x="87" y="78"/>
                  </a:cxn>
                  <a:cxn ang="0">
                    <a:pos x="80" y="78"/>
                  </a:cxn>
                  <a:cxn ang="0">
                    <a:pos x="76" y="84"/>
                  </a:cxn>
                  <a:cxn ang="0">
                    <a:pos x="67" y="82"/>
                  </a:cxn>
                  <a:cxn ang="0">
                    <a:pos x="65" y="74"/>
                  </a:cxn>
                  <a:cxn ang="0">
                    <a:pos x="63" y="55"/>
                  </a:cxn>
                  <a:cxn ang="0">
                    <a:pos x="43" y="57"/>
                  </a:cxn>
                  <a:cxn ang="0">
                    <a:pos x="33" y="49"/>
                  </a:cxn>
                  <a:cxn ang="0">
                    <a:pos x="34" y="26"/>
                  </a:cxn>
                  <a:cxn ang="0">
                    <a:pos x="29" y="17"/>
                  </a:cxn>
                  <a:cxn ang="0">
                    <a:pos x="18" y="15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2" y="0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3" y="10"/>
                  </a:cxn>
                  <a:cxn ang="0">
                    <a:pos x="40" y="14"/>
                  </a:cxn>
                  <a:cxn ang="0">
                    <a:pos x="48" y="16"/>
                  </a:cxn>
                  <a:cxn ang="0">
                    <a:pos x="56" y="22"/>
                  </a:cxn>
                  <a:cxn ang="0">
                    <a:pos x="67" y="23"/>
                  </a:cxn>
                  <a:cxn ang="0">
                    <a:pos x="82" y="23"/>
                  </a:cxn>
                  <a:cxn ang="0">
                    <a:pos x="154" y="30"/>
                  </a:cxn>
                </a:cxnLst>
                <a:rect l="0" t="0" r="r" b="b"/>
                <a:pathLst>
                  <a:path w="154" h="85">
                    <a:moveTo>
                      <a:pt x="154" y="30"/>
                    </a:moveTo>
                    <a:cubicBezTo>
                      <a:pt x="150" y="31"/>
                      <a:pt x="147" y="31"/>
                      <a:pt x="142" y="32"/>
                    </a:cubicBezTo>
                    <a:cubicBezTo>
                      <a:pt x="138" y="34"/>
                      <a:pt x="131" y="32"/>
                      <a:pt x="126" y="33"/>
                    </a:cubicBezTo>
                    <a:cubicBezTo>
                      <a:pt x="122" y="34"/>
                      <a:pt x="69" y="32"/>
                      <a:pt x="58" y="32"/>
                    </a:cubicBezTo>
                    <a:cubicBezTo>
                      <a:pt x="60" y="49"/>
                      <a:pt x="114" y="54"/>
                      <a:pt x="114" y="58"/>
                    </a:cubicBezTo>
                    <a:cubicBezTo>
                      <a:pt x="114" y="62"/>
                      <a:pt x="116" y="62"/>
                      <a:pt x="116" y="64"/>
                    </a:cubicBezTo>
                    <a:cubicBezTo>
                      <a:pt x="116" y="67"/>
                      <a:pt x="119" y="70"/>
                      <a:pt x="113" y="72"/>
                    </a:cubicBezTo>
                    <a:cubicBezTo>
                      <a:pt x="108" y="73"/>
                      <a:pt x="93" y="71"/>
                      <a:pt x="88" y="72"/>
                    </a:cubicBezTo>
                    <a:cubicBezTo>
                      <a:pt x="83" y="73"/>
                      <a:pt x="89" y="76"/>
                      <a:pt x="87" y="78"/>
                    </a:cubicBezTo>
                    <a:cubicBezTo>
                      <a:pt x="85" y="79"/>
                      <a:pt x="82" y="76"/>
                      <a:pt x="80" y="78"/>
                    </a:cubicBezTo>
                    <a:cubicBezTo>
                      <a:pt x="77" y="79"/>
                      <a:pt x="79" y="83"/>
                      <a:pt x="76" y="84"/>
                    </a:cubicBezTo>
                    <a:cubicBezTo>
                      <a:pt x="74" y="85"/>
                      <a:pt x="69" y="84"/>
                      <a:pt x="67" y="82"/>
                    </a:cubicBezTo>
                    <a:cubicBezTo>
                      <a:pt x="65" y="80"/>
                      <a:pt x="65" y="79"/>
                      <a:pt x="65" y="74"/>
                    </a:cubicBezTo>
                    <a:cubicBezTo>
                      <a:pt x="64" y="70"/>
                      <a:pt x="69" y="60"/>
                      <a:pt x="63" y="55"/>
                    </a:cubicBezTo>
                    <a:cubicBezTo>
                      <a:pt x="58" y="51"/>
                      <a:pt x="48" y="58"/>
                      <a:pt x="43" y="57"/>
                    </a:cubicBezTo>
                    <a:cubicBezTo>
                      <a:pt x="38" y="56"/>
                      <a:pt x="35" y="54"/>
                      <a:pt x="33" y="49"/>
                    </a:cubicBezTo>
                    <a:cubicBezTo>
                      <a:pt x="32" y="43"/>
                      <a:pt x="35" y="31"/>
                      <a:pt x="34" y="26"/>
                    </a:cubicBezTo>
                    <a:cubicBezTo>
                      <a:pt x="34" y="20"/>
                      <a:pt x="32" y="19"/>
                      <a:pt x="29" y="17"/>
                    </a:cubicBezTo>
                    <a:cubicBezTo>
                      <a:pt x="26" y="15"/>
                      <a:pt x="23" y="18"/>
                      <a:pt x="18" y="15"/>
                    </a:cubicBezTo>
                    <a:cubicBezTo>
                      <a:pt x="13" y="12"/>
                      <a:pt x="5" y="7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5" y="1"/>
                      <a:pt x="9" y="0"/>
                      <a:pt x="12" y="0"/>
                    </a:cubicBezTo>
                    <a:cubicBezTo>
                      <a:pt x="19" y="1"/>
                      <a:pt x="15" y="5"/>
                      <a:pt x="18" y="7"/>
                    </a:cubicBezTo>
                    <a:cubicBezTo>
                      <a:pt x="20" y="8"/>
                      <a:pt x="23" y="8"/>
                      <a:pt x="25" y="8"/>
                    </a:cubicBezTo>
                    <a:cubicBezTo>
                      <a:pt x="28" y="9"/>
                      <a:pt x="31" y="9"/>
                      <a:pt x="33" y="10"/>
                    </a:cubicBezTo>
                    <a:cubicBezTo>
                      <a:pt x="36" y="11"/>
                      <a:pt x="38" y="13"/>
                      <a:pt x="40" y="14"/>
                    </a:cubicBezTo>
                    <a:cubicBezTo>
                      <a:pt x="43" y="15"/>
                      <a:pt x="46" y="18"/>
                      <a:pt x="48" y="16"/>
                    </a:cubicBezTo>
                    <a:cubicBezTo>
                      <a:pt x="52" y="20"/>
                      <a:pt x="52" y="21"/>
                      <a:pt x="56" y="22"/>
                    </a:cubicBezTo>
                    <a:cubicBezTo>
                      <a:pt x="59" y="23"/>
                      <a:pt x="63" y="22"/>
                      <a:pt x="67" y="23"/>
                    </a:cubicBezTo>
                    <a:cubicBezTo>
                      <a:pt x="72" y="23"/>
                      <a:pt x="68" y="22"/>
                      <a:pt x="82" y="23"/>
                    </a:cubicBezTo>
                    <a:cubicBezTo>
                      <a:pt x="97" y="25"/>
                      <a:pt x="140" y="25"/>
                      <a:pt x="154" y="3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id="{B3B1252F-AE84-4FB6-BA8D-5B62B15CB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58483" y="9602017"/>
                <a:ext cx="1037067" cy="734628"/>
              </a:xfrm>
              <a:custGeom>
                <a:avLst/>
                <a:gdLst/>
                <a:ahLst/>
                <a:cxnLst>
                  <a:cxn ang="0">
                    <a:pos x="141" y="53"/>
                  </a:cxn>
                  <a:cxn ang="0">
                    <a:pos x="131" y="59"/>
                  </a:cxn>
                  <a:cxn ang="0">
                    <a:pos x="128" y="68"/>
                  </a:cxn>
                  <a:cxn ang="0">
                    <a:pos x="125" y="78"/>
                  </a:cxn>
                  <a:cxn ang="0">
                    <a:pos x="117" y="88"/>
                  </a:cxn>
                  <a:cxn ang="0">
                    <a:pos x="114" y="96"/>
                  </a:cxn>
                  <a:cxn ang="0">
                    <a:pos x="104" y="105"/>
                  </a:cxn>
                  <a:cxn ang="0">
                    <a:pos x="91" y="114"/>
                  </a:cxn>
                  <a:cxn ang="0">
                    <a:pos x="89" y="115"/>
                  </a:cxn>
                  <a:cxn ang="0">
                    <a:pos x="17" y="108"/>
                  </a:cxn>
                  <a:cxn ang="0">
                    <a:pos x="20" y="109"/>
                  </a:cxn>
                  <a:cxn ang="0">
                    <a:pos x="18" y="97"/>
                  </a:cxn>
                  <a:cxn ang="0">
                    <a:pos x="25" y="94"/>
                  </a:cxn>
                  <a:cxn ang="0">
                    <a:pos x="27" y="81"/>
                  </a:cxn>
                  <a:cxn ang="0">
                    <a:pos x="18" y="76"/>
                  </a:cxn>
                  <a:cxn ang="0">
                    <a:pos x="16" y="68"/>
                  </a:cxn>
                  <a:cxn ang="0">
                    <a:pos x="8" y="65"/>
                  </a:cxn>
                  <a:cxn ang="0">
                    <a:pos x="4" y="60"/>
                  </a:cxn>
                  <a:cxn ang="0">
                    <a:pos x="19" y="56"/>
                  </a:cxn>
                  <a:cxn ang="0">
                    <a:pos x="4" y="40"/>
                  </a:cxn>
                  <a:cxn ang="0">
                    <a:pos x="6" y="33"/>
                  </a:cxn>
                  <a:cxn ang="0">
                    <a:pos x="11" y="27"/>
                  </a:cxn>
                  <a:cxn ang="0">
                    <a:pos x="12" y="9"/>
                  </a:cxn>
                  <a:cxn ang="0">
                    <a:pos x="18" y="2"/>
                  </a:cxn>
                  <a:cxn ang="0">
                    <a:pos x="39" y="1"/>
                  </a:cxn>
                  <a:cxn ang="0">
                    <a:pos x="40" y="6"/>
                  </a:cxn>
                  <a:cxn ang="0">
                    <a:pos x="34" y="11"/>
                  </a:cxn>
                  <a:cxn ang="0">
                    <a:pos x="35" y="20"/>
                  </a:cxn>
                  <a:cxn ang="0">
                    <a:pos x="41" y="20"/>
                  </a:cxn>
                  <a:cxn ang="0">
                    <a:pos x="45" y="26"/>
                  </a:cxn>
                  <a:cxn ang="0">
                    <a:pos x="44" y="32"/>
                  </a:cxn>
                  <a:cxn ang="0">
                    <a:pos x="53" y="45"/>
                  </a:cxn>
                  <a:cxn ang="0">
                    <a:pos x="59" y="51"/>
                  </a:cxn>
                  <a:cxn ang="0">
                    <a:pos x="63" y="57"/>
                  </a:cxn>
                  <a:cxn ang="0">
                    <a:pos x="71" y="58"/>
                  </a:cxn>
                  <a:cxn ang="0">
                    <a:pos x="79" y="51"/>
                  </a:cxn>
                  <a:cxn ang="0">
                    <a:pos x="80" y="44"/>
                  </a:cxn>
                  <a:cxn ang="0">
                    <a:pos x="86" y="39"/>
                  </a:cxn>
                  <a:cxn ang="0">
                    <a:pos x="91" y="43"/>
                  </a:cxn>
                  <a:cxn ang="0">
                    <a:pos x="107" y="40"/>
                  </a:cxn>
                  <a:cxn ang="0">
                    <a:pos x="111" y="47"/>
                  </a:cxn>
                  <a:cxn ang="0">
                    <a:pos x="118" y="56"/>
                  </a:cxn>
                  <a:cxn ang="0">
                    <a:pos x="128" y="53"/>
                  </a:cxn>
                  <a:cxn ang="0">
                    <a:pos x="141" y="53"/>
                  </a:cxn>
                  <a:cxn ang="0">
                    <a:pos x="1" y="62"/>
                  </a:cxn>
                  <a:cxn ang="0">
                    <a:pos x="1" y="62"/>
                  </a:cxn>
                </a:cxnLst>
                <a:rect l="0" t="0" r="r" b="b"/>
                <a:pathLst>
                  <a:path w="141" h="117">
                    <a:moveTo>
                      <a:pt x="141" y="53"/>
                    </a:moveTo>
                    <a:cubicBezTo>
                      <a:pt x="138" y="55"/>
                      <a:pt x="134" y="57"/>
                      <a:pt x="131" y="59"/>
                    </a:cubicBezTo>
                    <a:cubicBezTo>
                      <a:pt x="129" y="62"/>
                      <a:pt x="129" y="65"/>
                      <a:pt x="128" y="68"/>
                    </a:cubicBezTo>
                    <a:cubicBezTo>
                      <a:pt x="127" y="71"/>
                      <a:pt x="127" y="75"/>
                      <a:pt x="125" y="78"/>
                    </a:cubicBezTo>
                    <a:cubicBezTo>
                      <a:pt x="123" y="81"/>
                      <a:pt x="119" y="85"/>
                      <a:pt x="117" y="88"/>
                    </a:cubicBezTo>
                    <a:cubicBezTo>
                      <a:pt x="115" y="91"/>
                      <a:pt x="116" y="93"/>
                      <a:pt x="114" y="96"/>
                    </a:cubicBezTo>
                    <a:cubicBezTo>
                      <a:pt x="112" y="99"/>
                      <a:pt x="108" y="102"/>
                      <a:pt x="104" y="105"/>
                    </a:cubicBezTo>
                    <a:cubicBezTo>
                      <a:pt x="101" y="108"/>
                      <a:pt x="95" y="112"/>
                      <a:pt x="91" y="114"/>
                    </a:cubicBezTo>
                    <a:cubicBezTo>
                      <a:pt x="88" y="115"/>
                      <a:pt x="83" y="117"/>
                      <a:pt x="89" y="115"/>
                    </a:cubicBezTo>
                    <a:cubicBezTo>
                      <a:pt x="75" y="110"/>
                      <a:pt x="32" y="110"/>
                      <a:pt x="17" y="108"/>
                    </a:cubicBezTo>
                    <a:cubicBezTo>
                      <a:pt x="18" y="108"/>
                      <a:pt x="19" y="109"/>
                      <a:pt x="20" y="109"/>
                    </a:cubicBezTo>
                    <a:cubicBezTo>
                      <a:pt x="21" y="105"/>
                      <a:pt x="17" y="99"/>
                      <a:pt x="18" y="97"/>
                    </a:cubicBezTo>
                    <a:cubicBezTo>
                      <a:pt x="20" y="93"/>
                      <a:pt x="24" y="97"/>
                      <a:pt x="25" y="94"/>
                    </a:cubicBezTo>
                    <a:cubicBezTo>
                      <a:pt x="27" y="91"/>
                      <a:pt x="28" y="85"/>
                      <a:pt x="27" y="81"/>
                    </a:cubicBezTo>
                    <a:cubicBezTo>
                      <a:pt x="25" y="78"/>
                      <a:pt x="20" y="79"/>
                      <a:pt x="18" y="76"/>
                    </a:cubicBezTo>
                    <a:cubicBezTo>
                      <a:pt x="17" y="74"/>
                      <a:pt x="18" y="70"/>
                      <a:pt x="16" y="68"/>
                    </a:cubicBezTo>
                    <a:cubicBezTo>
                      <a:pt x="14" y="66"/>
                      <a:pt x="11" y="67"/>
                      <a:pt x="8" y="65"/>
                    </a:cubicBezTo>
                    <a:cubicBezTo>
                      <a:pt x="6" y="64"/>
                      <a:pt x="5" y="62"/>
                      <a:pt x="4" y="60"/>
                    </a:cubicBezTo>
                    <a:cubicBezTo>
                      <a:pt x="4" y="60"/>
                      <a:pt x="18" y="62"/>
                      <a:pt x="19" y="56"/>
                    </a:cubicBezTo>
                    <a:cubicBezTo>
                      <a:pt x="20" y="49"/>
                      <a:pt x="14" y="41"/>
                      <a:pt x="4" y="40"/>
                    </a:cubicBezTo>
                    <a:cubicBezTo>
                      <a:pt x="5" y="38"/>
                      <a:pt x="6" y="35"/>
                      <a:pt x="6" y="33"/>
                    </a:cubicBezTo>
                    <a:cubicBezTo>
                      <a:pt x="6" y="27"/>
                      <a:pt x="6" y="31"/>
                      <a:pt x="11" y="27"/>
                    </a:cubicBezTo>
                    <a:cubicBezTo>
                      <a:pt x="16" y="23"/>
                      <a:pt x="10" y="14"/>
                      <a:pt x="12" y="9"/>
                    </a:cubicBezTo>
                    <a:cubicBezTo>
                      <a:pt x="13" y="5"/>
                      <a:pt x="14" y="3"/>
                      <a:pt x="18" y="2"/>
                    </a:cubicBezTo>
                    <a:cubicBezTo>
                      <a:pt x="23" y="0"/>
                      <a:pt x="35" y="0"/>
                      <a:pt x="39" y="1"/>
                    </a:cubicBezTo>
                    <a:cubicBezTo>
                      <a:pt x="43" y="2"/>
                      <a:pt x="41" y="4"/>
                      <a:pt x="40" y="6"/>
                    </a:cubicBezTo>
                    <a:cubicBezTo>
                      <a:pt x="39" y="8"/>
                      <a:pt x="35" y="9"/>
                      <a:pt x="34" y="11"/>
                    </a:cubicBezTo>
                    <a:cubicBezTo>
                      <a:pt x="33" y="14"/>
                      <a:pt x="33" y="18"/>
                      <a:pt x="35" y="20"/>
                    </a:cubicBezTo>
                    <a:cubicBezTo>
                      <a:pt x="36" y="21"/>
                      <a:pt x="39" y="19"/>
                      <a:pt x="41" y="20"/>
                    </a:cubicBezTo>
                    <a:cubicBezTo>
                      <a:pt x="43" y="21"/>
                      <a:pt x="44" y="24"/>
                      <a:pt x="45" y="26"/>
                    </a:cubicBezTo>
                    <a:cubicBezTo>
                      <a:pt x="45" y="28"/>
                      <a:pt x="42" y="29"/>
                      <a:pt x="44" y="32"/>
                    </a:cubicBezTo>
                    <a:cubicBezTo>
                      <a:pt x="45" y="35"/>
                      <a:pt x="51" y="42"/>
                      <a:pt x="53" y="45"/>
                    </a:cubicBezTo>
                    <a:cubicBezTo>
                      <a:pt x="56" y="48"/>
                      <a:pt x="57" y="49"/>
                      <a:pt x="59" y="51"/>
                    </a:cubicBezTo>
                    <a:cubicBezTo>
                      <a:pt x="61" y="53"/>
                      <a:pt x="61" y="55"/>
                      <a:pt x="63" y="57"/>
                    </a:cubicBezTo>
                    <a:cubicBezTo>
                      <a:pt x="66" y="58"/>
                      <a:pt x="69" y="59"/>
                      <a:pt x="71" y="58"/>
                    </a:cubicBezTo>
                    <a:cubicBezTo>
                      <a:pt x="74" y="56"/>
                      <a:pt x="77" y="53"/>
                      <a:pt x="79" y="51"/>
                    </a:cubicBezTo>
                    <a:cubicBezTo>
                      <a:pt x="80" y="48"/>
                      <a:pt x="79" y="46"/>
                      <a:pt x="80" y="44"/>
                    </a:cubicBezTo>
                    <a:cubicBezTo>
                      <a:pt x="82" y="42"/>
                      <a:pt x="84" y="40"/>
                      <a:pt x="86" y="39"/>
                    </a:cubicBezTo>
                    <a:cubicBezTo>
                      <a:pt x="87" y="40"/>
                      <a:pt x="89" y="42"/>
                      <a:pt x="91" y="43"/>
                    </a:cubicBezTo>
                    <a:cubicBezTo>
                      <a:pt x="96" y="44"/>
                      <a:pt x="103" y="39"/>
                      <a:pt x="107" y="40"/>
                    </a:cubicBezTo>
                    <a:cubicBezTo>
                      <a:pt x="111" y="41"/>
                      <a:pt x="109" y="45"/>
                      <a:pt x="111" y="47"/>
                    </a:cubicBezTo>
                    <a:cubicBezTo>
                      <a:pt x="113" y="50"/>
                      <a:pt x="115" y="55"/>
                      <a:pt x="118" y="56"/>
                    </a:cubicBezTo>
                    <a:cubicBezTo>
                      <a:pt x="122" y="57"/>
                      <a:pt x="124" y="52"/>
                      <a:pt x="128" y="53"/>
                    </a:cubicBezTo>
                    <a:cubicBezTo>
                      <a:pt x="131" y="54"/>
                      <a:pt x="138" y="51"/>
                      <a:pt x="141" y="53"/>
                    </a:cubicBezTo>
                    <a:close/>
                    <a:moveTo>
                      <a:pt x="1" y="62"/>
                    </a:moveTo>
                    <a:cubicBezTo>
                      <a:pt x="0" y="62"/>
                      <a:pt x="0" y="62"/>
                      <a:pt x="1" y="6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id="{8276EFF6-7537-4AB2-904E-E4856DBE19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0512371" y="6981629"/>
                <a:ext cx="1074011" cy="1729861"/>
              </a:xfrm>
              <a:custGeom>
                <a:avLst/>
                <a:gdLst/>
                <a:ahLst/>
                <a:cxnLst>
                  <a:cxn ang="0">
                    <a:pos x="4" y="241"/>
                  </a:cxn>
                  <a:cxn ang="0">
                    <a:pos x="4" y="232"/>
                  </a:cxn>
                  <a:cxn ang="0">
                    <a:pos x="9" y="217"/>
                  </a:cxn>
                  <a:cxn ang="0">
                    <a:pos x="21" y="213"/>
                  </a:cxn>
                  <a:cxn ang="0">
                    <a:pos x="19" y="193"/>
                  </a:cxn>
                  <a:cxn ang="0">
                    <a:pos x="15" y="176"/>
                  </a:cxn>
                  <a:cxn ang="0">
                    <a:pos x="31" y="167"/>
                  </a:cxn>
                  <a:cxn ang="0">
                    <a:pos x="37" y="152"/>
                  </a:cxn>
                  <a:cxn ang="0">
                    <a:pos x="45" y="143"/>
                  </a:cxn>
                  <a:cxn ang="0">
                    <a:pos x="56" y="148"/>
                  </a:cxn>
                  <a:cxn ang="0">
                    <a:pos x="64" y="137"/>
                  </a:cxn>
                  <a:cxn ang="0">
                    <a:pos x="72" y="124"/>
                  </a:cxn>
                  <a:cxn ang="0">
                    <a:pos x="80" y="116"/>
                  </a:cxn>
                  <a:cxn ang="0">
                    <a:pos x="79" y="98"/>
                  </a:cxn>
                  <a:cxn ang="0">
                    <a:pos x="71" y="87"/>
                  </a:cxn>
                  <a:cxn ang="0">
                    <a:pos x="65" y="79"/>
                  </a:cxn>
                  <a:cxn ang="0">
                    <a:pos x="75" y="73"/>
                  </a:cxn>
                  <a:cxn ang="0">
                    <a:pos x="60" y="63"/>
                  </a:cxn>
                  <a:cxn ang="0">
                    <a:pos x="77" y="40"/>
                  </a:cxn>
                  <a:cxn ang="0">
                    <a:pos x="90" y="18"/>
                  </a:cxn>
                  <a:cxn ang="0">
                    <a:pos x="101" y="1"/>
                  </a:cxn>
                  <a:cxn ang="0">
                    <a:pos x="121" y="5"/>
                  </a:cxn>
                  <a:cxn ang="0">
                    <a:pos x="138" y="12"/>
                  </a:cxn>
                  <a:cxn ang="0">
                    <a:pos x="145" y="26"/>
                  </a:cxn>
                  <a:cxn ang="0">
                    <a:pos x="139" y="53"/>
                  </a:cxn>
                  <a:cxn ang="0">
                    <a:pos x="135" y="70"/>
                  </a:cxn>
                  <a:cxn ang="0">
                    <a:pos x="126" y="85"/>
                  </a:cxn>
                  <a:cxn ang="0">
                    <a:pos x="123" y="104"/>
                  </a:cxn>
                  <a:cxn ang="0">
                    <a:pos x="120" y="127"/>
                  </a:cxn>
                  <a:cxn ang="0">
                    <a:pos x="122" y="144"/>
                  </a:cxn>
                  <a:cxn ang="0">
                    <a:pos x="126" y="160"/>
                  </a:cxn>
                  <a:cxn ang="0">
                    <a:pos x="126" y="171"/>
                  </a:cxn>
                  <a:cxn ang="0">
                    <a:pos x="116" y="173"/>
                  </a:cxn>
                  <a:cxn ang="0">
                    <a:pos x="107" y="175"/>
                  </a:cxn>
                  <a:cxn ang="0">
                    <a:pos x="94" y="194"/>
                  </a:cxn>
                  <a:cxn ang="0">
                    <a:pos x="84" y="203"/>
                  </a:cxn>
                  <a:cxn ang="0">
                    <a:pos x="94" y="217"/>
                  </a:cxn>
                  <a:cxn ang="0">
                    <a:pos x="98" y="238"/>
                  </a:cxn>
                  <a:cxn ang="0">
                    <a:pos x="86" y="243"/>
                  </a:cxn>
                  <a:cxn ang="0">
                    <a:pos x="70" y="232"/>
                  </a:cxn>
                  <a:cxn ang="0">
                    <a:pos x="75" y="250"/>
                  </a:cxn>
                  <a:cxn ang="0">
                    <a:pos x="82" y="272"/>
                  </a:cxn>
                  <a:cxn ang="0">
                    <a:pos x="68" y="270"/>
                  </a:cxn>
                  <a:cxn ang="0">
                    <a:pos x="56" y="273"/>
                  </a:cxn>
                  <a:cxn ang="0">
                    <a:pos x="54" y="257"/>
                  </a:cxn>
                  <a:cxn ang="0">
                    <a:pos x="36" y="255"/>
                  </a:cxn>
                  <a:cxn ang="0">
                    <a:pos x="26" y="247"/>
                  </a:cxn>
                  <a:cxn ang="0">
                    <a:pos x="15" y="240"/>
                  </a:cxn>
                </a:cxnLst>
                <a:rect l="0" t="0" r="r" b="b"/>
                <a:pathLst>
                  <a:path w="146" h="276">
                    <a:moveTo>
                      <a:pt x="5" y="246"/>
                    </a:moveTo>
                    <a:cubicBezTo>
                      <a:pt x="5" y="244"/>
                      <a:pt x="4" y="242"/>
                      <a:pt x="4" y="241"/>
                    </a:cubicBezTo>
                    <a:cubicBezTo>
                      <a:pt x="3" y="238"/>
                      <a:pt x="0" y="238"/>
                      <a:pt x="0" y="236"/>
                    </a:cubicBezTo>
                    <a:cubicBezTo>
                      <a:pt x="0" y="234"/>
                      <a:pt x="3" y="234"/>
                      <a:pt x="4" y="232"/>
                    </a:cubicBezTo>
                    <a:cubicBezTo>
                      <a:pt x="5" y="230"/>
                      <a:pt x="7" y="227"/>
                      <a:pt x="8" y="225"/>
                    </a:cubicBezTo>
                    <a:cubicBezTo>
                      <a:pt x="9" y="222"/>
                      <a:pt x="8" y="219"/>
                      <a:pt x="9" y="217"/>
                    </a:cubicBezTo>
                    <a:cubicBezTo>
                      <a:pt x="10" y="215"/>
                      <a:pt x="11" y="214"/>
                      <a:pt x="13" y="214"/>
                    </a:cubicBezTo>
                    <a:cubicBezTo>
                      <a:pt x="16" y="213"/>
                      <a:pt x="20" y="217"/>
                      <a:pt x="21" y="213"/>
                    </a:cubicBezTo>
                    <a:cubicBezTo>
                      <a:pt x="23" y="209"/>
                      <a:pt x="23" y="199"/>
                      <a:pt x="23" y="195"/>
                    </a:cubicBezTo>
                    <a:cubicBezTo>
                      <a:pt x="22" y="191"/>
                      <a:pt x="19" y="195"/>
                      <a:pt x="19" y="193"/>
                    </a:cubicBezTo>
                    <a:cubicBezTo>
                      <a:pt x="18" y="190"/>
                      <a:pt x="21" y="184"/>
                      <a:pt x="20" y="181"/>
                    </a:cubicBezTo>
                    <a:cubicBezTo>
                      <a:pt x="20" y="178"/>
                      <a:pt x="16" y="178"/>
                      <a:pt x="15" y="176"/>
                    </a:cubicBezTo>
                    <a:cubicBezTo>
                      <a:pt x="14" y="174"/>
                      <a:pt x="14" y="174"/>
                      <a:pt x="17" y="172"/>
                    </a:cubicBezTo>
                    <a:cubicBezTo>
                      <a:pt x="20" y="170"/>
                      <a:pt x="28" y="170"/>
                      <a:pt x="31" y="167"/>
                    </a:cubicBezTo>
                    <a:cubicBezTo>
                      <a:pt x="34" y="163"/>
                      <a:pt x="30" y="155"/>
                      <a:pt x="32" y="152"/>
                    </a:cubicBezTo>
                    <a:cubicBezTo>
                      <a:pt x="33" y="149"/>
                      <a:pt x="36" y="153"/>
                      <a:pt x="37" y="152"/>
                    </a:cubicBezTo>
                    <a:cubicBezTo>
                      <a:pt x="39" y="150"/>
                      <a:pt x="38" y="145"/>
                      <a:pt x="40" y="143"/>
                    </a:cubicBezTo>
                    <a:cubicBezTo>
                      <a:pt x="41" y="142"/>
                      <a:pt x="43" y="142"/>
                      <a:pt x="45" y="143"/>
                    </a:cubicBezTo>
                    <a:cubicBezTo>
                      <a:pt x="46" y="144"/>
                      <a:pt x="46" y="148"/>
                      <a:pt x="48" y="149"/>
                    </a:cubicBezTo>
                    <a:cubicBezTo>
                      <a:pt x="50" y="151"/>
                      <a:pt x="54" y="150"/>
                      <a:pt x="56" y="148"/>
                    </a:cubicBezTo>
                    <a:cubicBezTo>
                      <a:pt x="58" y="147"/>
                      <a:pt x="56" y="143"/>
                      <a:pt x="57" y="141"/>
                    </a:cubicBezTo>
                    <a:cubicBezTo>
                      <a:pt x="59" y="139"/>
                      <a:pt x="63" y="140"/>
                      <a:pt x="64" y="137"/>
                    </a:cubicBezTo>
                    <a:cubicBezTo>
                      <a:pt x="65" y="134"/>
                      <a:pt x="62" y="127"/>
                      <a:pt x="64" y="124"/>
                    </a:cubicBezTo>
                    <a:cubicBezTo>
                      <a:pt x="66" y="121"/>
                      <a:pt x="70" y="123"/>
                      <a:pt x="72" y="124"/>
                    </a:cubicBezTo>
                    <a:cubicBezTo>
                      <a:pt x="75" y="125"/>
                      <a:pt x="77" y="131"/>
                      <a:pt x="80" y="129"/>
                    </a:cubicBezTo>
                    <a:cubicBezTo>
                      <a:pt x="82" y="126"/>
                      <a:pt x="81" y="119"/>
                      <a:pt x="80" y="116"/>
                    </a:cubicBezTo>
                    <a:cubicBezTo>
                      <a:pt x="80" y="112"/>
                      <a:pt x="75" y="111"/>
                      <a:pt x="74" y="108"/>
                    </a:cubicBezTo>
                    <a:cubicBezTo>
                      <a:pt x="74" y="105"/>
                      <a:pt x="78" y="101"/>
                      <a:pt x="79" y="98"/>
                    </a:cubicBezTo>
                    <a:cubicBezTo>
                      <a:pt x="79" y="95"/>
                      <a:pt x="79" y="92"/>
                      <a:pt x="77" y="90"/>
                    </a:cubicBezTo>
                    <a:cubicBezTo>
                      <a:pt x="76" y="88"/>
                      <a:pt x="73" y="87"/>
                      <a:pt x="71" y="87"/>
                    </a:cubicBezTo>
                    <a:cubicBezTo>
                      <a:pt x="69" y="86"/>
                      <a:pt x="66" y="87"/>
                      <a:pt x="65" y="85"/>
                    </a:cubicBezTo>
                    <a:cubicBezTo>
                      <a:pt x="63" y="84"/>
                      <a:pt x="63" y="81"/>
                      <a:pt x="65" y="79"/>
                    </a:cubicBezTo>
                    <a:cubicBezTo>
                      <a:pt x="67" y="78"/>
                      <a:pt x="72" y="79"/>
                      <a:pt x="74" y="78"/>
                    </a:cubicBezTo>
                    <a:cubicBezTo>
                      <a:pt x="76" y="77"/>
                      <a:pt x="77" y="75"/>
                      <a:pt x="75" y="73"/>
                    </a:cubicBezTo>
                    <a:cubicBezTo>
                      <a:pt x="73" y="72"/>
                      <a:pt x="66" y="71"/>
                      <a:pt x="64" y="69"/>
                    </a:cubicBezTo>
                    <a:cubicBezTo>
                      <a:pt x="61" y="67"/>
                      <a:pt x="59" y="67"/>
                      <a:pt x="60" y="63"/>
                    </a:cubicBezTo>
                    <a:cubicBezTo>
                      <a:pt x="62" y="59"/>
                      <a:pt x="68" y="53"/>
                      <a:pt x="70" y="49"/>
                    </a:cubicBezTo>
                    <a:cubicBezTo>
                      <a:pt x="73" y="45"/>
                      <a:pt x="75" y="44"/>
                      <a:pt x="77" y="40"/>
                    </a:cubicBezTo>
                    <a:cubicBezTo>
                      <a:pt x="79" y="35"/>
                      <a:pt x="80" y="27"/>
                      <a:pt x="82" y="23"/>
                    </a:cubicBezTo>
                    <a:cubicBezTo>
                      <a:pt x="84" y="20"/>
                      <a:pt x="88" y="21"/>
                      <a:pt x="90" y="18"/>
                    </a:cubicBezTo>
                    <a:cubicBezTo>
                      <a:pt x="92" y="15"/>
                      <a:pt x="92" y="11"/>
                      <a:pt x="94" y="8"/>
                    </a:cubicBezTo>
                    <a:cubicBezTo>
                      <a:pt x="96" y="5"/>
                      <a:pt x="98" y="2"/>
                      <a:pt x="101" y="1"/>
                    </a:cubicBezTo>
                    <a:cubicBezTo>
                      <a:pt x="104" y="0"/>
                      <a:pt x="108" y="1"/>
                      <a:pt x="112" y="2"/>
                    </a:cubicBezTo>
                    <a:cubicBezTo>
                      <a:pt x="115" y="2"/>
                      <a:pt x="117" y="4"/>
                      <a:pt x="121" y="5"/>
                    </a:cubicBezTo>
                    <a:cubicBezTo>
                      <a:pt x="124" y="6"/>
                      <a:pt x="130" y="5"/>
                      <a:pt x="133" y="6"/>
                    </a:cubicBezTo>
                    <a:cubicBezTo>
                      <a:pt x="136" y="7"/>
                      <a:pt x="136" y="11"/>
                      <a:pt x="138" y="12"/>
                    </a:cubicBezTo>
                    <a:cubicBezTo>
                      <a:pt x="140" y="13"/>
                      <a:pt x="142" y="13"/>
                      <a:pt x="144" y="13"/>
                    </a:cubicBezTo>
                    <a:cubicBezTo>
                      <a:pt x="144" y="15"/>
                      <a:pt x="146" y="22"/>
                      <a:pt x="145" y="26"/>
                    </a:cubicBezTo>
                    <a:cubicBezTo>
                      <a:pt x="144" y="29"/>
                      <a:pt x="141" y="28"/>
                      <a:pt x="140" y="33"/>
                    </a:cubicBezTo>
                    <a:cubicBezTo>
                      <a:pt x="139" y="38"/>
                      <a:pt x="140" y="49"/>
                      <a:pt x="139" y="53"/>
                    </a:cubicBezTo>
                    <a:cubicBezTo>
                      <a:pt x="138" y="58"/>
                      <a:pt x="134" y="55"/>
                      <a:pt x="133" y="58"/>
                    </a:cubicBezTo>
                    <a:cubicBezTo>
                      <a:pt x="133" y="61"/>
                      <a:pt x="137" y="67"/>
                      <a:pt x="135" y="70"/>
                    </a:cubicBezTo>
                    <a:cubicBezTo>
                      <a:pt x="133" y="73"/>
                      <a:pt x="126" y="68"/>
                      <a:pt x="124" y="72"/>
                    </a:cubicBezTo>
                    <a:cubicBezTo>
                      <a:pt x="122" y="75"/>
                      <a:pt x="126" y="82"/>
                      <a:pt x="126" y="85"/>
                    </a:cubicBezTo>
                    <a:cubicBezTo>
                      <a:pt x="125" y="88"/>
                      <a:pt x="122" y="88"/>
                      <a:pt x="121" y="91"/>
                    </a:cubicBezTo>
                    <a:cubicBezTo>
                      <a:pt x="121" y="94"/>
                      <a:pt x="123" y="100"/>
                      <a:pt x="123" y="104"/>
                    </a:cubicBezTo>
                    <a:cubicBezTo>
                      <a:pt x="123" y="109"/>
                      <a:pt x="122" y="114"/>
                      <a:pt x="122" y="117"/>
                    </a:cubicBezTo>
                    <a:cubicBezTo>
                      <a:pt x="121" y="121"/>
                      <a:pt x="121" y="125"/>
                      <a:pt x="120" y="127"/>
                    </a:cubicBezTo>
                    <a:cubicBezTo>
                      <a:pt x="119" y="130"/>
                      <a:pt x="116" y="131"/>
                      <a:pt x="117" y="134"/>
                    </a:cubicBezTo>
                    <a:cubicBezTo>
                      <a:pt x="117" y="137"/>
                      <a:pt x="121" y="140"/>
                      <a:pt x="122" y="144"/>
                    </a:cubicBezTo>
                    <a:cubicBezTo>
                      <a:pt x="123" y="147"/>
                      <a:pt x="119" y="151"/>
                      <a:pt x="120" y="154"/>
                    </a:cubicBezTo>
                    <a:cubicBezTo>
                      <a:pt x="121" y="157"/>
                      <a:pt x="125" y="157"/>
                      <a:pt x="126" y="160"/>
                    </a:cubicBezTo>
                    <a:cubicBezTo>
                      <a:pt x="126" y="162"/>
                      <a:pt x="122" y="163"/>
                      <a:pt x="123" y="167"/>
                    </a:cubicBezTo>
                    <a:cubicBezTo>
                      <a:pt x="124" y="168"/>
                      <a:pt x="124" y="169"/>
                      <a:pt x="126" y="171"/>
                    </a:cubicBezTo>
                    <a:cubicBezTo>
                      <a:pt x="122" y="169"/>
                      <a:pt x="119" y="167"/>
                      <a:pt x="117" y="167"/>
                    </a:cubicBezTo>
                    <a:cubicBezTo>
                      <a:pt x="113" y="168"/>
                      <a:pt x="116" y="171"/>
                      <a:pt x="116" y="173"/>
                    </a:cubicBezTo>
                    <a:cubicBezTo>
                      <a:pt x="116" y="175"/>
                      <a:pt x="120" y="178"/>
                      <a:pt x="117" y="179"/>
                    </a:cubicBezTo>
                    <a:cubicBezTo>
                      <a:pt x="114" y="180"/>
                      <a:pt x="110" y="172"/>
                      <a:pt x="107" y="175"/>
                    </a:cubicBezTo>
                    <a:cubicBezTo>
                      <a:pt x="103" y="178"/>
                      <a:pt x="106" y="188"/>
                      <a:pt x="104" y="192"/>
                    </a:cubicBezTo>
                    <a:cubicBezTo>
                      <a:pt x="101" y="196"/>
                      <a:pt x="98" y="194"/>
                      <a:pt x="94" y="194"/>
                    </a:cubicBezTo>
                    <a:cubicBezTo>
                      <a:pt x="91" y="194"/>
                      <a:pt x="85" y="192"/>
                      <a:pt x="82" y="194"/>
                    </a:cubicBezTo>
                    <a:cubicBezTo>
                      <a:pt x="80" y="196"/>
                      <a:pt x="84" y="201"/>
                      <a:pt x="84" y="203"/>
                    </a:cubicBezTo>
                    <a:cubicBezTo>
                      <a:pt x="84" y="204"/>
                      <a:pt x="85" y="209"/>
                      <a:pt x="87" y="211"/>
                    </a:cubicBezTo>
                    <a:cubicBezTo>
                      <a:pt x="89" y="212"/>
                      <a:pt x="94" y="217"/>
                      <a:pt x="94" y="217"/>
                    </a:cubicBezTo>
                    <a:cubicBezTo>
                      <a:pt x="94" y="217"/>
                      <a:pt x="97" y="222"/>
                      <a:pt x="98" y="225"/>
                    </a:cubicBezTo>
                    <a:cubicBezTo>
                      <a:pt x="98" y="227"/>
                      <a:pt x="98" y="237"/>
                      <a:pt x="98" y="238"/>
                    </a:cubicBezTo>
                    <a:cubicBezTo>
                      <a:pt x="97" y="239"/>
                      <a:pt x="95" y="242"/>
                      <a:pt x="93" y="243"/>
                    </a:cubicBezTo>
                    <a:cubicBezTo>
                      <a:pt x="91" y="244"/>
                      <a:pt x="89" y="245"/>
                      <a:pt x="86" y="243"/>
                    </a:cubicBezTo>
                    <a:cubicBezTo>
                      <a:pt x="83" y="242"/>
                      <a:pt x="81" y="236"/>
                      <a:pt x="78" y="234"/>
                    </a:cubicBezTo>
                    <a:cubicBezTo>
                      <a:pt x="75" y="233"/>
                      <a:pt x="72" y="229"/>
                      <a:pt x="70" y="232"/>
                    </a:cubicBezTo>
                    <a:cubicBezTo>
                      <a:pt x="68" y="235"/>
                      <a:pt x="70" y="242"/>
                      <a:pt x="71" y="245"/>
                    </a:cubicBezTo>
                    <a:cubicBezTo>
                      <a:pt x="72" y="248"/>
                      <a:pt x="74" y="249"/>
                      <a:pt x="75" y="250"/>
                    </a:cubicBezTo>
                    <a:cubicBezTo>
                      <a:pt x="77" y="252"/>
                      <a:pt x="80" y="251"/>
                      <a:pt x="81" y="255"/>
                    </a:cubicBezTo>
                    <a:cubicBezTo>
                      <a:pt x="82" y="259"/>
                      <a:pt x="83" y="268"/>
                      <a:pt x="82" y="272"/>
                    </a:cubicBezTo>
                    <a:cubicBezTo>
                      <a:pt x="80" y="276"/>
                      <a:pt x="77" y="275"/>
                      <a:pt x="75" y="274"/>
                    </a:cubicBezTo>
                    <a:cubicBezTo>
                      <a:pt x="72" y="274"/>
                      <a:pt x="70" y="271"/>
                      <a:pt x="68" y="270"/>
                    </a:cubicBezTo>
                    <a:cubicBezTo>
                      <a:pt x="66" y="269"/>
                      <a:pt x="66" y="266"/>
                      <a:pt x="63" y="267"/>
                    </a:cubicBezTo>
                    <a:cubicBezTo>
                      <a:pt x="60" y="267"/>
                      <a:pt x="58" y="273"/>
                      <a:pt x="56" y="273"/>
                    </a:cubicBezTo>
                    <a:cubicBezTo>
                      <a:pt x="53" y="273"/>
                      <a:pt x="55" y="269"/>
                      <a:pt x="54" y="267"/>
                    </a:cubicBezTo>
                    <a:cubicBezTo>
                      <a:pt x="54" y="264"/>
                      <a:pt x="55" y="259"/>
                      <a:pt x="54" y="257"/>
                    </a:cubicBezTo>
                    <a:cubicBezTo>
                      <a:pt x="52" y="254"/>
                      <a:pt x="48" y="253"/>
                      <a:pt x="45" y="253"/>
                    </a:cubicBezTo>
                    <a:cubicBezTo>
                      <a:pt x="42" y="252"/>
                      <a:pt x="39" y="254"/>
                      <a:pt x="36" y="255"/>
                    </a:cubicBezTo>
                    <a:cubicBezTo>
                      <a:pt x="33" y="255"/>
                      <a:pt x="29" y="256"/>
                      <a:pt x="27" y="255"/>
                    </a:cubicBezTo>
                    <a:cubicBezTo>
                      <a:pt x="24" y="253"/>
                      <a:pt x="27" y="249"/>
                      <a:pt x="26" y="247"/>
                    </a:cubicBezTo>
                    <a:cubicBezTo>
                      <a:pt x="24" y="245"/>
                      <a:pt x="21" y="245"/>
                      <a:pt x="19" y="244"/>
                    </a:cubicBezTo>
                    <a:cubicBezTo>
                      <a:pt x="17" y="243"/>
                      <a:pt x="21" y="241"/>
                      <a:pt x="15" y="240"/>
                    </a:cubicBezTo>
                    <a:cubicBezTo>
                      <a:pt x="12" y="240"/>
                      <a:pt x="9" y="243"/>
                      <a:pt x="5" y="2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B966D7D-9C79-47ED-905D-0F61220E3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96647" y="7968542"/>
                <a:ext cx="1097759" cy="1222136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79" y="17"/>
                  </a:cxn>
                  <a:cxn ang="0">
                    <a:pos x="92" y="22"/>
                  </a:cxn>
                  <a:cxn ang="0">
                    <a:pos x="109" y="13"/>
                  </a:cxn>
                  <a:cxn ang="0">
                    <a:pos x="137" y="12"/>
                  </a:cxn>
                  <a:cxn ang="0">
                    <a:pos x="144" y="26"/>
                  </a:cxn>
                  <a:cxn ang="0">
                    <a:pos x="148" y="33"/>
                  </a:cxn>
                  <a:cxn ang="0">
                    <a:pos x="144" y="39"/>
                  </a:cxn>
                  <a:cxn ang="0">
                    <a:pos x="140" y="56"/>
                  </a:cxn>
                  <a:cxn ang="0">
                    <a:pos x="142" y="65"/>
                  </a:cxn>
                  <a:cxn ang="0">
                    <a:pos x="143" y="79"/>
                  </a:cxn>
                  <a:cxn ang="0">
                    <a:pos x="138" y="91"/>
                  </a:cxn>
                  <a:cxn ang="0">
                    <a:pos x="131" y="94"/>
                  </a:cxn>
                  <a:cxn ang="0">
                    <a:pos x="116" y="99"/>
                  </a:cxn>
                  <a:cxn ang="0">
                    <a:pos x="107" y="114"/>
                  </a:cxn>
                  <a:cxn ang="0">
                    <a:pos x="105" y="124"/>
                  </a:cxn>
                  <a:cxn ang="0">
                    <a:pos x="99" y="132"/>
                  </a:cxn>
                  <a:cxn ang="0">
                    <a:pos x="89" y="126"/>
                  </a:cxn>
                  <a:cxn ang="0">
                    <a:pos x="80" y="133"/>
                  </a:cxn>
                  <a:cxn ang="0">
                    <a:pos x="70" y="149"/>
                  </a:cxn>
                  <a:cxn ang="0">
                    <a:pos x="56" y="155"/>
                  </a:cxn>
                  <a:cxn ang="0">
                    <a:pos x="51" y="170"/>
                  </a:cxn>
                  <a:cxn ang="0">
                    <a:pos x="58" y="187"/>
                  </a:cxn>
                  <a:cxn ang="0">
                    <a:pos x="40" y="188"/>
                  </a:cxn>
                  <a:cxn ang="0">
                    <a:pos x="26" y="195"/>
                  </a:cxn>
                  <a:cxn ang="0">
                    <a:pos x="19" y="171"/>
                  </a:cxn>
                  <a:cxn ang="0">
                    <a:pos x="11" y="151"/>
                  </a:cxn>
                  <a:cxn ang="0">
                    <a:pos x="1" y="126"/>
                  </a:cxn>
                  <a:cxn ang="0">
                    <a:pos x="6" y="106"/>
                  </a:cxn>
                  <a:cxn ang="0">
                    <a:pos x="13" y="90"/>
                  </a:cxn>
                  <a:cxn ang="0">
                    <a:pos x="24" y="74"/>
                  </a:cxn>
                  <a:cxn ang="0">
                    <a:pos x="30" y="61"/>
                  </a:cxn>
                  <a:cxn ang="0">
                    <a:pos x="49" y="58"/>
                  </a:cxn>
                  <a:cxn ang="0">
                    <a:pos x="56" y="33"/>
                  </a:cxn>
                  <a:cxn ang="0">
                    <a:pos x="56" y="18"/>
                  </a:cxn>
                  <a:cxn ang="0">
                    <a:pos x="18" y="170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3" y="0"/>
                  </a:cxn>
                  <a:cxn ang="0">
                    <a:pos x="143" y="0"/>
                  </a:cxn>
                  <a:cxn ang="0">
                    <a:pos x="143" y="0"/>
                  </a:cxn>
                </a:cxnLst>
                <a:rect l="0" t="0" r="r" b="b"/>
                <a:pathLst>
                  <a:path w="149" h="195">
                    <a:moveTo>
                      <a:pt x="56" y="18"/>
                    </a:moveTo>
                    <a:cubicBezTo>
                      <a:pt x="59" y="20"/>
                      <a:pt x="65" y="20"/>
                      <a:pt x="69" y="21"/>
                    </a:cubicBezTo>
                    <a:cubicBezTo>
                      <a:pt x="72" y="22"/>
                      <a:pt x="73" y="26"/>
                      <a:pt x="76" y="25"/>
                    </a:cubicBezTo>
                    <a:cubicBezTo>
                      <a:pt x="78" y="24"/>
                      <a:pt x="77" y="19"/>
                      <a:pt x="79" y="17"/>
                    </a:cubicBezTo>
                    <a:cubicBezTo>
                      <a:pt x="81" y="16"/>
                      <a:pt x="83" y="16"/>
                      <a:pt x="85" y="17"/>
                    </a:cubicBezTo>
                    <a:cubicBezTo>
                      <a:pt x="88" y="18"/>
                      <a:pt x="88" y="21"/>
                      <a:pt x="92" y="22"/>
                    </a:cubicBezTo>
                    <a:cubicBezTo>
                      <a:pt x="96" y="23"/>
                      <a:pt x="102" y="24"/>
                      <a:pt x="106" y="22"/>
                    </a:cubicBezTo>
                    <a:cubicBezTo>
                      <a:pt x="109" y="20"/>
                      <a:pt x="106" y="15"/>
                      <a:pt x="109" y="13"/>
                    </a:cubicBezTo>
                    <a:cubicBezTo>
                      <a:pt x="111" y="11"/>
                      <a:pt x="114" y="12"/>
                      <a:pt x="119" y="12"/>
                    </a:cubicBezTo>
                    <a:cubicBezTo>
                      <a:pt x="123" y="11"/>
                      <a:pt x="131" y="12"/>
                      <a:pt x="137" y="12"/>
                    </a:cubicBezTo>
                    <a:cubicBezTo>
                      <a:pt x="139" y="14"/>
                      <a:pt x="141" y="16"/>
                      <a:pt x="142" y="18"/>
                    </a:cubicBezTo>
                    <a:cubicBezTo>
                      <a:pt x="145" y="23"/>
                      <a:pt x="144" y="24"/>
                      <a:pt x="144" y="26"/>
                    </a:cubicBezTo>
                    <a:cubicBezTo>
                      <a:pt x="144" y="29"/>
                      <a:pt x="143" y="30"/>
                      <a:pt x="144" y="31"/>
                    </a:cubicBezTo>
                    <a:cubicBezTo>
                      <a:pt x="144" y="33"/>
                      <a:pt x="147" y="32"/>
                      <a:pt x="148" y="33"/>
                    </a:cubicBezTo>
                    <a:cubicBezTo>
                      <a:pt x="149" y="34"/>
                      <a:pt x="149" y="36"/>
                      <a:pt x="148" y="37"/>
                    </a:cubicBezTo>
                    <a:cubicBezTo>
                      <a:pt x="147" y="38"/>
                      <a:pt x="145" y="36"/>
                      <a:pt x="144" y="39"/>
                    </a:cubicBezTo>
                    <a:cubicBezTo>
                      <a:pt x="143" y="42"/>
                      <a:pt x="144" y="48"/>
                      <a:pt x="144" y="51"/>
                    </a:cubicBezTo>
                    <a:cubicBezTo>
                      <a:pt x="143" y="54"/>
                      <a:pt x="141" y="54"/>
                      <a:pt x="140" y="56"/>
                    </a:cubicBezTo>
                    <a:cubicBezTo>
                      <a:pt x="139" y="58"/>
                      <a:pt x="137" y="59"/>
                      <a:pt x="138" y="61"/>
                    </a:cubicBezTo>
                    <a:cubicBezTo>
                      <a:pt x="138" y="63"/>
                      <a:pt x="141" y="63"/>
                      <a:pt x="142" y="65"/>
                    </a:cubicBezTo>
                    <a:cubicBezTo>
                      <a:pt x="143" y="67"/>
                      <a:pt x="145" y="69"/>
                      <a:pt x="145" y="72"/>
                    </a:cubicBezTo>
                    <a:cubicBezTo>
                      <a:pt x="145" y="74"/>
                      <a:pt x="144" y="77"/>
                      <a:pt x="143" y="79"/>
                    </a:cubicBezTo>
                    <a:cubicBezTo>
                      <a:pt x="142" y="81"/>
                      <a:pt x="139" y="79"/>
                      <a:pt x="138" y="81"/>
                    </a:cubicBezTo>
                    <a:cubicBezTo>
                      <a:pt x="137" y="83"/>
                      <a:pt x="137" y="88"/>
                      <a:pt x="138" y="91"/>
                    </a:cubicBezTo>
                    <a:cubicBezTo>
                      <a:pt x="138" y="91"/>
                      <a:pt x="138" y="92"/>
                      <a:pt x="138" y="92"/>
                    </a:cubicBezTo>
                    <a:cubicBezTo>
                      <a:pt x="135" y="93"/>
                      <a:pt x="133" y="93"/>
                      <a:pt x="131" y="94"/>
                    </a:cubicBezTo>
                    <a:cubicBezTo>
                      <a:pt x="127" y="96"/>
                      <a:pt x="130" y="100"/>
                      <a:pt x="127" y="101"/>
                    </a:cubicBezTo>
                    <a:cubicBezTo>
                      <a:pt x="124" y="102"/>
                      <a:pt x="120" y="99"/>
                      <a:pt x="116" y="99"/>
                    </a:cubicBezTo>
                    <a:cubicBezTo>
                      <a:pt x="113" y="100"/>
                      <a:pt x="109" y="101"/>
                      <a:pt x="107" y="104"/>
                    </a:cubicBezTo>
                    <a:cubicBezTo>
                      <a:pt x="105" y="107"/>
                      <a:pt x="108" y="111"/>
                      <a:pt x="107" y="114"/>
                    </a:cubicBezTo>
                    <a:cubicBezTo>
                      <a:pt x="106" y="116"/>
                      <a:pt x="103" y="115"/>
                      <a:pt x="102" y="118"/>
                    </a:cubicBezTo>
                    <a:cubicBezTo>
                      <a:pt x="102" y="120"/>
                      <a:pt x="104" y="122"/>
                      <a:pt x="105" y="124"/>
                    </a:cubicBezTo>
                    <a:cubicBezTo>
                      <a:pt x="106" y="127"/>
                      <a:pt x="109" y="130"/>
                      <a:pt x="107" y="132"/>
                    </a:cubicBezTo>
                    <a:cubicBezTo>
                      <a:pt x="105" y="134"/>
                      <a:pt x="102" y="133"/>
                      <a:pt x="99" y="132"/>
                    </a:cubicBezTo>
                    <a:cubicBezTo>
                      <a:pt x="97" y="130"/>
                      <a:pt x="96" y="124"/>
                      <a:pt x="94" y="123"/>
                    </a:cubicBezTo>
                    <a:cubicBezTo>
                      <a:pt x="91" y="122"/>
                      <a:pt x="90" y="125"/>
                      <a:pt x="89" y="126"/>
                    </a:cubicBezTo>
                    <a:cubicBezTo>
                      <a:pt x="88" y="128"/>
                      <a:pt x="90" y="130"/>
                      <a:pt x="88" y="132"/>
                    </a:cubicBezTo>
                    <a:cubicBezTo>
                      <a:pt x="86" y="133"/>
                      <a:pt x="82" y="132"/>
                      <a:pt x="80" y="133"/>
                    </a:cubicBezTo>
                    <a:cubicBezTo>
                      <a:pt x="77" y="134"/>
                      <a:pt x="75" y="134"/>
                      <a:pt x="73" y="137"/>
                    </a:cubicBezTo>
                    <a:cubicBezTo>
                      <a:pt x="71" y="140"/>
                      <a:pt x="72" y="146"/>
                      <a:pt x="70" y="149"/>
                    </a:cubicBezTo>
                    <a:cubicBezTo>
                      <a:pt x="68" y="152"/>
                      <a:pt x="65" y="152"/>
                      <a:pt x="63" y="153"/>
                    </a:cubicBezTo>
                    <a:cubicBezTo>
                      <a:pt x="60" y="154"/>
                      <a:pt x="58" y="154"/>
                      <a:pt x="56" y="155"/>
                    </a:cubicBezTo>
                    <a:cubicBezTo>
                      <a:pt x="54" y="156"/>
                      <a:pt x="52" y="157"/>
                      <a:pt x="51" y="159"/>
                    </a:cubicBezTo>
                    <a:cubicBezTo>
                      <a:pt x="50" y="162"/>
                      <a:pt x="50" y="167"/>
                      <a:pt x="51" y="170"/>
                    </a:cubicBezTo>
                    <a:cubicBezTo>
                      <a:pt x="52" y="173"/>
                      <a:pt x="55" y="174"/>
                      <a:pt x="56" y="177"/>
                    </a:cubicBezTo>
                    <a:cubicBezTo>
                      <a:pt x="57" y="180"/>
                      <a:pt x="59" y="184"/>
                      <a:pt x="58" y="187"/>
                    </a:cubicBezTo>
                    <a:cubicBezTo>
                      <a:pt x="57" y="190"/>
                      <a:pt x="54" y="193"/>
                      <a:pt x="51" y="193"/>
                    </a:cubicBezTo>
                    <a:cubicBezTo>
                      <a:pt x="47" y="193"/>
                      <a:pt x="43" y="188"/>
                      <a:pt x="40" y="188"/>
                    </a:cubicBezTo>
                    <a:cubicBezTo>
                      <a:pt x="37" y="188"/>
                      <a:pt x="37" y="190"/>
                      <a:pt x="32" y="191"/>
                    </a:cubicBezTo>
                    <a:cubicBezTo>
                      <a:pt x="30" y="191"/>
                      <a:pt x="28" y="194"/>
                      <a:pt x="26" y="195"/>
                    </a:cubicBezTo>
                    <a:cubicBezTo>
                      <a:pt x="26" y="192"/>
                      <a:pt x="27" y="190"/>
                      <a:pt x="26" y="187"/>
                    </a:cubicBezTo>
                    <a:cubicBezTo>
                      <a:pt x="25" y="182"/>
                      <a:pt x="22" y="175"/>
                      <a:pt x="19" y="171"/>
                    </a:cubicBezTo>
                    <a:cubicBezTo>
                      <a:pt x="18" y="167"/>
                      <a:pt x="16" y="163"/>
                      <a:pt x="16" y="160"/>
                    </a:cubicBezTo>
                    <a:cubicBezTo>
                      <a:pt x="15" y="152"/>
                      <a:pt x="13" y="154"/>
                      <a:pt x="11" y="151"/>
                    </a:cubicBezTo>
                    <a:cubicBezTo>
                      <a:pt x="9" y="148"/>
                      <a:pt x="7" y="145"/>
                      <a:pt x="5" y="141"/>
                    </a:cubicBezTo>
                    <a:cubicBezTo>
                      <a:pt x="4" y="137"/>
                      <a:pt x="0" y="130"/>
                      <a:pt x="1" y="126"/>
                    </a:cubicBezTo>
                    <a:cubicBezTo>
                      <a:pt x="2" y="122"/>
                      <a:pt x="7" y="121"/>
                      <a:pt x="8" y="118"/>
                    </a:cubicBezTo>
                    <a:cubicBezTo>
                      <a:pt x="9" y="114"/>
                      <a:pt x="6" y="111"/>
                      <a:pt x="6" y="106"/>
                    </a:cubicBezTo>
                    <a:cubicBezTo>
                      <a:pt x="5" y="102"/>
                      <a:pt x="4" y="95"/>
                      <a:pt x="6" y="92"/>
                    </a:cubicBezTo>
                    <a:cubicBezTo>
                      <a:pt x="7" y="88"/>
                      <a:pt x="10" y="92"/>
                      <a:pt x="13" y="90"/>
                    </a:cubicBezTo>
                    <a:cubicBezTo>
                      <a:pt x="17" y="88"/>
                      <a:pt x="22" y="84"/>
                      <a:pt x="24" y="81"/>
                    </a:cubicBezTo>
                    <a:cubicBezTo>
                      <a:pt x="26" y="78"/>
                      <a:pt x="24" y="77"/>
                      <a:pt x="24" y="74"/>
                    </a:cubicBezTo>
                    <a:cubicBezTo>
                      <a:pt x="24" y="71"/>
                      <a:pt x="23" y="67"/>
                      <a:pt x="24" y="65"/>
                    </a:cubicBezTo>
                    <a:cubicBezTo>
                      <a:pt x="25" y="63"/>
                      <a:pt x="27" y="62"/>
                      <a:pt x="30" y="61"/>
                    </a:cubicBezTo>
                    <a:cubicBezTo>
                      <a:pt x="33" y="61"/>
                      <a:pt x="39" y="62"/>
                      <a:pt x="43" y="61"/>
                    </a:cubicBezTo>
                    <a:cubicBezTo>
                      <a:pt x="46" y="61"/>
                      <a:pt x="47" y="60"/>
                      <a:pt x="49" y="58"/>
                    </a:cubicBezTo>
                    <a:cubicBezTo>
                      <a:pt x="52" y="56"/>
                      <a:pt x="55" y="54"/>
                      <a:pt x="57" y="50"/>
                    </a:cubicBezTo>
                    <a:cubicBezTo>
                      <a:pt x="58" y="45"/>
                      <a:pt x="56" y="38"/>
                      <a:pt x="56" y="33"/>
                    </a:cubicBezTo>
                    <a:cubicBezTo>
                      <a:pt x="56" y="29"/>
                      <a:pt x="59" y="31"/>
                      <a:pt x="57" y="23"/>
                    </a:cubicBezTo>
                    <a:cubicBezTo>
                      <a:pt x="57" y="22"/>
                      <a:pt x="57" y="20"/>
                      <a:pt x="56" y="18"/>
                    </a:cubicBezTo>
                    <a:close/>
                    <a:moveTo>
                      <a:pt x="17" y="169"/>
                    </a:moveTo>
                    <a:cubicBezTo>
                      <a:pt x="17" y="169"/>
                      <a:pt x="18" y="170"/>
                      <a:pt x="18" y="170"/>
                    </a:cubicBezTo>
                    <a:cubicBezTo>
                      <a:pt x="18" y="170"/>
                      <a:pt x="17" y="169"/>
                      <a:pt x="17" y="169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1" y="11"/>
                    </a:cubicBezTo>
                    <a:close/>
                    <a:moveTo>
                      <a:pt x="142" y="2"/>
                    </a:move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close/>
                    <a:moveTo>
                      <a:pt x="142" y="2"/>
                    </a:move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2"/>
                    </a:cubicBezTo>
                    <a:close/>
                    <a:moveTo>
                      <a:pt x="142" y="1"/>
                    </a:moveTo>
                    <a:cubicBezTo>
                      <a:pt x="143" y="1"/>
                      <a:pt x="143" y="0"/>
                      <a:pt x="143" y="0"/>
                    </a:cubicBezTo>
                    <a:cubicBezTo>
                      <a:pt x="143" y="0"/>
                      <a:pt x="143" y="1"/>
                      <a:pt x="142" y="1"/>
                    </a:cubicBezTo>
                    <a:close/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E1A2FFF8-2C41-478F-AF45-9A832F3FB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1760909" y="7505686"/>
                <a:ext cx="1353726" cy="1085094"/>
              </a:xfrm>
              <a:custGeom>
                <a:avLst/>
                <a:gdLst/>
                <a:ahLst/>
                <a:cxnLst>
                  <a:cxn ang="0">
                    <a:pos x="151" y="33"/>
                  </a:cxn>
                  <a:cxn ang="0">
                    <a:pos x="157" y="70"/>
                  </a:cxn>
                  <a:cxn ang="0">
                    <a:pos x="182" y="86"/>
                  </a:cxn>
                  <a:cxn ang="0">
                    <a:pos x="182" y="120"/>
                  </a:cxn>
                  <a:cxn ang="0">
                    <a:pos x="152" y="142"/>
                  </a:cxn>
                  <a:cxn ang="0">
                    <a:pos x="144" y="144"/>
                  </a:cxn>
                  <a:cxn ang="0">
                    <a:pos x="132" y="171"/>
                  </a:cxn>
                  <a:cxn ang="0">
                    <a:pos x="111" y="150"/>
                  </a:cxn>
                  <a:cxn ang="0">
                    <a:pos x="82" y="160"/>
                  </a:cxn>
                  <a:cxn ang="0">
                    <a:pos x="61" y="164"/>
                  </a:cxn>
                  <a:cxn ang="0">
                    <a:pos x="4" y="157"/>
                  </a:cxn>
                  <a:cxn ang="0">
                    <a:pos x="16" y="132"/>
                  </a:cxn>
                  <a:cxn ang="0">
                    <a:pos x="19" y="102"/>
                  </a:cxn>
                  <a:cxn ang="0">
                    <a:pos x="47" y="93"/>
                  </a:cxn>
                  <a:cxn ang="0">
                    <a:pos x="48" y="75"/>
                  </a:cxn>
                  <a:cxn ang="0">
                    <a:pos x="48" y="73"/>
                  </a:cxn>
                  <a:cxn ang="0">
                    <a:pos x="49" y="55"/>
                  </a:cxn>
                  <a:cxn ang="0">
                    <a:pos x="34" y="46"/>
                  </a:cxn>
                  <a:cxn ang="0">
                    <a:pos x="22" y="17"/>
                  </a:cxn>
                  <a:cxn ang="0">
                    <a:pos x="46" y="2"/>
                  </a:cxn>
                  <a:cxn ang="0">
                    <a:pos x="58" y="1"/>
                  </a:cxn>
                  <a:cxn ang="0">
                    <a:pos x="91" y="0"/>
                  </a:cxn>
                  <a:cxn ang="0">
                    <a:pos x="124" y="16"/>
                  </a:cxn>
                  <a:cxn ang="0">
                    <a:pos x="1" y="11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84" h="173">
                    <a:moveTo>
                      <a:pt x="143" y="19"/>
                    </a:moveTo>
                    <a:cubicBezTo>
                      <a:pt x="144" y="22"/>
                      <a:pt x="145" y="24"/>
                      <a:pt x="146" y="26"/>
                    </a:cubicBezTo>
                    <a:cubicBezTo>
                      <a:pt x="147" y="30"/>
                      <a:pt x="151" y="29"/>
                      <a:pt x="151" y="33"/>
                    </a:cubicBezTo>
                    <a:cubicBezTo>
                      <a:pt x="152" y="37"/>
                      <a:pt x="149" y="42"/>
                      <a:pt x="149" y="48"/>
                    </a:cubicBezTo>
                    <a:cubicBezTo>
                      <a:pt x="148" y="53"/>
                      <a:pt x="146" y="60"/>
                      <a:pt x="148" y="65"/>
                    </a:cubicBezTo>
                    <a:cubicBezTo>
                      <a:pt x="150" y="69"/>
                      <a:pt x="154" y="70"/>
                      <a:pt x="157" y="70"/>
                    </a:cubicBezTo>
                    <a:cubicBezTo>
                      <a:pt x="161" y="71"/>
                      <a:pt x="164" y="65"/>
                      <a:pt x="168" y="66"/>
                    </a:cubicBezTo>
                    <a:cubicBezTo>
                      <a:pt x="171" y="66"/>
                      <a:pt x="172" y="70"/>
                      <a:pt x="174" y="74"/>
                    </a:cubicBezTo>
                    <a:cubicBezTo>
                      <a:pt x="177" y="77"/>
                      <a:pt x="181" y="81"/>
                      <a:pt x="182" y="86"/>
                    </a:cubicBezTo>
                    <a:cubicBezTo>
                      <a:pt x="182" y="91"/>
                      <a:pt x="178" y="98"/>
                      <a:pt x="178" y="101"/>
                    </a:cubicBezTo>
                    <a:cubicBezTo>
                      <a:pt x="178" y="105"/>
                      <a:pt x="181" y="103"/>
                      <a:pt x="182" y="106"/>
                    </a:cubicBezTo>
                    <a:cubicBezTo>
                      <a:pt x="182" y="109"/>
                      <a:pt x="182" y="117"/>
                      <a:pt x="182" y="120"/>
                    </a:cubicBezTo>
                    <a:cubicBezTo>
                      <a:pt x="182" y="122"/>
                      <a:pt x="184" y="132"/>
                      <a:pt x="182" y="133"/>
                    </a:cubicBezTo>
                    <a:cubicBezTo>
                      <a:pt x="180" y="133"/>
                      <a:pt x="166" y="141"/>
                      <a:pt x="164" y="141"/>
                    </a:cubicBezTo>
                    <a:cubicBezTo>
                      <a:pt x="162" y="141"/>
                      <a:pt x="155" y="143"/>
                      <a:pt x="152" y="142"/>
                    </a:cubicBezTo>
                    <a:cubicBezTo>
                      <a:pt x="149" y="140"/>
                      <a:pt x="150" y="135"/>
                      <a:pt x="148" y="133"/>
                    </a:cubicBezTo>
                    <a:cubicBezTo>
                      <a:pt x="146" y="132"/>
                      <a:pt x="143" y="131"/>
                      <a:pt x="142" y="133"/>
                    </a:cubicBezTo>
                    <a:cubicBezTo>
                      <a:pt x="141" y="136"/>
                      <a:pt x="144" y="140"/>
                      <a:pt x="144" y="144"/>
                    </a:cubicBezTo>
                    <a:cubicBezTo>
                      <a:pt x="144" y="149"/>
                      <a:pt x="145" y="154"/>
                      <a:pt x="144" y="158"/>
                    </a:cubicBezTo>
                    <a:cubicBezTo>
                      <a:pt x="143" y="163"/>
                      <a:pt x="141" y="166"/>
                      <a:pt x="139" y="169"/>
                    </a:cubicBezTo>
                    <a:cubicBezTo>
                      <a:pt x="136" y="171"/>
                      <a:pt x="135" y="173"/>
                      <a:pt x="132" y="171"/>
                    </a:cubicBezTo>
                    <a:cubicBezTo>
                      <a:pt x="130" y="170"/>
                      <a:pt x="130" y="164"/>
                      <a:pt x="127" y="162"/>
                    </a:cubicBezTo>
                    <a:cubicBezTo>
                      <a:pt x="124" y="160"/>
                      <a:pt x="120" y="164"/>
                      <a:pt x="117" y="162"/>
                    </a:cubicBezTo>
                    <a:cubicBezTo>
                      <a:pt x="114" y="160"/>
                      <a:pt x="114" y="152"/>
                      <a:pt x="111" y="150"/>
                    </a:cubicBezTo>
                    <a:cubicBezTo>
                      <a:pt x="108" y="149"/>
                      <a:pt x="108" y="155"/>
                      <a:pt x="104" y="155"/>
                    </a:cubicBezTo>
                    <a:cubicBezTo>
                      <a:pt x="100" y="155"/>
                      <a:pt x="92" y="154"/>
                      <a:pt x="87" y="152"/>
                    </a:cubicBezTo>
                    <a:cubicBezTo>
                      <a:pt x="86" y="152"/>
                      <a:pt x="85" y="158"/>
                      <a:pt x="82" y="160"/>
                    </a:cubicBezTo>
                    <a:cubicBezTo>
                      <a:pt x="80" y="161"/>
                      <a:pt x="75" y="159"/>
                      <a:pt x="73" y="162"/>
                    </a:cubicBezTo>
                    <a:cubicBezTo>
                      <a:pt x="70" y="165"/>
                      <a:pt x="72" y="169"/>
                      <a:pt x="69" y="171"/>
                    </a:cubicBezTo>
                    <a:cubicBezTo>
                      <a:pt x="66" y="173"/>
                      <a:pt x="62" y="166"/>
                      <a:pt x="61" y="164"/>
                    </a:cubicBezTo>
                    <a:cubicBezTo>
                      <a:pt x="59" y="159"/>
                      <a:pt x="50" y="168"/>
                      <a:pt x="49" y="164"/>
                    </a:cubicBezTo>
                    <a:cubicBezTo>
                      <a:pt x="48" y="159"/>
                      <a:pt x="45" y="161"/>
                      <a:pt x="45" y="158"/>
                    </a:cubicBezTo>
                    <a:cubicBezTo>
                      <a:pt x="44" y="155"/>
                      <a:pt x="4" y="160"/>
                      <a:pt x="4" y="157"/>
                    </a:cubicBezTo>
                    <a:cubicBezTo>
                      <a:pt x="5" y="156"/>
                      <a:pt x="6" y="155"/>
                      <a:pt x="7" y="154"/>
                    </a:cubicBezTo>
                    <a:cubicBezTo>
                      <a:pt x="9" y="150"/>
                      <a:pt x="7" y="144"/>
                      <a:pt x="9" y="140"/>
                    </a:cubicBezTo>
                    <a:cubicBezTo>
                      <a:pt x="10" y="136"/>
                      <a:pt x="15" y="136"/>
                      <a:pt x="16" y="132"/>
                    </a:cubicBezTo>
                    <a:cubicBezTo>
                      <a:pt x="17" y="129"/>
                      <a:pt x="14" y="125"/>
                      <a:pt x="14" y="121"/>
                    </a:cubicBezTo>
                    <a:cubicBezTo>
                      <a:pt x="15" y="117"/>
                      <a:pt x="20" y="115"/>
                      <a:pt x="19" y="110"/>
                    </a:cubicBezTo>
                    <a:cubicBezTo>
                      <a:pt x="21" y="108"/>
                      <a:pt x="18" y="104"/>
                      <a:pt x="19" y="102"/>
                    </a:cubicBezTo>
                    <a:cubicBezTo>
                      <a:pt x="21" y="99"/>
                      <a:pt x="22" y="97"/>
                      <a:pt x="26" y="96"/>
                    </a:cubicBezTo>
                    <a:cubicBezTo>
                      <a:pt x="29" y="96"/>
                      <a:pt x="36" y="98"/>
                      <a:pt x="40" y="97"/>
                    </a:cubicBezTo>
                    <a:cubicBezTo>
                      <a:pt x="43" y="97"/>
                      <a:pt x="44" y="94"/>
                      <a:pt x="47" y="93"/>
                    </a:cubicBezTo>
                    <a:lnTo>
                      <a:pt x="47" y="77"/>
                    </a:lnTo>
                    <a:cubicBezTo>
                      <a:pt x="48" y="76"/>
                      <a:pt x="48" y="75"/>
                      <a:pt x="48" y="75"/>
                    </a:cubicBezTo>
                    <a:lnTo>
                      <a:pt x="48" y="75"/>
                    </a:lnTo>
                    <a:lnTo>
                      <a:pt x="48" y="75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9" y="52"/>
                    </a:lnTo>
                    <a:cubicBezTo>
                      <a:pt x="48" y="50"/>
                      <a:pt x="47" y="48"/>
                      <a:pt x="45" y="46"/>
                    </a:cubicBezTo>
                    <a:cubicBezTo>
                      <a:pt x="42" y="46"/>
                      <a:pt x="37" y="48"/>
                      <a:pt x="34" y="46"/>
                    </a:cubicBezTo>
                    <a:cubicBezTo>
                      <a:pt x="31" y="45"/>
                      <a:pt x="31" y="40"/>
                      <a:pt x="29" y="37"/>
                    </a:cubicBezTo>
                    <a:cubicBezTo>
                      <a:pt x="26" y="33"/>
                      <a:pt x="21" y="30"/>
                      <a:pt x="19" y="26"/>
                    </a:cubicBezTo>
                    <a:cubicBezTo>
                      <a:pt x="18" y="22"/>
                      <a:pt x="20" y="19"/>
                      <a:pt x="22" y="17"/>
                    </a:cubicBezTo>
                    <a:cubicBezTo>
                      <a:pt x="25" y="15"/>
                      <a:pt x="29" y="18"/>
                      <a:pt x="31" y="16"/>
                    </a:cubicBezTo>
                    <a:cubicBezTo>
                      <a:pt x="34" y="15"/>
                      <a:pt x="33" y="10"/>
                      <a:pt x="36" y="7"/>
                    </a:cubicBezTo>
                    <a:cubicBezTo>
                      <a:pt x="38" y="5"/>
                      <a:pt x="43" y="4"/>
                      <a:pt x="46" y="2"/>
                    </a:cubicBezTo>
                    <a:lnTo>
                      <a:pt x="46" y="2"/>
                    </a:lnTo>
                    <a:cubicBezTo>
                      <a:pt x="47" y="3"/>
                      <a:pt x="48" y="3"/>
                      <a:pt x="50" y="3"/>
                    </a:cubicBezTo>
                    <a:cubicBezTo>
                      <a:pt x="52" y="4"/>
                      <a:pt x="55" y="1"/>
                      <a:pt x="58" y="1"/>
                    </a:cubicBezTo>
                    <a:cubicBezTo>
                      <a:pt x="62" y="1"/>
                      <a:pt x="66" y="4"/>
                      <a:pt x="69" y="4"/>
                    </a:cubicBezTo>
                    <a:cubicBezTo>
                      <a:pt x="73" y="5"/>
                      <a:pt x="78" y="6"/>
                      <a:pt x="82" y="5"/>
                    </a:cubicBezTo>
                    <a:cubicBezTo>
                      <a:pt x="86" y="4"/>
                      <a:pt x="88" y="0"/>
                      <a:pt x="91" y="0"/>
                    </a:cubicBezTo>
                    <a:cubicBezTo>
                      <a:pt x="94" y="0"/>
                      <a:pt x="97" y="2"/>
                      <a:pt x="101" y="3"/>
                    </a:cubicBezTo>
                    <a:cubicBezTo>
                      <a:pt x="105" y="5"/>
                      <a:pt x="110" y="6"/>
                      <a:pt x="114" y="8"/>
                    </a:cubicBezTo>
                    <a:cubicBezTo>
                      <a:pt x="118" y="10"/>
                      <a:pt x="118" y="14"/>
                      <a:pt x="124" y="16"/>
                    </a:cubicBezTo>
                    <a:cubicBezTo>
                      <a:pt x="129" y="17"/>
                      <a:pt x="138" y="20"/>
                      <a:pt x="143" y="19"/>
                    </a:cubicBezTo>
                    <a:close/>
                    <a:moveTo>
                      <a:pt x="1" y="112"/>
                    </a:moveTo>
                    <a:cubicBezTo>
                      <a:pt x="0" y="111"/>
                      <a:pt x="0" y="111"/>
                      <a:pt x="1" y="112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2"/>
                    </a:lnTo>
                    <a:lnTo>
                      <a:pt x="46" y="1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6">
                <a:extLst>
                  <a:ext uri="{FF2B5EF4-FFF2-40B4-BE49-F238E27FC236}">
                    <a16:creationId xmlns:a16="http://schemas.microsoft.com/office/drawing/2014/main" id="{1CB17865-F6DB-4E01-8643-4BA815C96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345727" y="6721963"/>
                <a:ext cx="1126788" cy="1404108"/>
              </a:xfrm>
              <a:custGeom>
                <a:avLst/>
                <a:gdLst/>
                <a:ahLst/>
                <a:cxnLst>
                  <a:cxn ang="0">
                    <a:pos x="151" y="126"/>
                  </a:cxn>
                  <a:cxn ang="0">
                    <a:pos x="149" y="137"/>
                  </a:cxn>
                  <a:cxn ang="0">
                    <a:pos x="140" y="167"/>
                  </a:cxn>
                  <a:cxn ang="0">
                    <a:pos x="136" y="192"/>
                  </a:cxn>
                  <a:cxn ang="0">
                    <a:pos x="128" y="209"/>
                  </a:cxn>
                  <a:cxn ang="0">
                    <a:pos x="95" y="211"/>
                  </a:cxn>
                  <a:cxn ang="0">
                    <a:pos x="78" y="220"/>
                  </a:cxn>
                  <a:cxn ang="0">
                    <a:pos x="65" y="215"/>
                  </a:cxn>
                  <a:cxn ang="0">
                    <a:pos x="55" y="219"/>
                  </a:cxn>
                  <a:cxn ang="0">
                    <a:pos x="41" y="216"/>
                  </a:cxn>
                  <a:cxn ang="0">
                    <a:pos x="41" y="201"/>
                  </a:cxn>
                  <a:cxn ang="0">
                    <a:pos x="39" y="184"/>
                  </a:cxn>
                  <a:cxn ang="0">
                    <a:pos x="37" y="170"/>
                  </a:cxn>
                  <a:cxn ang="0">
                    <a:pos x="27" y="153"/>
                  </a:cxn>
                  <a:cxn ang="0">
                    <a:pos x="26" y="129"/>
                  </a:cxn>
                  <a:cxn ang="0">
                    <a:pos x="17" y="111"/>
                  </a:cxn>
                  <a:cxn ang="0">
                    <a:pos x="18" y="89"/>
                  </a:cxn>
                  <a:cxn ang="0">
                    <a:pos x="14" y="7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19" y="50"/>
                  </a:cxn>
                  <a:cxn ang="0">
                    <a:pos x="32" y="32"/>
                  </a:cxn>
                  <a:cxn ang="0">
                    <a:pos x="33" y="41"/>
                  </a:cxn>
                  <a:cxn ang="0">
                    <a:pos x="48" y="51"/>
                  </a:cxn>
                  <a:cxn ang="0">
                    <a:pos x="63" y="51"/>
                  </a:cxn>
                  <a:cxn ang="0">
                    <a:pos x="72" y="18"/>
                  </a:cxn>
                  <a:cxn ang="0">
                    <a:pos x="94" y="11"/>
                  </a:cxn>
                  <a:cxn ang="0">
                    <a:pos x="124" y="3"/>
                  </a:cxn>
                  <a:cxn ang="0">
                    <a:pos x="130" y="3"/>
                  </a:cxn>
                  <a:cxn ang="0">
                    <a:pos x="143" y="30"/>
                  </a:cxn>
                  <a:cxn ang="0">
                    <a:pos x="146" y="48"/>
                  </a:cxn>
                  <a:cxn ang="0">
                    <a:pos x="137" y="59"/>
                  </a:cxn>
                  <a:cxn ang="0">
                    <a:pos x="140" y="84"/>
                  </a:cxn>
                  <a:cxn ang="0">
                    <a:pos x="134" y="101"/>
                  </a:cxn>
                  <a:cxn ang="0">
                    <a:pos x="133" y="123"/>
                  </a:cxn>
                  <a:cxn ang="0">
                    <a:pos x="130" y="3"/>
                  </a:cxn>
                  <a:cxn ang="0">
                    <a:pos x="130" y="3"/>
                  </a:cxn>
                  <a:cxn ang="0">
                    <a:pos x="130" y="1"/>
                  </a:cxn>
                  <a:cxn ang="0">
                    <a:pos x="130" y="1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28" y="32"/>
                  </a:cxn>
                  <a:cxn ang="0">
                    <a:pos x="27" y="32"/>
                  </a:cxn>
                  <a:cxn ang="0">
                    <a:pos x="27" y="32"/>
                  </a:cxn>
                  <a:cxn ang="0">
                    <a:pos x="26" y="32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46"/>
                  </a:cxn>
                </a:cxnLst>
                <a:rect l="0" t="0" r="r" b="b"/>
                <a:pathLst>
                  <a:path w="153" h="224">
                    <a:moveTo>
                      <a:pt x="145" y="122"/>
                    </a:moveTo>
                    <a:cubicBezTo>
                      <a:pt x="147" y="123"/>
                      <a:pt x="150" y="124"/>
                      <a:pt x="151" y="126"/>
                    </a:cubicBezTo>
                    <a:cubicBezTo>
                      <a:pt x="153" y="129"/>
                      <a:pt x="153" y="131"/>
                      <a:pt x="152" y="134"/>
                    </a:cubicBezTo>
                    <a:cubicBezTo>
                      <a:pt x="152" y="136"/>
                      <a:pt x="150" y="133"/>
                      <a:pt x="149" y="137"/>
                    </a:cubicBezTo>
                    <a:cubicBezTo>
                      <a:pt x="148" y="141"/>
                      <a:pt x="151" y="153"/>
                      <a:pt x="149" y="158"/>
                    </a:cubicBezTo>
                    <a:cubicBezTo>
                      <a:pt x="147" y="164"/>
                      <a:pt x="142" y="163"/>
                      <a:pt x="140" y="167"/>
                    </a:cubicBezTo>
                    <a:cubicBezTo>
                      <a:pt x="138" y="172"/>
                      <a:pt x="139" y="179"/>
                      <a:pt x="139" y="184"/>
                    </a:cubicBezTo>
                    <a:cubicBezTo>
                      <a:pt x="138" y="188"/>
                      <a:pt x="138" y="189"/>
                      <a:pt x="136" y="192"/>
                    </a:cubicBezTo>
                    <a:cubicBezTo>
                      <a:pt x="134" y="195"/>
                      <a:pt x="129" y="197"/>
                      <a:pt x="128" y="200"/>
                    </a:cubicBezTo>
                    <a:cubicBezTo>
                      <a:pt x="126" y="203"/>
                      <a:pt x="132" y="207"/>
                      <a:pt x="128" y="209"/>
                    </a:cubicBezTo>
                    <a:cubicBezTo>
                      <a:pt x="123" y="211"/>
                      <a:pt x="110" y="209"/>
                      <a:pt x="105" y="210"/>
                    </a:cubicBezTo>
                    <a:cubicBezTo>
                      <a:pt x="100" y="210"/>
                      <a:pt x="97" y="209"/>
                      <a:pt x="95" y="211"/>
                    </a:cubicBezTo>
                    <a:cubicBezTo>
                      <a:pt x="92" y="213"/>
                      <a:pt x="95" y="218"/>
                      <a:pt x="92" y="220"/>
                    </a:cubicBezTo>
                    <a:cubicBezTo>
                      <a:pt x="88" y="222"/>
                      <a:pt x="82" y="221"/>
                      <a:pt x="78" y="220"/>
                    </a:cubicBezTo>
                    <a:cubicBezTo>
                      <a:pt x="74" y="219"/>
                      <a:pt x="74" y="216"/>
                      <a:pt x="71" y="215"/>
                    </a:cubicBezTo>
                    <a:cubicBezTo>
                      <a:pt x="69" y="214"/>
                      <a:pt x="67" y="214"/>
                      <a:pt x="65" y="215"/>
                    </a:cubicBezTo>
                    <a:cubicBezTo>
                      <a:pt x="63" y="217"/>
                      <a:pt x="64" y="222"/>
                      <a:pt x="62" y="223"/>
                    </a:cubicBezTo>
                    <a:cubicBezTo>
                      <a:pt x="59" y="224"/>
                      <a:pt x="58" y="220"/>
                      <a:pt x="55" y="219"/>
                    </a:cubicBezTo>
                    <a:cubicBezTo>
                      <a:pt x="51" y="218"/>
                      <a:pt x="44" y="218"/>
                      <a:pt x="41" y="216"/>
                    </a:cubicBezTo>
                    <a:lnTo>
                      <a:pt x="41" y="216"/>
                    </a:lnTo>
                    <a:cubicBezTo>
                      <a:pt x="41" y="216"/>
                      <a:pt x="42" y="215"/>
                      <a:pt x="42" y="215"/>
                    </a:cubicBezTo>
                    <a:cubicBezTo>
                      <a:pt x="44" y="212"/>
                      <a:pt x="42" y="204"/>
                      <a:pt x="41" y="201"/>
                    </a:cubicBezTo>
                    <a:cubicBezTo>
                      <a:pt x="40" y="197"/>
                      <a:pt x="37" y="197"/>
                      <a:pt x="37" y="194"/>
                    </a:cubicBezTo>
                    <a:cubicBezTo>
                      <a:pt x="36" y="191"/>
                      <a:pt x="39" y="187"/>
                      <a:pt x="39" y="184"/>
                    </a:cubicBezTo>
                    <a:cubicBezTo>
                      <a:pt x="38" y="181"/>
                      <a:pt x="34" y="181"/>
                      <a:pt x="34" y="178"/>
                    </a:cubicBezTo>
                    <a:cubicBezTo>
                      <a:pt x="34" y="176"/>
                      <a:pt x="37" y="173"/>
                      <a:pt x="37" y="170"/>
                    </a:cubicBezTo>
                    <a:cubicBezTo>
                      <a:pt x="37" y="167"/>
                      <a:pt x="34" y="165"/>
                      <a:pt x="33" y="162"/>
                    </a:cubicBezTo>
                    <a:cubicBezTo>
                      <a:pt x="31" y="159"/>
                      <a:pt x="28" y="154"/>
                      <a:pt x="27" y="153"/>
                    </a:cubicBezTo>
                    <a:cubicBezTo>
                      <a:pt x="26" y="151"/>
                      <a:pt x="29" y="144"/>
                      <a:pt x="29" y="140"/>
                    </a:cubicBezTo>
                    <a:cubicBezTo>
                      <a:pt x="29" y="136"/>
                      <a:pt x="28" y="131"/>
                      <a:pt x="26" y="129"/>
                    </a:cubicBezTo>
                    <a:cubicBezTo>
                      <a:pt x="23" y="127"/>
                      <a:pt x="18" y="122"/>
                      <a:pt x="18" y="120"/>
                    </a:cubicBezTo>
                    <a:cubicBezTo>
                      <a:pt x="18" y="119"/>
                      <a:pt x="18" y="115"/>
                      <a:pt x="17" y="111"/>
                    </a:cubicBezTo>
                    <a:cubicBezTo>
                      <a:pt x="17" y="108"/>
                      <a:pt x="15" y="104"/>
                      <a:pt x="15" y="100"/>
                    </a:cubicBezTo>
                    <a:cubicBezTo>
                      <a:pt x="15" y="96"/>
                      <a:pt x="18" y="91"/>
                      <a:pt x="18" y="89"/>
                    </a:cubicBezTo>
                    <a:cubicBezTo>
                      <a:pt x="19" y="87"/>
                      <a:pt x="20" y="81"/>
                      <a:pt x="17" y="78"/>
                    </a:cubicBezTo>
                    <a:cubicBezTo>
                      <a:pt x="14" y="75"/>
                      <a:pt x="15" y="71"/>
                      <a:pt x="14" y="70"/>
                    </a:cubicBezTo>
                    <a:cubicBezTo>
                      <a:pt x="13" y="68"/>
                      <a:pt x="8" y="67"/>
                      <a:pt x="8" y="61"/>
                    </a:cubicBezTo>
                    <a:cubicBezTo>
                      <a:pt x="7" y="58"/>
                      <a:pt x="8" y="53"/>
                      <a:pt x="8" y="48"/>
                    </a:cubicBezTo>
                    <a:lnTo>
                      <a:pt x="8" y="48"/>
                    </a:lnTo>
                    <a:cubicBezTo>
                      <a:pt x="8" y="48"/>
                      <a:pt x="8" y="48"/>
                      <a:pt x="8" y="48"/>
                    </a:cubicBezTo>
                    <a:cubicBezTo>
                      <a:pt x="11" y="49"/>
                      <a:pt x="10" y="50"/>
                      <a:pt x="12" y="51"/>
                    </a:cubicBezTo>
                    <a:cubicBezTo>
                      <a:pt x="14" y="51"/>
                      <a:pt x="18" y="53"/>
                      <a:pt x="19" y="50"/>
                    </a:cubicBezTo>
                    <a:cubicBezTo>
                      <a:pt x="21" y="47"/>
                      <a:pt x="15" y="41"/>
                      <a:pt x="19" y="36"/>
                    </a:cubicBezTo>
                    <a:cubicBezTo>
                      <a:pt x="22" y="33"/>
                      <a:pt x="26" y="36"/>
                      <a:pt x="32" y="32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5" y="35"/>
                      <a:pt x="30" y="39"/>
                      <a:pt x="33" y="41"/>
                    </a:cubicBezTo>
                    <a:cubicBezTo>
                      <a:pt x="36" y="42"/>
                      <a:pt x="43" y="37"/>
                      <a:pt x="47" y="40"/>
                    </a:cubicBezTo>
                    <a:cubicBezTo>
                      <a:pt x="50" y="42"/>
                      <a:pt x="47" y="48"/>
                      <a:pt x="48" y="51"/>
                    </a:cubicBezTo>
                    <a:cubicBezTo>
                      <a:pt x="50" y="54"/>
                      <a:pt x="53" y="53"/>
                      <a:pt x="56" y="53"/>
                    </a:cubicBezTo>
                    <a:cubicBezTo>
                      <a:pt x="58" y="53"/>
                      <a:pt x="60" y="53"/>
                      <a:pt x="63" y="51"/>
                    </a:cubicBezTo>
                    <a:cubicBezTo>
                      <a:pt x="65" y="50"/>
                      <a:pt x="69" y="50"/>
                      <a:pt x="71" y="44"/>
                    </a:cubicBezTo>
                    <a:cubicBezTo>
                      <a:pt x="73" y="38"/>
                      <a:pt x="70" y="23"/>
                      <a:pt x="72" y="18"/>
                    </a:cubicBezTo>
                    <a:cubicBezTo>
                      <a:pt x="74" y="12"/>
                      <a:pt x="78" y="17"/>
                      <a:pt x="82" y="16"/>
                    </a:cubicBezTo>
                    <a:cubicBezTo>
                      <a:pt x="86" y="15"/>
                      <a:pt x="88" y="12"/>
                      <a:pt x="94" y="11"/>
                    </a:cubicBezTo>
                    <a:cubicBezTo>
                      <a:pt x="99" y="10"/>
                      <a:pt x="107" y="11"/>
                      <a:pt x="112" y="10"/>
                    </a:cubicBezTo>
                    <a:cubicBezTo>
                      <a:pt x="118" y="8"/>
                      <a:pt x="120" y="3"/>
                      <a:pt x="124" y="3"/>
                    </a:cubicBezTo>
                    <a:cubicBezTo>
                      <a:pt x="127" y="2"/>
                      <a:pt x="128" y="2"/>
                      <a:pt x="130" y="3"/>
                    </a:cubicBezTo>
                    <a:lnTo>
                      <a:pt x="130" y="3"/>
                    </a:lnTo>
                    <a:cubicBezTo>
                      <a:pt x="130" y="8"/>
                      <a:pt x="131" y="17"/>
                      <a:pt x="133" y="22"/>
                    </a:cubicBezTo>
                    <a:cubicBezTo>
                      <a:pt x="136" y="27"/>
                      <a:pt x="141" y="27"/>
                      <a:pt x="143" y="30"/>
                    </a:cubicBezTo>
                    <a:cubicBezTo>
                      <a:pt x="146" y="33"/>
                      <a:pt x="148" y="36"/>
                      <a:pt x="149" y="39"/>
                    </a:cubicBezTo>
                    <a:cubicBezTo>
                      <a:pt x="149" y="43"/>
                      <a:pt x="148" y="46"/>
                      <a:pt x="146" y="48"/>
                    </a:cubicBezTo>
                    <a:cubicBezTo>
                      <a:pt x="143" y="49"/>
                      <a:pt x="138" y="44"/>
                      <a:pt x="136" y="47"/>
                    </a:cubicBezTo>
                    <a:cubicBezTo>
                      <a:pt x="134" y="50"/>
                      <a:pt x="137" y="55"/>
                      <a:pt x="137" y="59"/>
                    </a:cubicBezTo>
                    <a:cubicBezTo>
                      <a:pt x="138" y="64"/>
                      <a:pt x="140" y="69"/>
                      <a:pt x="141" y="73"/>
                    </a:cubicBezTo>
                    <a:cubicBezTo>
                      <a:pt x="141" y="77"/>
                      <a:pt x="141" y="81"/>
                      <a:pt x="140" y="84"/>
                    </a:cubicBezTo>
                    <a:cubicBezTo>
                      <a:pt x="139" y="87"/>
                      <a:pt x="135" y="89"/>
                      <a:pt x="134" y="92"/>
                    </a:cubicBezTo>
                    <a:cubicBezTo>
                      <a:pt x="133" y="95"/>
                      <a:pt x="136" y="99"/>
                      <a:pt x="134" y="101"/>
                    </a:cubicBezTo>
                    <a:cubicBezTo>
                      <a:pt x="132" y="104"/>
                      <a:pt x="124" y="101"/>
                      <a:pt x="123" y="106"/>
                    </a:cubicBezTo>
                    <a:cubicBezTo>
                      <a:pt x="123" y="111"/>
                      <a:pt x="126" y="120"/>
                      <a:pt x="133" y="123"/>
                    </a:cubicBezTo>
                    <a:cubicBezTo>
                      <a:pt x="139" y="125"/>
                      <a:pt x="142" y="123"/>
                      <a:pt x="145" y="122"/>
                    </a:cubicBezTo>
                    <a:close/>
                    <a:moveTo>
                      <a:pt x="130" y="3"/>
                    </a:move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3"/>
                    </a:cubicBezTo>
                    <a:close/>
                    <a:moveTo>
                      <a:pt x="130" y="2"/>
                    </a:move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2"/>
                    </a:cubicBezTo>
                    <a:close/>
                    <a:moveTo>
                      <a:pt x="130" y="1"/>
                    </a:moveTo>
                    <a:cubicBezTo>
                      <a:pt x="130" y="0"/>
                      <a:pt x="130" y="0"/>
                      <a:pt x="130" y="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lose/>
                    <a:moveTo>
                      <a:pt x="28" y="32"/>
                    </a:move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lose/>
                    <a:moveTo>
                      <a:pt x="27" y="32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lose/>
                    <a:moveTo>
                      <a:pt x="26" y="32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0" y="45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id="{63FB3019-D264-449B-889A-BD83DD384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2029317" y="6164305"/>
                <a:ext cx="1541086" cy="1455779"/>
              </a:xfrm>
              <a:custGeom>
                <a:avLst/>
                <a:gdLst/>
                <a:ahLst/>
                <a:cxnLst>
                  <a:cxn ang="0">
                    <a:pos x="194" y="133"/>
                  </a:cxn>
                  <a:cxn ang="0">
                    <a:pos x="187" y="148"/>
                  </a:cxn>
                  <a:cxn ang="0">
                    <a:pos x="175" y="142"/>
                  </a:cxn>
                  <a:cxn ang="0">
                    <a:pos x="161" y="132"/>
                  </a:cxn>
                  <a:cxn ang="0">
                    <a:pos x="150" y="145"/>
                  </a:cxn>
                  <a:cxn ang="0">
                    <a:pos x="136" y="157"/>
                  </a:cxn>
                  <a:cxn ang="0">
                    <a:pos x="124" y="169"/>
                  </a:cxn>
                  <a:cxn ang="0">
                    <a:pos x="113" y="155"/>
                  </a:cxn>
                  <a:cxn ang="0">
                    <a:pos x="103" y="146"/>
                  </a:cxn>
                  <a:cxn ang="0">
                    <a:pos x="98" y="160"/>
                  </a:cxn>
                  <a:cxn ang="0">
                    <a:pos x="108" y="173"/>
                  </a:cxn>
                  <a:cxn ang="0">
                    <a:pos x="106" y="183"/>
                  </a:cxn>
                  <a:cxn ang="0">
                    <a:pos x="106" y="199"/>
                  </a:cxn>
                  <a:cxn ang="0">
                    <a:pos x="100" y="211"/>
                  </a:cxn>
                  <a:cxn ang="0">
                    <a:pos x="80" y="227"/>
                  </a:cxn>
                  <a:cxn ang="0">
                    <a:pos x="57" y="214"/>
                  </a:cxn>
                  <a:cxn ang="0">
                    <a:pos x="38" y="216"/>
                  </a:cxn>
                  <a:cxn ang="0">
                    <a:pos x="14" y="212"/>
                  </a:cxn>
                  <a:cxn ang="0">
                    <a:pos x="2" y="210"/>
                  </a:cxn>
                  <a:cxn ang="0">
                    <a:pos x="14" y="192"/>
                  </a:cxn>
                  <a:cxn ang="0">
                    <a:pos x="11" y="176"/>
                  </a:cxn>
                  <a:cxn ang="0">
                    <a:pos x="15" y="163"/>
                  </a:cxn>
                  <a:cxn ang="0">
                    <a:pos x="25" y="160"/>
                  </a:cxn>
                  <a:cxn ang="0">
                    <a:pos x="20" y="148"/>
                  </a:cxn>
                  <a:cxn ang="0">
                    <a:pos x="27" y="122"/>
                  </a:cxn>
                  <a:cxn ang="0">
                    <a:pos x="35" y="101"/>
                  </a:cxn>
                  <a:cxn ang="0">
                    <a:pos x="53" y="93"/>
                  </a:cxn>
                  <a:cxn ang="0">
                    <a:pos x="67" y="75"/>
                  </a:cxn>
                  <a:cxn ang="0">
                    <a:pos x="83" y="71"/>
                  </a:cxn>
                  <a:cxn ang="0">
                    <a:pos x="95" y="58"/>
                  </a:cxn>
                  <a:cxn ang="0">
                    <a:pos x="106" y="49"/>
                  </a:cxn>
                  <a:cxn ang="0">
                    <a:pos x="97" y="30"/>
                  </a:cxn>
                  <a:cxn ang="0">
                    <a:pos x="103" y="12"/>
                  </a:cxn>
                  <a:cxn ang="0">
                    <a:pos x="122" y="2"/>
                  </a:cxn>
                  <a:cxn ang="0">
                    <a:pos x="130" y="6"/>
                  </a:cxn>
                  <a:cxn ang="0">
                    <a:pos x="139" y="22"/>
                  </a:cxn>
                  <a:cxn ang="0">
                    <a:pos x="148" y="31"/>
                  </a:cxn>
                  <a:cxn ang="0">
                    <a:pos x="165" y="40"/>
                  </a:cxn>
                  <a:cxn ang="0">
                    <a:pos x="170" y="51"/>
                  </a:cxn>
                  <a:cxn ang="0">
                    <a:pos x="188" y="52"/>
                  </a:cxn>
                  <a:cxn ang="0">
                    <a:pos x="196" y="65"/>
                  </a:cxn>
                  <a:cxn ang="0">
                    <a:pos x="198" y="73"/>
                  </a:cxn>
                  <a:cxn ang="0">
                    <a:pos x="208" y="85"/>
                  </a:cxn>
                  <a:cxn ang="0">
                    <a:pos x="202" y="110"/>
                  </a:cxn>
                  <a:cxn ang="0">
                    <a:pos x="201" y="122"/>
                  </a:cxn>
                  <a:cxn ang="0">
                    <a:pos x="207" y="129"/>
                  </a:cxn>
                  <a:cxn ang="0">
                    <a:pos x="197" y="65"/>
                  </a:cxn>
                  <a:cxn ang="0">
                    <a:pos x="197" y="65"/>
                  </a:cxn>
                  <a:cxn ang="0">
                    <a:pos x="197" y="65"/>
                  </a:cxn>
                </a:cxnLst>
                <a:rect l="0" t="0" r="r" b="b"/>
                <a:pathLst>
                  <a:path w="209" h="232">
                    <a:moveTo>
                      <a:pt x="207" y="129"/>
                    </a:moveTo>
                    <a:cubicBezTo>
                      <a:pt x="201" y="133"/>
                      <a:pt x="197" y="130"/>
                      <a:pt x="194" y="133"/>
                    </a:cubicBezTo>
                    <a:cubicBezTo>
                      <a:pt x="190" y="138"/>
                      <a:pt x="196" y="144"/>
                      <a:pt x="194" y="147"/>
                    </a:cubicBezTo>
                    <a:cubicBezTo>
                      <a:pt x="193" y="150"/>
                      <a:pt x="189" y="148"/>
                      <a:pt x="187" y="148"/>
                    </a:cubicBezTo>
                    <a:cubicBezTo>
                      <a:pt x="185" y="147"/>
                      <a:pt x="186" y="146"/>
                      <a:pt x="183" y="145"/>
                    </a:cubicBezTo>
                    <a:cubicBezTo>
                      <a:pt x="181" y="144"/>
                      <a:pt x="177" y="145"/>
                      <a:pt x="175" y="142"/>
                    </a:cubicBezTo>
                    <a:cubicBezTo>
                      <a:pt x="173" y="140"/>
                      <a:pt x="174" y="134"/>
                      <a:pt x="172" y="132"/>
                    </a:cubicBezTo>
                    <a:cubicBezTo>
                      <a:pt x="169" y="130"/>
                      <a:pt x="164" y="129"/>
                      <a:pt x="161" y="132"/>
                    </a:cubicBezTo>
                    <a:cubicBezTo>
                      <a:pt x="158" y="134"/>
                      <a:pt x="162" y="140"/>
                      <a:pt x="160" y="143"/>
                    </a:cubicBezTo>
                    <a:cubicBezTo>
                      <a:pt x="158" y="145"/>
                      <a:pt x="153" y="143"/>
                      <a:pt x="150" y="145"/>
                    </a:cubicBezTo>
                    <a:cubicBezTo>
                      <a:pt x="148" y="148"/>
                      <a:pt x="147" y="154"/>
                      <a:pt x="144" y="156"/>
                    </a:cubicBezTo>
                    <a:cubicBezTo>
                      <a:pt x="141" y="158"/>
                      <a:pt x="139" y="156"/>
                      <a:pt x="136" y="157"/>
                    </a:cubicBezTo>
                    <a:cubicBezTo>
                      <a:pt x="134" y="158"/>
                      <a:pt x="131" y="160"/>
                      <a:pt x="129" y="162"/>
                    </a:cubicBezTo>
                    <a:cubicBezTo>
                      <a:pt x="126" y="164"/>
                      <a:pt x="127" y="168"/>
                      <a:pt x="124" y="169"/>
                    </a:cubicBezTo>
                    <a:cubicBezTo>
                      <a:pt x="120" y="170"/>
                      <a:pt x="114" y="172"/>
                      <a:pt x="112" y="168"/>
                    </a:cubicBezTo>
                    <a:cubicBezTo>
                      <a:pt x="109" y="165"/>
                      <a:pt x="113" y="158"/>
                      <a:pt x="113" y="155"/>
                    </a:cubicBezTo>
                    <a:cubicBezTo>
                      <a:pt x="112" y="151"/>
                      <a:pt x="112" y="150"/>
                      <a:pt x="110" y="149"/>
                    </a:cubicBezTo>
                    <a:cubicBezTo>
                      <a:pt x="108" y="147"/>
                      <a:pt x="106" y="145"/>
                      <a:pt x="103" y="146"/>
                    </a:cubicBezTo>
                    <a:cubicBezTo>
                      <a:pt x="101" y="147"/>
                      <a:pt x="100" y="151"/>
                      <a:pt x="99" y="153"/>
                    </a:cubicBezTo>
                    <a:cubicBezTo>
                      <a:pt x="99" y="156"/>
                      <a:pt x="97" y="158"/>
                      <a:pt x="98" y="160"/>
                    </a:cubicBezTo>
                    <a:cubicBezTo>
                      <a:pt x="100" y="163"/>
                      <a:pt x="104" y="166"/>
                      <a:pt x="106" y="168"/>
                    </a:cubicBezTo>
                    <a:cubicBezTo>
                      <a:pt x="107" y="170"/>
                      <a:pt x="109" y="171"/>
                      <a:pt x="108" y="173"/>
                    </a:cubicBezTo>
                    <a:cubicBezTo>
                      <a:pt x="108" y="175"/>
                      <a:pt x="103" y="175"/>
                      <a:pt x="102" y="178"/>
                    </a:cubicBezTo>
                    <a:cubicBezTo>
                      <a:pt x="101" y="180"/>
                      <a:pt x="105" y="181"/>
                      <a:pt x="106" y="183"/>
                    </a:cubicBezTo>
                    <a:cubicBezTo>
                      <a:pt x="106" y="185"/>
                      <a:pt x="107" y="189"/>
                      <a:pt x="107" y="191"/>
                    </a:cubicBezTo>
                    <a:cubicBezTo>
                      <a:pt x="107" y="194"/>
                      <a:pt x="105" y="196"/>
                      <a:pt x="106" y="199"/>
                    </a:cubicBezTo>
                    <a:cubicBezTo>
                      <a:pt x="106" y="201"/>
                      <a:pt x="111" y="203"/>
                      <a:pt x="109" y="205"/>
                    </a:cubicBezTo>
                    <a:cubicBezTo>
                      <a:pt x="108" y="208"/>
                      <a:pt x="101" y="206"/>
                      <a:pt x="100" y="211"/>
                    </a:cubicBezTo>
                    <a:cubicBezTo>
                      <a:pt x="98" y="215"/>
                      <a:pt x="107" y="224"/>
                      <a:pt x="102" y="228"/>
                    </a:cubicBezTo>
                    <a:cubicBezTo>
                      <a:pt x="97" y="232"/>
                      <a:pt x="86" y="229"/>
                      <a:pt x="80" y="227"/>
                    </a:cubicBezTo>
                    <a:cubicBezTo>
                      <a:pt x="74" y="225"/>
                      <a:pt x="74" y="221"/>
                      <a:pt x="70" y="219"/>
                    </a:cubicBezTo>
                    <a:cubicBezTo>
                      <a:pt x="66" y="217"/>
                      <a:pt x="61" y="216"/>
                      <a:pt x="57" y="214"/>
                    </a:cubicBezTo>
                    <a:cubicBezTo>
                      <a:pt x="53" y="213"/>
                      <a:pt x="50" y="211"/>
                      <a:pt x="47" y="211"/>
                    </a:cubicBezTo>
                    <a:cubicBezTo>
                      <a:pt x="44" y="211"/>
                      <a:pt x="42" y="215"/>
                      <a:pt x="38" y="216"/>
                    </a:cubicBezTo>
                    <a:cubicBezTo>
                      <a:pt x="34" y="217"/>
                      <a:pt x="29" y="216"/>
                      <a:pt x="25" y="215"/>
                    </a:cubicBezTo>
                    <a:cubicBezTo>
                      <a:pt x="22" y="215"/>
                      <a:pt x="18" y="212"/>
                      <a:pt x="14" y="212"/>
                    </a:cubicBezTo>
                    <a:cubicBezTo>
                      <a:pt x="11" y="212"/>
                      <a:pt x="8" y="215"/>
                      <a:pt x="6" y="214"/>
                    </a:cubicBezTo>
                    <a:cubicBezTo>
                      <a:pt x="3" y="214"/>
                      <a:pt x="0" y="213"/>
                      <a:pt x="2" y="210"/>
                    </a:cubicBezTo>
                    <a:cubicBezTo>
                      <a:pt x="4" y="208"/>
                      <a:pt x="13" y="205"/>
                      <a:pt x="15" y="202"/>
                    </a:cubicBezTo>
                    <a:cubicBezTo>
                      <a:pt x="17" y="198"/>
                      <a:pt x="15" y="195"/>
                      <a:pt x="14" y="192"/>
                    </a:cubicBezTo>
                    <a:cubicBezTo>
                      <a:pt x="13" y="189"/>
                      <a:pt x="9" y="189"/>
                      <a:pt x="9" y="186"/>
                    </a:cubicBezTo>
                    <a:cubicBezTo>
                      <a:pt x="9" y="183"/>
                      <a:pt x="11" y="183"/>
                      <a:pt x="11" y="176"/>
                    </a:cubicBezTo>
                    <a:cubicBezTo>
                      <a:pt x="11" y="172"/>
                      <a:pt x="12" y="167"/>
                      <a:pt x="12" y="162"/>
                    </a:cubicBezTo>
                    <a:cubicBezTo>
                      <a:pt x="13" y="162"/>
                      <a:pt x="14" y="163"/>
                      <a:pt x="15" y="163"/>
                    </a:cubicBezTo>
                    <a:cubicBezTo>
                      <a:pt x="19" y="165"/>
                      <a:pt x="17" y="158"/>
                      <a:pt x="19" y="158"/>
                    </a:cubicBezTo>
                    <a:cubicBezTo>
                      <a:pt x="21" y="157"/>
                      <a:pt x="23" y="162"/>
                      <a:pt x="25" y="160"/>
                    </a:cubicBezTo>
                    <a:cubicBezTo>
                      <a:pt x="26" y="158"/>
                      <a:pt x="25" y="153"/>
                      <a:pt x="24" y="150"/>
                    </a:cubicBezTo>
                    <a:cubicBezTo>
                      <a:pt x="23" y="148"/>
                      <a:pt x="21" y="153"/>
                      <a:pt x="20" y="148"/>
                    </a:cubicBezTo>
                    <a:cubicBezTo>
                      <a:pt x="19" y="143"/>
                      <a:pt x="18" y="128"/>
                      <a:pt x="20" y="122"/>
                    </a:cubicBezTo>
                    <a:cubicBezTo>
                      <a:pt x="21" y="117"/>
                      <a:pt x="25" y="123"/>
                      <a:pt x="27" y="122"/>
                    </a:cubicBezTo>
                    <a:cubicBezTo>
                      <a:pt x="30" y="121"/>
                      <a:pt x="34" y="119"/>
                      <a:pt x="36" y="115"/>
                    </a:cubicBezTo>
                    <a:cubicBezTo>
                      <a:pt x="37" y="111"/>
                      <a:pt x="33" y="105"/>
                      <a:pt x="35" y="101"/>
                    </a:cubicBezTo>
                    <a:cubicBezTo>
                      <a:pt x="37" y="97"/>
                      <a:pt x="41" y="96"/>
                      <a:pt x="45" y="94"/>
                    </a:cubicBezTo>
                    <a:cubicBezTo>
                      <a:pt x="48" y="93"/>
                      <a:pt x="51" y="95"/>
                      <a:pt x="53" y="93"/>
                    </a:cubicBezTo>
                    <a:cubicBezTo>
                      <a:pt x="56" y="92"/>
                      <a:pt x="56" y="88"/>
                      <a:pt x="58" y="85"/>
                    </a:cubicBezTo>
                    <a:cubicBezTo>
                      <a:pt x="60" y="82"/>
                      <a:pt x="63" y="77"/>
                      <a:pt x="67" y="75"/>
                    </a:cubicBezTo>
                    <a:cubicBezTo>
                      <a:pt x="70" y="73"/>
                      <a:pt x="74" y="75"/>
                      <a:pt x="77" y="75"/>
                    </a:cubicBezTo>
                    <a:cubicBezTo>
                      <a:pt x="79" y="74"/>
                      <a:pt x="80" y="72"/>
                      <a:pt x="83" y="71"/>
                    </a:cubicBezTo>
                    <a:cubicBezTo>
                      <a:pt x="85" y="71"/>
                      <a:pt x="87" y="74"/>
                      <a:pt x="89" y="72"/>
                    </a:cubicBezTo>
                    <a:cubicBezTo>
                      <a:pt x="92" y="69"/>
                      <a:pt x="93" y="61"/>
                      <a:pt x="95" y="58"/>
                    </a:cubicBezTo>
                    <a:cubicBezTo>
                      <a:pt x="97" y="55"/>
                      <a:pt x="101" y="57"/>
                      <a:pt x="103" y="55"/>
                    </a:cubicBezTo>
                    <a:cubicBezTo>
                      <a:pt x="105" y="54"/>
                      <a:pt x="105" y="52"/>
                      <a:pt x="106" y="49"/>
                    </a:cubicBezTo>
                    <a:cubicBezTo>
                      <a:pt x="106" y="46"/>
                      <a:pt x="105" y="41"/>
                      <a:pt x="104" y="38"/>
                    </a:cubicBezTo>
                    <a:cubicBezTo>
                      <a:pt x="102" y="35"/>
                      <a:pt x="98" y="33"/>
                      <a:pt x="97" y="30"/>
                    </a:cubicBezTo>
                    <a:cubicBezTo>
                      <a:pt x="96" y="27"/>
                      <a:pt x="96" y="23"/>
                      <a:pt x="98" y="20"/>
                    </a:cubicBezTo>
                    <a:cubicBezTo>
                      <a:pt x="99" y="17"/>
                      <a:pt x="99" y="14"/>
                      <a:pt x="103" y="12"/>
                    </a:cubicBezTo>
                    <a:cubicBezTo>
                      <a:pt x="107" y="10"/>
                      <a:pt x="116" y="12"/>
                      <a:pt x="119" y="10"/>
                    </a:cubicBezTo>
                    <a:cubicBezTo>
                      <a:pt x="123" y="8"/>
                      <a:pt x="120" y="3"/>
                      <a:pt x="122" y="2"/>
                    </a:cubicBezTo>
                    <a:cubicBezTo>
                      <a:pt x="124" y="0"/>
                      <a:pt x="127" y="0"/>
                      <a:pt x="129" y="1"/>
                    </a:cubicBezTo>
                    <a:cubicBezTo>
                      <a:pt x="131" y="2"/>
                      <a:pt x="129" y="5"/>
                      <a:pt x="130" y="6"/>
                    </a:cubicBezTo>
                    <a:cubicBezTo>
                      <a:pt x="132" y="7"/>
                      <a:pt x="136" y="1"/>
                      <a:pt x="138" y="5"/>
                    </a:cubicBezTo>
                    <a:cubicBezTo>
                      <a:pt x="140" y="9"/>
                      <a:pt x="138" y="19"/>
                      <a:pt x="139" y="22"/>
                    </a:cubicBezTo>
                    <a:cubicBezTo>
                      <a:pt x="140" y="26"/>
                      <a:pt x="143" y="22"/>
                      <a:pt x="145" y="24"/>
                    </a:cubicBezTo>
                    <a:cubicBezTo>
                      <a:pt x="146" y="25"/>
                      <a:pt x="146" y="29"/>
                      <a:pt x="148" y="31"/>
                    </a:cubicBezTo>
                    <a:cubicBezTo>
                      <a:pt x="151" y="33"/>
                      <a:pt x="154" y="37"/>
                      <a:pt x="157" y="38"/>
                    </a:cubicBezTo>
                    <a:cubicBezTo>
                      <a:pt x="160" y="40"/>
                      <a:pt x="163" y="39"/>
                      <a:pt x="165" y="40"/>
                    </a:cubicBezTo>
                    <a:cubicBezTo>
                      <a:pt x="167" y="41"/>
                      <a:pt x="168" y="42"/>
                      <a:pt x="169" y="44"/>
                    </a:cubicBezTo>
                    <a:cubicBezTo>
                      <a:pt x="170" y="46"/>
                      <a:pt x="168" y="49"/>
                      <a:pt x="170" y="51"/>
                    </a:cubicBezTo>
                    <a:cubicBezTo>
                      <a:pt x="173" y="52"/>
                      <a:pt x="177" y="49"/>
                      <a:pt x="180" y="49"/>
                    </a:cubicBezTo>
                    <a:cubicBezTo>
                      <a:pt x="183" y="50"/>
                      <a:pt x="186" y="50"/>
                      <a:pt x="188" y="52"/>
                    </a:cubicBezTo>
                    <a:cubicBezTo>
                      <a:pt x="190" y="55"/>
                      <a:pt x="186" y="59"/>
                      <a:pt x="189" y="61"/>
                    </a:cubicBezTo>
                    <a:cubicBezTo>
                      <a:pt x="190" y="63"/>
                      <a:pt x="194" y="64"/>
                      <a:pt x="196" y="65"/>
                    </a:cubicBezTo>
                    <a:cubicBezTo>
                      <a:pt x="196" y="65"/>
                      <a:pt x="196" y="65"/>
                      <a:pt x="196" y="65"/>
                    </a:cubicBezTo>
                    <a:cubicBezTo>
                      <a:pt x="197" y="68"/>
                      <a:pt x="197" y="71"/>
                      <a:pt x="198" y="73"/>
                    </a:cubicBezTo>
                    <a:cubicBezTo>
                      <a:pt x="200" y="76"/>
                      <a:pt x="205" y="77"/>
                      <a:pt x="206" y="79"/>
                    </a:cubicBezTo>
                    <a:cubicBezTo>
                      <a:pt x="208" y="81"/>
                      <a:pt x="209" y="83"/>
                      <a:pt x="208" y="85"/>
                    </a:cubicBezTo>
                    <a:cubicBezTo>
                      <a:pt x="207" y="88"/>
                      <a:pt x="202" y="88"/>
                      <a:pt x="201" y="92"/>
                    </a:cubicBezTo>
                    <a:cubicBezTo>
                      <a:pt x="200" y="97"/>
                      <a:pt x="202" y="107"/>
                      <a:pt x="202" y="110"/>
                    </a:cubicBezTo>
                    <a:cubicBezTo>
                      <a:pt x="202" y="113"/>
                      <a:pt x="204" y="112"/>
                      <a:pt x="204" y="113"/>
                    </a:cubicBezTo>
                    <a:cubicBezTo>
                      <a:pt x="204" y="114"/>
                      <a:pt x="201" y="121"/>
                      <a:pt x="201" y="122"/>
                    </a:cubicBezTo>
                    <a:cubicBezTo>
                      <a:pt x="201" y="123"/>
                      <a:pt x="199" y="127"/>
                      <a:pt x="201" y="128"/>
                    </a:cubicBezTo>
                    <a:cubicBezTo>
                      <a:pt x="202" y="130"/>
                      <a:pt x="205" y="129"/>
                      <a:pt x="207" y="129"/>
                    </a:cubicBezTo>
                    <a:close/>
                    <a:moveTo>
                      <a:pt x="196" y="65"/>
                    </a:moveTo>
                    <a:cubicBezTo>
                      <a:pt x="197" y="65"/>
                      <a:pt x="197" y="65"/>
                      <a:pt x="197" y="65"/>
                    </a:cubicBezTo>
                    <a:cubicBezTo>
                      <a:pt x="197" y="65"/>
                      <a:pt x="197" y="65"/>
                      <a:pt x="196" y="65"/>
                    </a:cubicBezTo>
                    <a:close/>
                    <a:moveTo>
                      <a:pt x="197" y="65"/>
                    </a:move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5"/>
                      <a:pt x="197" y="65"/>
                      <a:pt x="197" y="65"/>
                    </a:cubicBez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id="{E62EC032-83A2-4E65-9120-063FBE38DD0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3373132" y="3307197"/>
                <a:ext cx="1928996" cy="3731558"/>
              </a:xfrm>
              <a:custGeom>
                <a:avLst/>
                <a:gdLst/>
                <a:ahLst/>
                <a:cxnLst>
                  <a:cxn ang="0">
                    <a:pos x="29" y="581"/>
                  </a:cxn>
                  <a:cxn ang="0">
                    <a:pos x="45" y="592"/>
                  </a:cxn>
                  <a:cxn ang="0">
                    <a:pos x="64" y="557"/>
                  </a:cxn>
                  <a:cxn ang="0">
                    <a:pos x="106" y="544"/>
                  </a:cxn>
                  <a:cxn ang="0">
                    <a:pos x="128" y="538"/>
                  </a:cxn>
                  <a:cxn ang="0">
                    <a:pos x="134" y="509"/>
                  </a:cxn>
                  <a:cxn ang="0">
                    <a:pos x="157" y="494"/>
                  </a:cxn>
                  <a:cxn ang="0">
                    <a:pos x="169" y="522"/>
                  </a:cxn>
                  <a:cxn ang="0">
                    <a:pos x="184" y="518"/>
                  </a:cxn>
                  <a:cxn ang="0">
                    <a:pos x="194" y="491"/>
                  </a:cxn>
                  <a:cxn ang="0">
                    <a:pos x="221" y="472"/>
                  </a:cxn>
                  <a:cxn ang="0">
                    <a:pos x="224" y="444"/>
                  </a:cxn>
                  <a:cxn ang="0">
                    <a:pos x="222" y="413"/>
                  </a:cxn>
                  <a:cxn ang="0">
                    <a:pos x="231" y="389"/>
                  </a:cxn>
                  <a:cxn ang="0">
                    <a:pos x="237" y="352"/>
                  </a:cxn>
                  <a:cxn ang="0">
                    <a:pos x="246" y="319"/>
                  </a:cxn>
                  <a:cxn ang="0">
                    <a:pos x="257" y="289"/>
                  </a:cxn>
                  <a:cxn ang="0">
                    <a:pos x="255" y="268"/>
                  </a:cxn>
                  <a:cxn ang="0">
                    <a:pos x="242" y="265"/>
                  </a:cxn>
                  <a:cxn ang="0">
                    <a:pos x="228" y="243"/>
                  </a:cxn>
                  <a:cxn ang="0">
                    <a:pos x="215" y="218"/>
                  </a:cxn>
                  <a:cxn ang="0">
                    <a:pos x="222" y="199"/>
                  </a:cxn>
                  <a:cxn ang="0">
                    <a:pos x="229" y="170"/>
                  </a:cxn>
                  <a:cxn ang="0">
                    <a:pos x="213" y="167"/>
                  </a:cxn>
                  <a:cxn ang="0">
                    <a:pos x="201" y="146"/>
                  </a:cxn>
                  <a:cxn ang="0">
                    <a:pos x="211" y="131"/>
                  </a:cxn>
                  <a:cxn ang="0">
                    <a:pos x="203" y="103"/>
                  </a:cxn>
                  <a:cxn ang="0">
                    <a:pos x="192" y="74"/>
                  </a:cxn>
                  <a:cxn ang="0">
                    <a:pos x="149" y="62"/>
                  </a:cxn>
                  <a:cxn ang="0">
                    <a:pos x="157" y="42"/>
                  </a:cxn>
                  <a:cxn ang="0">
                    <a:pos x="166" y="31"/>
                  </a:cxn>
                  <a:cxn ang="0">
                    <a:pos x="159" y="7"/>
                  </a:cxn>
                  <a:cxn ang="0">
                    <a:pos x="147" y="14"/>
                  </a:cxn>
                  <a:cxn ang="0">
                    <a:pos x="126" y="30"/>
                  </a:cxn>
                  <a:cxn ang="0">
                    <a:pos x="107" y="40"/>
                  </a:cxn>
                  <a:cxn ang="0">
                    <a:pos x="89" y="45"/>
                  </a:cxn>
                  <a:cxn ang="0">
                    <a:pos x="86" y="76"/>
                  </a:cxn>
                  <a:cxn ang="0">
                    <a:pos x="82" y="90"/>
                  </a:cxn>
                  <a:cxn ang="0">
                    <a:pos x="70" y="123"/>
                  </a:cxn>
                  <a:cxn ang="0">
                    <a:pos x="83" y="144"/>
                  </a:cxn>
                  <a:cxn ang="0">
                    <a:pos x="98" y="163"/>
                  </a:cxn>
                  <a:cxn ang="0">
                    <a:pos x="79" y="204"/>
                  </a:cxn>
                  <a:cxn ang="0">
                    <a:pos x="65" y="220"/>
                  </a:cxn>
                  <a:cxn ang="0">
                    <a:pos x="64" y="239"/>
                  </a:cxn>
                  <a:cxn ang="0">
                    <a:pos x="38" y="248"/>
                  </a:cxn>
                  <a:cxn ang="0">
                    <a:pos x="15" y="263"/>
                  </a:cxn>
                  <a:cxn ang="0">
                    <a:pos x="18" y="289"/>
                  </a:cxn>
                  <a:cxn ang="0">
                    <a:pos x="0" y="315"/>
                  </a:cxn>
                  <a:cxn ang="0">
                    <a:pos x="6" y="346"/>
                  </a:cxn>
                  <a:cxn ang="0">
                    <a:pos x="45" y="368"/>
                  </a:cxn>
                  <a:cxn ang="0">
                    <a:pos x="40" y="392"/>
                  </a:cxn>
                  <a:cxn ang="0">
                    <a:pos x="22" y="405"/>
                  </a:cxn>
                  <a:cxn ang="0">
                    <a:pos x="33" y="433"/>
                  </a:cxn>
                  <a:cxn ang="0">
                    <a:pos x="36" y="468"/>
                  </a:cxn>
                  <a:cxn ang="0">
                    <a:pos x="16" y="493"/>
                  </a:cxn>
                  <a:cxn ang="0">
                    <a:pos x="5" y="508"/>
                  </a:cxn>
                  <a:cxn ang="0">
                    <a:pos x="13" y="523"/>
                  </a:cxn>
                  <a:cxn ang="0">
                    <a:pos x="9" y="554"/>
                  </a:cxn>
                  <a:cxn ang="0">
                    <a:pos x="8" y="572"/>
                  </a:cxn>
                </a:cxnLst>
                <a:rect l="0" t="0" r="r" b="b"/>
                <a:pathLst>
                  <a:path w="262" h="595">
                    <a:moveTo>
                      <a:pt x="16" y="574"/>
                    </a:moveTo>
                    <a:cubicBezTo>
                      <a:pt x="17" y="576"/>
                      <a:pt x="12" y="580"/>
                      <a:pt x="15" y="582"/>
                    </a:cubicBezTo>
                    <a:cubicBezTo>
                      <a:pt x="18" y="583"/>
                      <a:pt x="25" y="578"/>
                      <a:pt x="29" y="581"/>
                    </a:cubicBezTo>
                    <a:cubicBezTo>
                      <a:pt x="32" y="583"/>
                      <a:pt x="29" y="589"/>
                      <a:pt x="30" y="592"/>
                    </a:cubicBezTo>
                    <a:cubicBezTo>
                      <a:pt x="32" y="595"/>
                      <a:pt x="35" y="594"/>
                      <a:pt x="38" y="594"/>
                    </a:cubicBezTo>
                    <a:cubicBezTo>
                      <a:pt x="40" y="594"/>
                      <a:pt x="42" y="594"/>
                      <a:pt x="45" y="592"/>
                    </a:cubicBezTo>
                    <a:cubicBezTo>
                      <a:pt x="47" y="591"/>
                      <a:pt x="51" y="591"/>
                      <a:pt x="53" y="585"/>
                    </a:cubicBezTo>
                    <a:cubicBezTo>
                      <a:pt x="55" y="579"/>
                      <a:pt x="52" y="564"/>
                      <a:pt x="54" y="559"/>
                    </a:cubicBezTo>
                    <a:cubicBezTo>
                      <a:pt x="56" y="553"/>
                      <a:pt x="60" y="558"/>
                      <a:pt x="64" y="557"/>
                    </a:cubicBezTo>
                    <a:cubicBezTo>
                      <a:pt x="68" y="556"/>
                      <a:pt x="70" y="553"/>
                      <a:pt x="76" y="552"/>
                    </a:cubicBezTo>
                    <a:cubicBezTo>
                      <a:pt x="81" y="551"/>
                      <a:pt x="89" y="552"/>
                      <a:pt x="94" y="551"/>
                    </a:cubicBezTo>
                    <a:cubicBezTo>
                      <a:pt x="100" y="549"/>
                      <a:pt x="102" y="544"/>
                      <a:pt x="106" y="544"/>
                    </a:cubicBezTo>
                    <a:cubicBezTo>
                      <a:pt x="109" y="543"/>
                      <a:pt x="110" y="543"/>
                      <a:pt x="112" y="544"/>
                    </a:cubicBezTo>
                    <a:cubicBezTo>
                      <a:pt x="112" y="539"/>
                      <a:pt x="113" y="536"/>
                      <a:pt x="117" y="534"/>
                    </a:cubicBezTo>
                    <a:cubicBezTo>
                      <a:pt x="121" y="533"/>
                      <a:pt x="125" y="539"/>
                      <a:pt x="128" y="538"/>
                    </a:cubicBezTo>
                    <a:cubicBezTo>
                      <a:pt x="132" y="536"/>
                      <a:pt x="128" y="531"/>
                      <a:pt x="128" y="528"/>
                    </a:cubicBezTo>
                    <a:cubicBezTo>
                      <a:pt x="127" y="524"/>
                      <a:pt x="126" y="518"/>
                      <a:pt x="127" y="514"/>
                    </a:cubicBezTo>
                    <a:cubicBezTo>
                      <a:pt x="128" y="511"/>
                      <a:pt x="133" y="513"/>
                      <a:pt x="134" y="509"/>
                    </a:cubicBezTo>
                    <a:cubicBezTo>
                      <a:pt x="135" y="505"/>
                      <a:pt x="128" y="497"/>
                      <a:pt x="132" y="494"/>
                    </a:cubicBezTo>
                    <a:cubicBezTo>
                      <a:pt x="136" y="491"/>
                      <a:pt x="143" y="499"/>
                      <a:pt x="147" y="499"/>
                    </a:cubicBezTo>
                    <a:cubicBezTo>
                      <a:pt x="152" y="499"/>
                      <a:pt x="154" y="491"/>
                      <a:pt x="157" y="494"/>
                    </a:cubicBezTo>
                    <a:cubicBezTo>
                      <a:pt x="160" y="496"/>
                      <a:pt x="155" y="504"/>
                      <a:pt x="157" y="507"/>
                    </a:cubicBezTo>
                    <a:cubicBezTo>
                      <a:pt x="160" y="510"/>
                      <a:pt x="166" y="508"/>
                      <a:pt x="168" y="511"/>
                    </a:cubicBezTo>
                    <a:cubicBezTo>
                      <a:pt x="170" y="514"/>
                      <a:pt x="168" y="518"/>
                      <a:pt x="169" y="522"/>
                    </a:cubicBezTo>
                    <a:cubicBezTo>
                      <a:pt x="170" y="526"/>
                      <a:pt x="171" y="531"/>
                      <a:pt x="173" y="533"/>
                    </a:cubicBezTo>
                    <a:cubicBezTo>
                      <a:pt x="176" y="536"/>
                      <a:pt x="180" y="540"/>
                      <a:pt x="182" y="536"/>
                    </a:cubicBezTo>
                    <a:cubicBezTo>
                      <a:pt x="185" y="532"/>
                      <a:pt x="182" y="522"/>
                      <a:pt x="184" y="518"/>
                    </a:cubicBezTo>
                    <a:cubicBezTo>
                      <a:pt x="185" y="513"/>
                      <a:pt x="190" y="515"/>
                      <a:pt x="190" y="512"/>
                    </a:cubicBezTo>
                    <a:cubicBezTo>
                      <a:pt x="191" y="509"/>
                      <a:pt x="186" y="506"/>
                      <a:pt x="186" y="502"/>
                    </a:cubicBezTo>
                    <a:cubicBezTo>
                      <a:pt x="187" y="498"/>
                      <a:pt x="192" y="496"/>
                      <a:pt x="194" y="491"/>
                    </a:cubicBezTo>
                    <a:cubicBezTo>
                      <a:pt x="195" y="487"/>
                      <a:pt x="191" y="481"/>
                      <a:pt x="194" y="477"/>
                    </a:cubicBezTo>
                    <a:cubicBezTo>
                      <a:pt x="198" y="473"/>
                      <a:pt x="207" y="472"/>
                      <a:pt x="212" y="471"/>
                    </a:cubicBezTo>
                    <a:cubicBezTo>
                      <a:pt x="216" y="470"/>
                      <a:pt x="217" y="474"/>
                      <a:pt x="221" y="472"/>
                    </a:cubicBezTo>
                    <a:cubicBezTo>
                      <a:pt x="225" y="469"/>
                      <a:pt x="229" y="465"/>
                      <a:pt x="233" y="455"/>
                    </a:cubicBezTo>
                    <a:cubicBezTo>
                      <a:pt x="231" y="452"/>
                      <a:pt x="233" y="451"/>
                      <a:pt x="232" y="449"/>
                    </a:cubicBezTo>
                    <a:cubicBezTo>
                      <a:pt x="230" y="446"/>
                      <a:pt x="227" y="446"/>
                      <a:pt x="224" y="444"/>
                    </a:cubicBezTo>
                    <a:cubicBezTo>
                      <a:pt x="222" y="442"/>
                      <a:pt x="217" y="439"/>
                      <a:pt x="216" y="435"/>
                    </a:cubicBezTo>
                    <a:cubicBezTo>
                      <a:pt x="215" y="430"/>
                      <a:pt x="217" y="423"/>
                      <a:pt x="218" y="419"/>
                    </a:cubicBezTo>
                    <a:cubicBezTo>
                      <a:pt x="219" y="415"/>
                      <a:pt x="221" y="415"/>
                      <a:pt x="222" y="413"/>
                    </a:cubicBezTo>
                    <a:cubicBezTo>
                      <a:pt x="224" y="411"/>
                      <a:pt x="224" y="409"/>
                      <a:pt x="225" y="405"/>
                    </a:cubicBezTo>
                    <a:cubicBezTo>
                      <a:pt x="225" y="402"/>
                      <a:pt x="225" y="396"/>
                      <a:pt x="226" y="393"/>
                    </a:cubicBezTo>
                    <a:cubicBezTo>
                      <a:pt x="227" y="390"/>
                      <a:pt x="230" y="393"/>
                      <a:pt x="231" y="389"/>
                    </a:cubicBezTo>
                    <a:cubicBezTo>
                      <a:pt x="232" y="384"/>
                      <a:pt x="231" y="374"/>
                      <a:pt x="231" y="369"/>
                    </a:cubicBezTo>
                    <a:cubicBezTo>
                      <a:pt x="231" y="364"/>
                      <a:pt x="230" y="362"/>
                      <a:pt x="231" y="359"/>
                    </a:cubicBezTo>
                    <a:cubicBezTo>
                      <a:pt x="233" y="356"/>
                      <a:pt x="236" y="355"/>
                      <a:pt x="237" y="352"/>
                    </a:cubicBezTo>
                    <a:cubicBezTo>
                      <a:pt x="239" y="349"/>
                      <a:pt x="237" y="344"/>
                      <a:pt x="238" y="341"/>
                    </a:cubicBezTo>
                    <a:cubicBezTo>
                      <a:pt x="239" y="338"/>
                      <a:pt x="243" y="340"/>
                      <a:pt x="245" y="336"/>
                    </a:cubicBezTo>
                    <a:cubicBezTo>
                      <a:pt x="246" y="332"/>
                      <a:pt x="245" y="322"/>
                      <a:pt x="246" y="319"/>
                    </a:cubicBezTo>
                    <a:cubicBezTo>
                      <a:pt x="247" y="315"/>
                      <a:pt x="250" y="321"/>
                      <a:pt x="251" y="316"/>
                    </a:cubicBezTo>
                    <a:cubicBezTo>
                      <a:pt x="252" y="312"/>
                      <a:pt x="250" y="300"/>
                      <a:pt x="252" y="295"/>
                    </a:cubicBezTo>
                    <a:cubicBezTo>
                      <a:pt x="253" y="290"/>
                      <a:pt x="255" y="291"/>
                      <a:pt x="257" y="289"/>
                    </a:cubicBezTo>
                    <a:cubicBezTo>
                      <a:pt x="259" y="286"/>
                      <a:pt x="261" y="282"/>
                      <a:pt x="261" y="279"/>
                    </a:cubicBezTo>
                    <a:cubicBezTo>
                      <a:pt x="262" y="276"/>
                      <a:pt x="262" y="273"/>
                      <a:pt x="261" y="271"/>
                    </a:cubicBezTo>
                    <a:cubicBezTo>
                      <a:pt x="259" y="269"/>
                      <a:pt x="257" y="267"/>
                      <a:pt x="255" y="268"/>
                    </a:cubicBezTo>
                    <a:cubicBezTo>
                      <a:pt x="253" y="268"/>
                      <a:pt x="253" y="274"/>
                      <a:pt x="250" y="274"/>
                    </a:cubicBezTo>
                    <a:cubicBezTo>
                      <a:pt x="248" y="275"/>
                      <a:pt x="246" y="271"/>
                      <a:pt x="245" y="270"/>
                    </a:cubicBezTo>
                    <a:cubicBezTo>
                      <a:pt x="243" y="268"/>
                      <a:pt x="243" y="267"/>
                      <a:pt x="242" y="265"/>
                    </a:cubicBezTo>
                    <a:cubicBezTo>
                      <a:pt x="241" y="264"/>
                      <a:pt x="241" y="263"/>
                      <a:pt x="238" y="262"/>
                    </a:cubicBezTo>
                    <a:cubicBezTo>
                      <a:pt x="236" y="261"/>
                      <a:pt x="229" y="264"/>
                      <a:pt x="227" y="260"/>
                    </a:cubicBezTo>
                    <a:cubicBezTo>
                      <a:pt x="225" y="255"/>
                      <a:pt x="229" y="247"/>
                      <a:pt x="228" y="243"/>
                    </a:cubicBezTo>
                    <a:cubicBezTo>
                      <a:pt x="227" y="239"/>
                      <a:pt x="224" y="240"/>
                      <a:pt x="222" y="237"/>
                    </a:cubicBezTo>
                    <a:cubicBezTo>
                      <a:pt x="220" y="235"/>
                      <a:pt x="218" y="232"/>
                      <a:pt x="217" y="229"/>
                    </a:cubicBezTo>
                    <a:cubicBezTo>
                      <a:pt x="216" y="226"/>
                      <a:pt x="215" y="221"/>
                      <a:pt x="215" y="218"/>
                    </a:cubicBezTo>
                    <a:cubicBezTo>
                      <a:pt x="215" y="215"/>
                      <a:pt x="214" y="213"/>
                      <a:pt x="216" y="211"/>
                    </a:cubicBezTo>
                    <a:cubicBezTo>
                      <a:pt x="217" y="209"/>
                      <a:pt x="220" y="209"/>
                      <a:pt x="222" y="207"/>
                    </a:cubicBezTo>
                    <a:cubicBezTo>
                      <a:pt x="223" y="205"/>
                      <a:pt x="221" y="201"/>
                      <a:pt x="222" y="199"/>
                    </a:cubicBezTo>
                    <a:cubicBezTo>
                      <a:pt x="223" y="197"/>
                      <a:pt x="226" y="200"/>
                      <a:pt x="227" y="197"/>
                    </a:cubicBezTo>
                    <a:cubicBezTo>
                      <a:pt x="228" y="194"/>
                      <a:pt x="229" y="189"/>
                      <a:pt x="229" y="184"/>
                    </a:cubicBezTo>
                    <a:cubicBezTo>
                      <a:pt x="229" y="180"/>
                      <a:pt x="230" y="174"/>
                      <a:pt x="229" y="170"/>
                    </a:cubicBezTo>
                    <a:cubicBezTo>
                      <a:pt x="229" y="167"/>
                      <a:pt x="227" y="166"/>
                      <a:pt x="225" y="166"/>
                    </a:cubicBezTo>
                    <a:cubicBezTo>
                      <a:pt x="224" y="165"/>
                      <a:pt x="223" y="167"/>
                      <a:pt x="220" y="167"/>
                    </a:cubicBezTo>
                    <a:cubicBezTo>
                      <a:pt x="218" y="168"/>
                      <a:pt x="215" y="168"/>
                      <a:pt x="213" y="167"/>
                    </a:cubicBezTo>
                    <a:cubicBezTo>
                      <a:pt x="210" y="167"/>
                      <a:pt x="208" y="164"/>
                      <a:pt x="206" y="163"/>
                    </a:cubicBezTo>
                    <a:cubicBezTo>
                      <a:pt x="204" y="162"/>
                      <a:pt x="202" y="162"/>
                      <a:pt x="201" y="159"/>
                    </a:cubicBezTo>
                    <a:cubicBezTo>
                      <a:pt x="200" y="156"/>
                      <a:pt x="200" y="149"/>
                      <a:pt x="201" y="146"/>
                    </a:cubicBezTo>
                    <a:cubicBezTo>
                      <a:pt x="202" y="143"/>
                      <a:pt x="204" y="143"/>
                      <a:pt x="206" y="142"/>
                    </a:cubicBezTo>
                    <a:cubicBezTo>
                      <a:pt x="207" y="140"/>
                      <a:pt x="209" y="140"/>
                      <a:pt x="210" y="138"/>
                    </a:cubicBezTo>
                    <a:cubicBezTo>
                      <a:pt x="211" y="136"/>
                      <a:pt x="211" y="134"/>
                      <a:pt x="211" y="131"/>
                    </a:cubicBezTo>
                    <a:cubicBezTo>
                      <a:pt x="210" y="129"/>
                      <a:pt x="208" y="126"/>
                      <a:pt x="207" y="125"/>
                    </a:cubicBezTo>
                    <a:cubicBezTo>
                      <a:pt x="206" y="123"/>
                      <a:pt x="204" y="125"/>
                      <a:pt x="203" y="121"/>
                    </a:cubicBezTo>
                    <a:cubicBezTo>
                      <a:pt x="203" y="117"/>
                      <a:pt x="204" y="108"/>
                      <a:pt x="203" y="103"/>
                    </a:cubicBezTo>
                    <a:cubicBezTo>
                      <a:pt x="203" y="98"/>
                      <a:pt x="201" y="96"/>
                      <a:pt x="200" y="92"/>
                    </a:cubicBezTo>
                    <a:cubicBezTo>
                      <a:pt x="199" y="89"/>
                      <a:pt x="197" y="85"/>
                      <a:pt x="196" y="82"/>
                    </a:cubicBezTo>
                    <a:cubicBezTo>
                      <a:pt x="195" y="79"/>
                      <a:pt x="195" y="77"/>
                      <a:pt x="192" y="74"/>
                    </a:cubicBezTo>
                    <a:cubicBezTo>
                      <a:pt x="189" y="71"/>
                      <a:pt x="184" y="67"/>
                      <a:pt x="178" y="65"/>
                    </a:cubicBezTo>
                    <a:cubicBezTo>
                      <a:pt x="173" y="63"/>
                      <a:pt x="162" y="64"/>
                      <a:pt x="158" y="64"/>
                    </a:cubicBezTo>
                    <a:cubicBezTo>
                      <a:pt x="153" y="64"/>
                      <a:pt x="151" y="64"/>
                      <a:pt x="149" y="62"/>
                    </a:cubicBezTo>
                    <a:cubicBezTo>
                      <a:pt x="147" y="61"/>
                      <a:pt x="147" y="58"/>
                      <a:pt x="149" y="57"/>
                    </a:cubicBezTo>
                    <a:cubicBezTo>
                      <a:pt x="150" y="55"/>
                      <a:pt x="154" y="57"/>
                      <a:pt x="155" y="55"/>
                    </a:cubicBezTo>
                    <a:cubicBezTo>
                      <a:pt x="157" y="52"/>
                      <a:pt x="154" y="45"/>
                      <a:pt x="157" y="42"/>
                    </a:cubicBezTo>
                    <a:cubicBezTo>
                      <a:pt x="160" y="40"/>
                      <a:pt x="164" y="45"/>
                      <a:pt x="167" y="43"/>
                    </a:cubicBezTo>
                    <a:cubicBezTo>
                      <a:pt x="170" y="42"/>
                      <a:pt x="171" y="37"/>
                      <a:pt x="171" y="35"/>
                    </a:cubicBezTo>
                    <a:cubicBezTo>
                      <a:pt x="171" y="32"/>
                      <a:pt x="167" y="33"/>
                      <a:pt x="166" y="31"/>
                    </a:cubicBezTo>
                    <a:cubicBezTo>
                      <a:pt x="165" y="29"/>
                      <a:pt x="167" y="25"/>
                      <a:pt x="166" y="22"/>
                    </a:cubicBezTo>
                    <a:cubicBezTo>
                      <a:pt x="166" y="19"/>
                      <a:pt x="163" y="18"/>
                      <a:pt x="161" y="15"/>
                    </a:cubicBezTo>
                    <a:cubicBezTo>
                      <a:pt x="160" y="13"/>
                      <a:pt x="161" y="9"/>
                      <a:pt x="159" y="7"/>
                    </a:cubicBezTo>
                    <a:cubicBezTo>
                      <a:pt x="158" y="5"/>
                      <a:pt x="155" y="4"/>
                      <a:pt x="153" y="3"/>
                    </a:cubicBezTo>
                    <a:cubicBezTo>
                      <a:pt x="151" y="2"/>
                      <a:pt x="149" y="0"/>
                      <a:pt x="147" y="3"/>
                    </a:cubicBezTo>
                    <a:cubicBezTo>
                      <a:pt x="146" y="5"/>
                      <a:pt x="146" y="11"/>
                      <a:pt x="147" y="14"/>
                    </a:cubicBezTo>
                    <a:cubicBezTo>
                      <a:pt x="148" y="17"/>
                      <a:pt x="152" y="17"/>
                      <a:pt x="153" y="20"/>
                    </a:cubicBezTo>
                    <a:cubicBezTo>
                      <a:pt x="153" y="23"/>
                      <a:pt x="156" y="29"/>
                      <a:pt x="150" y="31"/>
                    </a:cubicBezTo>
                    <a:cubicBezTo>
                      <a:pt x="145" y="33"/>
                      <a:pt x="132" y="28"/>
                      <a:pt x="126" y="30"/>
                    </a:cubicBezTo>
                    <a:cubicBezTo>
                      <a:pt x="121" y="32"/>
                      <a:pt x="127" y="39"/>
                      <a:pt x="124" y="40"/>
                    </a:cubicBezTo>
                    <a:cubicBezTo>
                      <a:pt x="120" y="41"/>
                      <a:pt x="115" y="35"/>
                      <a:pt x="112" y="34"/>
                    </a:cubicBezTo>
                    <a:cubicBezTo>
                      <a:pt x="108" y="34"/>
                      <a:pt x="110" y="39"/>
                      <a:pt x="107" y="40"/>
                    </a:cubicBezTo>
                    <a:cubicBezTo>
                      <a:pt x="105" y="40"/>
                      <a:pt x="102" y="39"/>
                      <a:pt x="99" y="37"/>
                    </a:cubicBezTo>
                    <a:cubicBezTo>
                      <a:pt x="96" y="35"/>
                      <a:pt x="95" y="26"/>
                      <a:pt x="92" y="29"/>
                    </a:cubicBezTo>
                    <a:cubicBezTo>
                      <a:pt x="88" y="32"/>
                      <a:pt x="89" y="39"/>
                      <a:pt x="89" y="45"/>
                    </a:cubicBezTo>
                    <a:cubicBezTo>
                      <a:pt x="89" y="50"/>
                      <a:pt x="91" y="58"/>
                      <a:pt x="91" y="61"/>
                    </a:cubicBezTo>
                    <a:cubicBezTo>
                      <a:pt x="90" y="65"/>
                      <a:pt x="87" y="64"/>
                      <a:pt x="87" y="67"/>
                    </a:cubicBezTo>
                    <a:cubicBezTo>
                      <a:pt x="86" y="69"/>
                      <a:pt x="85" y="73"/>
                      <a:pt x="86" y="76"/>
                    </a:cubicBezTo>
                    <a:cubicBezTo>
                      <a:pt x="87" y="80"/>
                      <a:pt x="92" y="82"/>
                      <a:pt x="93" y="85"/>
                    </a:cubicBezTo>
                    <a:cubicBezTo>
                      <a:pt x="94" y="88"/>
                      <a:pt x="95" y="90"/>
                      <a:pt x="92" y="91"/>
                    </a:cubicBezTo>
                    <a:cubicBezTo>
                      <a:pt x="90" y="92"/>
                      <a:pt x="84" y="85"/>
                      <a:pt x="82" y="90"/>
                    </a:cubicBezTo>
                    <a:cubicBezTo>
                      <a:pt x="79" y="94"/>
                      <a:pt x="83" y="107"/>
                      <a:pt x="81" y="112"/>
                    </a:cubicBezTo>
                    <a:cubicBezTo>
                      <a:pt x="78" y="117"/>
                      <a:pt x="72" y="109"/>
                      <a:pt x="69" y="112"/>
                    </a:cubicBezTo>
                    <a:cubicBezTo>
                      <a:pt x="67" y="115"/>
                      <a:pt x="69" y="120"/>
                      <a:pt x="70" y="123"/>
                    </a:cubicBezTo>
                    <a:cubicBezTo>
                      <a:pt x="71" y="126"/>
                      <a:pt x="72" y="128"/>
                      <a:pt x="75" y="129"/>
                    </a:cubicBezTo>
                    <a:cubicBezTo>
                      <a:pt x="77" y="131"/>
                      <a:pt x="80" y="126"/>
                      <a:pt x="82" y="129"/>
                    </a:cubicBezTo>
                    <a:cubicBezTo>
                      <a:pt x="84" y="132"/>
                      <a:pt x="81" y="140"/>
                      <a:pt x="83" y="144"/>
                    </a:cubicBezTo>
                    <a:cubicBezTo>
                      <a:pt x="85" y="148"/>
                      <a:pt x="91" y="147"/>
                      <a:pt x="93" y="149"/>
                    </a:cubicBezTo>
                    <a:cubicBezTo>
                      <a:pt x="96" y="151"/>
                      <a:pt x="98" y="153"/>
                      <a:pt x="99" y="155"/>
                    </a:cubicBezTo>
                    <a:cubicBezTo>
                      <a:pt x="99" y="158"/>
                      <a:pt x="99" y="160"/>
                      <a:pt x="98" y="163"/>
                    </a:cubicBezTo>
                    <a:cubicBezTo>
                      <a:pt x="97" y="166"/>
                      <a:pt x="93" y="169"/>
                      <a:pt x="91" y="171"/>
                    </a:cubicBezTo>
                    <a:cubicBezTo>
                      <a:pt x="88" y="174"/>
                      <a:pt x="85" y="171"/>
                      <a:pt x="83" y="177"/>
                    </a:cubicBezTo>
                    <a:cubicBezTo>
                      <a:pt x="81" y="183"/>
                      <a:pt x="81" y="198"/>
                      <a:pt x="79" y="204"/>
                    </a:cubicBezTo>
                    <a:cubicBezTo>
                      <a:pt x="77" y="209"/>
                      <a:pt x="75" y="205"/>
                      <a:pt x="73" y="207"/>
                    </a:cubicBezTo>
                    <a:cubicBezTo>
                      <a:pt x="72" y="209"/>
                      <a:pt x="74" y="212"/>
                      <a:pt x="72" y="214"/>
                    </a:cubicBezTo>
                    <a:cubicBezTo>
                      <a:pt x="71" y="217"/>
                      <a:pt x="67" y="218"/>
                      <a:pt x="65" y="220"/>
                    </a:cubicBezTo>
                    <a:cubicBezTo>
                      <a:pt x="63" y="222"/>
                      <a:pt x="61" y="222"/>
                      <a:pt x="61" y="225"/>
                    </a:cubicBezTo>
                    <a:cubicBezTo>
                      <a:pt x="62" y="227"/>
                      <a:pt x="66" y="228"/>
                      <a:pt x="66" y="231"/>
                    </a:cubicBezTo>
                    <a:cubicBezTo>
                      <a:pt x="66" y="234"/>
                      <a:pt x="66" y="237"/>
                      <a:pt x="64" y="239"/>
                    </a:cubicBezTo>
                    <a:cubicBezTo>
                      <a:pt x="61" y="240"/>
                      <a:pt x="55" y="237"/>
                      <a:pt x="52" y="239"/>
                    </a:cubicBezTo>
                    <a:cubicBezTo>
                      <a:pt x="49" y="241"/>
                      <a:pt x="51" y="246"/>
                      <a:pt x="49" y="248"/>
                    </a:cubicBezTo>
                    <a:cubicBezTo>
                      <a:pt x="46" y="250"/>
                      <a:pt x="40" y="245"/>
                      <a:pt x="38" y="248"/>
                    </a:cubicBezTo>
                    <a:cubicBezTo>
                      <a:pt x="35" y="251"/>
                      <a:pt x="40" y="258"/>
                      <a:pt x="37" y="261"/>
                    </a:cubicBezTo>
                    <a:cubicBezTo>
                      <a:pt x="34" y="264"/>
                      <a:pt x="29" y="261"/>
                      <a:pt x="25" y="261"/>
                    </a:cubicBezTo>
                    <a:cubicBezTo>
                      <a:pt x="21" y="262"/>
                      <a:pt x="16" y="259"/>
                      <a:pt x="15" y="263"/>
                    </a:cubicBezTo>
                    <a:cubicBezTo>
                      <a:pt x="14" y="267"/>
                      <a:pt x="21" y="268"/>
                      <a:pt x="23" y="272"/>
                    </a:cubicBezTo>
                    <a:cubicBezTo>
                      <a:pt x="24" y="275"/>
                      <a:pt x="24" y="280"/>
                      <a:pt x="23" y="283"/>
                    </a:cubicBezTo>
                    <a:cubicBezTo>
                      <a:pt x="22" y="286"/>
                      <a:pt x="21" y="288"/>
                      <a:pt x="18" y="289"/>
                    </a:cubicBezTo>
                    <a:cubicBezTo>
                      <a:pt x="16" y="290"/>
                      <a:pt x="11" y="284"/>
                      <a:pt x="9" y="288"/>
                    </a:cubicBezTo>
                    <a:cubicBezTo>
                      <a:pt x="6" y="293"/>
                      <a:pt x="9" y="304"/>
                      <a:pt x="8" y="308"/>
                    </a:cubicBezTo>
                    <a:cubicBezTo>
                      <a:pt x="6" y="313"/>
                      <a:pt x="1" y="312"/>
                      <a:pt x="0" y="315"/>
                    </a:cubicBezTo>
                    <a:cubicBezTo>
                      <a:pt x="0" y="317"/>
                      <a:pt x="4" y="316"/>
                      <a:pt x="5" y="319"/>
                    </a:cubicBezTo>
                    <a:cubicBezTo>
                      <a:pt x="5" y="322"/>
                      <a:pt x="4" y="328"/>
                      <a:pt x="4" y="332"/>
                    </a:cubicBezTo>
                    <a:cubicBezTo>
                      <a:pt x="4" y="337"/>
                      <a:pt x="3" y="341"/>
                      <a:pt x="6" y="346"/>
                    </a:cubicBezTo>
                    <a:cubicBezTo>
                      <a:pt x="9" y="350"/>
                      <a:pt x="16" y="357"/>
                      <a:pt x="22" y="360"/>
                    </a:cubicBezTo>
                    <a:cubicBezTo>
                      <a:pt x="28" y="363"/>
                      <a:pt x="36" y="359"/>
                      <a:pt x="40" y="361"/>
                    </a:cubicBezTo>
                    <a:cubicBezTo>
                      <a:pt x="45" y="362"/>
                      <a:pt x="45" y="365"/>
                      <a:pt x="45" y="368"/>
                    </a:cubicBezTo>
                    <a:cubicBezTo>
                      <a:pt x="45" y="371"/>
                      <a:pt x="41" y="373"/>
                      <a:pt x="41" y="376"/>
                    </a:cubicBezTo>
                    <a:cubicBezTo>
                      <a:pt x="41" y="380"/>
                      <a:pt x="45" y="384"/>
                      <a:pt x="45" y="387"/>
                    </a:cubicBezTo>
                    <a:cubicBezTo>
                      <a:pt x="45" y="390"/>
                      <a:pt x="41" y="389"/>
                      <a:pt x="40" y="392"/>
                    </a:cubicBezTo>
                    <a:cubicBezTo>
                      <a:pt x="39" y="394"/>
                      <a:pt x="47" y="397"/>
                      <a:pt x="43" y="399"/>
                    </a:cubicBezTo>
                    <a:cubicBezTo>
                      <a:pt x="38" y="400"/>
                      <a:pt x="27" y="397"/>
                      <a:pt x="23" y="399"/>
                    </a:cubicBezTo>
                    <a:cubicBezTo>
                      <a:pt x="19" y="400"/>
                      <a:pt x="23" y="402"/>
                      <a:pt x="22" y="405"/>
                    </a:cubicBezTo>
                    <a:cubicBezTo>
                      <a:pt x="20" y="407"/>
                      <a:pt x="14" y="411"/>
                      <a:pt x="14" y="416"/>
                    </a:cubicBezTo>
                    <a:cubicBezTo>
                      <a:pt x="13" y="421"/>
                      <a:pt x="16" y="430"/>
                      <a:pt x="20" y="433"/>
                    </a:cubicBezTo>
                    <a:cubicBezTo>
                      <a:pt x="24" y="437"/>
                      <a:pt x="30" y="429"/>
                      <a:pt x="33" y="433"/>
                    </a:cubicBezTo>
                    <a:cubicBezTo>
                      <a:pt x="36" y="437"/>
                      <a:pt x="32" y="446"/>
                      <a:pt x="33" y="450"/>
                    </a:cubicBezTo>
                    <a:cubicBezTo>
                      <a:pt x="34" y="454"/>
                      <a:pt x="38" y="454"/>
                      <a:pt x="39" y="457"/>
                    </a:cubicBezTo>
                    <a:cubicBezTo>
                      <a:pt x="39" y="460"/>
                      <a:pt x="38" y="466"/>
                      <a:pt x="36" y="468"/>
                    </a:cubicBezTo>
                    <a:cubicBezTo>
                      <a:pt x="34" y="470"/>
                      <a:pt x="33" y="464"/>
                      <a:pt x="28" y="468"/>
                    </a:cubicBezTo>
                    <a:cubicBezTo>
                      <a:pt x="24" y="472"/>
                      <a:pt x="14" y="484"/>
                      <a:pt x="12" y="489"/>
                    </a:cubicBezTo>
                    <a:cubicBezTo>
                      <a:pt x="9" y="494"/>
                      <a:pt x="15" y="491"/>
                      <a:pt x="16" y="493"/>
                    </a:cubicBezTo>
                    <a:cubicBezTo>
                      <a:pt x="17" y="496"/>
                      <a:pt x="19" y="499"/>
                      <a:pt x="16" y="501"/>
                    </a:cubicBezTo>
                    <a:cubicBezTo>
                      <a:pt x="14" y="503"/>
                      <a:pt x="10" y="500"/>
                      <a:pt x="8" y="501"/>
                    </a:cubicBezTo>
                    <a:cubicBezTo>
                      <a:pt x="5" y="503"/>
                      <a:pt x="8" y="507"/>
                      <a:pt x="5" y="508"/>
                    </a:cubicBezTo>
                    <a:cubicBezTo>
                      <a:pt x="5" y="509"/>
                      <a:pt x="4" y="509"/>
                      <a:pt x="3" y="509"/>
                    </a:cubicBezTo>
                    <a:cubicBezTo>
                      <a:pt x="4" y="512"/>
                      <a:pt x="4" y="515"/>
                      <a:pt x="5" y="517"/>
                    </a:cubicBezTo>
                    <a:cubicBezTo>
                      <a:pt x="7" y="520"/>
                      <a:pt x="12" y="521"/>
                      <a:pt x="13" y="523"/>
                    </a:cubicBezTo>
                    <a:cubicBezTo>
                      <a:pt x="15" y="525"/>
                      <a:pt x="16" y="527"/>
                      <a:pt x="15" y="529"/>
                    </a:cubicBezTo>
                    <a:cubicBezTo>
                      <a:pt x="14" y="532"/>
                      <a:pt x="9" y="532"/>
                      <a:pt x="8" y="536"/>
                    </a:cubicBezTo>
                    <a:cubicBezTo>
                      <a:pt x="7" y="541"/>
                      <a:pt x="9" y="551"/>
                      <a:pt x="9" y="554"/>
                    </a:cubicBezTo>
                    <a:cubicBezTo>
                      <a:pt x="9" y="557"/>
                      <a:pt x="11" y="556"/>
                      <a:pt x="11" y="557"/>
                    </a:cubicBezTo>
                    <a:cubicBezTo>
                      <a:pt x="11" y="558"/>
                      <a:pt x="8" y="565"/>
                      <a:pt x="8" y="566"/>
                    </a:cubicBezTo>
                    <a:cubicBezTo>
                      <a:pt x="8" y="567"/>
                      <a:pt x="6" y="571"/>
                      <a:pt x="8" y="572"/>
                    </a:cubicBezTo>
                    <a:cubicBezTo>
                      <a:pt x="10" y="574"/>
                      <a:pt x="14" y="572"/>
                      <a:pt x="16" y="57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id="{1839153B-EAEB-4261-B12C-25B3D7FED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653486" y="9659507"/>
                <a:ext cx="649156" cy="626795"/>
              </a:xfrm>
              <a:custGeom>
                <a:avLst/>
                <a:gdLst/>
                <a:ahLst/>
                <a:cxnLst>
                  <a:cxn ang="0">
                    <a:pos x="18" y="84"/>
                  </a:cxn>
                  <a:cxn ang="0">
                    <a:pos x="15" y="82"/>
                  </a:cxn>
                  <a:cxn ang="0">
                    <a:pos x="0" y="64"/>
                  </a:cxn>
                  <a:cxn ang="0">
                    <a:pos x="13" y="61"/>
                  </a:cxn>
                  <a:cxn ang="0">
                    <a:pos x="15" y="55"/>
                  </a:cxn>
                  <a:cxn ang="0">
                    <a:pos x="29" y="50"/>
                  </a:cxn>
                  <a:cxn ang="0">
                    <a:pos x="31" y="38"/>
                  </a:cxn>
                  <a:cxn ang="0">
                    <a:pos x="37" y="36"/>
                  </a:cxn>
                  <a:cxn ang="0">
                    <a:pos x="36" y="26"/>
                  </a:cxn>
                  <a:cxn ang="0">
                    <a:pos x="42" y="26"/>
                  </a:cxn>
                  <a:cxn ang="0">
                    <a:pos x="44" y="15"/>
                  </a:cxn>
                  <a:cxn ang="0">
                    <a:pos x="50" y="9"/>
                  </a:cxn>
                  <a:cxn ang="0">
                    <a:pos x="59" y="9"/>
                  </a:cxn>
                  <a:cxn ang="0">
                    <a:pos x="66" y="2"/>
                  </a:cxn>
                  <a:cxn ang="0">
                    <a:pos x="66" y="0"/>
                  </a:cxn>
                  <a:cxn ang="0">
                    <a:pos x="73" y="2"/>
                  </a:cxn>
                  <a:cxn ang="0">
                    <a:pos x="80" y="7"/>
                  </a:cxn>
                  <a:cxn ang="0">
                    <a:pos x="81" y="18"/>
                  </a:cxn>
                  <a:cxn ang="0">
                    <a:pos x="86" y="24"/>
                  </a:cxn>
                  <a:cxn ang="0">
                    <a:pos x="88" y="30"/>
                  </a:cxn>
                  <a:cxn ang="0">
                    <a:pos x="86" y="37"/>
                  </a:cxn>
                  <a:cxn ang="0">
                    <a:pos x="80" y="47"/>
                  </a:cxn>
                  <a:cxn ang="0">
                    <a:pos x="73" y="49"/>
                  </a:cxn>
                  <a:cxn ang="0">
                    <a:pos x="64" y="52"/>
                  </a:cxn>
                  <a:cxn ang="0">
                    <a:pos x="55" y="56"/>
                  </a:cxn>
                  <a:cxn ang="0">
                    <a:pos x="53" y="62"/>
                  </a:cxn>
                  <a:cxn ang="0">
                    <a:pos x="70" y="62"/>
                  </a:cxn>
                  <a:cxn ang="0">
                    <a:pos x="71" y="68"/>
                  </a:cxn>
                  <a:cxn ang="0">
                    <a:pos x="78" y="70"/>
                  </a:cxn>
                  <a:cxn ang="0">
                    <a:pos x="74" y="77"/>
                  </a:cxn>
                  <a:cxn ang="0">
                    <a:pos x="67" y="84"/>
                  </a:cxn>
                  <a:cxn ang="0">
                    <a:pos x="66" y="90"/>
                  </a:cxn>
                  <a:cxn ang="0">
                    <a:pos x="65" y="98"/>
                  </a:cxn>
                  <a:cxn ang="0">
                    <a:pos x="57" y="96"/>
                  </a:cxn>
                  <a:cxn ang="0">
                    <a:pos x="50" y="92"/>
                  </a:cxn>
                  <a:cxn ang="0">
                    <a:pos x="42" y="90"/>
                  </a:cxn>
                  <a:cxn ang="0">
                    <a:pos x="35" y="89"/>
                  </a:cxn>
                  <a:cxn ang="0">
                    <a:pos x="29" y="82"/>
                  </a:cxn>
                  <a:cxn ang="0">
                    <a:pos x="18" y="84"/>
                  </a:cxn>
                </a:cxnLst>
                <a:rect l="0" t="0" r="r" b="b"/>
                <a:pathLst>
                  <a:path w="88" h="100">
                    <a:moveTo>
                      <a:pt x="18" y="84"/>
                    </a:moveTo>
                    <a:cubicBezTo>
                      <a:pt x="17" y="84"/>
                      <a:pt x="16" y="83"/>
                      <a:pt x="15" y="82"/>
                    </a:cubicBezTo>
                    <a:cubicBezTo>
                      <a:pt x="10" y="77"/>
                      <a:pt x="4" y="67"/>
                      <a:pt x="0" y="64"/>
                    </a:cubicBezTo>
                    <a:cubicBezTo>
                      <a:pt x="8" y="59"/>
                      <a:pt x="10" y="62"/>
                      <a:pt x="13" y="61"/>
                    </a:cubicBezTo>
                    <a:cubicBezTo>
                      <a:pt x="16" y="59"/>
                      <a:pt x="12" y="57"/>
                      <a:pt x="15" y="55"/>
                    </a:cubicBezTo>
                    <a:cubicBezTo>
                      <a:pt x="18" y="53"/>
                      <a:pt x="26" y="53"/>
                      <a:pt x="29" y="50"/>
                    </a:cubicBezTo>
                    <a:cubicBezTo>
                      <a:pt x="32" y="47"/>
                      <a:pt x="30" y="41"/>
                      <a:pt x="31" y="38"/>
                    </a:cubicBezTo>
                    <a:cubicBezTo>
                      <a:pt x="33" y="36"/>
                      <a:pt x="36" y="39"/>
                      <a:pt x="37" y="36"/>
                    </a:cubicBezTo>
                    <a:cubicBezTo>
                      <a:pt x="38" y="34"/>
                      <a:pt x="34" y="28"/>
                      <a:pt x="36" y="26"/>
                    </a:cubicBezTo>
                    <a:cubicBezTo>
                      <a:pt x="37" y="23"/>
                      <a:pt x="41" y="28"/>
                      <a:pt x="42" y="26"/>
                    </a:cubicBezTo>
                    <a:cubicBezTo>
                      <a:pt x="44" y="23"/>
                      <a:pt x="42" y="18"/>
                      <a:pt x="44" y="15"/>
                    </a:cubicBezTo>
                    <a:cubicBezTo>
                      <a:pt x="45" y="12"/>
                      <a:pt x="47" y="10"/>
                      <a:pt x="50" y="9"/>
                    </a:cubicBezTo>
                    <a:cubicBezTo>
                      <a:pt x="52" y="8"/>
                      <a:pt x="56" y="10"/>
                      <a:pt x="59" y="9"/>
                    </a:cubicBezTo>
                    <a:cubicBezTo>
                      <a:pt x="62" y="8"/>
                      <a:pt x="65" y="7"/>
                      <a:pt x="66" y="2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70" y="0"/>
                      <a:pt x="71" y="1"/>
                      <a:pt x="73" y="2"/>
                    </a:cubicBezTo>
                    <a:cubicBezTo>
                      <a:pt x="76" y="3"/>
                      <a:pt x="78" y="4"/>
                      <a:pt x="80" y="7"/>
                    </a:cubicBezTo>
                    <a:cubicBezTo>
                      <a:pt x="81" y="10"/>
                      <a:pt x="80" y="15"/>
                      <a:pt x="81" y="18"/>
                    </a:cubicBezTo>
                    <a:cubicBezTo>
                      <a:pt x="82" y="21"/>
                      <a:pt x="84" y="22"/>
                      <a:pt x="86" y="24"/>
                    </a:cubicBezTo>
                    <a:cubicBezTo>
                      <a:pt x="87" y="26"/>
                      <a:pt x="88" y="27"/>
                      <a:pt x="88" y="30"/>
                    </a:cubicBezTo>
                    <a:cubicBezTo>
                      <a:pt x="88" y="32"/>
                      <a:pt x="87" y="35"/>
                      <a:pt x="86" y="37"/>
                    </a:cubicBezTo>
                    <a:cubicBezTo>
                      <a:pt x="85" y="40"/>
                      <a:pt x="83" y="45"/>
                      <a:pt x="80" y="47"/>
                    </a:cubicBezTo>
                    <a:cubicBezTo>
                      <a:pt x="78" y="49"/>
                      <a:pt x="75" y="48"/>
                      <a:pt x="73" y="49"/>
                    </a:cubicBezTo>
                    <a:cubicBezTo>
                      <a:pt x="70" y="50"/>
                      <a:pt x="67" y="50"/>
                      <a:pt x="64" y="52"/>
                    </a:cubicBezTo>
                    <a:cubicBezTo>
                      <a:pt x="61" y="53"/>
                      <a:pt x="57" y="54"/>
                      <a:pt x="55" y="56"/>
                    </a:cubicBezTo>
                    <a:cubicBezTo>
                      <a:pt x="53" y="58"/>
                      <a:pt x="50" y="60"/>
                      <a:pt x="53" y="62"/>
                    </a:cubicBezTo>
                    <a:cubicBezTo>
                      <a:pt x="57" y="63"/>
                      <a:pt x="67" y="61"/>
                      <a:pt x="70" y="62"/>
                    </a:cubicBezTo>
                    <a:cubicBezTo>
                      <a:pt x="74" y="64"/>
                      <a:pt x="69" y="67"/>
                      <a:pt x="71" y="68"/>
                    </a:cubicBezTo>
                    <a:cubicBezTo>
                      <a:pt x="72" y="70"/>
                      <a:pt x="77" y="68"/>
                      <a:pt x="78" y="70"/>
                    </a:cubicBezTo>
                    <a:cubicBezTo>
                      <a:pt x="79" y="73"/>
                      <a:pt x="75" y="75"/>
                      <a:pt x="74" y="77"/>
                    </a:cubicBezTo>
                    <a:cubicBezTo>
                      <a:pt x="72" y="79"/>
                      <a:pt x="68" y="82"/>
                      <a:pt x="67" y="84"/>
                    </a:cubicBezTo>
                    <a:cubicBezTo>
                      <a:pt x="66" y="86"/>
                      <a:pt x="67" y="88"/>
                      <a:pt x="66" y="90"/>
                    </a:cubicBezTo>
                    <a:cubicBezTo>
                      <a:pt x="66" y="92"/>
                      <a:pt x="67" y="97"/>
                      <a:pt x="65" y="98"/>
                    </a:cubicBezTo>
                    <a:cubicBezTo>
                      <a:pt x="63" y="100"/>
                      <a:pt x="60" y="97"/>
                      <a:pt x="57" y="96"/>
                    </a:cubicBezTo>
                    <a:cubicBezTo>
                      <a:pt x="55" y="95"/>
                      <a:pt x="53" y="93"/>
                      <a:pt x="50" y="92"/>
                    </a:cubicBezTo>
                    <a:cubicBezTo>
                      <a:pt x="48" y="91"/>
                      <a:pt x="45" y="91"/>
                      <a:pt x="42" y="90"/>
                    </a:cubicBezTo>
                    <a:cubicBezTo>
                      <a:pt x="40" y="90"/>
                      <a:pt x="37" y="90"/>
                      <a:pt x="35" y="89"/>
                    </a:cubicBezTo>
                    <a:cubicBezTo>
                      <a:pt x="32" y="87"/>
                      <a:pt x="36" y="83"/>
                      <a:pt x="29" y="82"/>
                    </a:cubicBezTo>
                    <a:cubicBezTo>
                      <a:pt x="26" y="82"/>
                      <a:pt x="22" y="83"/>
                      <a:pt x="18" y="8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Полилиния 21">
              <a:extLst>
                <a:ext uri="{FF2B5EF4-FFF2-40B4-BE49-F238E27FC236}">
                  <a16:creationId xmlns:a16="http://schemas.microsoft.com/office/drawing/2014/main" id="{1A150840-E35B-41B8-B2A0-4667A8F87E57}"/>
                </a:ext>
              </a:extLst>
            </p:cNvPr>
            <p:cNvSpPr/>
            <p:nvPr/>
          </p:nvSpPr>
          <p:spPr bwMode="auto">
            <a:xfrm>
              <a:off x="8648232" y="4151377"/>
              <a:ext cx="1649848" cy="1811768"/>
            </a:xfrm>
            <a:custGeom>
              <a:avLst/>
              <a:gdLst>
                <a:gd name="connsiteX0" fmla="*/ 744070 w 1228164"/>
                <a:gd name="connsiteY0" fmla="*/ 0 h 851647"/>
                <a:gd name="connsiteX1" fmla="*/ 0 w 1228164"/>
                <a:gd name="connsiteY1" fmla="*/ 851647 h 851647"/>
                <a:gd name="connsiteX2" fmla="*/ 1228164 w 1228164"/>
                <a:gd name="connsiteY2" fmla="*/ 582706 h 851647"/>
                <a:gd name="connsiteX3" fmla="*/ 744070 w 1228164"/>
                <a:gd name="connsiteY3" fmla="*/ 0 h 851647"/>
                <a:gd name="connsiteX0" fmla="*/ 824752 w 1308846"/>
                <a:gd name="connsiteY0" fmla="*/ 0 h 948765"/>
                <a:gd name="connsiteX1" fmla="*/ 80682 w 1308846"/>
                <a:gd name="connsiteY1" fmla="*/ 851647 h 948765"/>
                <a:gd name="connsiteX2" fmla="*/ 1308846 w 1308846"/>
                <a:gd name="connsiteY2" fmla="*/ 582706 h 948765"/>
                <a:gd name="connsiteX3" fmla="*/ 824752 w 1308846"/>
                <a:gd name="connsiteY3" fmla="*/ 0 h 948765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436349"/>
                <a:gd name="connsiteY0" fmla="*/ 0 h 1132852"/>
                <a:gd name="connsiteX1" fmla="*/ 80682 w 1436349"/>
                <a:gd name="connsiteY1" fmla="*/ 1035734 h 1132852"/>
                <a:gd name="connsiteX2" fmla="*/ 1436349 w 1436349"/>
                <a:gd name="connsiteY2" fmla="*/ 582706 h 1132852"/>
                <a:gd name="connsiteX3" fmla="*/ 952255 w 1436349"/>
                <a:gd name="connsiteY3" fmla="*/ 0 h 1132852"/>
                <a:gd name="connsiteX0" fmla="*/ 871573 w 1355667"/>
                <a:gd name="connsiteY0" fmla="*/ 0 h 1132852"/>
                <a:gd name="connsiteX1" fmla="*/ 0 w 1355667"/>
                <a:gd name="connsiteY1" fmla="*/ 1035734 h 1132852"/>
                <a:gd name="connsiteX2" fmla="*/ 1355667 w 1355667"/>
                <a:gd name="connsiteY2" fmla="*/ 582706 h 1132852"/>
                <a:gd name="connsiteX3" fmla="*/ 871573 w 1355667"/>
                <a:gd name="connsiteY3" fmla="*/ 0 h 1132852"/>
                <a:gd name="connsiteX0" fmla="*/ 871573 w 1355667"/>
                <a:gd name="connsiteY0" fmla="*/ 0 h 1035734"/>
                <a:gd name="connsiteX1" fmla="*/ 0 w 1355667"/>
                <a:gd name="connsiteY1" fmla="*/ 1035734 h 1035734"/>
                <a:gd name="connsiteX2" fmla="*/ 1355667 w 1355667"/>
                <a:gd name="connsiteY2" fmla="*/ 582706 h 1035734"/>
                <a:gd name="connsiteX3" fmla="*/ 871573 w 1355667"/>
                <a:gd name="connsiteY3" fmla="*/ 0 h 1035734"/>
                <a:gd name="connsiteX0" fmla="*/ 928467 w 1412561"/>
                <a:gd name="connsiteY0" fmla="*/ 0 h 1042257"/>
                <a:gd name="connsiteX1" fmla="*/ 0 w 1412561"/>
                <a:gd name="connsiteY1" fmla="*/ 1042257 h 1042257"/>
                <a:gd name="connsiteX2" fmla="*/ 56894 w 1412561"/>
                <a:gd name="connsiteY2" fmla="*/ 1035734 h 1042257"/>
                <a:gd name="connsiteX3" fmla="*/ 1412561 w 1412561"/>
                <a:gd name="connsiteY3" fmla="*/ 582706 h 1042257"/>
                <a:gd name="connsiteX4" fmla="*/ 928467 w 1412561"/>
                <a:gd name="connsiteY4" fmla="*/ 0 h 1042257"/>
                <a:gd name="connsiteX0" fmla="*/ 928467 w 1412561"/>
                <a:gd name="connsiteY0" fmla="*/ 0 h 1056858"/>
                <a:gd name="connsiteX1" fmla="*/ 0 w 1412561"/>
                <a:gd name="connsiteY1" fmla="*/ 1042257 h 1056858"/>
                <a:gd name="connsiteX2" fmla="*/ 93108 w 1412561"/>
                <a:gd name="connsiteY2" fmla="*/ 1056858 h 1056858"/>
                <a:gd name="connsiteX3" fmla="*/ 1412561 w 1412561"/>
                <a:gd name="connsiteY3" fmla="*/ 582706 h 1056858"/>
                <a:gd name="connsiteX4" fmla="*/ 928467 w 1412561"/>
                <a:gd name="connsiteY4" fmla="*/ 0 h 1056858"/>
                <a:gd name="connsiteX0" fmla="*/ 952609 w 1436703"/>
                <a:gd name="connsiteY0" fmla="*/ 0 h 1056858"/>
                <a:gd name="connsiteX1" fmla="*/ 0 w 1436703"/>
                <a:gd name="connsiteY1" fmla="*/ 1015096 h 1056858"/>
                <a:gd name="connsiteX2" fmla="*/ 117250 w 1436703"/>
                <a:gd name="connsiteY2" fmla="*/ 1056858 h 1056858"/>
                <a:gd name="connsiteX3" fmla="*/ 1436703 w 1436703"/>
                <a:gd name="connsiteY3" fmla="*/ 582706 h 1056858"/>
                <a:gd name="connsiteX4" fmla="*/ 952609 w 1436703"/>
                <a:gd name="connsiteY4" fmla="*/ 0 h 1056858"/>
                <a:gd name="connsiteX0" fmla="*/ 994105 w 1478199"/>
                <a:gd name="connsiteY0" fmla="*/ 0 h 1056858"/>
                <a:gd name="connsiteX1" fmla="*/ 0 w 1478199"/>
                <a:gd name="connsiteY1" fmla="*/ 984163 h 1056858"/>
                <a:gd name="connsiteX2" fmla="*/ 41496 w 1478199"/>
                <a:gd name="connsiteY2" fmla="*/ 1015096 h 1056858"/>
                <a:gd name="connsiteX3" fmla="*/ 158746 w 1478199"/>
                <a:gd name="connsiteY3" fmla="*/ 1056858 h 1056858"/>
                <a:gd name="connsiteX4" fmla="*/ 1478199 w 1478199"/>
                <a:gd name="connsiteY4" fmla="*/ 582706 h 1056858"/>
                <a:gd name="connsiteX5" fmla="*/ 994105 w 1478199"/>
                <a:gd name="connsiteY5" fmla="*/ 0 h 1056858"/>
                <a:gd name="connsiteX0" fmla="*/ 1679905 w 1679905"/>
                <a:gd name="connsiteY0" fmla="*/ 0 h 752058"/>
                <a:gd name="connsiteX1" fmla="*/ 0 w 1679905"/>
                <a:gd name="connsiteY1" fmla="*/ 679363 h 752058"/>
                <a:gd name="connsiteX2" fmla="*/ 41496 w 1679905"/>
                <a:gd name="connsiteY2" fmla="*/ 710296 h 752058"/>
                <a:gd name="connsiteX3" fmla="*/ 158746 w 1679905"/>
                <a:gd name="connsiteY3" fmla="*/ 752058 h 752058"/>
                <a:gd name="connsiteX4" fmla="*/ 1478199 w 1679905"/>
                <a:gd name="connsiteY4" fmla="*/ 277906 h 752058"/>
                <a:gd name="connsiteX5" fmla="*/ 1679905 w 1679905"/>
                <a:gd name="connsiteY5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0 w 1679905"/>
                <a:gd name="connsiteY2" fmla="*/ 679363 h 752058"/>
                <a:gd name="connsiteX3" fmla="*/ 41496 w 1679905"/>
                <a:gd name="connsiteY3" fmla="*/ 710296 h 752058"/>
                <a:gd name="connsiteX4" fmla="*/ 158746 w 1679905"/>
                <a:gd name="connsiteY4" fmla="*/ 752058 h 752058"/>
                <a:gd name="connsiteX5" fmla="*/ 1478199 w 1679905"/>
                <a:gd name="connsiteY5" fmla="*/ 277906 h 752058"/>
                <a:gd name="connsiteX6" fmla="*/ 1679905 w 1679905"/>
                <a:gd name="connsiteY6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265568 w 1679905"/>
                <a:gd name="connsiteY2" fmla="*/ 649185 h 752058"/>
                <a:gd name="connsiteX3" fmla="*/ 0 w 1679905"/>
                <a:gd name="connsiteY3" fmla="*/ 679363 h 752058"/>
                <a:gd name="connsiteX4" fmla="*/ 41496 w 1679905"/>
                <a:gd name="connsiteY4" fmla="*/ 710296 h 752058"/>
                <a:gd name="connsiteX5" fmla="*/ 158746 w 1679905"/>
                <a:gd name="connsiteY5" fmla="*/ 752058 h 752058"/>
                <a:gd name="connsiteX6" fmla="*/ 1478199 w 1679905"/>
                <a:gd name="connsiteY6" fmla="*/ 277906 h 752058"/>
                <a:gd name="connsiteX7" fmla="*/ 1679905 w 1679905"/>
                <a:gd name="connsiteY7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0 w 1701030"/>
                <a:gd name="connsiteY3" fmla="*/ 655220 h 752058"/>
                <a:gd name="connsiteX4" fmla="*/ 21125 w 1701030"/>
                <a:gd name="connsiteY4" fmla="*/ 679363 h 752058"/>
                <a:gd name="connsiteX5" fmla="*/ 62621 w 1701030"/>
                <a:gd name="connsiteY5" fmla="*/ 710296 h 752058"/>
                <a:gd name="connsiteX6" fmla="*/ 179871 w 1701030"/>
                <a:gd name="connsiteY6" fmla="*/ 752058 h 752058"/>
                <a:gd name="connsiteX7" fmla="*/ 1499324 w 1701030"/>
                <a:gd name="connsiteY7" fmla="*/ 277906 h 752058"/>
                <a:gd name="connsiteX8" fmla="*/ 1701030 w 1701030"/>
                <a:gd name="connsiteY8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108642 w 1701030"/>
                <a:gd name="connsiteY3" fmla="*/ 643149 h 752058"/>
                <a:gd name="connsiteX4" fmla="*/ 0 w 1701030"/>
                <a:gd name="connsiteY4" fmla="*/ 655220 h 752058"/>
                <a:gd name="connsiteX5" fmla="*/ 21125 w 1701030"/>
                <a:gd name="connsiteY5" fmla="*/ 679363 h 752058"/>
                <a:gd name="connsiteX6" fmla="*/ 62621 w 1701030"/>
                <a:gd name="connsiteY6" fmla="*/ 710296 h 752058"/>
                <a:gd name="connsiteX7" fmla="*/ 179871 w 1701030"/>
                <a:gd name="connsiteY7" fmla="*/ 752058 h 752058"/>
                <a:gd name="connsiteX8" fmla="*/ 1499324 w 1701030"/>
                <a:gd name="connsiteY8" fmla="*/ 277906 h 752058"/>
                <a:gd name="connsiteX9" fmla="*/ 1701030 w 1701030"/>
                <a:gd name="connsiteY9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98764 w 1701030"/>
                <a:gd name="connsiteY2" fmla="*/ 62202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419478 w 1701030"/>
                <a:gd name="connsiteY1" fmla="*/ 585810 h 752058"/>
                <a:gd name="connsiteX2" fmla="*/ 368175 w 1701030"/>
                <a:gd name="connsiteY2" fmla="*/ 591846 h 752058"/>
                <a:gd name="connsiteX3" fmla="*/ 298764 w 1701030"/>
                <a:gd name="connsiteY3" fmla="*/ 622025 h 752058"/>
                <a:gd name="connsiteX4" fmla="*/ 202194 w 1701030"/>
                <a:gd name="connsiteY4" fmla="*/ 625042 h 752058"/>
                <a:gd name="connsiteX5" fmla="*/ 108642 w 1701030"/>
                <a:gd name="connsiteY5" fmla="*/ 643149 h 752058"/>
                <a:gd name="connsiteX6" fmla="*/ 0 w 1701030"/>
                <a:gd name="connsiteY6" fmla="*/ 655220 h 752058"/>
                <a:gd name="connsiteX7" fmla="*/ 21125 w 1701030"/>
                <a:gd name="connsiteY7" fmla="*/ 679363 h 752058"/>
                <a:gd name="connsiteX8" fmla="*/ 62621 w 1701030"/>
                <a:gd name="connsiteY8" fmla="*/ 710296 h 752058"/>
                <a:gd name="connsiteX9" fmla="*/ 179871 w 1701030"/>
                <a:gd name="connsiteY9" fmla="*/ 752058 h 752058"/>
                <a:gd name="connsiteX10" fmla="*/ 1499324 w 1701030"/>
                <a:gd name="connsiteY10" fmla="*/ 277906 h 752058"/>
                <a:gd name="connsiteX11" fmla="*/ 1701030 w 1701030"/>
                <a:gd name="connsiteY11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19478 w 1701030"/>
                <a:gd name="connsiteY2" fmla="*/ 585810 h 752058"/>
                <a:gd name="connsiteX3" fmla="*/ 368175 w 1701030"/>
                <a:gd name="connsiteY3" fmla="*/ 591846 h 752058"/>
                <a:gd name="connsiteX4" fmla="*/ 298764 w 1701030"/>
                <a:gd name="connsiteY4" fmla="*/ 622025 h 752058"/>
                <a:gd name="connsiteX5" fmla="*/ 202194 w 1701030"/>
                <a:gd name="connsiteY5" fmla="*/ 625042 h 752058"/>
                <a:gd name="connsiteX6" fmla="*/ 108642 w 1701030"/>
                <a:gd name="connsiteY6" fmla="*/ 643149 h 752058"/>
                <a:gd name="connsiteX7" fmla="*/ 0 w 1701030"/>
                <a:gd name="connsiteY7" fmla="*/ 655220 h 752058"/>
                <a:gd name="connsiteX8" fmla="*/ 21125 w 1701030"/>
                <a:gd name="connsiteY8" fmla="*/ 679363 h 752058"/>
                <a:gd name="connsiteX9" fmla="*/ 62621 w 1701030"/>
                <a:gd name="connsiteY9" fmla="*/ 710296 h 752058"/>
                <a:gd name="connsiteX10" fmla="*/ 179871 w 1701030"/>
                <a:gd name="connsiteY10" fmla="*/ 752058 h 752058"/>
                <a:gd name="connsiteX11" fmla="*/ 1499324 w 1701030"/>
                <a:gd name="connsiteY11" fmla="*/ 277906 h 752058"/>
                <a:gd name="connsiteX12" fmla="*/ 1701030 w 1701030"/>
                <a:gd name="connsiteY12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70781 w 1701030"/>
                <a:gd name="connsiteY2" fmla="*/ 570721 h 752058"/>
                <a:gd name="connsiteX3" fmla="*/ 419478 w 1701030"/>
                <a:gd name="connsiteY3" fmla="*/ 585810 h 752058"/>
                <a:gd name="connsiteX4" fmla="*/ 368175 w 1701030"/>
                <a:gd name="connsiteY4" fmla="*/ 591846 h 752058"/>
                <a:gd name="connsiteX5" fmla="*/ 298764 w 1701030"/>
                <a:gd name="connsiteY5" fmla="*/ 622025 h 752058"/>
                <a:gd name="connsiteX6" fmla="*/ 202194 w 1701030"/>
                <a:gd name="connsiteY6" fmla="*/ 625042 h 752058"/>
                <a:gd name="connsiteX7" fmla="*/ 108642 w 1701030"/>
                <a:gd name="connsiteY7" fmla="*/ 643149 h 752058"/>
                <a:gd name="connsiteX8" fmla="*/ 0 w 1701030"/>
                <a:gd name="connsiteY8" fmla="*/ 655220 h 752058"/>
                <a:gd name="connsiteX9" fmla="*/ 21125 w 1701030"/>
                <a:gd name="connsiteY9" fmla="*/ 679363 h 752058"/>
                <a:gd name="connsiteX10" fmla="*/ 62621 w 1701030"/>
                <a:gd name="connsiteY10" fmla="*/ 710296 h 752058"/>
                <a:gd name="connsiteX11" fmla="*/ 179871 w 1701030"/>
                <a:gd name="connsiteY11" fmla="*/ 752058 h 752058"/>
                <a:gd name="connsiteX12" fmla="*/ 1499324 w 1701030"/>
                <a:gd name="connsiteY12" fmla="*/ 277906 h 752058"/>
                <a:gd name="connsiteX13" fmla="*/ 1701030 w 1701030"/>
                <a:gd name="connsiteY13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10012 w 1701030"/>
                <a:gd name="connsiteY2" fmla="*/ 525454 h 752058"/>
                <a:gd name="connsiteX3" fmla="*/ 470781 w 1701030"/>
                <a:gd name="connsiteY3" fmla="*/ 570721 h 752058"/>
                <a:gd name="connsiteX4" fmla="*/ 419478 w 1701030"/>
                <a:gd name="connsiteY4" fmla="*/ 585810 h 752058"/>
                <a:gd name="connsiteX5" fmla="*/ 368175 w 1701030"/>
                <a:gd name="connsiteY5" fmla="*/ 591846 h 752058"/>
                <a:gd name="connsiteX6" fmla="*/ 298764 w 1701030"/>
                <a:gd name="connsiteY6" fmla="*/ 622025 h 752058"/>
                <a:gd name="connsiteX7" fmla="*/ 202194 w 1701030"/>
                <a:gd name="connsiteY7" fmla="*/ 625042 h 752058"/>
                <a:gd name="connsiteX8" fmla="*/ 108642 w 1701030"/>
                <a:gd name="connsiteY8" fmla="*/ 643149 h 752058"/>
                <a:gd name="connsiteX9" fmla="*/ 0 w 1701030"/>
                <a:gd name="connsiteY9" fmla="*/ 655220 h 752058"/>
                <a:gd name="connsiteX10" fmla="*/ 21125 w 1701030"/>
                <a:gd name="connsiteY10" fmla="*/ 679363 h 752058"/>
                <a:gd name="connsiteX11" fmla="*/ 62621 w 1701030"/>
                <a:gd name="connsiteY11" fmla="*/ 710296 h 752058"/>
                <a:gd name="connsiteX12" fmla="*/ 179871 w 1701030"/>
                <a:gd name="connsiteY12" fmla="*/ 752058 h 752058"/>
                <a:gd name="connsiteX13" fmla="*/ 1499324 w 1701030"/>
                <a:gd name="connsiteY13" fmla="*/ 277906 h 752058"/>
                <a:gd name="connsiteX14" fmla="*/ 1701030 w 1701030"/>
                <a:gd name="connsiteY14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94511 w 1701030"/>
                <a:gd name="connsiteY2" fmla="*/ 451517 h 752058"/>
                <a:gd name="connsiteX3" fmla="*/ 510012 w 1701030"/>
                <a:gd name="connsiteY3" fmla="*/ 525454 h 752058"/>
                <a:gd name="connsiteX4" fmla="*/ 470781 w 1701030"/>
                <a:gd name="connsiteY4" fmla="*/ 570721 h 752058"/>
                <a:gd name="connsiteX5" fmla="*/ 419478 w 1701030"/>
                <a:gd name="connsiteY5" fmla="*/ 585810 h 752058"/>
                <a:gd name="connsiteX6" fmla="*/ 368175 w 1701030"/>
                <a:gd name="connsiteY6" fmla="*/ 591846 h 752058"/>
                <a:gd name="connsiteX7" fmla="*/ 298764 w 1701030"/>
                <a:gd name="connsiteY7" fmla="*/ 622025 h 752058"/>
                <a:gd name="connsiteX8" fmla="*/ 202194 w 1701030"/>
                <a:gd name="connsiteY8" fmla="*/ 625042 h 752058"/>
                <a:gd name="connsiteX9" fmla="*/ 108642 w 1701030"/>
                <a:gd name="connsiteY9" fmla="*/ 643149 h 752058"/>
                <a:gd name="connsiteX10" fmla="*/ 0 w 1701030"/>
                <a:gd name="connsiteY10" fmla="*/ 655220 h 752058"/>
                <a:gd name="connsiteX11" fmla="*/ 21125 w 1701030"/>
                <a:gd name="connsiteY11" fmla="*/ 679363 h 752058"/>
                <a:gd name="connsiteX12" fmla="*/ 62621 w 1701030"/>
                <a:gd name="connsiteY12" fmla="*/ 710296 h 752058"/>
                <a:gd name="connsiteX13" fmla="*/ 179871 w 1701030"/>
                <a:gd name="connsiteY13" fmla="*/ 752058 h 752058"/>
                <a:gd name="connsiteX14" fmla="*/ 1499324 w 1701030"/>
                <a:gd name="connsiteY14" fmla="*/ 277906 h 752058"/>
                <a:gd name="connsiteX15" fmla="*/ 1701030 w 1701030"/>
                <a:gd name="connsiteY15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666939 w 1701030"/>
                <a:gd name="connsiteY2" fmla="*/ 329295 h 752058"/>
                <a:gd name="connsiteX3" fmla="*/ 594511 w 1701030"/>
                <a:gd name="connsiteY3" fmla="*/ 451517 h 752058"/>
                <a:gd name="connsiteX4" fmla="*/ 510012 w 1701030"/>
                <a:gd name="connsiteY4" fmla="*/ 525454 h 752058"/>
                <a:gd name="connsiteX5" fmla="*/ 470781 w 1701030"/>
                <a:gd name="connsiteY5" fmla="*/ 570721 h 752058"/>
                <a:gd name="connsiteX6" fmla="*/ 419478 w 1701030"/>
                <a:gd name="connsiteY6" fmla="*/ 585810 h 752058"/>
                <a:gd name="connsiteX7" fmla="*/ 368175 w 1701030"/>
                <a:gd name="connsiteY7" fmla="*/ 591846 h 752058"/>
                <a:gd name="connsiteX8" fmla="*/ 298764 w 1701030"/>
                <a:gd name="connsiteY8" fmla="*/ 622025 h 752058"/>
                <a:gd name="connsiteX9" fmla="*/ 202194 w 1701030"/>
                <a:gd name="connsiteY9" fmla="*/ 625042 h 752058"/>
                <a:gd name="connsiteX10" fmla="*/ 108642 w 1701030"/>
                <a:gd name="connsiteY10" fmla="*/ 643149 h 752058"/>
                <a:gd name="connsiteX11" fmla="*/ 0 w 1701030"/>
                <a:gd name="connsiteY11" fmla="*/ 655220 h 752058"/>
                <a:gd name="connsiteX12" fmla="*/ 21125 w 1701030"/>
                <a:gd name="connsiteY12" fmla="*/ 679363 h 752058"/>
                <a:gd name="connsiteX13" fmla="*/ 62621 w 1701030"/>
                <a:gd name="connsiteY13" fmla="*/ 710296 h 752058"/>
                <a:gd name="connsiteX14" fmla="*/ 179871 w 1701030"/>
                <a:gd name="connsiteY14" fmla="*/ 752058 h 752058"/>
                <a:gd name="connsiteX15" fmla="*/ 1499324 w 1701030"/>
                <a:gd name="connsiteY15" fmla="*/ 277906 h 752058"/>
                <a:gd name="connsiteX16" fmla="*/ 1701030 w 1701030"/>
                <a:gd name="connsiteY16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666939 w 1701030"/>
                <a:gd name="connsiteY3" fmla="*/ 329295 h 752058"/>
                <a:gd name="connsiteX4" fmla="*/ 594511 w 1701030"/>
                <a:gd name="connsiteY4" fmla="*/ 451517 h 752058"/>
                <a:gd name="connsiteX5" fmla="*/ 510012 w 1701030"/>
                <a:gd name="connsiteY5" fmla="*/ 525454 h 752058"/>
                <a:gd name="connsiteX6" fmla="*/ 470781 w 1701030"/>
                <a:gd name="connsiteY6" fmla="*/ 570721 h 752058"/>
                <a:gd name="connsiteX7" fmla="*/ 419478 w 1701030"/>
                <a:gd name="connsiteY7" fmla="*/ 585810 h 752058"/>
                <a:gd name="connsiteX8" fmla="*/ 368175 w 1701030"/>
                <a:gd name="connsiteY8" fmla="*/ 591846 h 752058"/>
                <a:gd name="connsiteX9" fmla="*/ 298764 w 1701030"/>
                <a:gd name="connsiteY9" fmla="*/ 622025 h 752058"/>
                <a:gd name="connsiteX10" fmla="*/ 202194 w 1701030"/>
                <a:gd name="connsiteY10" fmla="*/ 625042 h 752058"/>
                <a:gd name="connsiteX11" fmla="*/ 108642 w 1701030"/>
                <a:gd name="connsiteY11" fmla="*/ 643149 h 752058"/>
                <a:gd name="connsiteX12" fmla="*/ 0 w 1701030"/>
                <a:gd name="connsiteY12" fmla="*/ 655220 h 752058"/>
                <a:gd name="connsiteX13" fmla="*/ 21125 w 1701030"/>
                <a:gd name="connsiteY13" fmla="*/ 679363 h 752058"/>
                <a:gd name="connsiteX14" fmla="*/ 62621 w 1701030"/>
                <a:gd name="connsiteY14" fmla="*/ 710296 h 752058"/>
                <a:gd name="connsiteX15" fmla="*/ 179871 w 1701030"/>
                <a:gd name="connsiteY15" fmla="*/ 752058 h 752058"/>
                <a:gd name="connsiteX16" fmla="*/ 1499324 w 1701030"/>
                <a:gd name="connsiteY16" fmla="*/ 277906 h 752058"/>
                <a:gd name="connsiteX17" fmla="*/ 1701030 w 1701030"/>
                <a:gd name="connsiteY17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766527 w 1701030"/>
                <a:gd name="connsiteY3" fmla="*/ 262903 h 752058"/>
                <a:gd name="connsiteX4" fmla="*/ 666939 w 1701030"/>
                <a:gd name="connsiteY4" fmla="*/ 329295 h 752058"/>
                <a:gd name="connsiteX5" fmla="*/ 594511 w 1701030"/>
                <a:gd name="connsiteY5" fmla="*/ 451517 h 752058"/>
                <a:gd name="connsiteX6" fmla="*/ 510012 w 1701030"/>
                <a:gd name="connsiteY6" fmla="*/ 525454 h 752058"/>
                <a:gd name="connsiteX7" fmla="*/ 470781 w 1701030"/>
                <a:gd name="connsiteY7" fmla="*/ 570721 h 752058"/>
                <a:gd name="connsiteX8" fmla="*/ 419478 w 1701030"/>
                <a:gd name="connsiteY8" fmla="*/ 585810 h 752058"/>
                <a:gd name="connsiteX9" fmla="*/ 368175 w 1701030"/>
                <a:gd name="connsiteY9" fmla="*/ 591846 h 752058"/>
                <a:gd name="connsiteX10" fmla="*/ 298764 w 1701030"/>
                <a:gd name="connsiteY10" fmla="*/ 622025 h 752058"/>
                <a:gd name="connsiteX11" fmla="*/ 202194 w 1701030"/>
                <a:gd name="connsiteY11" fmla="*/ 625042 h 752058"/>
                <a:gd name="connsiteX12" fmla="*/ 108642 w 1701030"/>
                <a:gd name="connsiteY12" fmla="*/ 643149 h 752058"/>
                <a:gd name="connsiteX13" fmla="*/ 0 w 1701030"/>
                <a:gd name="connsiteY13" fmla="*/ 655220 h 752058"/>
                <a:gd name="connsiteX14" fmla="*/ 21125 w 1701030"/>
                <a:gd name="connsiteY14" fmla="*/ 679363 h 752058"/>
                <a:gd name="connsiteX15" fmla="*/ 62621 w 1701030"/>
                <a:gd name="connsiteY15" fmla="*/ 710296 h 752058"/>
                <a:gd name="connsiteX16" fmla="*/ 179871 w 1701030"/>
                <a:gd name="connsiteY16" fmla="*/ 752058 h 752058"/>
                <a:gd name="connsiteX17" fmla="*/ 1499324 w 1701030"/>
                <a:gd name="connsiteY17" fmla="*/ 277906 h 752058"/>
                <a:gd name="connsiteX18" fmla="*/ 1701030 w 1701030"/>
                <a:gd name="connsiteY18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944579 w 1701030"/>
                <a:gd name="connsiteY2" fmla="*/ 159945 h 821115"/>
                <a:gd name="connsiteX3" fmla="*/ 863097 w 1701030"/>
                <a:gd name="connsiteY3" fmla="*/ 247461 h 821115"/>
                <a:gd name="connsiteX4" fmla="*/ 844990 w 1701030"/>
                <a:gd name="connsiteY4" fmla="*/ 292729 h 821115"/>
                <a:gd name="connsiteX5" fmla="*/ 766527 w 1701030"/>
                <a:gd name="connsiteY5" fmla="*/ 331960 h 821115"/>
                <a:gd name="connsiteX6" fmla="*/ 666939 w 1701030"/>
                <a:gd name="connsiteY6" fmla="*/ 398352 h 821115"/>
                <a:gd name="connsiteX7" fmla="*/ 594511 w 1701030"/>
                <a:gd name="connsiteY7" fmla="*/ 520574 h 821115"/>
                <a:gd name="connsiteX8" fmla="*/ 510012 w 1701030"/>
                <a:gd name="connsiteY8" fmla="*/ 594511 h 821115"/>
                <a:gd name="connsiteX9" fmla="*/ 470781 w 1701030"/>
                <a:gd name="connsiteY9" fmla="*/ 639778 h 821115"/>
                <a:gd name="connsiteX10" fmla="*/ 419478 w 1701030"/>
                <a:gd name="connsiteY10" fmla="*/ 654867 h 821115"/>
                <a:gd name="connsiteX11" fmla="*/ 368175 w 1701030"/>
                <a:gd name="connsiteY11" fmla="*/ 660903 h 821115"/>
                <a:gd name="connsiteX12" fmla="*/ 298764 w 1701030"/>
                <a:gd name="connsiteY12" fmla="*/ 691082 h 821115"/>
                <a:gd name="connsiteX13" fmla="*/ 202194 w 1701030"/>
                <a:gd name="connsiteY13" fmla="*/ 694099 h 821115"/>
                <a:gd name="connsiteX14" fmla="*/ 108642 w 1701030"/>
                <a:gd name="connsiteY14" fmla="*/ 712206 h 821115"/>
                <a:gd name="connsiteX15" fmla="*/ 0 w 1701030"/>
                <a:gd name="connsiteY15" fmla="*/ 724277 h 821115"/>
                <a:gd name="connsiteX16" fmla="*/ 21125 w 1701030"/>
                <a:gd name="connsiteY16" fmla="*/ 748420 h 821115"/>
                <a:gd name="connsiteX17" fmla="*/ 62621 w 1701030"/>
                <a:gd name="connsiteY17" fmla="*/ 779353 h 821115"/>
                <a:gd name="connsiteX18" fmla="*/ 179871 w 1701030"/>
                <a:gd name="connsiteY18" fmla="*/ 821115 h 821115"/>
                <a:gd name="connsiteX19" fmla="*/ 1499324 w 1701030"/>
                <a:gd name="connsiteY19" fmla="*/ 346963 h 821115"/>
                <a:gd name="connsiteX20" fmla="*/ 1701030 w 1701030"/>
                <a:gd name="connsiteY20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44579 w 1701030"/>
                <a:gd name="connsiteY3" fmla="*/ 159945 h 821115"/>
                <a:gd name="connsiteX4" fmla="*/ 863097 w 1701030"/>
                <a:gd name="connsiteY4" fmla="*/ 247461 h 821115"/>
                <a:gd name="connsiteX5" fmla="*/ 844990 w 1701030"/>
                <a:gd name="connsiteY5" fmla="*/ 292729 h 821115"/>
                <a:gd name="connsiteX6" fmla="*/ 766527 w 1701030"/>
                <a:gd name="connsiteY6" fmla="*/ 331960 h 821115"/>
                <a:gd name="connsiteX7" fmla="*/ 666939 w 1701030"/>
                <a:gd name="connsiteY7" fmla="*/ 398352 h 821115"/>
                <a:gd name="connsiteX8" fmla="*/ 594511 w 1701030"/>
                <a:gd name="connsiteY8" fmla="*/ 520574 h 821115"/>
                <a:gd name="connsiteX9" fmla="*/ 510012 w 1701030"/>
                <a:gd name="connsiteY9" fmla="*/ 594511 h 821115"/>
                <a:gd name="connsiteX10" fmla="*/ 470781 w 1701030"/>
                <a:gd name="connsiteY10" fmla="*/ 639778 h 821115"/>
                <a:gd name="connsiteX11" fmla="*/ 419478 w 1701030"/>
                <a:gd name="connsiteY11" fmla="*/ 654867 h 821115"/>
                <a:gd name="connsiteX12" fmla="*/ 368175 w 1701030"/>
                <a:gd name="connsiteY12" fmla="*/ 660903 h 821115"/>
                <a:gd name="connsiteX13" fmla="*/ 298764 w 1701030"/>
                <a:gd name="connsiteY13" fmla="*/ 691082 h 821115"/>
                <a:gd name="connsiteX14" fmla="*/ 202194 w 1701030"/>
                <a:gd name="connsiteY14" fmla="*/ 694099 h 821115"/>
                <a:gd name="connsiteX15" fmla="*/ 108642 w 1701030"/>
                <a:gd name="connsiteY15" fmla="*/ 712206 h 821115"/>
                <a:gd name="connsiteX16" fmla="*/ 0 w 1701030"/>
                <a:gd name="connsiteY16" fmla="*/ 724277 h 821115"/>
                <a:gd name="connsiteX17" fmla="*/ 21125 w 1701030"/>
                <a:gd name="connsiteY17" fmla="*/ 748420 h 821115"/>
                <a:gd name="connsiteX18" fmla="*/ 62621 w 1701030"/>
                <a:gd name="connsiteY18" fmla="*/ 779353 h 821115"/>
                <a:gd name="connsiteX19" fmla="*/ 179871 w 1701030"/>
                <a:gd name="connsiteY19" fmla="*/ 821115 h 821115"/>
                <a:gd name="connsiteX20" fmla="*/ 1499324 w 1701030"/>
                <a:gd name="connsiteY20" fmla="*/ 346963 h 821115"/>
                <a:gd name="connsiteX21" fmla="*/ 1701030 w 1701030"/>
                <a:gd name="connsiteY21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35525 w 1701030"/>
                <a:gd name="connsiteY3" fmla="*/ 141839 h 821115"/>
                <a:gd name="connsiteX4" fmla="*/ 944579 w 1701030"/>
                <a:gd name="connsiteY4" fmla="*/ 159945 h 821115"/>
                <a:gd name="connsiteX5" fmla="*/ 863097 w 1701030"/>
                <a:gd name="connsiteY5" fmla="*/ 247461 h 821115"/>
                <a:gd name="connsiteX6" fmla="*/ 844990 w 1701030"/>
                <a:gd name="connsiteY6" fmla="*/ 292729 h 821115"/>
                <a:gd name="connsiteX7" fmla="*/ 766527 w 1701030"/>
                <a:gd name="connsiteY7" fmla="*/ 331960 h 821115"/>
                <a:gd name="connsiteX8" fmla="*/ 666939 w 1701030"/>
                <a:gd name="connsiteY8" fmla="*/ 398352 h 821115"/>
                <a:gd name="connsiteX9" fmla="*/ 594511 w 1701030"/>
                <a:gd name="connsiteY9" fmla="*/ 520574 h 821115"/>
                <a:gd name="connsiteX10" fmla="*/ 510012 w 1701030"/>
                <a:gd name="connsiteY10" fmla="*/ 594511 h 821115"/>
                <a:gd name="connsiteX11" fmla="*/ 470781 w 1701030"/>
                <a:gd name="connsiteY11" fmla="*/ 639778 h 821115"/>
                <a:gd name="connsiteX12" fmla="*/ 419478 w 1701030"/>
                <a:gd name="connsiteY12" fmla="*/ 654867 h 821115"/>
                <a:gd name="connsiteX13" fmla="*/ 368175 w 1701030"/>
                <a:gd name="connsiteY13" fmla="*/ 660903 h 821115"/>
                <a:gd name="connsiteX14" fmla="*/ 298764 w 1701030"/>
                <a:gd name="connsiteY14" fmla="*/ 691082 h 821115"/>
                <a:gd name="connsiteX15" fmla="*/ 202194 w 1701030"/>
                <a:gd name="connsiteY15" fmla="*/ 694099 h 821115"/>
                <a:gd name="connsiteX16" fmla="*/ 108642 w 1701030"/>
                <a:gd name="connsiteY16" fmla="*/ 712206 h 821115"/>
                <a:gd name="connsiteX17" fmla="*/ 0 w 1701030"/>
                <a:gd name="connsiteY17" fmla="*/ 724277 h 821115"/>
                <a:gd name="connsiteX18" fmla="*/ 21125 w 1701030"/>
                <a:gd name="connsiteY18" fmla="*/ 748420 h 821115"/>
                <a:gd name="connsiteX19" fmla="*/ 62621 w 1701030"/>
                <a:gd name="connsiteY19" fmla="*/ 779353 h 821115"/>
                <a:gd name="connsiteX20" fmla="*/ 179871 w 1701030"/>
                <a:gd name="connsiteY20" fmla="*/ 821115 h 821115"/>
                <a:gd name="connsiteX21" fmla="*/ 1499324 w 1701030"/>
                <a:gd name="connsiteY21" fmla="*/ 346963 h 821115"/>
                <a:gd name="connsiteX22" fmla="*/ 1701030 w 1701030"/>
                <a:gd name="connsiteY22" fmla="*/ 69057 h 821115"/>
                <a:gd name="connsiteX0" fmla="*/ 1701030 w 1701030"/>
                <a:gd name="connsiteY0" fmla="*/ 108288 h 860346"/>
                <a:gd name="connsiteX1" fmla="*/ 1122630 w 1701030"/>
                <a:gd name="connsiteY1" fmla="*/ 0 h 860346"/>
                <a:gd name="connsiteX2" fmla="*/ 1032095 w 1701030"/>
                <a:gd name="connsiteY2" fmla="*/ 39231 h 860346"/>
                <a:gd name="connsiteX3" fmla="*/ 899311 w 1701030"/>
                <a:gd name="connsiteY3" fmla="*/ 184087 h 860346"/>
                <a:gd name="connsiteX4" fmla="*/ 935525 w 1701030"/>
                <a:gd name="connsiteY4" fmla="*/ 181070 h 860346"/>
                <a:gd name="connsiteX5" fmla="*/ 944579 w 1701030"/>
                <a:gd name="connsiteY5" fmla="*/ 199176 h 860346"/>
                <a:gd name="connsiteX6" fmla="*/ 863097 w 1701030"/>
                <a:gd name="connsiteY6" fmla="*/ 286692 h 860346"/>
                <a:gd name="connsiteX7" fmla="*/ 844990 w 1701030"/>
                <a:gd name="connsiteY7" fmla="*/ 331960 h 860346"/>
                <a:gd name="connsiteX8" fmla="*/ 766527 w 1701030"/>
                <a:gd name="connsiteY8" fmla="*/ 371191 h 860346"/>
                <a:gd name="connsiteX9" fmla="*/ 666939 w 1701030"/>
                <a:gd name="connsiteY9" fmla="*/ 437583 h 860346"/>
                <a:gd name="connsiteX10" fmla="*/ 594511 w 1701030"/>
                <a:gd name="connsiteY10" fmla="*/ 559805 h 860346"/>
                <a:gd name="connsiteX11" fmla="*/ 510012 w 1701030"/>
                <a:gd name="connsiteY11" fmla="*/ 633742 h 860346"/>
                <a:gd name="connsiteX12" fmla="*/ 470781 w 1701030"/>
                <a:gd name="connsiteY12" fmla="*/ 679009 h 860346"/>
                <a:gd name="connsiteX13" fmla="*/ 419478 w 1701030"/>
                <a:gd name="connsiteY13" fmla="*/ 694098 h 860346"/>
                <a:gd name="connsiteX14" fmla="*/ 368175 w 1701030"/>
                <a:gd name="connsiteY14" fmla="*/ 700134 h 860346"/>
                <a:gd name="connsiteX15" fmla="*/ 298764 w 1701030"/>
                <a:gd name="connsiteY15" fmla="*/ 730313 h 860346"/>
                <a:gd name="connsiteX16" fmla="*/ 202194 w 1701030"/>
                <a:gd name="connsiteY16" fmla="*/ 733330 h 860346"/>
                <a:gd name="connsiteX17" fmla="*/ 108642 w 1701030"/>
                <a:gd name="connsiteY17" fmla="*/ 751437 h 860346"/>
                <a:gd name="connsiteX18" fmla="*/ 0 w 1701030"/>
                <a:gd name="connsiteY18" fmla="*/ 763508 h 860346"/>
                <a:gd name="connsiteX19" fmla="*/ 21125 w 1701030"/>
                <a:gd name="connsiteY19" fmla="*/ 787651 h 860346"/>
                <a:gd name="connsiteX20" fmla="*/ 62621 w 1701030"/>
                <a:gd name="connsiteY20" fmla="*/ 818584 h 860346"/>
                <a:gd name="connsiteX21" fmla="*/ 179871 w 1701030"/>
                <a:gd name="connsiteY21" fmla="*/ 860346 h 860346"/>
                <a:gd name="connsiteX22" fmla="*/ 1499324 w 1701030"/>
                <a:gd name="connsiteY22" fmla="*/ 386194 h 860346"/>
                <a:gd name="connsiteX23" fmla="*/ 1701030 w 1701030"/>
                <a:gd name="connsiteY23" fmla="*/ 108288 h 860346"/>
                <a:gd name="connsiteX0" fmla="*/ 1701030 w 1701030"/>
                <a:gd name="connsiteY0" fmla="*/ 171662 h 923720"/>
                <a:gd name="connsiteX1" fmla="*/ 1116594 w 1701030"/>
                <a:gd name="connsiteY1" fmla="*/ 0 h 923720"/>
                <a:gd name="connsiteX2" fmla="*/ 1122630 w 1701030"/>
                <a:gd name="connsiteY2" fmla="*/ 63374 h 923720"/>
                <a:gd name="connsiteX3" fmla="*/ 1032095 w 1701030"/>
                <a:gd name="connsiteY3" fmla="*/ 102605 h 923720"/>
                <a:gd name="connsiteX4" fmla="*/ 899311 w 1701030"/>
                <a:gd name="connsiteY4" fmla="*/ 247461 h 923720"/>
                <a:gd name="connsiteX5" fmla="*/ 935525 w 1701030"/>
                <a:gd name="connsiteY5" fmla="*/ 244444 h 923720"/>
                <a:gd name="connsiteX6" fmla="*/ 944579 w 1701030"/>
                <a:gd name="connsiteY6" fmla="*/ 262550 h 923720"/>
                <a:gd name="connsiteX7" fmla="*/ 863097 w 1701030"/>
                <a:gd name="connsiteY7" fmla="*/ 350066 h 923720"/>
                <a:gd name="connsiteX8" fmla="*/ 844990 w 1701030"/>
                <a:gd name="connsiteY8" fmla="*/ 395334 h 923720"/>
                <a:gd name="connsiteX9" fmla="*/ 766527 w 1701030"/>
                <a:gd name="connsiteY9" fmla="*/ 434565 h 923720"/>
                <a:gd name="connsiteX10" fmla="*/ 666939 w 1701030"/>
                <a:gd name="connsiteY10" fmla="*/ 500957 h 923720"/>
                <a:gd name="connsiteX11" fmla="*/ 594511 w 1701030"/>
                <a:gd name="connsiteY11" fmla="*/ 623179 h 923720"/>
                <a:gd name="connsiteX12" fmla="*/ 510012 w 1701030"/>
                <a:gd name="connsiteY12" fmla="*/ 697116 h 923720"/>
                <a:gd name="connsiteX13" fmla="*/ 470781 w 1701030"/>
                <a:gd name="connsiteY13" fmla="*/ 742383 h 923720"/>
                <a:gd name="connsiteX14" fmla="*/ 419478 w 1701030"/>
                <a:gd name="connsiteY14" fmla="*/ 757472 h 923720"/>
                <a:gd name="connsiteX15" fmla="*/ 368175 w 1701030"/>
                <a:gd name="connsiteY15" fmla="*/ 763508 h 923720"/>
                <a:gd name="connsiteX16" fmla="*/ 298764 w 1701030"/>
                <a:gd name="connsiteY16" fmla="*/ 793687 h 923720"/>
                <a:gd name="connsiteX17" fmla="*/ 202194 w 1701030"/>
                <a:gd name="connsiteY17" fmla="*/ 796704 h 923720"/>
                <a:gd name="connsiteX18" fmla="*/ 108642 w 1701030"/>
                <a:gd name="connsiteY18" fmla="*/ 814811 h 923720"/>
                <a:gd name="connsiteX19" fmla="*/ 0 w 1701030"/>
                <a:gd name="connsiteY19" fmla="*/ 826882 h 923720"/>
                <a:gd name="connsiteX20" fmla="*/ 21125 w 1701030"/>
                <a:gd name="connsiteY20" fmla="*/ 851025 h 923720"/>
                <a:gd name="connsiteX21" fmla="*/ 62621 w 1701030"/>
                <a:gd name="connsiteY21" fmla="*/ 881958 h 923720"/>
                <a:gd name="connsiteX22" fmla="*/ 179871 w 1701030"/>
                <a:gd name="connsiteY22" fmla="*/ 923720 h 923720"/>
                <a:gd name="connsiteX23" fmla="*/ 1499324 w 1701030"/>
                <a:gd name="connsiteY23" fmla="*/ 449568 h 923720"/>
                <a:gd name="connsiteX24" fmla="*/ 1701030 w 1701030"/>
                <a:gd name="connsiteY24" fmla="*/ 171662 h 923720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22630 w 1701030"/>
                <a:gd name="connsiteY3" fmla="*/ 184087 h 1044433"/>
                <a:gd name="connsiteX4" fmla="*/ 1032095 w 1701030"/>
                <a:gd name="connsiteY4" fmla="*/ 223318 h 1044433"/>
                <a:gd name="connsiteX5" fmla="*/ 899311 w 1701030"/>
                <a:gd name="connsiteY5" fmla="*/ 368174 h 1044433"/>
                <a:gd name="connsiteX6" fmla="*/ 935525 w 1701030"/>
                <a:gd name="connsiteY6" fmla="*/ 365157 h 1044433"/>
                <a:gd name="connsiteX7" fmla="*/ 944579 w 1701030"/>
                <a:gd name="connsiteY7" fmla="*/ 383263 h 1044433"/>
                <a:gd name="connsiteX8" fmla="*/ 863097 w 1701030"/>
                <a:gd name="connsiteY8" fmla="*/ 470779 h 1044433"/>
                <a:gd name="connsiteX9" fmla="*/ 844990 w 1701030"/>
                <a:gd name="connsiteY9" fmla="*/ 516047 h 1044433"/>
                <a:gd name="connsiteX10" fmla="*/ 766527 w 1701030"/>
                <a:gd name="connsiteY10" fmla="*/ 555278 h 1044433"/>
                <a:gd name="connsiteX11" fmla="*/ 666939 w 1701030"/>
                <a:gd name="connsiteY11" fmla="*/ 621670 h 1044433"/>
                <a:gd name="connsiteX12" fmla="*/ 594511 w 1701030"/>
                <a:gd name="connsiteY12" fmla="*/ 743892 h 1044433"/>
                <a:gd name="connsiteX13" fmla="*/ 510012 w 1701030"/>
                <a:gd name="connsiteY13" fmla="*/ 817829 h 1044433"/>
                <a:gd name="connsiteX14" fmla="*/ 470781 w 1701030"/>
                <a:gd name="connsiteY14" fmla="*/ 863096 h 1044433"/>
                <a:gd name="connsiteX15" fmla="*/ 419478 w 1701030"/>
                <a:gd name="connsiteY15" fmla="*/ 878185 h 1044433"/>
                <a:gd name="connsiteX16" fmla="*/ 368175 w 1701030"/>
                <a:gd name="connsiteY16" fmla="*/ 884221 h 1044433"/>
                <a:gd name="connsiteX17" fmla="*/ 298764 w 1701030"/>
                <a:gd name="connsiteY17" fmla="*/ 914400 h 1044433"/>
                <a:gd name="connsiteX18" fmla="*/ 202194 w 1701030"/>
                <a:gd name="connsiteY18" fmla="*/ 917417 h 1044433"/>
                <a:gd name="connsiteX19" fmla="*/ 108642 w 1701030"/>
                <a:gd name="connsiteY19" fmla="*/ 935524 h 1044433"/>
                <a:gd name="connsiteX20" fmla="*/ 0 w 1701030"/>
                <a:gd name="connsiteY20" fmla="*/ 947595 h 1044433"/>
                <a:gd name="connsiteX21" fmla="*/ 21125 w 1701030"/>
                <a:gd name="connsiteY21" fmla="*/ 971738 h 1044433"/>
                <a:gd name="connsiteX22" fmla="*/ 62621 w 1701030"/>
                <a:gd name="connsiteY22" fmla="*/ 1002671 h 1044433"/>
                <a:gd name="connsiteX23" fmla="*/ 179871 w 1701030"/>
                <a:gd name="connsiteY23" fmla="*/ 1044433 h 1044433"/>
                <a:gd name="connsiteX24" fmla="*/ 1499324 w 1701030"/>
                <a:gd name="connsiteY24" fmla="*/ 570281 h 1044433"/>
                <a:gd name="connsiteX25" fmla="*/ 1701030 w 1701030"/>
                <a:gd name="connsiteY25" fmla="*/ 292375 h 1044433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07541 w 1701030"/>
                <a:gd name="connsiteY3" fmla="*/ 153910 h 1044433"/>
                <a:gd name="connsiteX4" fmla="*/ 1122630 w 1701030"/>
                <a:gd name="connsiteY4" fmla="*/ 184087 h 1044433"/>
                <a:gd name="connsiteX5" fmla="*/ 1032095 w 1701030"/>
                <a:gd name="connsiteY5" fmla="*/ 223318 h 1044433"/>
                <a:gd name="connsiteX6" fmla="*/ 899311 w 1701030"/>
                <a:gd name="connsiteY6" fmla="*/ 368174 h 1044433"/>
                <a:gd name="connsiteX7" fmla="*/ 935525 w 1701030"/>
                <a:gd name="connsiteY7" fmla="*/ 365157 h 1044433"/>
                <a:gd name="connsiteX8" fmla="*/ 944579 w 1701030"/>
                <a:gd name="connsiteY8" fmla="*/ 383263 h 1044433"/>
                <a:gd name="connsiteX9" fmla="*/ 863097 w 1701030"/>
                <a:gd name="connsiteY9" fmla="*/ 470779 h 1044433"/>
                <a:gd name="connsiteX10" fmla="*/ 844990 w 1701030"/>
                <a:gd name="connsiteY10" fmla="*/ 516047 h 1044433"/>
                <a:gd name="connsiteX11" fmla="*/ 766527 w 1701030"/>
                <a:gd name="connsiteY11" fmla="*/ 555278 h 1044433"/>
                <a:gd name="connsiteX12" fmla="*/ 666939 w 1701030"/>
                <a:gd name="connsiteY12" fmla="*/ 621670 h 1044433"/>
                <a:gd name="connsiteX13" fmla="*/ 594511 w 1701030"/>
                <a:gd name="connsiteY13" fmla="*/ 743892 h 1044433"/>
                <a:gd name="connsiteX14" fmla="*/ 510012 w 1701030"/>
                <a:gd name="connsiteY14" fmla="*/ 817829 h 1044433"/>
                <a:gd name="connsiteX15" fmla="*/ 470781 w 1701030"/>
                <a:gd name="connsiteY15" fmla="*/ 863096 h 1044433"/>
                <a:gd name="connsiteX16" fmla="*/ 419478 w 1701030"/>
                <a:gd name="connsiteY16" fmla="*/ 878185 h 1044433"/>
                <a:gd name="connsiteX17" fmla="*/ 368175 w 1701030"/>
                <a:gd name="connsiteY17" fmla="*/ 884221 h 1044433"/>
                <a:gd name="connsiteX18" fmla="*/ 298764 w 1701030"/>
                <a:gd name="connsiteY18" fmla="*/ 914400 h 1044433"/>
                <a:gd name="connsiteX19" fmla="*/ 202194 w 1701030"/>
                <a:gd name="connsiteY19" fmla="*/ 917417 h 1044433"/>
                <a:gd name="connsiteX20" fmla="*/ 108642 w 1701030"/>
                <a:gd name="connsiteY20" fmla="*/ 935524 h 1044433"/>
                <a:gd name="connsiteX21" fmla="*/ 0 w 1701030"/>
                <a:gd name="connsiteY21" fmla="*/ 947595 h 1044433"/>
                <a:gd name="connsiteX22" fmla="*/ 21125 w 1701030"/>
                <a:gd name="connsiteY22" fmla="*/ 971738 h 1044433"/>
                <a:gd name="connsiteX23" fmla="*/ 62621 w 1701030"/>
                <a:gd name="connsiteY23" fmla="*/ 1002671 h 1044433"/>
                <a:gd name="connsiteX24" fmla="*/ 179871 w 1701030"/>
                <a:gd name="connsiteY24" fmla="*/ 1044433 h 1044433"/>
                <a:gd name="connsiteX25" fmla="*/ 1499324 w 1701030"/>
                <a:gd name="connsiteY25" fmla="*/ 570281 h 1044433"/>
                <a:gd name="connsiteX26" fmla="*/ 1701030 w 1701030"/>
                <a:gd name="connsiteY26" fmla="*/ 292375 h 1044433"/>
                <a:gd name="connsiteX0" fmla="*/ 1701030 w 1701030"/>
                <a:gd name="connsiteY0" fmla="*/ 639423 h 1391481"/>
                <a:gd name="connsiteX1" fmla="*/ 1388198 w 1701030"/>
                <a:gd name="connsiteY1" fmla="*/ 0 h 1391481"/>
                <a:gd name="connsiteX2" fmla="*/ 1237307 w 1701030"/>
                <a:gd name="connsiteY2" fmla="*/ 347048 h 1391481"/>
                <a:gd name="connsiteX3" fmla="*/ 1116594 w 1701030"/>
                <a:gd name="connsiteY3" fmla="*/ 467761 h 1391481"/>
                <a:gd name="connsiteX4" fmla="*/ 1107541 w 1701030"/>
                <a:gd name="connsiteY4" fmla="*/ 500958 h 1391481"/>
                <a:gd name="connsiteX5" fmla="*/ 1122630 w 1701030"/>
                <a:gd name="connsiteY5" fmla="*/ 531135 h 1391481"/>
                <a:gd name="connsiteX6" fmla="*/ 1032095 w 1701030"/>
                <a:gd name="connsiteY6" fmla="*/ 570366 h 1391481"/>
                <a:gd name="connsiteX7" fmla="*/ 899311 w 1701030"/>
                <a:gd name="connsiteY7" fmla="*/ 715222 h 1391481"/>
                <a:gd name="connsiteX8" fmla="*/ 935525 w 1701030"/>
                <a:gd name="connsiteY8" fmla="*/ 712205 h 1391481"/>
                <a:gd name="connsiteX9" fmla="*/ 944579 w 1701030"/>
                <a:gd name="connsiteY9" fmla="*/ 730311 h 1391481"/>
                <a:gd name="connsiteX10" fmla="*/ 863097 w 1701030"/>
                <a:gd name="connsiteY10" fmla="*/ 817827 h 1391481"/>
                <a:gd name="connsiteX11" fmla="*/ 844990 w 1701030"/>
                <a:gd name="connsiteY11" fmla="*/ 863095 h 1391481"/>
                <a:gd name="connsiteX12" fmla="*/ 766527 w 1701030"/>
                <a:gd name="connsiteY12" fmla="*/ 902326 h 1391481"/>
                <a:gd name="connsiteX13" fmla="*/ 666939 w 1701030"/>
                <a:gd name="connsiteY13" fmla="*/ 968718 h 1391481"/>
                <a:gd name="connsiteX14" fmla="*/ 594511 w 1701030"/>
                <a:gd name="connsiteY14" fmla="*/ 1090940 h 1391481"/>
                <a:gd name="connsiteX15" fmla="*/ 510012 w 1701030"/>
                <a:gd name="connsiteY15" fmla="*/ 1164877 h 1391481"/>
                <a:gd name="connsiteX16" fmla="*/ 470781 w 1701030"/>
                <a:gd name="connsiteY16" fmla="*/ 1210144 h 1391481"/>
                <a:gd name="connsiteX17" fmla="*/ 419478 w 1701030"/>
                <a:gd name="connsiteY17" fmla="*/ 1225233 h 1391481"/>
                <a:gd name="connsiteX18" fmla="*/ 368175 w 1701030"/>
                <a:gd name="connsiteY18" fmla="*/ 1231269 h 1391481"/>
                <a:gd name="connsiteX19" fmla="*/ 298764 w 1701030"/>
                <a:gd name="connsiteY19" fmla="*/ 1261448 h 1391481"/>
                <a:gd name="connsiteX20" fmla="*/ 202194 w 1701030"/>
                <a:gd name="connsiteY20" fmla="*/ 1264465 h 1391481"/>
                <a:gd name="connsiteX21" fmla="*/ 108642 w 1701030"/>
                <a:gd name="connsiteY21" fmla="*/ 1282572 h 1391481"/>
                <a:gd name="connsiteX22" fmla="*/ 0 w 1701030"/>
                <a:gd name="connsiteY22" fmla="*/ 1294643 h 1391481"/>
                <a:gd name="connsiteX23" fmla="*/ 21125 w 1701030"/>
                <a:gd name="connsiteY23" fmla="*/ 1318786 h 1391481"/>
                <a:gd name="connsiteX24" fmla="*/ 62621 w 1701030"/>
                <a:gd name="connsiteY24" fmla="*/ 1349719 h 1391481"/>
                <a:gd name="connsiteX25" fmla="*/ 179871 w 1701030"/>
                <a:gd name="connsiteY25" fmla="*/ 1391481 h 1391481"/>
                <a:gd name="connsiteX26" fmla="*/ 1499324 w 1701030"/>
                <a:gd name="connsiteY26" fmla="*/ 917329 h 1391481"/>
                <a:gd name="connsiteX27" fmla="*/ 1701030 w 1701030"/>
                <a:gd name="connsiteY27" fmla="*/ 639423 h 1391481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884775 w 1956137"/>
                <a:gd name="connsiteY0" fmla="*/ 688152 h 1465357"/>
                <a:gd name="connsiteX1" fmla="*/ 1571943 w 1956137"/>
                <a:gd name="connsiteY1" fmla="*/ 48729 h 1465357"/>
                <a:gd name="connsiteX2" fmla="*/ 1421052 w 1956137"/>
                <a:gd name="connsiteY2" fmla="*/ 395777 h 1465357"/>
                <a:gd name="connsiteX3" fmla="*/ 1300339 w 1956137"/>
                <a:gd name="connsiteY3" fmla="*/ 516490 h 1465357"/>
                <a:gd name="connsiteX4" fmla="*/ 1291286 w 1956137"/>
                <a:gd name="connsiteY4" fmla="*/ 549687 h 1465357"/>
                <a:gd name="connsiteX5" fmla="*/ 1306375 w 1956137"/>
                <a:gd name="connsiteY5" fmla="*/ 579864 h 1465357"/>
                <a:gd name="connsiteX6" fmla="*/ 1215840 w 1956137"/>
                <a:gd name="connsiteY6" fmla="*/ 619095 h 1465357"/>
                <a:gd name="connsiteX7" fmla="*/ 1083056 w 1956137"/>
                <a:gd name="connsiteY7" fmla="*/ 763951 h 1465357"/>
                <a:gd name="connsiteX8" fmla="*/ 1119270 w 1956137"/>
                <a:gd name="connsiteY8" fmla="*/ 760934 h 1465357"/>
                <a:gd name="connsiteX9" fmla="*/ 1128324 w 1956137"/>
                <a:gd name="connsiteY9" fmla="*/ 779040 h 1465357"/>
                <a:gd name="connsiteX10" fmla="*/ 1046842 w 1956137"/>
                <a:gd name="connsiteY10" fmla="*/ 866556 h 1465357"/>
                <a:gd name="connsiteX11" fmla="*/ 1028735 w 1956137"/>
                <a:gd name="connsiteY11" fmla="*/ 911824 h 1465357"/>
                <a:gd name="connsiteX12" fmla="*/ 950272 w 1956137"/>
                <a:gd name="connsiteY12" fmla="*/ 951055 h 1465357"/>
                <a:gd name="connsiteX13" fmla="*/ 850684 w 1956137"/>
                <a:gd name="connsiteY13" fmla="*/ 1017447 h 1465357"/>
                <a:gd name="connsiteX14" fmla="*/ 778256 w 1956137"/>
                <a:gd name="connsiteY14" fmla="*/ 1139669 h 1465357"/>
                <a:gd name="connsiteX15" fmla="*/ 693757 w 1956137"/>
                <a:gd name="connsiteY15" fmla="*/ 1213606 h 1465357"/>
                <a:gd name="connsiteX16" fmla="*/ 654526 w 1956137"/>
                <a:gd name="connsiteY16" fmla="*/ 1258873 h 1465357"/>
                <a:gd name="connsiteX17" fmla="*/ 603223 w 1956137"/>
                <a:gd name="connsiteY17" fmla="*/ 1273962 h 1465357"/>
                <a:gd name="connsiteX18" fmla="*/ 551920 w 1956137"/>
                <a:gd name="connsiteY18" fmla="*/ 1279998 h 1465357"/>
                <a:gd name="connsiteX19" fmla="*/ 482509 w 1956137"/>
                <a:gd name="connsiteY19" fmla="*/ 1310177 h 1465357"/>
                <a:gd name="connsiteX20" fmla="*/ 385939 w 1956137"/>
                <a:gd name="connsiteY20" fmla="*/ 1313194 h 1465357"/>
                <a:gd name="connsiteX21" fmla="*/ 292387 w 1956137"/>
                <a:gd name="connsiteY21" fmla="*/ 1331301 h 1465357"/>
                <a:gd name="connsiteX22" fmla="*/ 183745 w 1956137"/>
                <a:gd name="connsiteY22" fmla="*/ 1343372 h 1465357"/>
                <a:gd name="connsiteX23" fmla="*/ 204870 w 1956137"/>
                <a:gd name="connsiteY23" fmla="*/ 1367515 h 1465357"/>
                <a:gd name="connsiteX24" fmla="*/ 246366 w 1956137"/>
                <a:gd name="connsiteY24" fmla="*/ 1398448 h 1465357"/>
                <a:gd name="connsiteX25" fmla="*/ 1683069 w 1956137"/>
                <a:gd name="connsiteY25" fmla="*/ 966058 h 1465357"/>
                <a:gd name="connsiteX26" fmla="*/ 1884775 w 1956137"/>
                <a:gd name="connsiteY26" fmla="*/ 688152 h 1465357"/>
                <a:gd name="connsiteX0" fmla="*/ 1761768 w 1813782"/>
                <a:gd name="connsiteY0" fmla="*/ 688152 h 1517315"/>
                <a:gd name="connsiteX1" fmla="*/ 1448936 w 1813782"/>
                <a:gd name="connsiteY1" fmla="*/ 48729 h 1517315"/>
                <a:gd name="connsiteX2" fmla="*/ 1298045 w 1813782"/>
                <a:gd name="connsiteY2" fmla="*/ 395777 h 1517315"/>
                <a:gd name="connsiteX3" fmla="*/ 1177332 w 1813782"/>
                <a:gd name="connsiteY3" fmla="*/ 516490 h 1517315"/>
                <a:gd name="connsiteX4" fmla="*/ 1168279 w 1813782"/>
                <a:gd name="connsiteY4" fmla="*/ 549687 h 1517315"/>
                <a:gd name="connsiteX5" fmla="*/ 1183368 w 1813782"/>
                <a:gd name="connsiteY5" fmla="*/ 579864 h 1517315"/>
                <a:gd name="connsiteX6" fmla="*/ 1092833 w 1813782"/>
                <a:gd name="connsiteY6" fmla="*/ 619095 h 1517315"/>
                <a:gd name="connsiteX7" fmla="*/ 960049 w 1813782"/>
                <a:gd name="connsiteY7" fmla="*/ 763951 h 1517315"/>
                <a:gd name="connsiteX8" fmla="*/ 996263 w 1813782"/>
                <a:gd name="connsiteY8" fmla="*/ 760934 h 1517315"/>
                <a:gd name="connsiteX9" fmla="*/ 1005317 w 1813782"/>
                <a:gd name="connsiteY9" fmla="*/ 779040 h 1517315"/>
                <a:gd name="connsiteX10" fmla="*/ 923835 w 1813782"/>
                <a:gd name="connsiteY10" fmla="*/ 866556 h 1517315"/>
                <a:gd name="connsiteX11" fmla="*/ 905728 w 1813782"/>
                <a:gd name="connsiteY11" fmla="*/ 911824 h 1517315"/>
                <a:gd name="connsiteX12" fmla="*/ 827265 w 1813782"/>
                <a:gd name="connsiteY12" fmla="*/ 951055 h 1517315"/>
                <a:gd name="connsiteX13" fmla="*/ 727677 w 1813782"/>
                <a:gd name="connsiteY13" fmla="*/ 1017447 h 1517315"/>
                <a:gd name="connsiteX14" fmla="*/ 655249 w 1813782"/>
                <a:gd name="connsiteY14" fmla="*/ 1139669 h 1517315"/>
                <a:gd name="connsiteX15" fmla="*/ 570750 w 1813782"/>
                <a:gd name="connsiteY15" fmla="*/ 1213606 h 1517315"/>
                <a:gd name="connsiteX16" fmla="*/ 531519 w 1813782"/>
                <a:gd name="connsiteY16" fmla="*/ 1258873 h 1517315"/>
                <a:gd name="connsiteX17" fmla="*/ 480216 w 1813782"/>
                <a:gd name="connsiteY17" fmla="*/ 1273962 h 1517315"/>
                <a:gd name="connsiteX18" fmla="*/ 428913 w 1813782"/>
                <a:gd name="connsiteY18" fmla="*/ 1279998 h 1517315"/>
                <a:gd name="connsiteX19" fmla="*/ 359502 w 1813782"/>
                <a:gd name="connsiteY19" fmla="*/ 1310177 h 1517315"/>
                <a:gd name="connsiteX20" fmla="*/ 262932 w 1813782"/>
                <a:gd name="connsiteY20" fmla="*/ 1313194 h 1517315"/>
                <a:gd name="connsiteX21" fmla="*/ 169380 w 1813782"/>
                <a:gd name="connsiteY21" fmla="*/ 1331301 h 1517315"/>
                <a:gd name="connsiteX22" fmla="*/ 60738 w 1813782"/>
                <a:gd name="connsiteY22" fmla="*/ 1343372 h 1517315"/>
                <a:gd name="connsiteX23" fmla="*/ 81863 w 1813782"/>
                <a:gd name="connsiteY23" fmla="*/ 1367515 h 1517315"/>
                <a:gd name="connsiteX24" fmla="*/ 123359 w 1813782"/>
                <a:gd name="connsiteY24" fmla="*/ 1398448 h 1517315"/>
                <a:gd name="connsiteX25" fmla="*/ 239450 w 1813782"/>
                <a:gd name="connsiteY25" fmla="*/ 1445250 h 1517315"/>
                <a:gd name="connsiteX26" fmla="*/ 1560062 w 1813782"/>
                <a:gd name="connsiteY26" fmla="*/ 966058 h 1517315"/>
                <a:gd name="connsiteX27" fmla="*/ 1761768 w 1813782"/>
                <a:gd name="connsiteY27" fmla="*/ 688152 h 1517315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17877"/>
                <a:gd name="connsiteX1" fmla="*/ 1402784 w 1734137"/>
                <a:gd name="connsiteY1" fmla="*/ 48729 h 1517877"/>
                <a:gd name="connsiteX2" fmla="*/ 1251893 w 1734137"/>
                <a:gd name="connsiteY2" fmla="*/ 395777 h 1517877"/>
                <a:gd name="connsiteX3" fmla="*/ 1131180 w 1734137"/>
                <a:gd name="connsiteY3" fmla="*/ 516490 h 1517877"/>
                <a:gd name="connsiteX4" fmla="*/ 1122127 w 1734137"/>
                <a:gd name="connsiteY4" fmla="*/ 549687 h 1517877"/>
                <a:gd name="connsiteX5" fmla="*/ 1137216 w 1734137"/>
                <a:gd name="connsiteY5" fmla="*/ 579864 h 1517877"/>
                <a:gd name="connsiteX6" fmla="*/ 1046681 w 1734137"/>
                <a:gd name="connsiteY6" fmla="*/ 619095 h 1517877"/>
                <a:gd name="connsiteX7" fmla="*/ 913897 w 1734137"/>
                <a:gd name="connsiteY7" fmla="*/ 763951 h 1517877"/>
                <a:gd name="connsiteX8" fmla="*/ 950111 w 1734137"/>
                <a:gd name="connsiteY8" fmla="*/ 760934 h 1517877"/>
                <a:gd name="connsiteX9" fmla="*/ 959165 w 1734137"/>
                <a:gd name="connsiteY9" fmla="*/ 779040 h 1517877"/>
                <a:gd name="connsiteX10" fmla="*/ 877683 w 1734137"/>
                <a:gd name="connsiteY10" fmla="*/ 866556 h 1517877"/>
                <a:gd name="connsiteX11" fmla="*/ 859576 w 1734137"/>
                <a:gd name="connsiteY11" fmla="*/ 911824 h 1517877"/>
                <a:gd name="connsiteX12" fmla="*/ 781113 w 1734137"/>
                <a:gd name="connsiteY12" fmla="*/ 951055 h 1517877"/>
                <a:gd name="connsiteX13" fmla="*/ 681525 w 1734137"/>
                <a:gd name="connsiteY13" fmla="*/ 1017447 h 1517877"/>
                <a:gd name="connsiteX14" fmla="*/ 609097 w 1734137"/>
                <a:gd name="connsiteY14" fmla="*/ 1139669 h 1517877"/>
                <a:gd name="connsiteX15" fmla="*/ 524598 w 1734137"/>
                <a:gd name="connsiteY15" fmla="*/ 1213606 h 1517877"/>
                <a:gd name="connsiteX16" fmla="*/ 485367 w 1734137"/>
                <a:gd name="connsiteY16" fmla="*/ 1258873 h 1517877"/>
                <a:gd name="connsiteX17" fmla="*/ 434064 w 1734137"/>
                <a:gd name="connsiteY17" fmla="*/ 1273962 h 1517877"/>
                <a:gd name="connsiteX18" fmla="*/ 382761 w 1734137"/>
                <a:gd name="connsiteY18" fmla="*/ 1279998 h 1517877"/>
                <a:gd name="connsiteX19" fmla="*/ 313350 w 1734137"/>
                <a:gd name="connsiteY19" fmla="*/ 1310177 h 1517877"/>
                <a:gd name="connsiteX20" fmla="*/ 216780 w 1734137"/>
                <a:gd name="connsiteY20" fmla="*/ 1313194 h 1517877"/>
                <a:gd name="connsiteX21" fmla="*/ 123228 w 1734137"/>
                <a:gd name="connsiteY21" fmla="*/ 1331301 h 1517877"/>
                <a:gd name="connsiteX22" fmla="*/ 14586 w 1734137"/>
                <a:gd name="connsiteY22" fmla="*/ 1343372 h 1517877"/>
                <a:gd name="connsiteX23" fmla="*/ 35711 w 1734137"/>
                <a:gd name="connsiteY23" fmla="*/ 1367515 h 1517877"/>
                <a:gd name="connsiteX24" fmla="*/ 77207 w 1734137"/>
                <a:gd name="connsiteY24" fmla="*/ 1398448 h 1517877"/>
                <a:gd name="connsiteX25" fmla="*/ 193298 w 1734137"/>
                <a:gd name="connsiteY25" fmla="*/ 1445250 h 1517877"/>
                <a:gd name="connsiteX26" fmla="*/ 367128 w 1734137"/>
                <a:gd name="connsiteY26" fmla="*/ 1454774 h 1517877"/>
                <a:gd name="connsiteX27" fmla="*/ 1100553 w 1734137"/>
                <a:gd name="connsiteY27" fmla="*/ 1066631 h 1517877"/>
                <a:gd name="connsiteX28" fmla="*/ 1513910 w 1734137"/>
                <a:gd name="connsiteY28" fmla="*/ 966058 h 1517877"/>
                <a:gd name="connsiteX29" fmla="*/ 1715616 w 1734137"/>
                <a:gd name="connsiteY29" fmla="*/ 688152 h 1517877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2243"/>
                <a:gd name="connsiteX1" fmla="*/ 1402784 w 1734137"/>
                <a:gd name="connsiteY1" fmla="*/ 48729 h 1522243"/>
                <a:gd name="connsiteX2" fmla="*/ 1251893 w 1734137"/>
                <a:gd name="connsiteY2" fmla="*/ 395777 h 1522243"/>
                <a:gd name="connsiteX3" fmla="*/ 1131180 w 1734137"/>
                <a:gd name="connsiteY3" fmla="*/ 516490 h 1522243"/>
                <a:gd name="connsiteX4" fmla="*/ 1122127 w 1734137"/>
                <a:gd name="connsiteY4" fmla="*/ 549687 h 1522243"/>
                <a:gd name="connsiteX5" fmla="*/ 1137216 w 1734137"/>
                <a:gd name="connsiteY5" fmla="*/ 579864 h 1522243"/>
                <a:gd name="connsiteX6" fmla="*/ 1046681 w 1734137"/>
                <a:gd name="connsiteY6" fmla="*/ 619095 h 1522243"/>
                <a:gd name="connsiteX7" fmla="*/ 913897 w 1734137"/>
                <a:gd name="connsiteY7" fmla="*/ 763951 h 1522243"/>
                <a:gd name="connsiteX8" fmla="*/ 950111 w 1734137"/>
                <a:gd name="connsiteY8" fmla="*/ 760934 h 1522243"/>
                <a:gd name="connsiteX9" fmla="*/ 959165 w 1734137"/>
                <a:gd name="connsiteY9" fmla="*/ 779040 h 1522243"/>
                <a:gd name="connsiteX10" fmla="*/ 877683 w 1734137"/>
                <a:gd name="connsiteY10" fmla="*/ 866556 h 1522243"/>
                <a:gd name="connsiteX11" fmla="*/ 859576 w 1734137"/>
                <a:gd name="connsiteY11" fmla="*/ 911824 h 1522243"/>
                <a:gd name="connsiteX12" fmla="*/ 781113 w 1734137"/>
                <a:gd name="connsiteY12" fmla="*/ 951055 h 1522243"/>
                <a:gd name="connsiteX13" fmla="*/ 681525 w 1734137"/>
                <a:gd name="connsiteY13" fmla="*/ 1017447 h 1522243"/>
                <a:gd name="connsiteX14" fmla="*/ 609097 w 1734137"/>
                <a:gd name="connsiteY14" fmla="*/ 1139669 h 1522243"/>
                <a:gd name="connsiteX15" fmla="*/ 524598 w 1734137"/>
                <a:gd name="connsiteY15" fmla="*/ 1213606 h 1522243"/>
                <a:gd name="connsiteX16" fmla="*/ 485367 w 1734137"/>
                <a:gd name="connsiteY16" fmla="*/ 1258873 h 1522243"/>
                <a:gd name="connsiteX17" fmla="*/ 434064 w 1734137"/>
                <a:gd name="connsiteY17" fmla="*/ 1273962 h 1522243"/>
                <a:gd name="connsiteX18" fmla="*/ 382761 w 1734137"/>
                <a:gd name="connsiteY18" fmla="*/ 1279998 h 1522243"/>
                <a:gd name="connsiteX19" fmla="*/ 313350 w 1734137"/>
                <a:gd name="connsiteY19" fmla="*/ 1310177 h 1522243"/>
                <a:gd name="connsiteX20" fmla="*/ 216780 w 1734137"/>
                <a:gd name="connsiteY20" fmla="*/ 1313194 h 1522243"/>
                <a:gd name="connsiteX21" fmla="*/ 123228 w 1734137"/>
                <a:gd name="connsiteY21" fmla="*/ 1331301 h 1522243"/>
                <a:gd name="connsiteX22" fmla="*/ 14586 w 1734137"/>
                <a:gd name="connsiteY22" fmla="*/ 1343372 h 1522243"/>
                <a:gd name="connsiteX23" fmla="*/ 35711 w 1734137"/>
                <a:gd name="connsiteY23" fmla="*/ 1367515 h 1522243"/>
                <a:gd name="connsiteX24" fmla="*/ 77207 w 1734137"/>
                <a:gd name="connsiteY24" fmla="*/ 1398448 h 1522243"/>
                <a:gd name="connsiteX25" fmla="*/ 193298 w 1734137"/>
                <a:gd name="connsiteY25" fmla="*/ 1445250 h 1522243"/>
                <a:gd name="connsiteX26" fmla="*/ 367128 w 1734137"/>
                <a:gd name="connsiteY26" fmla="*/ 1454774 h 1522243"/>
                <a:gd name="connsiteX27" fmla="*/ 1095791 w 1734137"/>
                <a:gd name="connsiteY27" fmla="*/ 1040437 h 1522243"/>
                <a:gd name="connsiteX28" fmla="*/ 1513910 w 1734137"/>
                <a:gd name="connsiteY28" fmla="*/ 966058 h 1522243"/>
                <a:gd name="connsiteX29" fmla="*/ 1715616 w 1734137"/>
                <a:gd name="connsiteY29" fmla="*/ 688152 h 1522243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02934"/>
                <a:gd name="connsiteX1" fmla="*/ 1402784 w 1734137"/>
                <a:gd name="connsiteY1" fmla="*/ 48729 h 1502934"/>
                <a:gd name="connsiteX2" fmla="*/ 1251893 w 1734137"/>
                <a:gd name="connsiteY2" fmla="*/ 395777 h 1502934"/>
                <a:gd name="connsiteX3" fmla="*/ 1131180 w 1734137"/>
                <a:gd name="connsiteY3" fmla="*/ 516490 h 1502934"/>
                <a:gd name="connsiteX4" fmla="*/ 1122127 w 1734137"/>
                <a:gd name="connsiteY4" fmla="*/ 549687 h 1502934"/>
                <a:gd name="connsiteX5" fmla="*/ 1137216 w 1734137"/>
                <a:gd name="connsiteY5" fmla="*/ 579864 h 1502934"/>
                <a:gd name="connsiteX6" fmla="*/ 1046681 w 1734137"/>
                <a:gd name="connsiteY6" fmla="*/ 619095 h 1502934"/>
                <a:gd name="connsiteX7" fmla="*/ 913897 w 1734137"/>
                <a:gd name="connsiteY7" fmla="*/ 763951 h 1502934"/>
                <a:gd name="connsiteX8" fmla="*/ 950111 w 1734137"/>
                <a:gd name="connsiteY8" fmla="*/ 760934 h 1502934"/>
                <a:gd name="connsiteX9" fmla="*/ 959165 w 1734137"/>
                <a:gd name="connsiteY9" fmla="*/ 779040 h 1502934"/>
                <a:gd name="connsiteX10" fmla="*/ 877683 w 1734137"/>
                <a:gd name="connsiteY10" fmla="*/ 866556 h 1502934"/>
                <a:gd name="connsiteX11" fmla="*/ 859576 w 1734137"/>
                <a:gd name="connsiteY11" fmla="*/ 911824 h 1502934"/>
                <a:gd name="connsiteX12" fmla="*/ 781113 w 1734137"/>
                <a:gd name="connsiteY12" fmla="*/ 951055 h 1502934"/>
                <a:gd name="connsiteX13" fmla="*/ 681525 w 1734137"/>
                <a:gd name="connsiteY13" fmla="*/ 1017447 h 1502934"/>
                <a:gd name="connsiteX14" fmla="*/ 609097 w 1734137"/>
                <a:gd name="connsiteY14" fmla="*/ 1139669 h 1502934"/>
                <a:gd name="connsiteX15" fmla="*/ 524598 w 1734137"/>
                <a:gd name="connsiteY15" fmla="*/ 1213606 h 1502934"/>
                <a:gd name="connsiteX16" fmla="*/ 485367 w 1734137"/>
                <a:gd name="connsiteY16" fmla="*/ 1258873 h 1502934"/>
                <a:gd name="connsiteX17" fmla="*/ 434064 w 1734137"/>
                <a:gd name="connsiteY17" fmla="*/ 1273962 h 1502934"/>
                <a:gd name="connsiteX18" fmla="*/ 382761 w 1734137"/>
                <a:gd name="connsiteY18" fmla="*/ 1279998 h 1502934"/>
                <a:gd name="connsiteX19" fmla="*/ 313350 w 1734137"/>
                <a:gd name="connsiteY19" fmla="*/ 1310177 h 1502934"/>
                <a:gd name="connsiteX20" fmla="*/ 216780 w 1734137"/>
                <a:gd name="connsiteY20" fmla="*/ 1313194 h 1502934"/>
                <a:gd name="connsiteX21" fmla="*/ 123228 w 1734137"/>
                <a:gd name="connsiteY21" fmla="*/ 1331301 h 1502934"/>
                <a:gd name="connsiteX22" fmla="*/ 14586 w 1734137"/>
                <a:gd name="connsiteY22" fmla="*/ 1343372 h 1502934"/>
                <a:gd name="connsiteX23" fmla="*/ 35711 w 1734137"/>
                <a:gd name="connsiteY23" fmla="*/ 1367515 h 1502934"/>
                <a:gd name="connsiteX24" fmla="*/ 77207 w 1734137"/>
                <a:gd name="connsiteY24" fmla="*/ 1398448 h 1502934"/>
                <a:gd name="connsiteX25" fmla="*/ 193298 w 1734137"/>
                <a:gd name="connsiteY25" fmla="*/ 1445250 h 1502934"/>
                <a:gd name="connsiteX26" fmla="*/ 1095791 w 1734137"/>
                <a:gd name="connsiteY26" fmla="*/ 1052343 h 1502934"/>
                <a:gd name="connsiteX27" fmla="*/ 1513910 w 1734137"/>
                <a:gd name="connsiteY27" fmla="*/ 966058 h 1502934"/>
                <a:gd name="connsiteX28" fmla="*/ 1715616 w 1734137"/>
                <a:gd name="connsiteY28" fmla="*/ 688152 h 1502934"/>
                <a:gd name="connsiteX0" fmla="*/ 1815089 w 1833610"/>
                <a:gd name="connsiteY0" fmla="*/ 688152 h 1450977"/>
                <a:gd name="connsiteX1" fmla="*/ 1502257 w 1833610"/>
                <a:gd name="connsiteY1" fmla="*/ 48729 h 1450977"/>
                <a:gd name="connsiteX2" fmla="*/ 1351366 w 1833610"/>
                <a:gd name="connsiteY2" fmla="*/ 395777 h 1450977"/>
                <a:gd name="connsiteX3" fmla="*/ 1230653 w 1833610"/>
                <a:gd name="connsiteY3" fmla="*/ 516490 h 1450977"/>
                <a:gd name="connsiteX4" fmla="*/ 1221600 w 1833610"/>
                <a:gd name="connsiteY4" fmla="*/ 549687 h 1450977"/>
                <a:gd name="connsiteX5" fmla="*/ 1236689 w 1833610"/>
                <a:gd name="connsiteY5" fmla="*/ 579864 h 1450977"/>
                <a:gd name="connsiteX6" fmla="*/ 1146154 w 1833610"/>
                <a:gd name="connsiteY6" fmla="*/ 619095 h 1450977"/>
                <a:gd name="connsiteX7" fmla="*/ 1013370 w 1833610"/>
                <a:gd name="connsiteY7" fmla="*/ 763951 h 1450977"/>
                <a:gd name="connsiteX8" fmla="*/ 1049584 w 1833610"/>
                <a:gd name="connsiteY8" fmla="*/ 760934 h 1450977"/>
                <a:gd name="connsiteX9" fmla="*/ 1058638 w 1833610"/>
                <a:gd name="connsiteY9" fmla="*/ 779040 h 1450977"/>
                <a:gd name="connsiteX10" fmla="*/ 977156 w 1833610"/>
                <a:gd name="connsiteY10" fmla="*/ 866556 h 1450977"/>
                <a:gd name="connsiteX11" fmla="*/ 959049 w 1833610"/>
                <a:gd name="connsiteY11" fmla="*/ 911824 h 1450977"/>
                <a:gd name="connsiteX12" fmla="*/ 880586 w 1833610"/>
                <a:gd name="connsiteY12" fmla="*/ 951055 h 1450977"/>
                <a:gd name="connsiteX13" fmla="*/ 780998 w 1833610"/>
                <a:gd name="connsiteY13" fmla="*/ 1017447 h 1450977"/>
                <a:gd name="connsiteX14" fmla="*/ 708570 w 1833610"/>
                <a:gd name="connsiteY14" fmla="*/ 1139669 h 1450977"/>
                <a:gd name="connsiteX15" fmla="*/ 624071 w 1833610"/>
                <a:gd name="connsiteY15" fmla="*/ 1213606 h 1450977"/>
                <a:gd name="connsiteX16" fmla="*/ 584840 w 1833610"/>
                <a:gd name="connsiteY16" fmla="*/ 1258873 h 1450977"/>
                <a:gd name="connsiteX17" fmla="*/ 533537 w 1833610"/>
                <a:gd name="connsiteY17" fmla="*/ 1273962 h 1450977"/>
                <a:gd name="connsiteX18" fmla="*/ 482234 w 1833610"/>
                <a:gd name="connsiteY18" fmla="*/ 1279998 h 1450977"/>
                <a:gd name="connsiteX19" fmla="*/ 412823 w 1833610"/>
                <a:gd name="connsiteY19" fmla="*/ 1310177 h 1450977"/>
                <a:gd name="connsiteX20" fmla="*/ 316253 w 1833610"/>
                <a:gd name="connsiteY20" fmla="*/ 1313194 h 1450977"/>
                <a:gd name="connsiteX21" fmla="*/ 222701 w 1833610"/>
                <a:gd name="connsiteY21" fmla="*/ 1331301 h 1450977"/>
                <a:gd name="connsiteX22" fmla="*/ 114059 w 1833610"/>
                <a:gd name="connsiteY22" fmla="*/ 1343372 h 1450977"/>
                <a:gd name="connsiteX23" fmla="*/ 135184 w 1833610"/>
                <a:gd name="connsiteY23" fmla="*/ 1367515 h 1450977"/>
                <a:gd name="connsiteX24" fmla="*/ 176680 w 1833610"/>
                <a:gd name="connsiteY24" fmla="*/ 1398448 h 1450977"/>
                <a:gd name="connsiteX25" fmla="*/ 1195264 w 1833610"/>
                <a:gd name="connsiteY25" fmla="*/ 1052343 h 1450977"/>
                <a:gd name="connsiteX26" fmla="*/ 1613383 w 1833610"/>
                <a:gd name="connsiteY26" fmla="*/ 966058 h 1450977"/>
                <a:gd name="connsiteX27" fmla="*/ 1815089 w 1833610"/>
                <a:gd name="connsiteY27" fmla="*/ 688152 h 1450977"/>
                <a:gd name="connsiteX0" fmla="*/ 1860106 w 1878627"/>
                <a:gd name="connsiteY0" fmla="*/ 688152 h 1416020"/>
                <a:gd name="connsiteX1" fmla="*/ 1547274 w 1878627"/>
                <a:gd name="connsiteY1" fmla="*/ 48729 h 1416020"/>
                <a:gd name="connsiteX2" fmla="*/ 1396383 w 1878627"/>
                <a:gd name="connsiteY2" fmla="*/ 395777 h 1416020"/>
                <a:gd name="connsiteX3" fmla="*/ 1275670 w 1878627"/>
                <a:gd name="connsiteY3" fmla="*/ 516490 h 1416020"/>
                <a:gd name="connsiteX4" fmla="*/ 1266617 w 1878627"/>
                <a:gd name="connsiteY4" fmla="*/ 549687 h 1416020"/>
                <a:gd name="connsiteX5" fmla="*/ 1281706 w 1878627"/>
                <a:gd name="connsiteY5" fmla="*/ 579864 h 1416020"/>
                <a:gd name="connsiteX6" fmla="*/ 1191171 w 1878627"/>
                <a:gd name="connsiteY6" fmla="*/ 619095 h 1416020"/>
                <a:gd name="connsiteX7" fmla="*/ 1058387 w 1878627"/>
                <a:gd name="connsiteY7" fmla="*/ 763951 h 1416020"/>
                <a:gd name="connsiteX8" fmla="*/ 1094601 w 1878627"/>
                <a:gd name="connsiteY8" fmla="*/ 760934 h 1416020"/>
                <a:gd name="connsiteX9" fmla="*/ 1103655 w 1878627"/>
                <a:gd name="connsiteY9" fmla="*/ 779040 h 1416020"/>
                <a:gd name="connsiteX10" fmla="*/ 1022173 w 1878627"/>
                <a:gd name="connsiteY10" fmla="*/ 866556 h 1416020"/>
                <a:gd name="connsiteX11" fmla="*/ 1004066 w 1878627"/>
                <a:gd name="connsiteY11" fmla="*/ 911824 h 1416020"/>
                <a:gd name="connsiteX12" fmla="*/ 925603 w 1878627"/>
                <a:gd name="connsiteY12" fmla="*/ 951055 h 1416020"/>
                <a:gd name="connsiteX13" fmla="*/ 826015 w 1878627"/>
                <a:gd name="connsiteY13" fmla="*/ 1017447 h 1416020"/>
                <a:gd name="connsiteX14" fmla="*/ 753587 w 1878627"/>
                <a:gd name="connsiteY14" fmla="*/ 1139669 h 1416020"/>
                <a:gd name="connsiteX15" fmla="*/ 669088 w 1878627"/>
                <a:gd name="connsiteY15" fmla="*/ 1213606 h 1416020"/>
                <a:gd name="connsiteX16" fmla="*/ 629857 w 1878627"/>
                <a:gd name="connsiteY16" fmla="*/ 1258873 h 1416020"/>
                <a:gd name="connsiteX17" fmla="*/ 578554 w 1878627"/>
                <a:gd name="connsiteY17" fmla="*/ 1273962 h 1416020"/>
                <a:gd name="connsiteX18" fmla="*/ 527251 w 1878627"/>
                <a:gd name="connsiteY18" fmla="*/ 1279998 h 1416020"/>
                <a:gd name="connsiteX19" fmla="*/ 457840 w 1878627"/>
                <a:gd name="connsiteY19" fmla="*/ 1310177 h 1416020"/>
                <a:gd name="connsiteX20" fmla="*/ 361270 w 1878627"/>
                <a:gd name="connsiteY20" fmla="*/ 1313194 h 1416020"/>
                <a:gd name="connsiteX21" fmla="*/ 267718 w 1878627"/>
                <a:gd name="connsiteY21" fmla="*/ 1331301 h 1416020"/>
                <a:gd name="connsiteX22" fmla="*/ 159076 w 1878627"/>
                <a:gd name="connsiteY22" fmla="*/ 1343372 h 1416020"/>
                <a:gd name="connsiteX23" fmla="*/ 180201 w 1878627"/>
                <a:gd name="connsiteY23" fmla="*/ 1367515 h 1416020"/>
                <a:gd name="connsiteX24" fmla="*/ 1240281 w 1878627"/>
                <a:gd name="connsiteY24" fmla="*/ 1052343 h 1416020"/>
                <a:gd name="connsiteX25" fmla="*/ 1658400 w 1878627"/>
                <a:gd name="connsiteY25" fmla="*/ 966058 h 1416020"/>
                <a:gd name="connsiteX26" fmla="*/ 1860106 w 1878627"/>
                <a:gd name="connsiteY26" fmla="*/ 688152 h 1416020"/>
                <a:gd name="connsiteX0" fmla="*/ 1726756 w 1745277"/>
                <a:gd name="connsiteY0" fmla="*/ 688152 h 1367515"/>
                <a:gd name="connsiteX1" fmla="*/ 1413924 w 1745277"/>
                <a:gd name="connsiteY1" fmla="*/ 48729 h 1367515"/>
                <a:gd name="connsiteX2" fmla="*/ 1263033 w 1745277"/>
                <a:gd name="connsiteY2" fmla="*/ 395777 h 1367515"/>
                <a:gd name="connsiteX3" fmla="*/ 1142320 w 1745277"/>
                <a:gd name="connsiteY3" fmla="*/ 516490 h 1367515"/>
                <a:gd name="connsiteX4" fmla="*/ 1133267 w 1745277"/>
                <a:gd name="connsiteY4" fmla="*/ 549687 h 1367515"/>
                <a:gd name="connsiteX5" fmla="*/ 1148356 w 1745277"/>
                <a:gd name="connsiteY5" fmla="*/ 579864 h 1367515"/>
                <a:gd name="connsiteX6" fmla="*/ 1057821 w 1745277"/>
                <a:gd name="connsiteY6" fmla="*/ 619095 h 1367515"/>
                <a:gd name="connsiteX7" fmla="*/ 925037 w 1745277"/>
                <a:gd name="connsiteY7" fmla="*/ 763951 h 1367515"/>
                <a:gd name="connsiteX8" fmla="*/ 961251 w 1745277"/>
                <a:gd name="connsiteY8" fmla="*/ 760934 h 1367515"/>
                <a:gd name="connsiteX9" fmla="*/ 970305 w 1745277"/>
                <a:gd name="connsiteY9" fmla="*/ 779040 h 1367515"/>
                <a:gd name="connsiteX10" fmla="*/ 888823 w 1745277"/>
                <a:gd name="connsiteY10" fmla="*/ 866556 h 1367515"/>
                <a:gd name="connsiteX11" fmla="*/ 870716 w 1745277"/>
                <a:gd name="connsiteY11" fmla="*/ 911824 h 1367515"/>
                <a:gd name="connsiteX12" fmla="*/ 792253 w 1745277"/>
                <a:gd name="connsiteY12" fmla="*/ 951055 h 1367515"/>
                <a:gd name="connsiteX13" fmla="*/ 692665 w 1745277"/>
                <a:gd name="connsiteY13" fmla="*/ 1017447 h 1367515"/>
                <a:gd name="connsiteX14" fmla="*/ 620237 w 1745277"/>
                <a:gd name="connsiteY14" fmla="*/ 1139669 h 1367515"/>
                <a:gd name="connsiteX15" fmla="*/ 535738 w 1745277"/>
                <a:gd name="connsiteY15" fmla="*/ 1213606 h 1367515"/>
                <a:gd name="connsiteX16" fmla="*/ 496507 w 1745277"/>
                <a:gd name="connsiteY16" fmla="*/ 1258873 h 1367515"/>
                <a:gd name="connsiteX17" fmla="*/ 445204 w 1745277"/>
                <a:gd name="connsiteY17" fmla="*/ 1273962 h 1367515"/>
                <a:gd name="connsiteX18" fmla="*/ 393901 w 1745277"/>
                <a:gd name="connsiteY18" fmla="*/ 1279998 h 1367515"/>
                <a:gd name="connsiteX19" fmla="*/ 324490 w 1745277"/>
                <a:gd name="connsiteY19" fmla="*/ 1310177 h 1367515"/>
                <a:gd name="connsiteX20" fmla="*/ 227920 w 1745277"/>
                <a:gd name="connsiteY20" fmla="*/ 1313194 h 1367515"/>
                <a:gd name="connsiteX21" fmla="*/ 134368 w 1745277"/>
                <a:gd name="connsiteY21" fmla="*/ 1331301 h 1367515"/>
                <a:gd name="connsiteX22" fmla="*/ 25726 w 1745277"/>
                <a:gd name="connsiteY22" fmla="*/ 1343372 h 1367515"/>
                <a:gd name="connsiteX23" fmla="*/ 46851 w 1745277"/>
                <a:gd name="connsiteY23" fmla="*/ 1367515 h 1367515"/>
                <a:gd name="connsiteX24" fmla="*/ 1106931 w 1745277"/>
                <a:gd name="connsiteY24" fmla="*/ 1052343 h 1367515"/>
                <a:gd name="connsiteX25" fmla="*/ 1525050 w 1745277"/>
                <a:gd name="connsiteY25" fmla="*/ 966058 h 1367515"/>
                <a:gd name="connsiteX26" fmla="*/ 1726756 w 1745277"/>
                <a:gd name="connsiteY26" fmla="*/ 688152 h 1367515"/>
                <a:gd name="connsiteX0" fmla="*/ 1726756 w 1745277"/>
                <a:gd name="connsiteY0" fmla="*/ 688152 h 1411879"/>
                <a:gd name="connsiteX1" fmla="*/ 1413924 w 1745277"/>
                <a:gd name="connsiteY1" fmla="*/ 48729 h 1411879"/>
                <a:gd name="connsiteX2" fmla="*/ 1263033 w 1745277"/>
                <a:gd name="connsiteY2" fmla="*/ 395777 h 1411879"/>
                <a:gd name="connsiteX3" fmla="*/ 1142320 w 1745277"/>
                <a:gd name="connsiteY3" fmla="*/ 516490 h 1411879"/>
                <a:gd name="connsiteX4" fmla="*/ 1133267 w 1745277"/>
                <a:gd name="connsiteY4" fmla="*/ 549687 h 1411879"/>
                <a:gd name="connsiteX5" fmla="*/ 1148356 w 1745277"/>
                <a:gd name="connsiteY5" fmla="*/ 579864 h 1411879"/>
                <a:gd name="connsiteX6" fmla="*/ 1057821 w 1745277"/>
                <a:gd name="connsiteY6" fmla="*/ 619095 h 1411879"/>
                <a:gd name="connsiteX7" fmla="*/ 925037 w 1745277"/>
                <a:gd name="connsiteY7" fmla="*/ 763951 h 1411879"/>
                <a:gd name="connsiteX8" fmla="*/ 961251 w 1745277"/>
                <a:gd name="connsiteY8" fmla="*/ 760934 h 1411879"/>
                <a:gd name="connsiteX9" fmla="*/ 970305 w 1745277"/>
                <a:gd name="connsiteY9" fmla="*/ 779040 h 1411879"/>
                <a:gd name="connsiteX10" fmla="*/ 888823 w 1745277"/>
                <a:gd name="connsiteY10" fmla="*/ 866556 h 1411879"/>
                <a:gd name="connsiteX11" fmla="*/ 870716 w 1745277"/>
                <a:gd name="connsiteY11" fmla="*/ 911824 h 1411879"/>
                <a:gd name="connsiteX12" fmla="*/ 792253 w 1745277"/>
                <a:gd name="connsiteY12" fmla="*/ 951055 h 1411879"/>
                <a:gd name="connsiteX13" fmla="*/ 692665 w 1745277"/>
                <a:gd name="connsiteY13" fmla="*/ 1017447 h 1411879"/>
                <a:gd name="connsiteX14" fmla="*/ 620237 w 1745277"/>
                <a:gd name="connsiteY14" fmla="*/ 1139669 h 1411879"/>
                <a:gd name="connsiteX15" fmla="*/ 535738 w 1745277"/>
                <a:gd name="connsiteY15" fmla="*/ 1213606 h 1411879"/>
                <a:gd name="connsiteX16" fmla="*/ 496507 w 1745277"/>
                <a:gd name="connsiteY16" fmla="*/ 1258873 h 1411879"/>
                <a:gd name="connsiteX17" fmla="*/ 445204 w 1745277"/>
                <a:gd name="connsiteY17" fmla="*/ 1273962 h 1411879"/>
                <a:gd name="connsiteX18" fmla="*/ 393901 w 1745277"/>
                <a:gd name="connsiteY18" fmla="*/ 1279998 h 1411879"/>
                <a:gd name="connsiteX19" fmla="*/ 324490 w 1745277"/>
                <a:gd name="connsiteY19" fmla="*/ 1310177 h 1411879"/>
                <a:gd name="connsiteX20" fmla="*/ 227920 w 1745277"/>
                <a:gd name="connsiteY20" fmla="*/ 1313194 h 1411879"/>
                <a:gd name="connsiteX21" fmla="*/ 134368 w 1745277"/>
                <a:gd name="connsiteY21" fmla="*/ 1331301 h 1411879"/>
                <a:gd name="connsiteX22" fmla="*/ 25726 w 1745277"/>
                <a:gd name="connsiteY22" fmla="*/ 1343372 h 1411879"/>
                <a:gd name="connsiteX23" fmla="*/ 46851 w 1745277"/>
                <a:gd name="connsiteY23" fmla="*/ 1367515 h 1411879"/>
                <a:gd name="connsiteX24" fmla="*/ 1106931 w 1745277"/>
                <a:gd name="connsiteY24" fmla="*/ 1052343 h 1411879"/>
                <a:gd name="connsiteX25" fmla="*/ 1525050 w 1745277"/>
                <a:gd name="connsiteY25" fmla="*/ 966058 h 1411879"/>
                <a:gd name="connsiteX26" fmla="*/ 1726756 w 1745277"/>
                <a:gd name="connsiteY26" fmla="*/ 688152 h 1411879"/>
                <a:gd name="connsiteX0" fmla="*/ 1715616 w 1734137"/>
                <a:gd name="connsiteY0" fmla="*/ 688152 h 1507305"/>
                <a:gd name="connsiteX1" fmla="*/ 1402784 w 1734137"/>
                <a:gd name="connsiteY1" fmla="*/ 48729 h 1507305"/>
                <a:gd name="connsiteX2" fmla="*/ 1251893 w 1734137"/>
                <a:gd name="connsiteY2" fmla="*/ 395777 h 1507305"/>
                <a:gd name="connsiteX3" fmla="*/ 1131180 w 1734137"/>
                <a:gd name="connsiteY3" fmla="*/ 516490 h 1507305"/>
                <a:gd name="connsiteX4" fmla="*/ 1122127 w 1734137"/>
                <a:gd name="connsiteY4" fmla="*/ 549687 h 1507305"/>
                <a:gd name="connsiteX5" fmla="*/ 1137216 w 1734137"/>
                <a:gd name="connsiteY5" fmla="*/ 579864 h 1507305"/>
                <a:gd name="connsiteX6" fmla="*/ 1046681 w 1734137"/>
                <a:gd name="connsiteY6" fmla="*/ 619095 h 1507305"/>
                <a:gd name="connsiteX7" fmla="*/ 913897 w 1734137"/>
                <a:gd name="connsiteY7" fmla="*/ 763951 h 1507305"/>
                <a:gd name="connsiteX8" fmla="*/ 950111 w 1734137"/>
                <a:gd name="connsiteY8" fmla="*/ 760934 h 1507305"/>
                <a:gd name="connsiteX9" fmla="*/ 959165 w 1734137"/>
                <a:gd name="connsiteY9" fmla="*/ 779040 h 1507305"/>
                <a:gd name="connsiteX10" fmla="*/ 877683 w 1734137"/>
                <a:gd name="connsiteY10" fmla="*/ 866556 h 1507305"/>
                <a:gd name="connsiteX11" fmla="*/ 859576 w 1734137"/>
                <a:gd name="connsiteY11" fmla="*/ 911824 h 1507305"/>
                <a:gd name="connsiteX12" fmla="*/ 781113 w 1734137"/>
                <a:gd name="connsiteY12" fmla="*/ 951055 h 1507305"/>
                <a:gd name="connsiteX13" fmla="*/ 681525 w 1734137"/>
                <a:gd name="connsiteY13" fmla="*/ 1017447 h 1507305"/>
                <a:gd name="connsiteX14" fmla="*/ 609097 w 1734137"/>
                <a:gd name="connsiteY14" fmla="*/ 1139669 h 1507305"/>
                <a:gd name="connsiteX15" fmla="*/ 524598 w 1734137"/>
                <a:gd name="connsiteY15" fmla="*/ 1213606 h 1507305"/>
                <a:gd name="connsiteX16" fmla="*/ 485367 w 1734137"/>
                <a:gd name="connsiteY16" fmla="*/ 1258873 h 1507305"/>
                <a:gd name="connsiteX17" fmla="*/ 434064 w 1734137"/>
                <a:gd name="connsiteY17" fmla="*/ 1273962 h 1507305"/>
                <a:gd name="connsiteX18" fmla="*/ 382761 w 1734137"/>
                <a:gd name="connsiteY18" fmla="*/ 1279998 h 1507305"/>
                <a:gd name="connsiteX19" fmla="*/ 313350 w 1734137"/>
                <a:gd name="connsiteY19" fmla="*/ 1310177 h 1507305"/>
                <a:gd name="connsiteX20" fmla="*/ 216780 w 1734137"/>
                <a:gd name="connsiteY20" fmla="*/ 1313194 h 1507305"/>
                <a:gd name="connsiteX21" fmla="*/ 123228 w 1734137"/>
                <a:gd name="connsiteY21" fmla="*/ 1331301 h 1507305"/>
                <a:gd name="connsiteX22" fmla="*/ 14586 w 1734137"/>
                <a:gd name="connsiteY22" fmla="*/ 1343372 h 1507305"/>
                <a:gd name="connsiteX23" fmla="*/ 35711 w 1734137"/>
                <a:gd name="connsiteY23" fmla="*/ 1367515 h 1507305"/>
                <a:gd name="connsiteX24" fmla="*/ 181393 w 1734137"/>
                <a:gd name="connsiteY24" fmla="*/ 1454776 h 1507305"/>
                <a:gd name="connsiteX25" fmla="*/ 1095791 w 1734137"/>
                <a:gd name="connsiteY25" fmla="*/ 1052343 h 1507305"/>
                <a:gd name="connsiteX26" fmla="*/ 1513910 w 1734137"/>
                <a:gd name="connsiteY26" fmla="*/ 966058 h 1507305"/>
                <a:gd name="connsiteX27" fmla="*/ 1715616 w 1734137"/>
                <a:gd name="connsiteY27" fmla="*/ 688152 h 1507305"/>
                <a:gd name="connsiteX0" fmla="*/ 1715616 w 1734137"/>
                <a:gd name="connsiteY0" fmla="*/ 688152 h 1515895"/>
                <a:gd name="connsiteX1" fmla="*/ 1402784 w 1734137"/>
                <a:gd name="connsiteY1" fmla="*/ 48729 h 1515895"/>
                <a:gd name="connsiteX2" fmla="*/ 1251893 w 1734137"/>
                <a:gd name="connsiteY2" fmla="*/ 395777 h 1515895"/>
                <a:gd name="connsiteX3" fmla="*/ 1131180 w 1734137"/>
                <a:gd name="connsiteY3" fmla="*/ 516490 h 1515895"/>
                <a:gd name="connsiteX4" fmla="*/ 1122127 w 1734137"/>
                <a:gd name="connsiteY4" fmla="*/ 549687 h 1515895"/>
                <a:gd name="connsiteX5" fmla="*/ 1137216 w 1734137"/>
                <a:gd name="connsiteY5" fmla="*/ 579864 h 1515895"/>
                <a:gd name="connsiteX6" fmla="*/ 1046681 w 1734137"/>
                <a:gd name="connsiteY6" fmla="*/ 619095 h 1515895"/>
                <a:gd name="connsiteX7" fmla="*/ 913897 w 1734137"/>
                <a:gd name="connsiteY7" fmla="*/ 763951 h 1515895"/>
                <a:gd name="connsiteX8" fmla="*/ 950111 w 1734137"/>
                <a:gd name="connsiteY8" fmla="*/ 760934 h 1515895"/>
                <a:gd name="connsiteX9" fmla="*/ 959165 w 1734137"/>
                <a:gd name="connsiteY9" fmla="*/ 779040 h 1515895"/>
                <a:gd name="connsiteX10" fmla="*/ 877683 w 1734137"/>
                <a:gd name="connsiteY10" fmla="*/ 866556 h 1515895"/>
                <a:gd name="connsiteX11" fmla="*/ 859576 w 1734137"/>
                <a:gd name="connsiteY11" fmla="*/ 911824 h 1515895"/>
                <a:gd name="connsiteX12" fmla="*/ 781113 w 1734137"/>
                <a:gd name="connsiteY12" fmla="*/ 951055 h 1515895"/>
                <a:gd name="connsiteX13" fmla="*/ 681525 w 1734137"/>
                <a:gd name="connsiteY13" fmla="*/ 1017447 h 1515895"/>
                <a:gd name="connsiteX14" fmla="*/ 609097 w 1734137"/>
                <a:gd name="connsiteY14" fmla="*/ 1139669 h 1515895"/>
                <a:gd name="connsiteX15" fmla="*/ 524598 w 1734137"/>
                <a:gd name="connsiteY15" fmla="*/ 1213606 h 1515895"/>
                <a:gd name="connsiteX16" fmla="*/ 485367 w 1734137"/>
                <a:gd name="connsiteY16" fmla="*/ 1258873 h 1515895"/>
                <a:gd name="connsiteX17" fmla="*/ 434064 w 1734137"/>
                <a:gd name="connsiteY17" fmla="*/ 1273962 h 1515895"/>
                <a:gd name="connsiteX18" fmla="*/ 382761 w 1734137"/>
                <a:gd name="connsiteY18" fmla="*/ 1279998 h 1515895"/>
                <a:gd name="connsiteX19" fmla="*/ 313350 w 1734137"/>
                <a:gd name="connsiteY19" fmla="*/ 1310177 h 1515895"/>
                <a:gd name="connsiteX20" fmla="*/ 216780 w 1734137"/>
                <a:gd name="connsiteY20" fmla="*/ 1313194 h 1515895"/>
                <a:gd name="connsiteX21" fmla="*/ 123228 w 1734137"/>
                <a:gd name="connsiteY21" fmla="*/ 1331301 h 1515895"/>
                <a:gd name="connsiteX22" fmla="*/ 14586 w 1734137"/>
                <a:gd name="connsiteY22" fmla="*/ 1343372 h 1515895"/>
                <a:gd name="connsiteX23" fmla="*/ 35711 w 1734137"/>
                <a:gd name="connsiteY23" fmla="*/ 1367515 h 1515895"/>
                <a:gd name="connsiteX24" fmla="*/ 119480 w 1734137"/>
                <a:gd name="connsiteY24" fmla="*/ 1419058 h 1515895"/>
                <a:gd name="connsiteX25" fmla="*/ 181393 w 1734137"/>
                <a:gd name="connsiteY25" fmla="*/ 1454776 h 1515895"/>
                <a:gd name="connsiteX26" fmla="*/ 1095791 w 1734137"/>
                <a:gd name="connsiteY26" fmla="*/ 1052343 h 1515895"/>
                <a:gd name="connsiteX27" fmla="*/ 1513910 w 1734137"/>
                <a:gd name="connsiteY27" fmla="*/ 966058 h 1515895"/>
                <a:gd name="connsiteX28" fmla="*/ 1715616 w 1734137"/>
                <a:gd name="connsiteY28" fmla="*/ 688152 h 1515895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474223"/>
                <a:gd name="connsiteX1" fmla="*/ 1402784 w 1734137"/>
                <a:gd name="connsiteY1" fmla="*/ 48729 h 1474223"/>
                <a:gd name="connsiteX2" fmla="*/ 1251893 w 1734137"/>
                <a:gd name="connsiteY2" fmla="*/ 395777 h 1474223"/>
                <a:gd name="connsiteX3" fmla="*/ 1131180 w 1734137"/>
                <a:gd name="connsiteY3" fmla="*/ 516490 h 1474223"/>
                <a:gd name="connsiteX4" fmla="*/ 1122127 w 1734137"/>
                <a:gd name="connsiteY4" fmla="*/ 549687 h 1474223"/>
                <a:gd name="connsiteX5" fmla="*/ 1137216 w 1734137"/>
                <a:gd name="connsiteY5" fmla="*/ 579864 h 1474223"/>
                <a:gd name="connsiteX6" fmla="*/ 1046681 w 1734137"/>
                <a:gd name="connsiteY6" fmla="*/ 619095 h 1474223"/>
                <a:gd name="connsiteX7" fmla="*/ 913897 w 1734137"/>
                <a:gd name="connsiteY7" fmla="*/ 763951 h 1474223"/>
                <a:gd name="connsiteX8" fmla="*/ 950111 w 1734137"/>
                <a:gd name="connsiteY8" fmla="*/ 760934 h 1474223"/>
                <a:gd name="connsiteX9" fmla="*/ 959165 w 1734137"/>
                <a:gd name="connsiteY9" fmla="*/ 779040 h 1474223"/>
                <a:gd name="connsiteX10" fmla="*/ 877683 w 1734137"/>
                <a:gd name="connsiteY10" fmla="*/ 866556 h 1474223"/>
                <a:gd name="connsiteX11" fmla="*/ 859576 w 1734137"/>
                <a:gd name="connsiteY11" fmla="*/ 911824 h 1474223"/>
                <a:gd name="connsiteX12" fmla="*/ 781113 w 1734137"/>
                <a:gd name="connsiteY12" fmla="*/ 951055 h 1474223"/>
                <a:gd name="connsiteX13" fmla="*/ 681525 w 1734137"/>
                <a:gd name="connsiteY13" fmla="*/ 1017447 h 1474223"/>
                <a:gd name="connsiteX14" fmla="*/ 609097 w 1734137"/>
                <a:gd name="connsiteY14" fmla="*/ 1139669 h 1474223"/>
                <a:gd name="connsiteX15" fmla="*/ 524598 w 1734137"/>
                <a:gd name="connsiteY15" fmla="*/ 1213606 h 1474223"/>
                <a:gd name="connsiteX16" fmla="*/ 485367 w 1734137"/>
                <a:gd name="connsiteY16" fmla="*/ 1258873 h 1474223"/>
                <a:gd name="connsiteX17" fmla="*/ 434064 w 1734137"/>
                <a:gd name="connsiteY17" fmla="*/ 1273962 h 1474223"/>
                <a:gd name="connsiteX18" fmla="*/ 382761 w 1734137"/>
                <a:gd name="connsiteY18" fmla="*/ 1279998 h 1474223"/>
                <a:gd name="connsiteX19" fmla="*/ 313350 w 1734137"/>
                <a:gd name="connsiteY19" fmla="*/ 1310177 h 1474223"/>
                <a:gd name="connsiteX20" fmla="*/ 216780 w 1734137"/>
                <a:gd name="connsiteY20" fmla="*/ 1313194 h 1474223"/>
                <a:gd name="connsiteX21" fmla="*/ 123228 w 1734137"/>
                <a:gd name="connsiteY21" fmla="*/ 1331301 h 1474223"/>
                <a:gd name="connsiteX22" fmla="*/ 14586 w 1734137"/>
                <a:gd name="connsiteY22" fmla="*/ 1343372 h 1474223"/>
                <a:gd name="connsiteX23" fmla="*/ 35711 w 1734137"/>
                <a:gd name="connsiteY23" fmla="*/ 1367515 h 1474223"/>
                <a:gd name="connsiteX24" fmla="*/ 119480 w 1734137"/>
                <a:gd name="connsiteY24" fmla="*/ 1419058 h 1474223"/>
                <a:gd name="connsiteX25" fmla="*/ 181393 w 1734137"/>
                <a:gd name="connsiteY25" fmla="*/ 1454776 h 1474223"/>
                <a:gd name="connsiteX26" fmla="*/ 367130 w 1734137"/>
                <a:gd name="connsiteY26" fmla="*/ 1454776 h 1474223"/>
                <a:gd name="connsiteX27" fmla="*/ 1095791 w 1734137"/>
                <a:gd name="connsiteY27" fmla="*/ 1052343 h 1474223"/>
                <a:gd name="connsiteX28" fmla="*/ 1513910 w 1734137"/>
                <a:gd name="connsiteY28" fmla="*/ 966058 h 1474223"/>
                <a:gd name="connsiteX29" fmla="*/ 1715616 w 1734137"/>
                <a:gd name="connsiteY29" fmla="*/ 688152 h 1474223"/>
                <a:gd name="connsiteX0" fmla="*/ 1715616 w 1734137"/>
                <a:gd name="connsiteY0" fmla="*/ 688152 h 1522642"/>
                <a:gd name="connsiteX1" fmla="*/ 1402784 w 1734137"/>
                <a:gd name="connsiteY1" fmla="*/ 48729 h 1522642"/>
                <a:gd name="connsiteX2" fmla="*/ 1251893 w 1734137"/>
                <a:gd name="connsiteY2" fmla="*/ 395777 h 1522642"/>
                <a:gd name="connsiteX3" fmla="*/ 1131180 w 1734137"/>
                <a:gd name="connsiteY3" fmla="*/ 516490 h 1522642"/>
                <a:gd name="connsiteX4" fmla="*/ 1122127 w 1734137"/>
                <a:gd name="connsiteY4" fmla="*/ 549687 h 1522642"/>
                <a:gd name="connsiteX5" fmla="*/ 1137216 w 1734137"/>
                <a:gd name="connsiteY5" fmla="*/ 579864 h 1522642"/>
                <a:gd name="connsiteX6" fmla="*/ 1046681 w 1734137"/>
                <a:gd name="connsiteY6" fmla="*/ 619095 h 1522642"/>
                <a:gd name="connsiteX7" fmla="*/ 913897 w 1734137"/>
                <a:gd name="connsiteY7" fmla="*/ 763951 h 1522642"/>
                <a:gd name="connsiteX8" fmla="*/ 950111 w 1734137"/>
                <a:gd name="connsiteY8" fmla="*/ 760934 h 1522642"/>
                <a:gd name="connsiteX9" fmla="*/ 959165 w 1734137"/>
                <a:gd name="connsiteY9" fmla="*/ 779040 h 1522642"/>
                <a:gd name="connsiteX10" fmla="*/ 877683 w 1734137"/>
                <a:gd name="connsiteY10" fmla="*/ 866556 h 1522642"/>
                <a:gd name="connsiteX11" fmla="*/ 859576 w 1734137"/>
                <a:gd name="connsiteY11" fmla="*/ 911824 h 1522642"/>
                <a:gd name="connsiteX12" fmla="*/ 781113 w 1734137"/>
                <a:gd name="connsiteY12" fmla="*/ 951055 h 1522642"/>
                <a:gd name="connsiteX13" fmla="*/ 681525 w 1734137"/>
                <a:gd name="connsiteY13" fmla="*/ 1017447 h 1522642"/>
                <a:gd name="connsiteX14" fmla="*/ 609097 w 1734137"/>
                <a:gd name="connsiteY14" fmla="*/ 1139669 h 1522642"/>
                <a:gd name="connsiteX15" fmla="*/ 524598 w 1734137"/>
                <a:gd name="connsiteY15" fmla="*/ 1213606 h 1522642"/>
                <a:gd name="connsiteX16" fmla="*/ 485367 w 1734137"/>
                <a:gd name="connsiteY16" fmla="*/ 1258873 h 1522642"/>
                <a:gd name="connsiteX17" fmla="*/ 434064 w 1734137"/>
                <a:gd name="connsiteY17" fmla="*/ 1273962 h 1522642"/>
                <a:gd name="connsiteX18" fmla="*/ 382761 w 1734137"/>
                <a:gd name="connsiteY18" fmla="*/ 1279998 h 1522642"/>
                <a:gd name="connsiteX19" fmla="*/ 313350 w 1734137"/>
                <a:gd name="connsiteY19" fmla="*/ 1310177 h 1522642"/>
                <a:gd name="connsiteX20" fmla="*/ 216780 w 1734137"/>
                <a:gd name="connsiteY20" fmla="*/ 1313194 h 1522642"/>
                <a:gd name="connsiteX21" fmla="*/ 123228 w 1734137"/>
                <a:gd name="connsiteY21" fmla="*/ 1331301 h 1522642"/>
                <a:gd name="connsiteX22" fmla="*/ 14586 w 1734137"/>
                <a:gd name="connsiteY22" fmla="*/ 1343372 h 1522642"/>
                <a:gd name="connsiteX23" fmla="*/ 35711 w 1734137"/>
                <a:gd name="connsiteY23" fmla="*/ 1367515 h 1522642"/>
                <a:gd name="connsiteX24" fmla="*/ 119480 w 1734137"/>
                <a:gd name="connsiteY24" fmla="*/ 1419058 h 1522642"/>
                <a:gd name="connsiteX25" fmla="*/ 181393 w 1734137"/>
                <a:gd name="connsiteY25" fmla="*/ 1454776 h 1522642"/>
                <a:gd name="connsiteX26" fmla="*/ 209968 w 1734137"/>
                <a:gd name="connsiteY26" fmla="*/ 1447633 h 1522642"/>
                <a:gd name="connsiteX27" fmla="*/ 367130 w 1734137"/>
                <a:gd name="connsiteY27" fmla="*/ 1454776 h 1522642"/>
                <a:gd name="connsiteX28" fmla="*/ 1095791 w 1734137"/>
                <a:gd name="connsiteY28" fmla="*/ 1052343 h 1522642"/>
                <a:gd name="connsiteX29" fmla="*/ 1513910 w 1734137"/>
                <a:gd name="connsiteY29" fmla="*/ 966058 h 1522642"/>
                <a:gd name="connsiteX30" fmla="*/ 1715616 w 1734137"/>
                <a:gd name="connsiteY30" fmla="*/ 688152 h 1522642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31770"/>
                <a:gd name="connsiteX1" fmla="*/ 1402784 w 1734137"/>
                <a:gd name="connsiteY1" fmla="*/ 48729 h 1531770"/>
                <a:gd name="connsiteX2" fmla="*/ 1251893 w 1734137"/>
                <a:gd name="connsiteY2" fmla="*/ 395777 h 1531770"/>
                <a:gd name="connsiteX3" fmla="*/ 1131180 w 1734137"/>
                <a:gd name="connsiteY3" fmla="*/ 516490 h 1531770"/>
                <a:gd name="connsiteX4" fmla="*/ 1122127 w 1734137"/>
                <a:gd name="connsiteY4" fmla="*/ 549687 h 1531770"/>
                <a:gd name="connsiteX5" fmla="*/ 1137216 w 1734137"/>
                <a:gd name="connsiteY5" fmla="*/ 579864 h 1531770"/>
                <a:gd name="connsiteX6" fmla="*/ 1046681 w 1734137"/>
                <a:gd name="connsiteY6" fmla="*/ 619095 h 1531770"/>
                <a:gd name="connsiteX7" fmla="*/ 913897 w 1734137"/>
                <a:gd name="connsiteY7" fmla="*/ 763951 h 1531770"/>
                <a:gd name="connsiteX8" fmla="*/ 950111 w 1734137"/>
                <a:gd name="connsiteY8" fmla="*/ 760934 h 1531770"/>
                <a:gd name="connsiteX9" fmla="*/ 959165 w 1734137"/>
                <a:gd name="connsiteY9" fmla="*/ 779040 h 1531770"/>
                <a:gd name="connsiteX10" fmla="*/ 877683 w 1734137"/>
                <a:gd name="connsiteY10" fmla="*/ 866556 h 1531770"/>
                <a:gd name="connsiteX11" fmla="*/ 859576 w 1734137"/>
                <a:gd name="connsiteY11" fmla="*/ 911824 h 1531770"/>
                <a:gd name="connsiteX12" fmla="*/ 781113 w 1734137"/>
                <a:gd name="connsiteY12" fmla="*/ 951055 h 1531770"/>
                <a:gd name="connsiteX13" fmla="*/ 681525 w 1734137"/>
                <a:gd name="connsiteY13" fmla="*/ 1017447 h 1531770"/>
                <a:gd name="connsiteX14" fmla="*/ 609097 w 1734137"/>
                <a:gd name="connsiteY14" fmla="*/ 1139669 h 1531770"/>
                <a:gd name="connsiteX15" fmla="*/ 524598 w 1734137"/>
                <a:gd name="connsiteY15" fmla="*/ 1213606 h 1531770"/>
                <a:gd name="connsiteX16" fmla="*/ 485367 w 1734137"/>
                <a:gd name="connsiteY16" fmla="*/ 1258873 h 1531770"/>
                <a:gd name="connsiteX17" fmla="*/ 434064 w 1734137"/>
                <a:gd name="connsiteY17" fmla="*/ 1273962 h 1531770"/>
                <a:gd name="connsiteX18" fmla="*/ 382761 w 1734137"/>
                <a:gd name="connsiteY18" fmla="*/ 1279998 h 1531770"/>
                <a:gd name="connsiteX19" fmla="*/ 313350 w 1734137"/>
                <a:gd name="connsiteY19" fmla="*/ 1310177 h 1531770"/>
                <a:gd name="connsiteX20" fmla="*/ 216780 w 1734137"/>
                <a:gd name="connsiteY20" fmla="*/ 1313194 h 1531770"/>
                <a:gd name="connsiteX21" fmla="*/ 123228 w 1734137"/>
                <a:gd name="connsiteY21" fmla="*/ 1331301 h 1531770"/>
                <a:gd name="connsiteX22" fmla="*/ 14586 w 1734137"/>
                <a:gd name="connsiteY22" fmla="*/ 1343372 h 1531770"/>
                <a:gd name="connsiteX23" fmla="*/ 35711 w 1734137"/>
                <a:gd name="connsiteY23" fmla="*/ 1367515 h 1531770"/>
                <a:gd name="connsiteX24" fmla="*/ 119480 w 1734137"/>
                <a:gd name="connsiteY24" fmla="*/ 1419058 h 1531770"/>
                <a:gd name="connsiteX25" fmla="*/ 162343 w 1734137"/>
                <a:gd name="connsiteY25" fmla="*/ 1514307 h 1531770"/>
                <a:gd name="connsiteX26" fmla="*/ 367130 w 1734137"/>
                <a:gd name="connsiteY26" fmla="*/ 1454776 h 1531770"/>
                <a:gd name="connsiteX27" fmla="*/ 1095791 w 1734137"/>
                <a:gd name="connsiteY27" fmla="*/ 1052343 h 1531770"/>
                <a:gd name="connsiteX28" fmla="*/ 1513910 w 1734137"/>
                <a:gd name="connsiteY28" fmla="*/ 966058 h 1531770"/>
                <a:gd name="connsiteX29" fmla="*/ 1715616 w 1734137"/>
                <a:gd name="connsiteY29" fmla="*/ 688152 h 1531770"/>
                <a:gd name="connsiteX0" fmla="*/ 1715616 w 1734137"/>
                <a:gd name="connsiteY0" fmla="*/ 688152 h 1521055"/>
                <a:gd name="connsiteX1" fmla="*/ 1402784 w 1734137"/>
                <a:gd name="connsiteY1" fmla="*/ 48729 h 1521055"/>
                <a:gd name="connsiteX2" fmla="*/ 1251893 w 1734137"/>
                <a:gd name="connsiteY2" fmla="*/ 395777 h 1521055"/>
                <a:gd name="connsiteX3" fmla="*/ 1131180 w 1734137"/>
                <a:gd name="connsiteY3" fmla="*/ 516490 h 1521055"/>
                <a:gd name="connsiteX4" fmla="*/ 1122127 w 1734137"/>
                <a:gd name="connsiteY4" fmla="*/ 549687 h 1521055"/>
                <a:gd name="connsiteX5" fmla="*/ 1137216 w 1734137"/>
                <a:gd name="connsiteY5" fmla="*/ 579864 h 1521055"/>
                <a:gd name="connsiteX6" fmla="*/ 1046681 w 1734137"/>
                <a:gd name="connsiteY6" fmla="*/ 619095 h 1521055"/>
                <a:gd name="connsiteX7" fmla="*/ 913897 w 1734137"/>
                <a:gd name="connsiteY7" fmla="*/ 763951 h 1521055"/>
                <a:gd name="connsiteX8" fmla="*/ 950111 w 1734137"/>
                <a:gd name="connsiteY8" fmla="*/ 760934 h 1521055"/>
                <a:gd name="connsiteX9" fmla="*/ 959165 w 1734137"/>
                <a:gd name="connsiteY9" fmla="*/ 779040 h 1521055"/>
                <a:gd name="connsiteX10" fmla="*/ 877683 w 1734137"/>
                <a:gd name="connsiteY10" fmla="*/ 866556 h 1521055"/>
                <a:gd name="connsiteX11" fmla="*/ 859576 w 1734137"/>
                <a:gd name="connsiteY11" fmla="*/ 911824 h 1521055"/>
                <a:gd name="connsiteX12" fmla="*/ 781113 w 1734137"/>
                <a:gd name="connsiteY12" fmla="*/ 951055 h 1521055"/>
                <a:gd name="connsiteX13" fmla="*/ 681525 w 1734137"/>
                <a:gd name="connsiteY13" fmla="*/ 1017447 h 1521055"/>
                <a:gd name="connsiteX14" fmla="*/ 609097 w 1734137"/>
                <a:gd name="connsiteY14" fmla="*/ 1139669 h 1521055"/>
                <a:gd name="connsiteX15" fmla="*/ 524598 w 1734137"/>
                <a:gd name="connsiteY15" fmla="*/ 1213606 h 1521055"/>
                <a:gd name="connsiteX16" fmla="*/ 485367 w 1734137"/>
                <a:gd name="connsiteY16" fmla="*/ 1258873 h 1521055"/>
                <a:gd name="connsiteX17" fmla="*/ 434064 w 1734137"/>
                <a:gd name="connsiteY17" fmla="*/ 1273962 h 1521055"/>
                <a:gd name="connsiteX18" fmla="*/ 382761 w 1734137"/>
                <a:gd name="connsiteY18" fmla="*/ 1279998 h 1521055"/>
                <a:gd name="connsiteX19" fmla="*/ 313350 w 1734137"/>
                <a:gd name="connsiteY19" fmla="*/ 1310177 h 1521055"/>
                <a:gd name="connsiteX20" fmla="*/ 216780 w 1734137"/>
                <a:gd name="connsiteY20" fmla="*/ 1313194 h 1521055"/>
                <a:gd name="connsiteX21" fmla="*/ 123228 w 1734137"/>
                <a:gd name="connsiteY21" fmla="*/ 1331301 h 1521055"/>
                <a:gd name="connsiteX22" fmla="*/ 14586 w 1734137"/>
                <a:gd name="connsiteY22" fmla="*/ 1343372 h 1521055"/>
                <a:gd name="connsiteX23" fmla="*/ 35711 w 1734137"/>
                <a:gd name="connsiteY23" fmla="*/ 1367515 h 1521055"/>
                <a:gd name="connsiteX24" fmla="*/ 119480 w 1734137"/>
                <a:gd name="connsiteY24" fmla="*/ 1419058 h 1521055"/>
                <a:gd name="connsiteX25" fmla="*/ 186155 w 1734137"/>
                <a:gd name="connsiteY25" fmla="*/ 1450014 h 1521055"/>
                <a:gd name="connsiteX26" fmla="*/ 367130 w 1734137"/>
                <a:gd name="connsiteY26" fmla="*/ 1454776 h 1521055"/>
                <a:gd name="connsiteX27" fmla="*/ 1095791 w 1734137"/>
                <a:gd name="connsiteY27" fmla="*/ 1052343 h 1521055"/>
                <a:gd name="connsiteX28" fmla="*/ 1513910 w 1734137"/>
                <a:gd name="connsiteY28" fmla="*/ 966058 h 1521055"/>
                <a:gd name="connsiteX29" fmla="*/ 1715616 w 1734137"/>
                <a:gd name="connsiteY29" fmla="*/ 688152 h 1521055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5413"/>
                <a:gd name="connsiteX1" fmla="*/ 1402784 w 1734137"/>
                <a:gd name="connsiteY1" fmla="*/ 48729 h 1475413"/>
                <a:gd name="connsiteX2" fmla="*/ 1251893 w 1734137"/>
                <a:gd name="connsiteY2" fmla="*/ 395777 h 1475413"/>
                <a:gd name="connsiteX3" fmla="*/ 1131180 w 1734137"/>
                <a:gd name="connsiteY3" fmla="*/ 516490 h 1475413"/>
                <a:gd name="connsiteX4" fmla="*/ 1122127 w 1734137"/>
                <a:gd name="connsiteY4" fmla="*/ 549687 h 1475413"/>
                <a:gd name="connsiteX5" fmla="*/ 1137216 w 1734137"/>
                <a:gd name="connsiteY5" fmla="*/ 579864 h 1475413"/>
                <a:gd name="connsiteX6" fmla="*/ 1046681 w 1734137"/>
                <a:gd name="connsiteY6" fmla="*/ 619095 h 1475413"/>
                <a:gd name="connsiteX7" fmla="*/ 913897 w 1734137"/>
                <a:gd name="connsiteY7" fmla="*/ 763951 h 1475413"/>
                <a:gd name="connsiteX8" fmla="*/ 950111 w 1734137"/>
                <a:gd name="connsiteY8" fmla="*/ 760934 h 1475413"/>
                <a:gd name="connsiteX9" fmla="*/ 959165 w 1734137"/>
                <a:gd name="connsiteY9" fmla="*/ 779040 h 1475413"/>
                <a:gd name="connsiteX10" fmla="*/ 877683 w 1734137"/>
                <a:gd name="connsiteY10" fmla="*/ 866556 h 1475413"/>
                <a:gd name="connsiteX11" fmla="*/ 859576 w 1734137"/>
                <a:gd name="connsiteY11" fmla="*/ 911824 h 1475413"/>
                <a:gd name="connsiteX12" fmla="*/ 781113 w 1734137"/>
                <a:gd name="connsiteY12" fmla="*/ 951055 h 1475413"/>
                <a:gd name="connsiteX13" fmla="*/ 681525 w 1734137"/>
                <a:gd name="connsiteY13" fmla="*/ 1017447 h 1475413"/>
                <a:gd name="connsiteX14" fmla="*/ 609097 w 1734137"/>
                <a:gd name="connsiteY14" fmla="*/ 1139669 h 1475413"/>
                <a:gd name="connsiteX15" fmla="*/ 524598 w 1734137"/>
                <a:gd name="connsiteY15" fmla="*/ 1213606 h 1475413"/>
                <a:gd name="connsiteX16" fmla="*/ 485367 w 1734137"/>
                <a:gd name="connsiteY16" fmla="*/ 1258873 h 1475413"/>
                <a:gd name="connsiteX17" fmla="*/ 434064 w 1734137"/>
                <a:gd name="connsiteY17" fmla="*/ 1273962 h 1475413"/>
                <a:gd name="connsiteX18" fmla="*/ 382761 w 1734137"/>
                <a:gd name="connsiteY18" fmla="*/ 1279998 h 1475413"/>
                <a:gd name="connsiteX19" fmla="*/ 313350 w 1734137"/>
                <a:gd name="connsiteY19" fmla="*/ 1310177 h 1475413"/>
                <a:gd name="connsiteX20" fmla="*/ 216780 w 1734137"/>
                <a:gd name="connsiteY20" fmla="*/ 1313194 h 1475413"/>
                <a:gd name="connsiteX21" fmla="*/ 123228 w 1734137"/>
                <a:gd name="connsiteY21" fmla="*/ 1331301 h 1475413"/>
                <a:gd name="connsiteX22" fmla="*/ 14586 w 1734137"/>
                <a:gd name="connsiteY22" fmla="*/ 1343372 h 1475413"/>
                <a:gd name="connsiteX23" fmla="*/ 35711 w 1734137"/>
                <a:gd name="connsiteY23" fmla="*/ 1367515 h 1475413"/>
                <a:gd name="connsiteX24" fmla="*/ 119480 w 1734137"/>
                <a:gd name="connsiteY24" fmla="*/ 1419058 h 1475413"/>
                <a:gd name="connsiteX25" fmla="*/ 186155 w 1734137"/>
                <a:gd name="connsiteY25" fmla="*/ 1450014 h 1475413"/>
                <a:gd name="connsiteX26" fmla="*/ 367130 w 1734137"/>
                <a:gd name="connsiteY26" fmla="*/ 1454776 h 1475413"/>
                <a:gd name="connsiteX27" fmla="*/ 724318 w 1734137"/>
                <a:gd name="connsiteY27" fmla="*/ 1326189 h 1475413"/>
                <a:gd name="connsiteX28" fmla="*/ 1095791 w 1734137"/>
                <a:gd name="connsiteY28" fmla="*/ 1052343 h 1475413"/>
                <a:gd name="connsiteX29" fmla="*/ 1513910 w 1734137"/>
                <a:gd name="connsiteY29" fmla="*/ 966058 h 1475413"/>
                <a:gd name="connsiteX30" fmla="*/ 1715616 w 1734137"/>
                <a:gd name="connsiteY30" fmla="*/ 688152 h 1475413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1095791 w 1734137"/>
                <a:gd name="connsiteY29" fmla="*/ 1052343 h 1465095"/>
                <a:gd name="connsiteX30" fmla="*/ 1513910 w 1734137"/>
                <a:gd name="connsiteY30" fmla="*/ 966058 h 1465095"/>
                <a:gd name="connsiteX31" fmla="*/ 1715616 w 1734137"/>
                <a:gd name="connsiteY31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800518 w 1734137"/>
                <a:gd name="connsiteY29" fmla="*/ 1173789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800518 w 1734137"/>
                <a:gd name="connsiteY30" fmla="*/ 1173789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95805 w 1734137"/>
                <a:gd name="connsiteY3" fmla="*/ 452270 h 1465095"/>
                <a:gd name="connsiteX4" fmla="*/ 1131180 w 1734137"/>
                <a:gd name="connsiteY4" fmla="*/ 516490 h 1465095"/>
                <a:gd name="connsiteX5" fmla="*/ 1122127 w 1734137"/>
                <a:gd name="connsiteY5" fmla="*/ 549687 h 1465095"/>
                <a:gd name="connsiteX6" fmla="*/ 1137216 w 1734137"/>
                <a:gd name="connsiteY6" fmla="*/ 579864 h 1465095"/>
                <a:gd name="connsiteX7" fmla="*/ 1046681 w 1734137"/>
                <a:gd name="connsiteY7" fmla="*/ 619095 h 1465095"/>
                <a:gd name="connsiteX8" fmla="*/ 913897 w 1734137"/>
                <a:gd name="connsiteY8" fmla="*/ 763951 h 1465095"/>
                <a:gd name="connsiteX9" fmla="*/ 950111 w 1734137"/>
                <a:gd name="connsiteY9" fmla="*/ 760934 h 1465095"/>
                <a:gd name="connsiteX10" fmla="*/ 959165 w 1734137"/>
                <a:gd name="connsiteY10" fmla="*/ 779040 h 1465095"/>
                <a:gd name="connsiteX11" fmla="*/ 877683 w 1734137"/>
                <a:gd name="connsiteY11" fmla="*/ 866556 h 1465095"/>
                <a:gd name="connsiteX12" fmla="*/ 859576 w 1734137"/>
                <a:gd name="connsiteY12" fmla="*/ 911824 h 1465095"/>
                <a:gd name="connsiteX13" fmla="*/ 781113 w 1734137"/>
                <a:gd name="connsiteY13" fmla="*/ 951055 h 1465095"/>
                <a:gd name="connsiteX14" fmla="*/ 681525 w 1734137"/>
                <a:gd name="connsiteY14" fmla="*/ 1017447 h 1465095"/>
                <a:gd name="connsiteX15" fmla="*/ 609097 w 1734137"/>
                <a:gd name="connsiteY15" fmla="*/ 1139669 h 1465095"/>
                <a:gd name="connsiteX16" fmla="*/ 524598 w 1734137"/>
                <a:gd name="connsiteY16" fmla="*/ 1213606 h 1465095"/>
                <a:gd name="connsiteX17" fmla="*/ 485367 w 1734137"/>
                <a:gd name="connsiteY17" fmla="*/ 1258873 h 1465095"/>
                <a:gd name="connsiteX18" fmla="*/ 434064 w 1734137"/>
                <a:gd name="connsiteY18" fmla="*/ 1273962 h 1465095"/>
                <a:gd name="connsiteX19" fmla="*/ 382761 w 1734137"/>
                <a:gd name="connsiteY19" fmla="*/ 1279998 h 1465095"/>
                <a:gd name="connsiteX20" fmla="*/ 313350 w 1734137"/>
                <a:gd name="connsiteY20" fmla="*/ 1310177 h 1465095"/>
                <a:gd name="connsiteX21" fmla="*/ 216780 w 1734137"/>
                <a:gd name="connsiteY21" fmla="*/ 1313194 h 1465095"/>
                <a:gd name="connsiteX22" fmla="*/ 123228 w 1734137"/>
                <a:gd name="connsiteY22" fmla="*/ 1331301 h 1465095"/>
                <a:gd name="connsiteX23" fmla="*/ 14586 w 1734137"/>
                <a:gd name="connsiteY23" fmla="*/ 1343372 h 1465095"/>
                <a:gd name="connsiteX24" fmla="*/ 35711 w 1734137"/>
                <a:gd name="connsiteY24" fmla="*/ 1367515 h 1465095"/>
                <a:gd name="connsiteX25" fmla="*/ 119480 w 1734137"/>
                <a:gd name="connsiteY25" fmla="*/ 1419058 h 1465095"/>
                <a:gd name="connsiteX26" fmla="*/ 186155 w 1734137"/>
                <a:gd name="connsiteY26" fmla="*/ 1450014 h 1465095"/>
                <a:gd name="connsiteX27" fmla="*/ 367130 w 1734137"/>
                <a:gd name="connsiteY27" fmla="*/ 1454776 h 1465095"/>
                <a:gd name="connsiteX28" fmla="*/ 550487 w 1734137"/>
                <a:gd name="connsiteY28" fmla="*/ 1388102 h 1465095"/>
                <a:gd name="connsiteX29" fmla="*/ 724318 w 1734137"/>
                <a:gd name="connsiteY29" fmla="*/ 1326189 h 1465095"/>
                <a:gd name="connsiteX30" fmla="*/ 786230 w 1734137"/>
                <a:gd name="connsiteY30" fmla="*/ 1216651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251893 w 1734137"/>
                <a:gd name="connsiteY3" fmla="*/ 431209 h 1500527"/>
                <a:gd name="connsiteX4" fmla="*/ 1195805 w 1734137"/>
                <a:gd name="connsiteY4" fmla="*/ 487702 h 1500527"/>
                <a:gd name="connsiteX5" fmla="*/ 1131180 w 1734137"/>
                <a:gd name="connsiteY5" fmla="*/ 551922 h 1500527"/>
                <a:gd name="connsiteX6" fmla="*/ 1122127 w 1734137"/>
                <a:gd name="connsiteY6" fmla="*/ 585119 h 1500527"/>
                <a:gd name="connsiteX7" fmla="*/ 1137216 w 1734137"/>
                <a:gd name="connsiteY7" fmla="*/ 615296 h 1500527"/>
                <a:gd name="connsiteX8" fmla="*/ 1046681 w 1734137"/>
                <a:gd name="connsiteY8" fmla="*/ 654527 h 1500527"/>
                <a:gd name="connsiteX9" fmla="*/ 913897 w 1734137"/>
                <a:gd name="connsiteY9" fmla="*/ 799383 h 1500527"/>
                <a:gd name="connsiteX10" fmla="*/ 950111 w 1734137"/>
                <a:gd name="connsiteY10" fmla="*/ 796366 h 1500527"/>
                <a:gd name="connsiteX11" fmla="*/ 959165 w 1734137"/>
                <a:gd name="connsiteY11" fmla="*/ 814472 h 1500527"/>
                <a:gd name="connsiteX12" fmla="*/ 877683 w 1734137"/>
                <a:gd name="connsiteY12" fmla="*/ 901988 h 1500527"/>
                <a:gd name="connsiteX13" fmla="*/ 859576 w 1734137"/>
                <a:gd name="connsiteY13" fmla="*/ 947256 h 1500527"/>
                <a:gd name="connsiteX14" fmla="*/ 781113 w 1734137"/>
                <a:gd name="connsiteY14" fmla="*/ 986487 h 1500527"/>
                <a:gd name="connsiteX15" fmla="*/ 681525 w 1734137"/>
                <a:gd name="connsiteY15" fmla="*/ 1052879 h 1500527"/>
                <a:gd name="connsiteX16" fmla="*/ 609097 w 1734137"/>
                <a:gd name="connsiteY16" fmla="*/ 1175101 h 1500527"/>
                <a:gd name="connsiteX17" fmla="*/ 524598 w 1734137"/>
                <a:gd name="connsiteY17" fmla="*/ 1249038 h 1500527"/>
                <a:gd name="connsiteX18" fmla="*/ 485367 w 1734137"/>
                <a:gd name="connsiteY18" fmla="*/ 1294305 h 1500527"/>
                <a:gd name="connsiteX19" fmla="*/ 434064 w 1734137"/>
                <a:gd name="connsiteY19" fmla="*/ 1309394 h 1500527"/>
                <a:gd name="connsiteX20" fmla="*/ 382761 w 1734137"/>
                <a:gd name="connsiteY20" fmla="*/ 1315430 h 1500527"/>
                <a:gd name="connsiteX21" fmla="*/ 313350 w 1734137"/>
                <a:gd name="connsiteY21" fmla="*/ 1345609 h 1500527"/>
                <a:gd name="connsiteX22" fmla="*/ 216780 w 1734137"/>
                <a:gd name="connsiteY22" fmla="*/ 1348626 h 1500527"/>
                <a:gd name="connsiteX23" fmla="*/ 123228 w 1734137"/>
                <a:gd name="connsiteY23" fmla="*/ 1366733 h 1500527"/>
                <a:gd name="connsiteX24" fmla="*/ 14586 w 1734137"/>
                <a:gd name="connsiteY24" fmla="*/ 1378804 h 1500527"/>
                <a:gd name="connsiteX25" fmla="*/ 35711 w 1734137"/>
                <a:gd name="connsiteY25" fmla="*/ 1402947 h 1500527"/>
                <a:gd name="connsiteX26" fmla="*/ 119480 w 1734137"/>
                <a:gd name="connsiteY26" fmla="*/ 1454490 h 1500527"/>
                <a:gd name="connsiteX27" fmla="*/ 186155 w 1734137"/>
                <a:gd name="connsiteY27" fmla="*/ 1485446 h 1500527"/>
                <a:gd name="connsiteX28" fmla="*/ 367130 w 1734137"/>
                <a:gd name="connsiteY28" fmla="*/ 1490208 h 1500527"/>
                <a:gd name="connsiteX29" fmla="*/ 550487 w 1734137"/>
                <a:gd name="connsiteY29" fmla="*/ 1423534 h 1500527"/>
                <a:gd name="connsiteX30" fmla="*/ 724318 w 1734137"/>
                <a:gd name="connsiteY30" fmla="*/ 1361621 h 1500527"/>
                <a:gd name="connsiteX31" fmla="*/ 786230 w 1734137"/>
                <a:gd name="connsiteY31" fmla="*/ 1252083 h 1500527"/>
                <a:gd name="connsiteX32" fmla="*/ 1095791 w 1734137"/>
                <a:gd name="connsiteY32" fmla="*/ 1087775 h 1500527"/>
                <a:gd name="connsiteX33" fmla="*/ 1513910 w 1734137"/>
                <a:gd name="connsiteY33" fmla="*/ 1001490 h 1500527"/>
                <a:gd name="connsiteX34" fmla="*/ 1715616 w 1734137"/>
                <a:gd name="connsiteY34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51893 w 1734137"/>
                <a:gd name="connsiteY4" fmla="*/ 431209 h 1500527"/>
                <a:gd name="connsiteX5" fmla="*/ 1195805 w 1734137"/>
                <a:gd name="connsiteY5" fmla="*/ 487702 h 1500527"/>
                <a:gd name="connsiteX6" fmla="*/ 1131180 w 1734137"/>
                <a:gd name="connsiteY6" fmla="*/ 551922 h 1500527"/>
                <a:gd name="connsiteX7" fmla="*/ 1122127 w 1734137"/>
                <a:gd name="connsiteY7" fmla="*/ 585119 h 1500527"/>
                <a:gd name="connsiteX8" fmla="*/ 1137216 w 1734137"/>
                <a:gd name="connsiteY8" fmla="*/ 615296 h 1500527"/>
                <a:gd name="connsiteX9" fmla="*/ 1046681 w 1734137"/>
                <a:gd name="connsiteY9" fmla="*/ 654527 h 1500527"/>
                <a:gd name="connsiteX10" fmla="*/ 913897 w 1734137"/>
                <a:gd name="connsiteY10" fmla="*/ 799383 h 1500527"/>
                <a:gd name="connsiteX11" fmla="*/ 950111 w 1734137"/>
                <a:gd name="connsiteY11" fmla="*/ 796366 h 1500527"/>
                <a:gd name="connsiteX12" fmla="*/ 959165 w 1734137"/>
                <a:gd name="connsiteY12" fmla="*/ 814472 h 1500527"/>
                <a:gd name="connsiteX13" fmla="*/ 877683 w 1734137"/>
                <a:gd name="connsiteY13" fmla="*/ 901988 h 1500527"/>
                <a:gd name="connsiteX14" fmla="*/ 859576 w 1734137"/>
                <a:gd name="connsiteY14" fmla="*/ 947256 h 1500527"/>
                <a:gd name="connsiteX15" fmla="*/ 781113 w 1734137"/>
                <a:gd name="connsiteY15" fmla="*/ 986487 h 1500527"/>
                <a:gd name="connsiteX16" fmla="*/ 681525 w 1734137"/>
                <a:gd name="connsiteY16" fmla="*/ 1052879 h 1500527"/>
                <a:gd name="connsiteX17" fmla="*/ 609097 w 1734137"/>
                <a:gd name="connsiteY17" fmla="*/ 1175101 h 1500527"/>
                <a:gd name="connsiteX18" fmla="*/ 524598 w 1734137"/>
                <a:gd name="connsiteY18" fmla="*/ 1249038 h 1500527"/>
                <a:gd name="connsiteX19" fmla="*/ 485367 w 1734137"/>
                <a:gd name="connsiteY19" fmla="*/ 1294305 h 1500527"/>
                <a:gd name="connsiteX20" fmla="*/ 434064 w 1734137"/>
                <a:gd name="connsiteY20" fmla="*/ 1309394 h 1500527"/>
                <a:gd name="connsiteX21" fmla="*/ 382761 w 1734137"/>
                <a:gd name="connsiteY21" fmla="*/ 1315430 h 1500527"/>
                <a:gd name="connsiteX22" fmla="*/ 313350 w 1734137"/>
                <a:gd name="connsiteY22" fmla="*/ 1345609 h 1500527"/>
                <a:gd name="connsiteX23" fmla="*/ 216780 w 1734137"/>
                <a:gd name="connsiteY23" fmla="*/ 1348626 h 1500527"/>
                <a:gd name="connsiteX24" fmla="*/ 123228 w 1734137"/>
                <a:gd name="connsiteY24" fmla="*/ 1366733 h 1500527"/>
                <a:gd name="connsiteX25" fmla="*/ 14586 w 1734137"/>
                <a:gd name="connsiteY25" fmla="*/ 1378804 h 1500527"/>
                <a:gd name="connsiteX26" fmla="*/ 35711 w 1734137"/>
                <a:gd name="connsiteY26" fmla="*/ 1402947 h 1500527"/>
                <a:gd name="connsiteX27" fmla="*/ 119480 w 1734137"/>
                <a:gd name="connsiteY27" fmla="*/ 1454490 h 1500527"/>
                <a:gd name="connsiteX28" fmla="*/ 186155 w 1734137"/>
                <a:gd name="connsiteY28" fmla="*/ 1485446 h 1500527"/>
                <a:gd name="connsiteX29" fmla="*/ 367130 w 1734137"/>
                <a:gd name="connsiteY29" fmla="*/ 1490208 h 1500527"/>
                <a:gd name="connsiteX30" fmla="*/ 550487 w 1734137"/>
                <a:gd name="connsiteY30" fmla="*/ 1423534 h 1500527"/>
                <a:gd name="connsiteX31" fmla="*/ 724318 w 1734137"/>
                <a:gd name="connsiteY31" fmla="*/ 1361621 h 1500527"/>
                <a:gd name="connsiteX32" fmla="*/ 786230 w 1734137"/>
                <a:gd name="connsiteY32" fmla="*/ 1252083 h 1500527"/>
                <a:gd name="connsiteX33" fmla="*/ 1095791 w 1734137"/>
                <a:gd name="connsiteY33" fmla="*/ 1087775 h 1500527"/>
                <a:gd name="connsiteX34" fmla="*/ 1513910 w 1734137"/>
                <a:gd name="connsiteY34" fmla="*/ 1001490 h 1500527"/>
                <a:gd name="connsiteX35" fmla="*/ 1715616 w 1734137"/>
                <a:gd name="connsiteY35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88674 w 1734137"/>
                <a:gd name="connsiteY4" fmla="*/ 399596 h 1500527"/>
                <a:gd name="connsiteX5" fmla="*/ 1251893 w 1734137"/>
                <a:gd name="connsiteY5" fmla="*/ 431209 h 1500527"/>
                <a:gd name="connsiteX6" fmla="*/ 1195805 w 1734137"/>
                <a:gd name="connsiteY6" fmla="*/ 487702 h 1500527"/>
                <a:gd name="connsiteX7" fmla="*/ 1131180 w 1734137"/>
                <a:gd name="connsiteY7" fmla="*/ 551922 h 1500527"/>
                <a:gd name="connsiteX8" fmla="*/ 1122127 w 1734137"/>
                <a:gd name="connsiteY8" fmla="*/ 585119 h 1500527"/>
                <a:gd name="connsiteX9" fmla="*/ 1137216 w 1734137"/>
                <a:gd name="connsiteY9" fmla="*/ 615296 h 1500527"/>
                <a:gd name="connsiteX10" fmla="*/ 1046681 w 1734137"/>
                <a:gd name="connsiteY10" fmla="*/ 654527 h 1500527"/>
                <a:gd name="connsiteX11" fmla="*/ 913897 w 1734137"/>
                <a:gd name="connsiteY11" fmla="*/ 799383 h 1500527"/>
                <a:gd name="connsiteX12" fmla="*/ 950111 w 1734137"/>
                <a:gd name="connsiteY12" fmla="*/ 796366 h 1500527"/>
                <a:gd name="connsiteX13" fmla="*/ 959165 w 1734137"/>
                <a:gd name="connsiteY13" fmla="*/ 814472 h 1500527"/>
                <a:gd name="connsiteX14" fmla="*/ 877683 w 1734137"/>
                <a:gd name="connsiteY14" fmla="*/ 901988 h 1500527"/>
                <a:gd name="connsiteX15" fmla="*/ 859576 w 1734137"/>
                <a:gd name="connsiteY15" fmla="*/ 947256 h 1500527"/>
                <a:gd name="connsiteX16" fmla="*/ 781113 w 1734137"/>
                <a:gd name="connsiteY16" fmla="*/ 986487 h 1500527"/>
                <a:gd name="connsiteX17" fmla="*/ 681525 w 1734137"/>
                <a:gd name="connsiteY17" fmla="*/ 1052879 h 1500527"/>
                <a:gd name="connsiteX18" fmla="*/ 609097 w 1734137"/>
                <a:gd name="connsiteY18" fmla="*/ 1175101 h 1500527"/>
                <a:gd name="connsiteX19" fmla="*/ 524598 w 1734137"/>
                <a:gd name="connsiteY19" fmla="*/ 1249038 h 1500527"/>
                <a:gd name="connsiteX20" fmla="*/ 485367 w 1734137"/>
                <a:gd name="connsiteY20" fmla="*/ 1294305 h 1500527"/>
                <a:gd name="connsiteX21" fmla="*/ 434064 w 1734137"/>
                <a:gd name="connsiteY21" fmla="*/ 1309394 h 1500527"/>
                <a:gd name="connsiteX22" fmla="*/ 382761 w 1734137"/>
                <a:gd name="connsiteY22" fmla="*/ 1315430 h 1500527"/>
                <a:gd name="connsiteX23" fmla="*/ 313350 w 1734137"/>
                <a:gd name="connsiteY23" fmla="*/ 1345609 h 1500527"/>
                <a:gd name="connsiteX24" fmla="*/ 216780 w 1734137"/>
                <a:gd name="connsiteY24" fmla="*/ 1348626 h 1500527"/>
                <a:gd name="connsiteX25" fmla="*/ 123228 w 1734137"/>
                <a:gd name="connsiteY25" fmla="*/ 1366733 h 1500527"/>
                <a:gd name="connsiteX26" fmla="*/ 14586 w 1734137"/>
                <a:gd name="connsiteY26" fmla="*/ 1378804 h 1500527"/>
                <a:gd name="connsiteX27" fmla="*/ 35711 w 1734137"/>
                <a:gd name="connsiteY27" fmla="*/ 1402947 h 1500527"/>
                <a:gd name="connsiteX28" fmla="*/ 119480 w 1734137"/>
                <a:gd name="connsiteY28" fmla="*/ 1454490 h 1500527"/>
                <a:gd name="connsiteX29" fmla="*/ 186155 w 1734137"/>
                <a:gd name="connsiteY29" fmla="*/ 1485446 h 1500527"/>
                <a:gd name="connsiteX30" fmla="*/ 367130 w 1734137"/>
                <a:gd name="connsiteY30" fmla="*/ 1490208 h 1500527"/>
                <a:gd name="connsiteX31" fmla="*/ 550487 w 1734137"/>
                <a:gd name="connsiteY31" fmla="*/ 1423534 h 1500527"/>
                <a:gd name="connsiteX32" fmla="*/ 724318 w 1734137"/>
                <a:gd name="connsiteY32" fmla="*/ 1361621 h 1500527"/>
                <a:gd name="connsiteX33" fmla="*/ 786230 w 1734137"/>
                <a:gd name="connsiteY33" fmla="*/ 1252083 h 1500527"/>
                <a:gd name="connsiteX34" fmla="*/ 1095791 w 1734137"/>
                <a:gd name="connsiteY34" fmla="*/ 1087775 h 1500527"/>
                <a:gd name="connsiteX35" fmla="*/ 1513910 w 1734137"/>
                <a:gd name="connsiteY35" fmla="*/ 1001490 h 1500527"/>
                <a:gd name="connsiteX36" fmla="*/ 1715616 w 1734137"/>
                <a:gd name="connsiteY36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99596 h 1500527"/>
                <a:gd name="connsiteX6" fmla="*/ 1251893 w 1734137"/>
                <a:gd name="connsiteY6" fmla="*/ 431209 h 1500527"/>
                <a:gd name="connsiteX7" fmla="*/ 1195805 w 1734137"/>
                <a:gd name="connsiteY7" fmla="*/ 487702 h 1500527"/>
                <a:gd name="connsiteX8" fmla="*/ 1131180 w 1734137"/>
                <a:gd name="connsiteY8" fmla="*/ 551922 h 1500527"/>
                <a:gd name="connsiteX9" fmla="*/ 1122127 w 1734137"/>
                <a:gd name="connsiteY9" fmla="*/ 585119 h 1500527"/>
                <a:gd name="connsiteX10" fmla="*/ 1137216 w 1734137"/>
                <a:gd name="connsiteY10" fmla="*/ 615296 h 1500527"/>
                <a:gd name="connsiteX11" fmla="*/ 1046681 w 1734137"/>
                <a:gd name="connsiteY11" fmla="*/ 654527 h 1500527"/>
                <a:gd name="connsiteX12" fmla="*/ 913897 w 1734137"/>
                <a:gd name="connsiteY12" fmla="*/ 799383 h 1500527"/>
                <a:gd name="connsiteX13" fmla="*/ 950111 w 1734137"/>
                <a:gd name="connsiteY13" fmla="*/ 796366 h 1500527"/>
                <a:gd name="connsiteX14" fmla="*/ 959165 w 1734137"/>
                <a:gd name="connsiteY14" fmla="*/ 814472 h 1500527"/>
                <a:gd name="connsiteX15" fmla="*/ 877683 w 1734137"/>
                <a:gd name="connsiteY15" fmla="*/ 901988 h 1500527"/>
                <a:gd name="connsiteX16" fmla="*/ 859576 w 1734137"/>
                <a:gd name="connsiteY16" fmla="*/ 947256 h 1500527"/>
                <a:gd name="connsiteX17" fmla="*/ 781113 w 1734137"/>
                <a:gd name="connsiteY17" fmla="*/ 986487 h 1500527"/>
                <a:gd name="connsiteX18" fmla="*/ 681525 w 1734137"/>
                <a:gd name="connsiteY18" fmla="*/ 1052879 h 1500527"/>
                <a:gd name="connsiteX19" fmla="*/ 609097 w 1734137"/>
                <a:gd name="connsiteY19" fmla="*/ 1175101 h 1500527"/>
                <a:gd name="connsiteX20" fmla="*/ 524598 w 1734137"/>
                <a:gd name="connsiteY20" fmla="*/ 1249038 h 1500527"/>
                <a:gd name="connsiteX21" fmla="*/ 485367 w 1734137"/>
                <a:gd name="connsiteY21" fmla="*/ 1294305 h 1500527"/>
                <a:gd name="connsiteX22" fmla="*/ 434064 w 1734137"/>
                <a:gd name="connsiteY22" fmla="*/ 1309394 h 1500527"/>
                <a:gd name="connsiteX23" fmla="*/ 382761 w 1734137"/>
                <a:gd name="connsiteY23" fmla="*/ 1315430 h 1500527"/>
                <a:gd name="connsiteX24" fmla="*/ 313350 w 1734137"/>
                <a:gd name="connsiteY24" fmla="*/ 1345609 h 1500527"/>
                <a:gd name="connsiteX25" fmla="*/ 216780 w 1734137"/>
                <a:gd name="connsiteY25" fmla="*/ 1348626 h 1500527"/>
                <a:gd name="connsiteX26" fmla="*/ 123228 w 1734137"/>
                <a:gd name="connsiteY26" fmla="*/ 1366733 h 1500527"/>
                <a:gd name="connsiteX27" fmla="*/ 14586 w 1734137"/>
                <a:gd name="connsiteY27" fmla="*/ 1378804 h 1500527"/>
                <a:gd name="connsiteX28" fmla="*/ 35711 w 1734137"/>
                <a:gd name="connsiteY28" fmla="*/ 1402947 h 1500527"/>
                <a:gd name="connsiteX29" fmla="*/ 119480 w 1734137"/>
                <a:gd name="connsiteY29" fmla="*/ 1454490 h 1500527"/>
                <a:gd name="connsiteX30" fmla="*/ 186155 w 1734137"/>
                <a:gd name="connsiteY30" fmla="*/ 1485446 h 1500527"/>
                <a:gd name="connsiteX31" fmla="*/ 367130 w 1734137"/>
                <a:gd name="connsiteY31" fmla="*/ 1490208 h 1500527"/>
                <a:gd name="connsiteX32" fmla="*/ 550487 w 1734137"/>
                <a:gd name="connsiteY32" fmla="*/ 1423534 h 1500527"/>
                <a:gd name="connsiteX33" fmla="*/ 724318 w 1734137"/>
                <a:gd name="connsiteY33" fmla="*/ 1361621 h 1500527"/>
                <a:gd name="connsiteX34" fmla="*/ 786230 w 1734137"/>
                <a:gd name="connsiteY34" fmla="*/ 1252083 h 1500527"/>
                <a:gd name="connsiteX35" fmla="*/ 1095791 w 1734137"/>
                <a:gd name="connsiteY35" fmla="*/ 1087775 h 1500527"/>
                <a:gd name="connsiteX36" fmla="*/ 1513910 w 1734137"/>
                <a:gd name="connsiteY36" fmla="*/ 1001490 h 1500527"/>
                <a:gd name="connsiteX37" fmla="*/ 1715616 w 1734137"/>
                <a:gd name="connsiteY37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37216 w 1734137"/>
                <a:gd name="connsiteY11" fmla="*/ 615296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00543 w 1734137"/>
                <a:gd name="connsiteY13" fmla="*/ 709158 h 1500527"/>
                <a:gd name="connsiteX14" fmla="*/ 913897 w 1734137"/>
                <a:gd name="connsiteY14" fmla="*/ 799383 h 1500527"/>
                <a:gd name="connsiteX15" fmla="*/ 950111 w 1734137"/>
                <a:gd name="connsiteY15" fmla="*/ 796366 h 1500527"/>
                <a:gd name="connsiteX16" fmla="*/ 959165 w 1734137"/>
                <a:gd name="connsiteY16" fmla="*/ 814472 h 1500527"/>
                <a:gd name="connsiteX17" fmla="*/ 877683 w 1734137"/>
                <a:gd name="connsiteY17" fmla="*/ 901988 h 1500527"/>
                <a:gd name="connsiteX18" fmla="*/ 859576 w 1734137"/>
                <a:gd name="connsiteY18" fmla="*/ 947256 h 1500527"/>
                <a:gd name="connsiteX19" fmla="*/ 781113 w 1734137"/>
                <a:gd name="connsiteY19" fmla="*/ 986487 h 1500527"/>
                <a:gd name="connsiteX20" fmla="*/ 681525 w 1734137"/>
                <a:gd name="connsiteY20" fmla="*/ 1052879 h 1500527"/>
                <a:gd name="connsiteX21" fmla="*/ 609097 w 1734137"/>
                <a:gd name="connsiteY21" fmla="*/ 1175101 h 1500527"/>
                <a:gd name="connsiteX22" fmla="*/ 524598 w 1734137"/>
                <a:gd name="connsiteY22" fmla="*/ 1249038 h 1500527"/>
                <a:gd name="connsiteX23" fmla="*/ 485367 w 1734137"/>
                <a:gd name="connsiteY23" fmla="*/ 1294305 h 1500527"/>
                <a:gd name="connsiteX24" fmla="*/ 434064 w 1734137"/>
                <a:gd name="connsiteY24" fmla="*/ 1309394 h 1500527"/>
                <a:gd name="connsiteX25" fmla="*/ 382761 w 1734137"/>
                <a:gd name="connsiteY25" fmla="*/ 1315430 h 1500527"/>
                <a:gd name="connsiteX26" fmla="*/ 313350 w 1734137"/>
                <a:gd name="connsiteY26" fmla="*/ 1345609 h 1500527"/>
                <a:gd name="connsiteX27" fmla="*/ 216780 w 1734137"/>
                <a:gd name="connsiteY27" fmla="*/ 1348626 h 1500527"/>
                <a:gd name="connsiteX28" fmla="*/ 123228 w 1734137"/>
                <a:gd name="connsiteY28" fmla="*/ 1366733 h 1500527"/>
                <a:gd name="connsiteX29" fmla="*/ 14586 w 1734137"/>
                <a:gd name="connsiteY29" fmla="*/ 1378804 h 1500527"/>
                <a:gd name="connsiteX30" fmla="*/ 35711 w 1734137"/>
                <a:gd name="connsiteY30" fmla="*/ 1402947 h 1500527"/>
                <a:gd name="connsiteX31" fmla="*/ 119480 w 1734137"/>
                <a:gd name="connsiteY31" fmla="*/ 1454490 h 1500527"/>
                <a:gd name="connsiteX32" fmla="*/ 186155 w 1734137"/>
                <a:gd name="connsiteY32" fmla="*/ 1485446 h 1500527"/>
                <a:gd name="connsiteX33" fmla="*/ 367130 w 1734137"/>
                <a:gd name="connsiteY33" fmla="*/ 1490208 h 1500527"/>
                <a:gd name="connsiteX34" fmla="*/ 550487 w 1734137"/>
                <a:gd name="connsiteY34" fmla="*/ 1423534 h 1500527"/>
                <a:gd name="connsiteX35" fmla="*/ 724318 w 1734137"/>
                <a:gd name="connsiteY35" fmla="*/ 1361621 h 1500527"/>
                <a:gd name="connsiteX36" fmla="*/ 786230 w 1734137"/>
                <a:gd name="connsiteY36" fmla="*/ 1252083 h 1500527"/>
                <a:gd name="connsiteX37" fmla="*/ 1095791 w 1734137"/>
                <a:gd name="connsiteY37" fmla="*/ 1087775 h 1500527"/>
                <a:gd name="connsiteX38" fmla="*/ 1513910 w 1734137"/>
                <a:gd name="connsiteY38" fmla="*/ 1001490 h 1500527"/>
                <a:gd name="connsiteX39" fmla="*/ 1715616 w 1734137"/>
                <a:gd name="connsiteY39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9576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19543 w 1734137"/>
                <a:gd name="connsiteY22" fmla="*/ 1142546 h 1500527"/>
                <a:gd name="connsiteX23" fmla="*/ 609097 w 1734137"/>
                <a:gd name="connsiteY23" fmla="*/ 1175101 h 1500527"/>
                <a:gd name="connsiteX24" fmla="*/ 524598 w 1734137"/>
                <a:gd name="connsiteY24" fmla="*/ 1249038 h 1500527"/>
                <a:gd name="connsiteX25" fmla="*/ 485367 w 1734137"/>
                <a:gd name="connsiteY25" fmla="*/ 1294305 h 1500527"/>
                <a:gd name="connsiteX26" fmla="*/ 434064 w 1734137"/>
                <a:gd name="connsiteY26" fmla="*/ 1309394 h 1500527"/>
                <a:gd name="connsiteX27" fmla="*/ 382761 w 1734137"/>
                <a:gd name="connsiteY27" fmla="*/ 1315430 h 1500527"/>
                <a:gd name="connsiteX28" fmla="*/ 313350 w 1734137"/>
                <a:gd name="connsiteY28" fmla="*/ 1345609 h 1500527"/>
                <a:gd name="connsiteX29" fmla="*/ 216780 w 1734137"/>
                <a:gd name="connsiteY29" fmla="*/ 1348626 h 1500527"/>
                <a:gd name="connsiteX30" fmla="*/ 123228 w 1734137"/>
                <a:gd name="connsiteY30" fmla="*/ 1366733 h 1500527"/>
                <a:gd name="connsiteX31" fmla="*/ 14586 w 1734137"/>
                <a:gd name="connsiteY31" fmla="*/ 1378804 h 1500527"/>
                <a:gd name="connsiteX32" fmla="*/ 35711 w 1734137"/>
                <a:gd name="connsiteY32" fmla="*/ 1402947 h 1500527"/>
                <a:gd name="connsiteX33" fmla="*/ 119480 w 1734137"/>
                <a:gd name="connsiteY33" fmla="*/ 1454490 h 1500527"/>
                <a:gd name="connsiteX34" fmla="*/ 186155 w 1734137"/>
                <a:gd name="connsiteY34" fmla="*/ 1485446 h 1500527"/>
                <a:gd name="connsiteX35" fmla="*/ 367130 w 1734137"/>
                <a:gd name="connsiteY35" fmla="*/ 1490208 h 1500527"/>
                <a:gd name="connsiteX36" fmla="*/ 550487 w 1734137"/>
                <a:gd name="connsiteY36" fmla="*/ 1423534 h 1500527"/>
                <a:gd name="connsiteX37" fmla="*/ 724318 w 1734137"/>
                <a:gd name="connsiteY37" fmla="*/ 1361621 h 1500527"/>
                <a:gd name="connsiteX38" fmla="*/ 786230 w 1734137"/>
                <a:gd name="connsiteY38" fmla="*/ 1252083 h 1500527"/>
                <a:gd name="connsiteX39" fmla="*/ 1095791 w 1734137"/>
                <a:gd name="connsiteY39" fmla="*/ 1087775 h 1500527"/>
                <a:gd name="connsiteX40" fmla="*/ 1513910 w 1734137"/>
                <a:gd name="connsiteY40" fmla="*/ 1001490 h 1500527"/>
                <a:gd name="connsiteX41" fmla="*/ 1715616 w 1734137"/>
                <a:gd name="connsiteY41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9130 w 1734137"/>
                <a:gd name="connsiteY11" fmla="*/ 597240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48193 w 1734137"/>
                <a:gd name="connsiteY8" fmla="*/ 447221 h 1500527"/>
                <a:gd name="connsiteX9" fmla="*/ 1231524 w 1734137"/>
                <a:gd name="connsiteY9" fmla="*/ 461508 h 1500527"/>
                <a:gd name="connsiteX10" fmla="*/ 1195805 w 1734137"/>
                <a:gd name="connsiteY10" fmla="*/ 487702 h 1500527"/>
                <a:gd name="connsiteX11" fmla="*/ 1131180 w 1734137"/>
                <a:gd name="connsiteY11" fmla="*/ 551922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3529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6577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12487 w 1937271"/>
                <a:gd name="connsiteY4" fmla="*/ 147452 h 1341252"/>
                <a:gd name="connsiteX5" fmla="*/ 1305343 w 1937271"/>
                <a:gd name="connsiteY5" fmla="*/ 190315 h 1341252"/>
                <a:gd name="connsiteX6" fmla="*/ 1288674 w 1937271"/>
                <a:gd name="connsiteY6" fmla="*/ 206983 h 1341252"/>
                <a:gd name="connsiteX7" fmla="*/ 1288674 w 1937271"/>
                <a:gd name="connsiteY7" fmla="*/ 240321 h 1341252"/>
                <a:gd name="connsiteX8" fmla="*/ 1263799 w 1937271"/>
                <a:gd name="connsiteY8" fmla="*/ 274315 h 1341252"/>
                <a:gd name="connsiteX9" fmla="*/ 1248193 w 1937271"/>
                <a:gd name="connsiteY9" fmla="*/ 287946 h 1341252"/>
                <a:gd name="connsiteX10" fmla="*/ 1231524 w 1937271"/>
                <a:gd name="connsiteY10" fmla="*/ 302233 h 1341252"/>
                <a:gd name="connsiteX11" fmla="*/ 1195805 w 1937271"/>
                <a:gd name="connsiteY11" fmla="*/ 328427 h 1341252"/>
                <a:gd name="connsiteX12" fmla="*/ 1131180 w 1937271"/>
                <a:gd name="connsiteY12" fmla="*/ 392647 h 1341252"/>
                <a:gd name="connsiteX13" fmla="*/ 1129130 w 1937271"/>
                <a:gd name="connsiteY13" fmla="*/ 437965 h 1341252"/>
                <a:gd name="connsiteX14" fmla="*/ 1113404 w 1937271"/>
                <a:gd name="connsiteY14" fmla="*/ 463165 h 1341252"/>
                <a:gd name="connsiteX15" fmla="*/ 1070494 w 1937271"/>
                <a:gd name="connsiteY15" fmla="*/ 495252 h 1341252"/>
                <a:gd name="connsiteX16" fmla="*/ 1043405 w 1937271"/>
                <a:gd name="connsiteY16" fmla="*/ 511783 h 1341252"/>
                <a:gd name="connsiteX17" fmla="*/ 1000543 w 1937271"/>
                <a:gd name="connsiteY17" fmla="*/ 549883 h 1341252"/>
                <a:gd name="connsiteX18" fmla="*/ 913897 w 1937271"/>
                <a:gd name="connsiteY18" fmla="*/ 640108 h 1341252"/>
                <a:gd name="connsiteX19" fmla="*/ 950111 w 1937271"/>
                <a:gd name="connsiteY19" fmla="*/ 637091 h 1341252"/>
                <a:gd name="connsiteX20" fmla="*/ 959165 w 1937271"/>
                <a:gd name="connsiteY20" fmla="*/ 655197 h 1341252"/>
                <a:gd name="connsiteX21" fmla="*/ 877683 w 1937271"/>
                <a:gd name="connsiteY21" fmla="*/ 742713 h 1341252"/>
                <a:gd name="connsiteX22" fmla="*/ 850051 w 1937271"/>
                <a:gd name="connsiteY22" fmla="*/ 787981 h 1341252"/>
                <a:gd name="connsiteX23" fmla="*/ 781113 w 1937271"/>
                <a:gd name="connsiteY23" fmla="*/ 827212 h 1341252"/>
                <a:gd name="connsiteX24" fmla="*/ 681525 w 1937271"/>
                <a:gd name="connsiteY24" fmla="*/ 893604 h 1341252"/>
                <a:gd name="connsiteX25" fmla="*/ 619543 w 1937271"/>
                <a:gd name="connsiteY25" fmla="*/ 983271 h 1341252"/>
                <a:gd name="connsiteX26" fmla="*/ 609097 w 1937271"/>
                <a:gd name="connsiteY26" fmla="*/ 1015826 h 1341252"/>
                <a:gd name="connsiteX27" fmla="*/ 524598 w 1937271"/>
                <a:gd name="connsiteY27" fmla="*/ 1089763 h 1341252"/>
                <a:gd name="connsiteX28" fmla="*/ 485367 w 1937271"/>
                <a:gd name="connsiteY28" fmla="*/ 1135030 h 1341252"/>
                <a:gd name="connsiteX29" fmla="*/ 434064 w 1937271"/>
                <a:gd name="connsiteY29" fmla="*/ 1150119 h 1341252"/>
                <a:gd name="connsiteX30" fmla="*/ 382761 w 1937271"/>
                <a:gd name="connsiteY30" fmla="*/ 1156155 h 1341252"/>
                <a:gd name="connsiteX31" fmla="*/ 313350 w 1937271"/>
                <a:gd name="connsiteY31" fmla="*/ 1186334 h 1341252"/>
                <a:gd name="connsiteX32" fmla="*/ 216780 w 1937271"/>
                <a:gd name="connsiteY32" fmla="*/ 1189351 h 1341252"/>
                <a:gd name="connsiteX33" fmla="*/ 123228 w 1937271"/>
                <a:gd name="connsiteY33" fmla="*/ 1207458 h 1341252"/>
                <a:gd name="connsiteX34" fmla="*/ 14586 w 1937271"/>
                <a:gd name="connsiteY34" fmla="*/ 1219529 h 1341252"/>
                <a:gd name="connsiteX35" fmla="*/ 35711 w 1937271"/>
                <a:gd name="connsiteY35" fmla="*/ 1243672 h 1341252"/>
                <a:gd name="connsiteX36" fmla="*/ 119480 w 1937271"/>
                <a:gd name="connsiteY36" fmla="*/ 1295215 h 1341252"/>
                <a:gd name="connsiteX37" fmla="*/ 186155 w 1937271"/>
                <a:gd name="connsiteY37" fmla="*/ 1326171 h 1341252"/>
                <a:gd name="connsiteX38" fmla="*/ 367130 w 1937271"/>
                <a:gd name="connsiteY38" fmla="*/ 1330933 h 1341252"/>
                <a:gd name="connsiteX39" fmla="*/ 550487 w 1937271"/>
                <a:gd name="connsiteY39" fmla="*/ 1264259 h 1341252"/>
                <a:gd name="connsiteX40" fmla="*/ 724318 w 1937271"/>
                <a:gd name="connsiteY40" fmla="*/ 1202346 h 1341252"/>
                <a:gd name="connsiteX41" fmla="*/ 786230 w 1937271"/>
                <a:gd name="connsiteY41" fmla="*/ 1092808 h 1341252"/>
                <a:gd name="connsiteX42" fmla="*/ 1095791 w 1937271"/>
                <a:gd name="connsiteY42" fmla="*/ 928500 h 1341252"/>
                <a:gd name="connsiteX43" fmla="*/ 1513910 w 1937271"/>
                <a:gd name="connsiteY43" fmla="*/ 842215 h 1341252"/>
                <a:gd name="connsiteX44" fmla="*/ 1715616 w 1937271"/>
                <a:gd name="connsiteY44" fmla="*/ 564309 h 134125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57730 w 1937271"/>
                <a:gd name="connsiteY4" fmla="*/ 71251 h 1341252"/>
                <a:gd name="connsiteX5" fmla="*/ 1312487 w 1937271"/>
                <a:gd name="connsiteY5" fmla="*/ 147452 h 1341252"/>
                <a:gd name="connsiteX6" fmla="*/ 1305343 w 1937271"/>
                <a:gd name="connsiteY6" fmla="*/ 190315 h 1341252"/>
                <a:gd name="connsiteX7" fmla="*/ 1288674 w 1937271"/>
                <a:gd name="connsiteY7" fmla="*/ 206983 h 1341252"/>
                <a:gd name="connsiteX8" fmla="*/ 1288674 w 1937271"/>
                <a:gd name="connsiteY8" fmla="*/ 240321 h 1341252"/>
                <a:gd name="connsiteX9" fmla="*/ 1263799 w 1937271"/>
                <a:gd name="connsiteY9" fmla="*/ 274315 h 1341252"/>
                <a:gd name="connsiteX10" fmla="*/ 1248193 w 1937271"/>
                <a:gd name="connsiteY10" fmla="*/ 287946 h 1341252"/>
                <a:gd name="connsiteX11" fmla="*/ 1231524 w 1937271"/>
                <a:gd name="connsiteY11" fmla="*/ 302233 h 1341252"/>
                <a:gd name="connsiteX12" fmla="*/ 1195805 w 1937271"/>
                <a:gd name="connsiteY12" fmla="*/ 328427 h 1341252"/>
                <a:gd name="connsiteX13" fmla="*/ 1131180 w 1937271"/>
                <a:gd name="connsiteY13" fmla="*/ 392647 h 1341252"/>
                <a:gd name="connsiteX14" fmla="*/ 1129130 w 1937271"/>
                <a:gd name="connsiteY14" fmla="*/ 437965 h 1341252"/>
                <a:gd name="connsiteX15" fmla="*/ 1113404 w 1937271"/>
                <a:gd name="connsiteY15" fmla="*/ 463165 h 1341252"/>
                <a:gd name="connsiteX16" fmla="*/ 1070494 w 1937271"/>
                <a:gd name="connsiteY16" fmla="*/ 495252 h 1341252"/>
                <a:gd name="connsiteX17" fmla="*/ 1043405 w 1937271"/>
                <a:gd name="connsiteY17" fmla="*/ 511783 h 1341252"/>
                <a:gd name="connsiteX18" fmla="*/ 1000543 w 1937271"/>
                <a:gd name="connsiteY18" fmla="*/ 549883 h 1341252"/>
                <a:gd name="connsiteX19" fmla="*/ 913897 w 1937271"/>
                <a:gd name="connsiteY19" fmla="*/ 640108 h 1341252"/>
                <a:gd name="connsiteX20" fmla="*/ 950111 w 1937271"/>
                <a:gd name="connsiteY20" fmla="*/ 637091 h 1341252"/>
                <a:gd name="connsiteX21" fmla="*/ 959165 w 1937271"/>
                <a:gd name="connsiteY21" fmla="*/ 655197 h 1341252"/>
                <a:gd name="connsiteX22" fmla="*/ 877683 w 1937271"/>
                <a:gd name="connsiteY22" fmla="*/ 742713 h 1341252"/>
                <a:gd name="connsiteX23" fmla="*/ 850051 w 1937271"/>
                <a:gd name="connsiteY23" fmla="*/ 787981 h 1341252"/>
                <a:gd name="connsiteX24" fmla="*/ 781113 w 1937271"/>
                <a:gd name="connsiteY24" fmla="*/ 827212 h 1341252"/>
                <a:gd name="connsiteX25" fmla="*/ 681525 w 1937271"/>
                <a:gd name="connsiteY25" fmla="*/ 893604 h 1341252"/>
                <a:gd name="connsiteX26" fmla="*/ 619543 w 1937271"/>
                <a:gd name="connsiteY26" fmla="*/ 983271 h 1341252"/>
                <a:gd name="connsiteX27" fmla="*/ 609097 w 1937271"/>
                <a:gd name="connsiteY27" fmla="*/ 1015826 h 1341252"/>
                <a:gd name="connsiteX28" fmla="*/ 524598 w 1937271"/>
                <a:gd name="connsiteY28" fmla="*/ 1089763 h 1341252"/>
                <a:gd name="connsiteX29" fmla="*/ 485367 w 1937271"/>
                <a:gd name="connsiteY29" fmla="*/ 1135030 h 1341252"/>
                <a:gd name="connsiteX30" fmla="*/ 434064 w 1937271"/>
                <a:gd name="connsiteY30" fmla="*/ 1150119 h 1341252"/>
                <a:gd name="connsiteX31" fmla="*/ 382761 w 1937271"/>
                <a:gd name="connsiteY31" fmla="*/ 1156155 h 1341252"/>
                <a:gd name="connsiteX32" fmla="*/ 313350 w 1937271"/>
                <a:gd name="connsiteY32" fmla="*/ 1186334 h 1341252"/>
                <a:gd name="connsiteX33" fmla="*/ 216780 w 1937271"/>
                <a:gd name="connsiteY33" fmla="*/ 1189351 h 1341252"/>
                <a:gd name="connsiteX34" fmla="*/ 123228 w 1937271"/>
                <a:gd name="connsiteY34" fmla="*/ 1207458 h 1341252"/>
                <a:gd name="connsiteX35" fmla="*/ 14586 w 1937271"/>
                <a:gd name="connsiteY35" fmla="*/ 1219529 h 1341252"/>
                <a:gd name="connsiteX36" fmla="*/ 35711 w 1937271"/>
                <a:gd name="connsiteY36" fmla="*/ 1243672 h 1341252"/>
                <a:gd name="connsiteX37" fmla="*/ 119480 w 1937271"/>
                <a:gd name="connsiteY37" fmla="*/ 1295215 h 1341252"/>
                <a:gd name="connsiteX38" fmla="*/ 186155 w 1937271"/>
                <a:gd name="connsiteY38" fmla="*/ 1326171 h 1341252"/>
                <a:gd name="connsiteX39" fmla="*/ 367130 w 1937271"/>
                <a:gd name="connsiteY39" fmla="*/ 1330933 h 1341252"/>
                <a:gd name="connsiteX40" fmla="*/ 550487 w 1937271"/>
                <a:gd name="connsiteY40" fmla="*/ 1264259 h 1341252"/>
                <a:gd name="connsiteX41" fmla="*/ 724318 w 1937271"/>
                <a:gd name="connsiteY41" fmla="*/ 1202346 h 1341252"/>
                <a:gd name="connsiteX42" fmla="*/ 786230 w 1937271"/>
                <a:gd name="connsiteY42" fmla="*/ 1092808 h 1341252"/>
                <a:gd name="connsiteX43" fmla="*/ 1095791 w 1937271"/>
                <a:gd name="connsiteY43" fmla="*/ 928500 h 1341252"/>
                <a:gd name="connsiteX44" fmla="*/ 1513910 w 1937271"/>
                <a:gd name="connsiteY44" fmla="*/ 842215 h 1341252"/>
                <a:gd name="connsiteX45" fmla="*/ 1715616 w 1937271"/>
                <a:gd name="connsiteY45" fmla="*/ 564309 h 1341252"/>
                <a:gd name="connsiteX0" fmla="*/ 1715616 w 1937271"/>
                <a:gd name="connsiteY0" fmla="*/ 1140361 h 1917304"/>
                <a:gd name="connsiteX1" fmla="*/ 1859984 w 1937271"/>
                <a:gd name="connsiteY1" fmla="*/ 1110538 h 1917304"/>
                <a:gd name="connsiteX2" fmla="*/ 1657768 w 1937271"/>
                <a:gd name="connsiteY2" fmla="*/ 644923 h 1917304"/>
                <a:gd name="connsiteX3" fmla="*/ 1576805 w 1937271"/>
                <a:gd name="connsiteY3" fmla="*/ 9128 h 1917304"/>
                <a:gd name="connsiteX4" fmla="*/ 1364874 w 1937271"/>
                <a:gd name="connsiteY4" fmla="*/ 590153 h 1917304"/>
                <a:gd name="connsiteX5" fmla="*/ 1357730 w 1937271"/>
                <a:gd name="connsiteY5" fmla="*/ 647303 h 1917304"/>
                <a:gd name="connsiteX6" fmla="*/ 1312487 w 1937271"/>
                <a:gd name="connsiteY6" fmla="*/ 723504 h 1917304"/>
                <a:gd name="connsiteX7" fmla="*/ 1305343 w 1937271"/>
                <a:gd name="connsiteY7" fmla="*/ 766367 h 1917304"/>
                <a:gd name="connsiteX8" fmla="*/ 1288674 w 1937271"/>
                <a:gd name="connsiteY8" fmla="*/ 783035 h 1917304"/>
                <a:gd name="connsiteX9" fmla="*/ 1288674 w 1937271"/>
                <a:gd name="connsiteY9" fmla="*/ 816373 h 1917304"/>
                <a:gd name="connsiteX10" fmla="*/ 1263799 w 1937271"/>
                <a:gd name="connsiteY10" fmla="*/ 850367 h 1917304"/>
                <a:gd name="connsiteX11" fmla="*/ 1248193 w 1937271"/>
                <a:gd name="connsiteY11" fmla="*/ 863998 h 1917304"/>
                <a:gd name="connsiteX12" fmla="*/ 1231524 w 1937271"/>
                <a:gd name="connsiteY12" fmla="*/ 878285 h 1917304"/>
                <a:gd name="connsiteX13" fmla="*/ 1195805 w 1937271"/>
                <a:gd name="connsiteY13" fmla="*/ 904479 h 1917304"/>
                <a:gd name="connsiteX14" fmla="*/ 1131180 w 1937271"/>
                <a:gd name="connsiteY14" fmla="*/ 968699 h 1917304"/>
                <a:gd name="connsiteX15" fmla="*/ 1129130 w 1937271"/>
                <a:gd name="connsiteY15" fmla="*/ 1014017 h 1917304"/>
                <a:gd name="connsiteX16" fmla="*/ 1113404 w 1937271"/>
                <a:gd name="connsiteY16" fmla="*/ 1039217 h 1917304"/>
                <a:gd name="connsiteX17" fmla="*/ 1070494 w 1937271"/>
                <a:gd name="connsiteY17" fmla="*/ 1071304 h 1917304"/>
                <a:gd name="connsiteX18" fmla="*/ 1043405 w 1937271"/>
                <a:gd name="connsiteY18" fmla="*/ 1087835 h 1917304"/>
                <a:gd name="connsiteX19" fmla="*/ 1000543 w 1937271"/>
                <a:gd name="connsiteY19" fmla="*/ 1125935 h 1917304"/>
                <a:gd name="connsiteX20" fmla="*/ 913897 w 1937271"/>
                <a:gd name="connsiteY20" fmla="*/ 1216160 h 1917304"/>
                <a:gd name="connsiteX21" fmla="*/ 950111 w 1937271"/>
                <a:gd name="connsiteY21" fmla="*/ 1213143 h 1917304"/>
                <a:gd name="connsiteX22" fmla="*/ 959165 w 1937271"/>
                <a:gd name="connsiteY22" fmla="*/ 1231249 h 1917304"/>
                <a:gd name="connsiteX23" fmla="*/ 877683 w 1937271"/>
                <a:gd name="connsiteY23" fmla="*/ 1318765 h 1917304"/>
                <a:gd name="connsiteX24" fmla="*/ 850051 w 1937271"/>
                <a:gd name="connsiteY24" fmla="*/ 1364033 h 1917304"/>
                <a:gd name="connsiteX25" fmla="*/ 781113 w 1937271"/>
                <a:gd name="connsiteY25" fmla="*/ 1403264 h 1917304"/>
                <a:gd name="connsiteX26" fmla="*/ 681525 w 1937271"/>
                <a:gd name="connsiteY26" fmla="*/ 1469656 h 1917304"/>
                <a:gd name="connsiteX27" fmla="*/ 619543 w 1937271"/>
                <a:gd name="connsiteY27" fmla="*/ 1559323 h 1917304"/>
                <a:gd name="connsiteX28" fmla="*/ 609097 w 1937271"/>
                <a:gd name="connsiteY28" fmla="*/ 1591878 h 1917304"/>
                <a:gd name="connsiteX29" fmla="*/ 524598 w 1937271"/>
                <a:gd name="connsiteY29" fmla="*/ 1665815 h 1917304"/>
                <a:gd name="connsiteX30" fmla="*/ 485367 w 1937271"/>
                <a:gd name="connsiteY30" fmla="*/ 1711082 h 1917304"/>
                <a:gd name="connsiteX31" fmla="*/ 434064 w 1937271"/>
                <a:gd name="connsiteY31" fmla="*/ 1726171 h 1917304"/>
                <a:gd name="connsiteX32" fmla="*/ 382761 w 1937271"/>
                <a:gd name="connsiteY32" fmla="*/ 1732207 h 1917304"/>
                <a:gd name="connsiteX33" fmla="*/ 313350 w 1937271"/>
                <a:gd name="connsiteY33" fmla="*/ 1762386 h 1917304"/>
                <a:gd name="connsiteX34" fmla="*/ 216780 w 1937271"/>
                <a:gd name="connsiteY34" fmla="*/ 1765403 h 1917304"/>
                <a:gd name="connsiteX35" fmla="*/ 123228 w 1937271"/>
                <a:gd name="connsiteY35" fmla="*/ 1783510 h 1917304"/>
                <a:gd name="connsiteX36" fmla="*/ 14586 w 1937271"/>
                <a:gd name="connsiteY36" fmla="*/ 1795581 h 1917304"/>
                <a:gd name="connsiteX37" fmla="*/ 35711 w 1937271"/>
                <a:gd name="connsiteY37" fmla="*/ 1819724 h 1917304"/>
                <a:gd name="connsiteX38" fmla="*/ 119480 w 1937271"/>
                <a:gd name="connsiteY38" fmla="*/ 1871267 h 1917304"/>
                <a:gd name="connsiteX39" fmla="*/ 186155 w 1937271"/>
                <a:gd name="connsiteY39" fmla="*/ 1902223 h 1917304"/>
                <a:gd name="connsiteX40" fmla="*/ 367130 w 1937271"/>
                <a:gd name="connsiteY40" fmla="*/ 1906985 h 1917304"/>
                <a:gd name="connsiteX41" fmla="*/ 550487 w 1937271"/>
                <a:gd name="connsiteY41" fmla="*/ 1840311 h 1917304"/>
                <a:gd name="connsiteX42" fmla="*/ 724318 w 1937271"/>
                <a:gd name="connsiteY42" fmla="*/ 1778398 h 1917304"/>
                <a:gd name="connsiteX43" fmla="*/ 786230 w 1937271"/>
                <a:gd name="connsiteY43" fmla="*/ 1668860 h 1917304"/>
                <a:gd name="connsiteX44" fmla="*/ 1095791 w 1937271"/>
                <a:gd name="connsiteY44" fmla="*/ 1504552 h 1917304"/>
                <a:gd name="connsiteX45" fmla="*/ 1513910 w 1937271"/>
                <a:gd name="connsiteY45" fmla="*/ 1418267 h 1917304"/>
                <a:gd name="connsiteX46" fmla="*/ 1715616 w 1937271"/>
                <a:gd name="connsiteY46" fmla="*/ 1140361 h 1917304"/>
                <a:gd name="connsiteX0" fmla="*/ 1715616 w 1937271"/>
                <a:gd name="connsiteY0" fmla="*/ 1155839 h 1932782"/>
                <a:gd name="connsiteX1" fmla="*/ 1859984 w 1937271"/>
                <a:gd name="connsiteY1" fmla="*/ 1126016 h 1932782"/>
                <a:gd name="connsiteX2" fmla="*/ 1657768 w 1937271"/>
                <a:gd name="connsiteY2" fmla="*/ 660401 h 1932782"/>
                <a:gd name="connsiteX3" fmla="*/ 1576805 w 1937271"/>
                <a:gd name="connsiteY3" fmla="*/ 24606 h 1932782"/>
                <a:gd name="connsiteX4" fmla="*/ 1412499 w 1937271"/>
                <a:gd name="connsiteY4" fmla="*/ 522287 h 1932782"/>
                <a:gd name="connsiteX5" fmla="*/ 1364874 w 1937271"/>
                <a:gd name="connsiteY5" fmla="*/ 605631 h 1932782"/>
                <a:gd name="connsiteX6" fmla="*/ 1357730 w 1937271"/>
                <a:gd name="connsiteY6" fmla="*/ 662781 h 1932782"/>
                <a:gd name="connsiteX7" fmla="*/ 1312487 w 1937271"/>
                <a:gd name="connsiteY7" fmla="*/ 738982 h 1932782"/>
                <a:gd name="connsiteX8" fmla="*/ 1305343 w 1937271"/>
                <a:gd name="connsiteY8" fmla="*/ 781845 h 1932782"/>
                <a:gd name="connsiteX9" fmla="*/ 1288674 w 1937271"/>
                <a:gd name="connsiteY9" fmla="*/ 798513 h 1932782"/>
                <a:gd name="connsiteX10" fmla="*/ 1288674 w 1937271"/>
                <a:gd name="connsiteY10" fmla="*/ 831851 h 1932782"/>
                <a:gd name="connsiteX11" fmla="*/ 1263799 w 1937271"/>
                <a:gd name="connsiteY11" fmla="*/ 865845 h 1932782"/>
                <a:gd name="connsiteX12" fmla="*/ 1248193 w 1937271"/>
                <a:gd name="connsiteY12" fmla="*/ 879476 h 1932782"/>
                <a:gd name="connsiteX13" fmla="*/ 1231524 w 1937271"/>
                <a:gd name="connsiteY13" fmla="*/ 893763 h 1932782"/>
                <a:gd name="connsiteX14" fmla="*/ 1195805 w 1937271"/>
                <a:gd name="connsiteY14" fmla="*/ 919957 h 1932782"/>
                <a:gd name="connsiteX15" fmla="*/ 1131180 w 1937271"/>
                <a:gd name="connsiteY15" fmla="*/ 984177 h 1932782"/>
                <a:gd name="connsiteX16" fmla="*/ 1129130 w 1937271"/>
                <a:gd name="connsiteY16" fmla="*/ 1029495 h 1932782"/>
                <a:gd name="connsiteX17" fmla="*/ 1113404 w 1937271"/>
                <a:gd name="connsiteY17" fmla="*/ 1054695 h 1932782"/>
                <a:gd name="connsiteX18" fmla="*/ 1070494 w 1937271"/>
                <a:gd name="connsiteY18" fmla="*/ 1086782 h 1932782"/>
                <a:gd name="connsiteX19" fmla="*/ 1043405 w 1937271"/>
                <a:gd name="connsiteY19" fmla="*/ 1103313 h 1932782"/>
                <a:gd name="connsiteX20" fmla="*/ 1000543 w 1937271"/>
                <a:gd name="connsiteY20" fmla="*/ 1141413 h 1932782"/>
                <a:gd name="connsiteX21" fmla="*/ 913897 w 1937271"/>
                <a:gd name="connsiteY21" fmla="*/ 1231638 h 1932782"/>
                <a:gd name="connsiteX22" fmla="*/ 950111 w 1937271"/>
                <a:gd name="connsiteY22" fmla="*/ 1228621 h 1932782"/>
                <a:gd name="connsiteX23" fmla="*/ 959165 w 1937271"/>
                <a:gd name="connsiteY23" fmla="*/ 1246727 h 1932782"/>
                <a:gd name="connsiteX24" fmla="*/ 877683 w 1937271"/>
                <a:gd name="connsiteY24" fmla="*/ 1334243 h 1932782"/>
                <a:gd name="connsiteX25" fmla="*/ 850051 w 1937271"/>
                <a:gd name="connsiteY25" fmla="*/ 1379511 h 1932782"/>
                <a:gd name="connsiteX26" fmla="*/ 781113 w 1937271"/>
                <a:gd name="connsiteY26" fmla="*/ 1418742 h 1932782"/>
                <a:gd name="connsiteX27" fmla="*/ 681525 w 1937271"/>
                <a:gd name="connsiteY27" fmla="*/ 1485134 h 1932782"/>
                <a:gd name="connsiteX28" fmla="*/ 619543 w 1937271"/>
                <a:gd name="connsiteY28" fmla="*/ 1574801 h 1932782"/>
                <a:gd name="connsiteX29" fmla="*/ 609097 w 1937271"/>
                <a:gd name="connsiteY29" fmla="*/ 1607356 h 1932782"/>
                <a:gd name="connsiteX30" fmla="*/ 524598 w 1937271"/>
                <a:gd name="connsiteY30" fmla="*/ 1681293 h 1932782"/>
                <a:gd name="connsiteX31" fmla="*/ 485367 w 1937271"/>
                <a:gd name="connsiteY31" fmla="*/ 1726560 h 1932782"/>
                <a:gd name="connsiteX32" fmla="*/ 434064 w 1937271"/>
                <a:gd name="connsiteY32" fmla="*/ 1741649 h 1932782"/>
                <a:gd name="connsiteX33" fmla="*/ 382761 w 1937271"/>
                <a:gd name="connsiteY33" fmla="*/ 1747685 h 1932782"/>
                <a:gd name="connsiteX34" fmla="*/ 313350 w 1937271"/>
                <a:gd name="connsiteY34" fmla="*/ 1777864 h 1932782"/>
                <a:gd name="connsiteX35" fmla="*/ 216780 w 1937271"/>
                <a:gd name="connsiteY35" fmla="*/ 1780881 h 1932782"/>
                <a:gd name="connsiteX36" fmla="*/ 123228 w 1937271"/>
                <a:gd name="connsiteY36" fmla="*/ 1798988 h 1932782"/>
                <a:gd name="connsiteX37" fmla="*/ 14586 w 1937271"/>
                <a:gd name="connsiteY37" fmla="*/ 1811059 h 1932782"/>
                <a:gd name="connsiteX38" fmla="*/ 35711 w 1937271"/>
                <a:gd name="connsiteY38" fmla="*/ 1835202 h 1932782"/>
                <a:gd name="connsiteX39" fmla="*/ 119480 w 1937271"/>
                <a:gd name="connsiteY39" fmla="*/ 1886745 h 1932782"/>
                <a:gd name="connsiteX40" fmla="*/ 186155 w 1937271"/>
                <a:gd name="connsiteY40" fmla="*/ 1917701 h 1932782"/>
                <a:gd name="connsiteX41" fmla="*/ 367130 w 1937271"/>
                <a:gd name="connsiteY41" fmla="*/ 1922463 h 1932782"/>
                <a:gd name="connsiteX42" fmla="*/ 550487 w 1937271"/>
                <a:gd name="connsiteY42" fmla="*/ 1855789 h 1932782"/>
                <a:gd name="connsiteX43" fmla="*/ 724318 w 1937271"/>
                <a:gd name="connsiteY43" fmla="*/ 1793876 h 1932782"/>
                <a:gd name="connsiteX44" fmla="*/ 786230 w 1937271"/>
                <a:gd name="connsiteY44" fmla="*/ 1684338 h 1932782"/>
                <a:gd name="connsiteX45" fmla="*/ 1095791 w 1937271"/>
                <a:gd name="connsiteY45" fmla="*/ 1520030 h 1932782"/>
                <a:gd name="connsiteX46" fmla="*/ 1513910 w 1937271"/>
                <a:gd name="connsiteY46" fmla="*/ 1433745 h 1932782"/>
                <a:gd name="connsiteX47" fmla="*/ 1715616 w 1937271"/>
                <a:gd name="connsiteY47" fmla="*/ 1155839 h 1932782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12499 w 1937271"/>
                <a:gd name="connsiteY5" fmla="*/ 558800 h 1969295"/>
                <a:gd name="connsiteX6" fmla="*/ 1364874 w 1937271"/>
                <a:gd name="connsiteY6" fmla="*/ 642144 h 1969295"/>
                <a:gd name="connsiteX7" fmla="*/ 1357730 w 1937271"/>
                <a:gd name="connsiteY7" fmla="*/ 699294 h 1969295"/>
                <a:gd name="connsiteX8" fmla="*/ 1312487 w 1937271"/>
                <a:gd name="connsiteY8" fmla="*/ 775495 h 1969295"/>
                <a:gd name="connsiteX9" fmla="*/ 1305343 w 1937271"/>
                <a:gd name="connsiteY9" fmla="*/ 818358 h 1969295"/>
                <a:gd name="connsiteX10" fmla="*/ 1288674 w 1937271"/>
                <a:gd name="connsiteY10" fmla="*/ 835026 h 1969295"/>
                <a:gd name="connsiteX11" fmla="*/ 1288674 w 1937271"/>
                <a:gd name="connsiteY11" fmla="*/ 868364 h 1969295"/>
                <a:gd name="connsiteX12" fmla="*/ 1263799 w 1937271"/>
                <a:gd name="connsiteY12" fmla="*/ 902358 h 1969295"/>
                <a:gd name="connsiteX13" fmla="*/ 1248193 w 1937271"/>
                <a:gd name="connsiteY13" fmla="*/ 915989 h 1969295"/>
                <a:gd name="connsiteX14" fmla="*/ 1231524 w 1937271"/>
                <a:gd name="connsiteY14" fmla="*/ 930276 h 1969295"/>
                <a:gd name="connsiteX15" fmla="*/ 1195805 w 1937271"/>
                <a:gd name="connsiteY15" fmla="*/ 956470 h 1969295"/>
                <a:gd name="connsiteX16" fmla="*/ 1131180 w 1937271"/>
                <a:gd name="connsiteY16" fmla="*/ 1020690 h 1969295"/>
                <a:gd name="connsiteX17" fmla="*/ 1129130 w 1937271"/>
                <a:gd name="connsiteY17" fmla="*/ 1066008 h 1969295"/>
                <a:gd name="connsiteX18" fmla="*/ 1113404 w 1937271"/>
                <a:gd name="connsiteY18" fmla="*/ 1091208 h 1969295"/>
                <a:gd name="connsiteX19" fmla="*/ 1070494 w 1937271"/>
                <a:gd name="connsiteY19" fmla="*/ 1123295 h 1969295"/>
                <a:gd name="connsiteX20" fmla="*/ 1043405 w 1937271"/>
                <a:gd name="connsiteY20" fmla="*/ 1139826 h 1969295"/>
                <a:gd name="connsiteX21" fmla="*/ 1000543 w 1937271"/>
                <a:gd name="connsiteY21" fmla="*/ 1177926 h 1969295"/>
                <a:gd name="connsiteX22" fmla="*/ 913897 w 1937271"/>
                <a:gd name="connsiteY22" fmla="*/ 1268151 h 1969295"/>
                <a:gd name="connsiteX23" fmla="*/ 950111 w 1937271"/>
                <a:gd name="connsiteY23" fmla="*/ 1265134 h 1969295"/>
                <a:gd name="connsiteX24" fmla="*/ 959165 w 1937271"/>
                <a:gd name="connsiteY24" fmla="*/ 1283240 h 1969295"/>
                <a:gd name="connsiteX25" fmla="*/ 877683 w 1937271"/>
                <a:gd name="connsiteY25" fmla="*/ 1370756 h 1969295"/>
                <a:gd name="connsiteX26" fmla="*/ 850051 w 1937271"/>
                <a:gd name="connsiteY26" fmla="*/ 1416024 h 1969295"/>
                <a:gd name="connsiteX27" fmla="*/ 781113 w 1937271"/>
                <a:gd name="connsiteY27" fmla="*/ 1455255 h 1969295"/>
                <a:gd name="connsiteX28" fmla="*/ 681525 w 1937271"/>
                <a:gd name="connsiteY28" fmla="*/ 1521647 h 1969295"/>
                <a:gd name="connsiteX29" fmla="*/ 619543 w 1937271"/>
                <a:gd name="connsiteY29" fmla="*/ 1611314 h 1969295"/>
                <a:gd name="connsiteX30" fmla="*/ 609097 w 1937271"/>
                <a:gd name="connsiteY30" fmla="*/ 1643869 h 1969295"/>
                <a:gd name="connsiteX31" fmla="*/ 524598 w 1937271"/>
                <a:gd name="connsiteY31" fmla="*/ 1717806 h 1969295"/>
                <a:gd name="connsiteX32" fmla="*/ 485367 w 1937271"/>
                <a:gd name="connsiteY32" fmla="*/ 1763073 h 1969295"/>
                <a:gd name="connsiteX33" fmla="*/ 434064 w 1937271"/>
                <a:gd name="connsiteY33" fmla="*/ 1778162 h 1969295"/>
                <a:gd name="connsiteX34" fmla="*/ 382761 w 1937271"/>
                <a:gd name="connsiteY34" fmla="*/ 1784198 h 1969295"/>
                <a:gd name="connsiteX35" fmla="*/ 313350 w 1937271"/>
                <a:gd name="connsiteY35" fmla="*/ 1814377 h 1969295"/>
                <a:gd name="connsiteX36" fmla="*/ 216780 w 1937271"/>
                <a:gd name="connsiteY36" fmla="*/ 1817394 h 1969295"/>
                <a:gd name="connsiteX37" fmla="*/ 123228 w 1937271"/>
                <a:gd name="connsiteY37" fmla="*/ 1835501 h 1969295"/>
                <a:gd name="connsiteX38" fmla="*/ 14586 w 1937271"/>
                <a:gd name="connsiteY38" fmla="*/ 1847572 h 1969295"/>
                <a:gd name="connsiteX39" fmla="*/ 35711 w 1937271"/>
                <a:gd name="connsiteY39" fmla="*/ 1871715 h 1969295"/>
                <a:gd name="connsiteX40" fmla="*/ 119480 w 1937271"/>
                <a:gd name="connsiteY40" fmla="*/ 1923258 h 1969295"/>
                <a:gd name="connsiteX41" fmla="*/ 186155 w 1937271"/>
                <a:gd name="connsiteY41" fmla="*/ 1954214 h 1969295"/>
                <a:gd name="connsiteX42" fmla="*/ 367130 w 1937271"/>
                <a:gd name="connsiteY42" fmla="*/ 1958976 h 1969295"/>
                <a:gd name="connsiteX43" fmla="*/ 550487 w 1937271"/>
                <a:gd name="connsiteY43" fmla="*/ 1892302 h 1969295"/>
                <a:gd name="connsiteX44" fmla="*/ 724318 w 1937271"/>
                <a:gd name="connsiteY44" fmla="*/ 1830389 h 1969295"/>
                <a:gd name="connsiteX45" fmla="*/ 786230 w 1937271"/>
                <a:gd name="connsiteY45" fmla="*/ 1720851 h 1969295"/>
                <a:gd name="connsiteX46" fmla="*/ 1095791 w 1937271"/>
                <a:gd name="connsiteY46" fmla="*/ 1556543 h 1969295"/>
                <a:gd name="connsiteX47" fmla="*/ 1513910 w 1937271"/>
                <a:gd name="connsiteY47" fmla="*/ 1470258 h 1969295"/>
                <a:gd name="connsiteX48" fmla="*/ 1715616 w 1937271"/>
                <a:gd name="connsiteY48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12499 w 1937271"/>
                <a:gd name="connsiteY6" fmla="*/ 558800 h 1969295"/>
                <a:gd name="connsiteX7" fmla="*/ 1364874 w 1937271"/>
                <a:gd name="connsiteY7" fmla="*/ 642144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93449 w 1937271"/>
                <a:gd name="connsiteY8" fmla="*/ 64928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690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36312 w 1937271"/>
                <a:gd name="connsiteY6" fmla="*/ 458789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72030 w 1937271"/>
                <a:gd name="connsiteY5" fmla="*/ 389733 h 1969295"/>
                <a:gd name="connsiteX6" fmla="*/ 1448218 w 1937271"/>
                <a:gd name="connsiteY6" fmla="*/ 413545 h 1969295"/>
                <a:gd name="connsiteX7" fmla="*/ 1436312 w 1937271"/>
                <a:gd name="connsiteY7" fmla="*/ 458789 h 1969295"/>
                <a:gd name="connsiteX8" fmla="*/ 1426787 w 1937271"/>
                <a:gd name="connsiteY8" fmla="*/ 506414 h 1969295"/>
                <a:gd name="connsiteX9" fmla="*/ 1412499 w 1937271"/>
                <a:gd name="connsiteY9" fmla="*/ 558800 h 1969295"/>
                <a:gd name="connsiteX10" fmla="*/ 1364874 w 1937271"/>
                <a:gd name="connsiteY10" fmla="*/ 646908 h 1969295"/>
                <a:gd name="connsiteX11" fmla="*/ 1357730 w 1937271"/>
                <a:gd name="connsiteY11" fmla="*/ 699294 h 1969295"/>
                <a:gd name="connsiteX12" fmla="*/ 1312487 w 1937271"/>
                <a:gd name="connsiteY12" fmla="*/ 775495 h 1969295"/>
                <a:gd name="connsiteX13" fmla="*/ 1305343 w 1937271"/>
                <a:gd name="connsiteY13" fmla="*/ 818358 h 1969295"/>
                <a:gd name="connsiteX14" fmla="*/ 1288674 w 1937271"/>
                <a:gd name="connsiteY14" fmla="*/ 835026 h 1969295"/>
                <a:gd name="connsiteX15" fmla="*/ 1288674 w 1937271"/>
                <a:gd name="connsiteY15" fmla="*/ 868364 h 1969295"/>
                <a:gd name="connsiteX16" fmla="*/ 1263799 w 1937271"/>
                <a:gd name="connsiteY16" fmla="*/ 902358 h 1969295"/>
                <a:gd name="connsiteX17" fmla="*/ 1248193 w 1937271"/>
                <a:gd name="connsiteY17" fmla="*/ 915989 h 1969295"/>
                <a:gd name="connsiteX18" fmla="*/ 1231524 w 1937271"/>
                <a:gd name="connsiteY18" fmla="*/ 930276 h 1969295"/>
                <a:gd name="connsiteX19" fmla="*/ 1195805 w 1937271"/>
                <a:gd name="connsiteY19" fmla="*/ 956470 h 1969295"/>
                <a:gd name="connsiteX20" fmla="*/ 1131180 w 1937271"/>
                <a:gd name="connsiteY20" fmla="*/ 1020690 h 1969295"/>
                <a:gd name="connsiteX21" fmla="*/ 1129130 w 1937271"/>
                <a:gd name="connsiteY21" fmla="*/ 1066008 h 1969295"/>
                <a:gd name="connsiteX22" fmla="*/ 1113404 w 1937271"/>
                <a:gd name="connsiteY22" fmla="*/ 1091208 h 1969295"/>
                <a:gd name="connsiteX23" fmla="*/ 1070494 w 1937271"/>
                <a:gd name="connsiteY23" fmla="*/ 1123295 h 1969295"/>
                <a:gd name="connsiteX24" fmla="*/ 1043405 w 1937271"/>
                <a:gd name="connsiteY24" fmla="*/ 1139826 h 1969295"/>
                <a:gd name="connsiteX25" fmla="*/ 1000543 w 1937271"/>
                <a:gd name="connsiteY25" fmla="*/ 1177926 h 1969295"/>
                <a:gd name="connsiteX26" fmla="*/ 913897 w 1937271"/>
                <a:gd name="connsiteY26" fmla="*/ 1268151 h 1969295"/>
                <a:gd name="connsiteX27" fmla="*/ 950111 w 1937271"/>
                <a:gd name="connsiteY27" fmla="*/ 1265134 h 1969295"/>
                <a:gd name="connsiteX28" fmla="*/ 959165 w 1937271"/>
                <a:gd name="connsiteY28" fmla="*/ 1283240 h 1969295"/>
                <a:gd name="connsiteX29" fmla="*/ 877683 w 1937271"/>
                <a:gd name="connsiteY29" fmla="*/ 1370756 h 1969295"/>
                <a:gd name="connsiteX30" fmla="*/ 850051 w 1937271"/>
                <a:gd name="connsiteY30" fmla="*/ 1416024 h 1969295"/>
                <a:gd name="connsiteX31" fmla="*/ 781113 w 1937271"/>
                <a:gd name="connsiteY31" fmla="*/ 1455255 h 1969295"/>
                <a:gd name="connsiteX32" fmla="*/ 681525 w 1937271"/>
                <a:gd name="connsiteY32" fmla="*/ 1521647 h 1969295"/>
                <a:gd name="connsiteX33" fmla="*/ 619543 w 1937271"/>
                <a:gd name="connsiteY33" fmla="*/ 1611314 h 1969295"/>
                <a:gd name="connsiteX34" fmla="*/ 609097 w 1937271"/>
                <a:gd name="connsiteY34" fmla="*/ 1643869 h 1969295"/>
                <a:gd name="connsiteX35" fmla="*/ 524598 w 1937271"/>
                <a:gd name="connsiteY35" fmla="*/ 1717806 h 1969295"/>
                <a:gd name="connsiteX36" fmla="*/ 485367 w 1937271"/>
                <a:gd name="connsiteY36" fmla="*/ 1763073 h 1969295"/>
                <a:gd name="connsiteX37" fmla="*/ 434064 w 1937271"/>
                <a:gd name="connsiteY37" fmla="*/ 1778162 h 1969295"/>
                <a:gd name="connsiteX38" fmla="*/ 382761 w 1937271"/>
                <a:gd name="connsiteY38" fmla="*/ 1784198 h 1969295"/>
                <a:gd name="connsiteX39" fmla="*/ 313350 w 1937271"/>
                <a:gd name="connsiteY39" fmla="*/ 1814377 h 1969295"/>
                <a:gd name="connsiteX40" fmla="*/ 216780 w 1937271"/>
                <a:gd name="connsiteY40" fmla="*/ 1817394 h 1969295"/>
                <a:gd name="connsiteX41" fmla="*/ 123228 w 1937271"/>
                <a:gd name="connsiteY41" fmla="*/ 1835501 h 1969295"/>
                <a:gd name="connsiteX42" fmla="*/ 14586 w 1937271"/>
                <a:gd name="connsiteY42" fmla="*/ 1847572 h 1969295"/>
                <a:gd name="connsiteX43" fmla="*/ 35711 w 1937271"/>
                <a:gd name="connsiteY43" fmla="*/ 1871715 h 1969295"/>
                <a:gd name="connsiteX44" fmla="*/ 119480 w 1937271"/>
                <a:gd name="connsiteY44" fmla="*/ 1923258 h 1969295"/>
                <a:gd name="connsiteX45" fmla="*/ 186155 w 1937271"/>
                <a:gd name="connsiteY45" fmla="*/ 1954214 h 1969295"/>
                <a:gd name="connsiteX46" fmla="*/ 367130 w 1937271"/>
                <a:gd name="connsiteY46" fmla="*/ 1958976 h 1969295"/>
                <a:gd name="connsiteX47" fmla="*/ 550487 w 1937271"/>
                <a:gd name="connsiteY47" fmla="*/ 1892302 h 1969295"/>
                <a:gd name="connsiteX48" fmla="*/ 724318 w 1937271"/>
                <a:gd name="connsiteY48" fmla="*/ 1830389 h 1969295"/>
                <a:gd name="connsiteX49" fmla="*/ 786230 w 1937271"/>
                <a:gd name="connsiteY49" fmla="*/ 1720851 h 1969295"/>
                <a:gd name="connsiteX50" fmla="*/ 1095791 w 1937271"/>
                <a:gd name="connsiteY50" fmla="*/ 1556543 h 1969295"/>
                <a:gd name="connsiteX51" fmla="*/ 1513910 w 1937271"/>
                <a:gd name="connsiteY51" fmla="*/ 1470258 h 1969295"/>
                <a:gd name="connsiteX52" fmla="*/ 1715616 w 1937271"/>
                <a:gd name="connsiteY52" fmla="*/ 1192352 h 1969295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1080 w 1937271"/>
                <a:gd name="connsiteY5" fmla="*/ 367902 h 1971278"/>
                <a:gd name="connsiteX6" fmla="*/ 1472030 w 1937271"/>
                <a:gd name="connsiteY6" fmla="*/ 391716 h 1971278"/>
                <a:gd name="connsiteX7" fmla="*/ 1448218 w 1937271"/>
                <a:gd name="connsiteY7" fmla="*/ 415528 h 1971278"/>
                <a:gd name="connsiteX8" fmla="*/ 1436312 w 1937271"/>
                <a:gd name="connsiteY8" fmla="*/ 460772 h 1971278"/>
                <a:gd name="connsiteX9" fmla="*/ 1426787 w 1937271"/>
                <a:gd name="connsiteY9" fmla="*/ 508397 h 1971278"/>
                <a:gd name="connsiteX10" fmla="*/ 1412499 w 1937271"/>
                <a:gd name="connsiteY10" fmla="*/ 560783 h 1971278"/>
                <a:gd name="connsiteX11" fmla="*/ 1364874 w 1937271"/>
                <a:gd name="connsiteY11" fmla="*/ 648891 h 1971278"/>
                <a:gd name="connsiteX12" fmla="*/ 1357730 w 1937271"/>
                <a:gd name="connsiteY12" fmla="*/ 701277 h 1971278"/>
                <a:gd name="connsiteX13" fmla="*/ 1312487 w 1937271"/>
                <a:gd name="connsiteY13" fmla="*/ 777478 h 1971278"/>
                <a:gd name="connsiteX14" fmla="*/ 1305343 w 1937271"/>
                <a:gd name="connsiteY14" fmla="*/ 820341 h 1971278"/>
                <a:gd name="connsiteX15" fmla="*/ 1288674 w 1937271"/>
                <a:gd name="connsiteY15" fmla="*/ 837009 h 1971278"/>
                <a:gd name="connsiteX16" fmla="*/ 1288674 w 1937271"/>
                <a:gd name="connsiteY16" fmla="*/ 870347 h 1971278"/>
                <a:gd name="connsiteX17" fmla="*/ 1263799 w 1937271"/>
                <a:gd name="connsiteY17" fmla="*/ 904341 h 1971278"/>
                <a:gd name="connsiteX18" fmla="*/ 1248193 w 1937271"/>
                <a:gd name="connsiteY18" fmla="*/ 917972 h 1971278"/>
                <a:gd name="connsiteX19" fmla="*/ 1231524 w 1937271"/>
                <a:gd name="connsiteY19" fmla="*/ 932259 h 1971278"/>
                <a:gd name="connsiteX20" fmla="*/ 1195805 w 1937271"/>
                <a:gd name="connsiteY20" fmla="*/ 958453 h 1971278"/>
                <a:gd name="connsiteX21" fmla="*/ 1131180 w 1937271"/>
                <a:gd name="connsiteY21" fmla="*/ 1022673 h 1971278"/>
                <a:gd name="connsiteX22" fmla="*/ 1129130 w 1937271"/>
                <a:gd name="connsiteY22" fmla="*/ 1067991 h 1971278"/>
                <a:gd name="connsiteX23" fmla="*/ 1113404 w 1937271"/>
                <a:gd name="connsiteY23" fmla="*/ 1093191 h 1971278"/>
                <a:gd name="connsiteX24" fmla="*/ 1070494 w 1937271"/>
                <a:gd name="connsiteY24" fmla="*/ 1125278 h 1971278"/>
                <a:gd name="connsiteX25" fmla="*/ 1043405 w 1937271"/>
                <a:gd name="connsiteY25" fmla="*/ 1141809 h 1971278"/>
                <a:gd name="connsiteX26" fmla="*/ 1000543 w 1937271"/>
                <a:gd name="connsiteY26" fmla="*/ 1179909 h 1971278"/>
                <a:gd name="connsiteX27" fmla="*/ 913897 w 1937271"/>
                <a:gd name="connsiteY27" fmla="*/ 1270134 h 1971278"/>
                <a:gd name="connsiteX28" fmla="*/ 950111 w 1937271"/>
                <a:gd name="connsiteY28" fmla="*/ 1267117 h 1971278"/>
                <a:gd name="connsiteX29" fmla="*/ 959165 w 1937271"/>
                <a:gd name="connsiteY29" fmla="*/ 1285223 h 1971278"/>
                <a:gd name="connsiteX30" fmla="*/ 877683 w 1937271"/>
                <a:gd name="connsiteY30" fmla="*/ 1372739 h 1971278"/>
                <a:gd name="connsiteX31" fmla="*/ 850051 w 1937271"/>
                <a:gd name="connsiteY31" fmla="*/ 1418007 h 1971278"/>
                <a:gd name="connsiteX32" fmla="*/ 781113 w 1937271"/>
                <a:gd name="connsiteY32" fmla="*/ 1457238 h 1971278"/>
                <a:gd name="connsiteX33" fmla="*/ 681525 w 1937271"/>
                <a:gd name="connsiteY33" fmla="*/ 1523630 h 1971278"/>
                <a:gd name="connsiteX34" fmla="*/ 619543 w 1937271"/>
                <a:gd name="connsiteY34" fmla="*/ 1613297 h 1971278"/>
                <a:gd name="connsiteX35" fmla="*/ 609097 w 1937271"/>
                <a:gd name="connsiteY35" fmla="*/ 1645852 h 1971278"/>
                <a:gd name="connsiteX36" fmla="*/ 524598 w 1937271"/>
                <a:gd name="connsiteY36" fmla="*/ 1719789 h 1971278"/>
                <a:gd name="connsiteX37" fmla="*/ 485367 w 1937271"/>
                <a:gd name="connsiteY37" fmla="*/ 1765056 h 1971278"/>
                <a:gd name="connsiteX38" fmla="*/ 434064 w 1937271"/>
                <a:gd name="connsiteY38" fmla="*/ 1780145 h 1971278"/>
                <a:gd name="connsiteX39" fmla="*/ 382761 w 1937271"/>
                <a:gd name="connsiteY39" fmla="*/ 1786181 h 1971278"/>
                <a:gd name="connsiteX40" fmla="*/ 313350 w 1937271"/>
                <a:gd name="connsiteY40" fmla="*/ 1816360 h 1971278"/>
                <a:gd name="connsiteX41" fmla="*/ 216780 w 1937271"/>
                <a:gd name="connsiteY41" fmla="*/ 1819377 h 1971278"/>
                <a:gd name="connsiteX42" fmla="*/ 123228 w 1937271"/>
                <a:gd name="connsiteY42" fmla="*/ 1837484 h 1971278"/>
                <a:gd name="connsiteX43" fmla="*/ 14586 w 1937271"/>
                <a:gd name="connsiteY43" fmla="*/ 1849555 h 1971278"/>
                <a:gd name="connsiteX44" fmla="*/ 35711 w 1937271"/>
                <a:gd name="connsiteY44" fmla="*/ 1873698 h 1971278"/>
                <a:gd name="connsiteX45" fmla="*/ 119480 w 1937271"/>
                <a:gd name="connsiteY45" fmla="*/ 1925241 h 1971278"/>
                <a:gd name="connsiteX46" fmla="*/ 186155 w 1937271"/>
                <a:gd name="connsiteY46" fmla="*/ 1956197 h 1971278"/>
                <a:gd name="connsiteX47" fmla="*/ 367130 w 1937271"/>
                <a:gd name="connsiteY47" fmla="*/ 1960959 h 1971278"/>
                <a:gd name="connsiteX48" fmla="*/ 550487 w 1937271"/>
                <a:gd name="connsiteY48" fmla="*/ 1894285 h 1971278"/>
                <a:gd name="connsiteX49" fmla="*/ 724318 w 1937271"/>
                <a:gd name="connsiteY49" fmla="*/ 1832372 h 1971278"/>
                <a:gd name="connsiteX50" fmla="*/ 786230 w 1937271"/>
                <a:gd name="connsiteY50" fmla="*/ 1722834 h 1971278"/>
                <a:gd name="connsiteX51" fmla="*/ 1095791 w 1937271"/>
                <a:gd name="connsiteY51" fmla="*/ 1558526 h 1971278"/>
                <a:gd name="connsiteX52" fmla="*/ 1513910 w 1937271"/>
                <a:gd name="connsiteY52" fmla="*/ 1472241 h 1971278"/>
                <a:gd name="connsiteX53" fmla="*/ 1715616 w 1937271"/>
                <a:gd name="connsiteY53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491080 w 1937271"/>
                <a:gd name="connsiteY6" fmla="*/ 367902 h 1971278"/>
                <a:gd name="connsiteX7" fmla="*/ 1472030 w 1937271"/>
                <a:gd name="connsiteY7" fmla="*/ 391716 h 1971278"/>
                <a:gd name="connsiteX8" fmla="*/ 1448218 w 1937271"/>
                <a:gd name="connsiteY8" fmla="*/ 415528 h 1971278"/>
                <a:gd name="connsiteX9" fmla="*/ 1436312 w 1937271"/>
                <a:gd name="connsiteY9" fmla="*/ 460772 h 1971278"/>
                <a:gd name="connsiteX10" fmla="*/ 1426787 w 1937271"/>
                <a:gd name="connsiteY10" fmla="*/ 508397 h 1971278"/>
                <a:gd name="connsiteX11" fmla="*/ 1412499 w 1937271"/>
                <a:gd name="connsiteY11" fmla="*/ 560783 h 1971278"/>
                <a:gd name="connsiteX12" fmla="*/ 1364874 w 1937271"/>
                <a:gd name="connsiteY12" fmla="*/ 648891 h 1971278"/>
                <a:gd name="connsiteX13" fmla="*/ 1357730 w 1937271"/>
                <a:gd name="connsiteY13" fmla="*/ 701277 h 1971278"/>
                <a:gd name="connsiteX14" fmla="*/ 1312487 w 1937271"/>
                <a:gd name="connsiteY14" fmla="*/ 777478 h 1971278"/>
                <a:gd name="connsiteX15" fmla="*/ 1305343 w 1937271"/>
                <a:gd name="connsiteY15" fmla="*/ 820341 h 1971278"/>
                <a:gd name="connsiteX16" fmla="*/ 1288674 w 1937271"/>
                <a:gd name="connsiteY16" fmla="*/ 837009 h 1971278"/>
                <a:gd name="connsiteX17" fmla="*/ 1288674 w 1937271"/>
                <a:gd name="connsiteY17" fmla="*/ 870347 h 1971278"/>
                <a:gd name="connsiteX18" fmla="*/ 1263799 w 1937271"/>
                <a:gd name="connsiteY18" fmla="*/ 904341 h 1971278"/>
                <a:gd name="connsiteX19" fmla="*/ 1248193 w 1937271"/>
                <a:gd name="connsiteY19" fmla="*/ 917972 h 1971278"/>
                <a:gd name="connsiteX20" fmla="*/ 1231524 w 1937271"/>
                <a:gd name="connsiteY20" fmla="*/ 932259 h 1971278"/>
                <a:gd name="connsiteX21" fmla="*/ 1195805 w 1937271"/>
                <a:gd name="connsiteY21" fmla="*/ 958453 h 1971278"/>
                <a:gd name="connsiteX22" fmla="*/ 1131180 w 1937271"/>
                <a:gd name="connsiteY22" fmla="*/ 1022673 h 1971278"/>
                <a:gd name="connsiteX23" fmla="*/ 1129130 w 1937271"/>
                <a:gd name="connsiteY23" fmla="*/ 1067991 h 1971278"/>
                <a:gd name="connsiteX24" fmla="*/ 1113404 w 1937271"/>
                <a:gd name="connsiteY24" fmla="*/ 1093191 h 1971278"/>
                <a:gd name="connsiteX25" fmla="*/ 1070494 w 1937271"/>
                <a:gd name="connsiteY25" fmla="*/ 1125278 h 1971278"/>
                <a:gd name="connsiteX26" fmla="*/ 1043405 w 1937271"/>
                <a:gd name="connsiteY26" fmla="*/ 1141809 h 1971278"/>
                <a:gd name="connsiteX27" fmla="*/ 1000543 w 1937271"/>
                <a:gd name="connsiteY27" fmla="*/ 1179909 h 1971278"/>
                <a:gd name="connsiteX28" fmla="*/ 913897 w 1937271"/>
                <a:gd name="connsiteY28" fmla="*/ 1270134 h 1971278"/>
                <a:gd name="connsiteX29" fmla="*/ 950111 w 1937271"/>
                <a:gd name="connsiteY29" fmla="*/ 1267117 h 1971278"/>
                <a:gd name="connsiteX30" fmla="*/ 959165 w 1937271"/>
                <a:gd name="connsiteY30" fmla="*/ 1285223 h 1971278"/>
                <a:gd name="connsiteX31" fmla="*/ 877683 w 1937271"/>
                <a:gd name="connsiteY31" fmla="*/ 1372739 h 1971278"/>
                <a:gd name="connsiteX32" fmla="*/ 850051 w 1937271"/>
                <a:gd name="connsiteY32" fmla="*/ 1418007 h 1971278"/>
                <a:gd name="connsiteX33" fmla="*/ 781113 w 1937271"/>
                <a:gd name="connsiteY33" fmla="*/ 1457238 h 1971278"/>
                <a:gd name="connsiteX34" fmla="*/ 681525 w 1937271"/>
                <a:gd name="connsiteY34" fmla="*/ 1523630 h 1971278"/>
                <a:gd name="connsiteX35" fmla="*/ 619543 w 1937271"/>
                <a:gd name="connsiteY35" fmla="*/ 1613297 h 1971278"/>
                <a:gd name="connsiteX36" fmla="*/ 609097 w 1937271"/>
                <a:gd name="connsiteY36" fmla="*/ 1645852 h 1971278"/>
                <a:gd name="connsiteX37" fmla="*/ 524598 w 1937271"/>
                <a:gd name="connsiteY37" fmla="*/ 1719789 h 1971278"/>
                <a:gd name="connsiteX38" fmla="*/ 485367 w 1937271"/>
                <a:gd name="connsiteY38" fmla="*/ 1765056 h 1971278"/>
                <a:gd name="connsiteX39" fmla="*/ 434064 w 1937271"/>
                <a:gd name="connsiteY39" fmla="*/ 1780145 h 1971278"/>
                <a:gd name="connsiteX40" fmla="*/ 382761 w 1937271"/>
                <a:gd name="connsiteY40" fmla="*/ 1786181 h 1971278"/>
                <a:gd name="connsiteX41" fmla="*/ 313350 w 1937271"/>
                <a:gd name="connsiteY41" fmla="*/ 1816360 h 1971278"/>
                <a:gd name="connsiteX42" fmla="*/ 216780 w 1937271"/>
                <a:gd name="connsiteY42" fmla="*/ 1819377 h 1971278"/>
                <a:gd name="connsiteX43" fmla="*/ 123228 w 1937271"/>
                <a:gd name="connsiteY43" fmla="*/ 1837484 h 1971278"/>
                <a:gd name="connsiteX44" fmla="*/ 14586 w 1937271"/>
                <a:gd name="connsiteY44" fmla="*/ 1849555 h 1971278"/>
                <a:gd name="connsiteX45" fmla="*/ 35711 w 1937271"/>
                <a:gd name="connsiteY45" fmla="*/ 1873698 h 1971278"/>
                <a:gd name="connsiteX46" fmla="*/ 119480 w 1937271"/>
                <a:gd name="connsiteY46" fmla="*/ 1925241 h 1971278"/>
                <a:gd name="connsiteX47" fmla="*/ 186155 w 1937271"/>
                <a:gd name="connsiteY47" fmla="*/ 1956197 h 1971278"/>
                <a:gd name="connsiteX48" fmla="*/ 367130 w 1937271"/>
                <a:gd name="connsiteY48" fmla="*/ 1960959 h 1971278"/>
                <a:gd name="connsiteX49" fmla="*/ 550487 w 1937271"/>
                <a:gd name="connsiteY49" fmla="*/ 1894285 h 1971278"/>
                <a:gd name="connsiteX50" fmla="*/ 724318 w 1937271"/>
                <a:gd name="connsiteY50" fmla="*/ 1832372 h 1971278"/>
                <a:gd name="connsiteX51" fmla="*/ 786230 w 1937271"/>
                <a:gd name="connsiteY51" fmla="*/ 1722834 h 1971278"/>
                <a:gd name="connsiteX52" fmla="*/ 1095791 w 1937271"/>
                <a:gd name="connsiteY52" fmla="*/ 1558526 h 1971278"/>
                <a:gd name="connsiteX53" fmla="*/ 1513910 w 1937271"/>
                <a:gd name="connsiteY53" fmla="*/ 1472241 h 1971278"/>
                <a:gd name="connsiteX54" fmla="*/ 1715616 w 1937271"/>
                <a:gd name="connsiteY54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502987 w 1937271"/>
                <a:gd name="connsiteY6" fmla="*/ 298847 h 1971278"/>
                <a:gd name="connsiteX7" fmla="*/ 1491080 w 1937271"/>
                <a:gd name="connsiteY7" fmla="*/ 367902 h 1971278"/>
                <a:gd name="connsiteX8" fmla="*/ 1472030 w 1937271"/>
                <a:gd name="connsiteY8" fmla="*/ 391716 h 1971278"/>
                <a:gd name="connsiteX9" fmla="*/ 1448218 w 1937271"/>
                <a:gd name="connsiteY9" fmla="*/ 415528 h 1971278"/>
                <a:gd name="connsiteX10" fmla="*/ 1436312 w 1937271"/>
                <a:gd name="connsiteY10" fmla="*/ 460772 h 1971278"/>
                <a:gd name="connsiteX11" fmla="*/ 1426787 w 1937271"/>
                <a:gd name="connsiteY11" fmla="*/ 508397 h 1971278"/>
                <a:gd name="connsiteX12" fmla="*/ 1412499 w 1937271"/>
                <a:gd name="connsiteY12" fmla="*/ 560783 h 1971278"/>
                <a:gd name="connsiteX13" fmla="*/ 1364874 w 1937271"/>
                <a:gd name="connsiteY13" fmla="*/ 648891 h 1971278"/>
                <a:gd name="connsiteX14" fmla="*/ 1357730 w 1937271"/>
                <a:gd name="connsiteY14" fmla="*/ 701277 h 1971278"/>
                <a:gd name="connsiteX15" fmla="*/ 1312487 w 1937271"/>
                <a:gd name="connsiteY15" fmla="*/ 777478 h 1971278"/>
                <a:gd name="connsiteX16" fmla="*/ 1305343 w 1937271"/>
                <a:gd name="connsiteY16" fmla="*/ 820341 h 1971278"/>
                <a:gd name="connsiteX17" fmla="*/ 1288674 w 1937271"/>
                <a:gd name="connsiteY17" fmla="*/ 837009 h 1971278"/>
                <a:gd name="connsiteX18" fmla="*/ 1288674 w 1937271"/>
                <a:gd name="connsiteY18" fmla="*/ 870347 h 1971278"/>
                <a:gd name="connsiteX19" fmla="*/ 1263799 w 1937271"/>
                <a:gd name="connsiteY19" fmla="*/ 904341 h 1971278"/>
                <a:gd name="connsiteX20" fmla="*/ 1248193 w 1937271"/>
                <a:gd name="connsiteY20" fmla="*/ 917972 h 1971278"/>
                <a:gd name="connsiteX21" fmla="*/ 1231524 w 1937271"/>
                <a:gd name="connsiteY21" fmla="*/ 932259 h 1971278"/>
                <a:gd name="connsiteX22" fmla="*/ 1195805 w 1937271"/>
                <a:gd name="connsiteY22" fmla="*/ 958453 h 1971278"/>
                <a:gd name="connsiteX23" fmla="*/ 1131180 w 1937271"/>
                <a:gd name="connsiteY23" fmla="*/ 1022673 h 1971278"/>
                <a:gd name="connsiteX24" fmla="*/ 1129130 w 1937271"/>
                <a:gd name="connsiteY24" fmla="*/ 1067991 h 1971278"/>
                <a:gd name="connsiteX25" fmla="*/ 1113404 w 1937271"/>
                <a:gd name="connsiteY25" fmla="*/ 1093191 h 1971278"/>
                <a:gd name="connsiteX26" fmla="*/ 1070494 w 1937271"/>
                <a:gd name="connsiteY26" fmla="*/ 1125278 h 1971278"/>
                <a:gd name="connsiteX27" fmla="*/ 1043405 w 1937271"/>
                <a:gd name="connsiteY27" fmla="*/ 1141809 h 1971278"/>
                <a:gd name="connsiteX28" fmla="*/ 1000543 w 1937271"/>
                <a:gd name="connsiteY28" fmla="*/ 1179909 h 1971278"/>
                <a:gd name="connsiteX29" fmla="*/ 913897 w 1937271"/>
                <a:gd name="connsiteY29" fmla="*/ 1270134 h 1971278"/>
                <a:gd name="connsiteX30" fmla="*/ 950111 w 1937271"/>
                <a:gd name="connsiteY30" fmla="*/ 1267117 h 1971278"/>
                <a:gd name="connsiteX31" fmla="*/ 959165 w 1937271"/>
                <a:gd name="connsiteY31" fmla="*/ 1285223 h 1971278"/>
                <a:gd name="connsiteX32" fmla="*/ 877683 w 1937271"/>
                <a:gd name="connsiteY32" fmla="*/ 1372739 h 1971278"/>
                <a:gd name="connsiteX33" fmla="*/ 850051 w 1937271"/>
                <a:gd name="connsiteY33" fmla="*/ 1418007 h 1971278"/>
                <a:gd name="connsiteX34" fmla="*/ 781113 w 1937271"/>
                <a:gd name="connsiteY34" fmla="*/ 1457238 h 1971278"/>
                <a:gd name="connsiteX35" fmla="*/ 681525 w 1937271"/>
                <a:gd name="connsiteY35" fmla="*/ 1523630 h 1971278"/>
                <a:gd name="connsiteX36" fmla="*/ 619543 w 1937271"/>
                <a:gd name="connsiteY36" fmla="*/ 1613297 h 1971278"/>
                <a:gd name="connsiteX37" fmla="*/ 609097 w 1937271"/>
                <a:gd name="connsiteY37" fmla="*/ 1645852 h 1971278"/>
                <a:gd name="connsiteX38" fmla="*/ 524598 w 1937271"/>
                <a:gd name="connsiteY38" fmla="*/ 1719789 h 1971278"/>
                <a:gd name="connsiteX39" fmla="*/ 485367 w 1937271"/>
                <a:gd name="connsiteY39" fmla="*/ 1765056 h 1971278"/>
                <a:gd name="connsiteX40" fmla="*/ 434064 w 1937271"/>
                <a:gd name="connsiteY40" fmla="*/ 1780145 h 1971278"/>
                <a:gd name="connsiteX41" fmla="*/ 382761 w 1937271"/>
                <a:gd name="connsiteY41" fmla="*/ 1786181 h 1971278"/>
                <a:gd name="connsiteX42" fmla="*/ 313350 w 1937271"/>
                <a:gd name="connsiteY42" fmla="*/ 1816360 h 1971278"/>
                <a:gd name="connsiteX43" fmla="*/ 216780 w 1937271"/>
                <a:gd name="connsiteY43" fmla="*/ 1819377 h 1971278"/>
                <a:gd name="connsiteX44" fmla="*/ 123228 w 1937271"/>
                <a:gd name="connsiteY44" fmla="*/ 1837484 h 1971278"/>
                <a:gd name="connsiteX45" fmla="*/ 14586 w 1937271"/>
                <a:gd name="connsiteY45" fmla="*/ 1849555 h 1971278"/>
                <a:gd name="connsiteX46" fmla="*/ 35711 w 1937271"/>
                <a:gd name="connsiteY46" fmla="*/ 1873698 h 1971278"/>
                <a:gd name="connsiteX47" fmla="*/ 119480 w 1937271"/>
                <a:gd name="connsiteY47" fmla="*/ 1925241 h 1971278"/>
                <a:gd name="connsiteX48" fmla="*/ 186155 w 1937271"/>
                <a:gd name="connsiteY48" fmla="*/ 1956197 h 1971278"/>
                <a:gd name="connsiteX49" fmla="*/ 367130 w 1937271"/>
                <a:gd name="connsiteY49" fmla="*/ 1960959 h 1971278"/>
                <a:gd name="connsiteX50" fmla="*/ 550487 w 1937271"/>
                <a:gd name="connsiteY50" fmla="*/ 1894285 h 1971278"/>
                <a:gd name="connsiteX51" fmla="*/ 724318 w 1937271"/>
                <a:gd name="connsiteY51" fmla="*/ 1832372 h 1971278"/>
                <a:gd name="connsiteX52" fmla="*/ 786230 w 1937271"/>
                <a:gd name="connsiteY52" fmla="*/ 1722834 h 1971278"/>
                <a:gd name="connsiteX53" fmla="*/ 1095791 w 1937271"/>
                <a:gd name="connsiteY53" fmla="*/ 1558526 h 1971278"/>
                <a:gd name="connsiteX54" fmla="*/ 1513910 w 1937271"/>
                <a:gd name="connsiteY54" fmla="*/ 1472241 h 1971278"/>
                <a:gd name="connsiteX55" fmla="*/ 1715616 w 1937271"/>
                <a:gd name="connsiteY55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533943 w 1937271"/>
                <a:gd name="connsiteY5" fmla="*/ 136922 h 1971278"/>
                <a:gd name="connsiteX6" fmla="*/ 1495843 w 1937271"/>
                <a:gd name="connsiteY6" fmla="*/ 165497 h 1971278"/>
                <a:gd name="connsiteX7" fmla="*/ 1502987 w 1937271"/>
                <a:gd name="connsiteY7" fmla="*/ 298847 h 1971278"/>
                <a:gd name="connsiteX8" fmla="*/ 1491080 w 1937271"/>
                <a:gd name="connsiteY8" fmla="*/ 367902 h 1971278"/>
                <a:gd name="connsiteX9" fmla="*/ 1472030 w 1937271"/>
                <a:gd name="connsiteY9" fmla="*/ 391716 h 1971278"/>
                <a:gd name="connsiteX10" fmla="*/ 1448218 w 1937271"/>
                <a:gd name="connsiteY10" fmla="*/ 415528 h 1971278"/>
                <a:gd name="connsiteX11" fmla="*/ 1436312 w 1937271"/>
                <a:gd name="connsiteY11" fmla="*/ 460772 h 1971278"/>
                <a:gd name="connsiteX12" fmla="*/ 1426787 w 1937271"/>
                <a:gd name="connsiteY12" fmla="*/ 508397 h 1971278"/>
                <a:gd name="connsiteX13" fmla="*/ 1412499 w 1937271"/>
                <a:gd name="connsiteY13" fmla="*/ 560783 h 1971278"/>
                <a:gd name="connsiteX14" fmla="*/ 1364874 w 1937271"/>
                <a:gd name="connsiteY14" fmla="*/ 648891 h 1971278"/>
                <a:gd name="connsiteX15" fmla="*/ 1357730 w 1937271"/>
                <a:gd name="connsiteY15" fmla="*/ 701277 h 1971278"/>
                <a:gd name="connsiteX16" fmla="*/ 1312487 w 1937271"/>
                <a:gd name="connsiteY16" fmla="*/ 777478 h 1971278"/>
                <a:gd name="connsiteX17" fmla="*/ 1305343 w 1937271"/>
                <a:gd name="connsiteY17" fmla="*/ 820341 h 1971278"/>
                <a:gd name="connsiteX18" fmla="*/ 1288674 w 1937271"/>
                <a:gd name="connsiteY18" fmla="*/ 837009 h 1971278"/>
                <a:gd name="connsiteX19" fmla="*/ 1288674 w 1937271"/>
                <a:gd name="connsiteY19" fmla="*/ 870347 h 1971278"/>
                <a:gd name="connsiteX20" fmla="*/ 1263799 w 1937271"/>
                <a:gd name="connsiteY20" fmla="*/ 904341 h 1971278"/>
                <a:gd name="connsiteX21" fmla="*/ 1248193 w 1937271"/>
                <a:gd name="connsiteY21" fmla="*/ 917972 h 1971278"/>
                <a:gd name="connsiteX22" fmla="*/ 1231524 w 1937271"/>
                <a:gd name="connsiteY22" fmla="*/ 932259 h 1971278"/>
                <a:gd name="connsiteX23" fmla="*/ 1195805 w 1937271"/>
                <a:gd name="connsiteY23" fmla="*/ 958453 h 1971278"/>
                <a:gd name="connsiteX24" fmla="*/ 1131180 w 1937271"/>
                <a:gd name="connsiteY24" fmla="*/ 1022673 h 1971278"/>
                <a:gd name="connsiteX25" fmla="*/ 1129130 w 1937271"/>
                <a:gd name="connsiteY25" fmla="*/ 1067991 h 1971278"/>
                <a:gd name="connsiteX26" fmla="*/ 1113404 w 1937271"/>
                <a:gd name="connsiteY26" fmla="*/ 1093191 h 1971278"/>
                <a:gd name="connsiteX27" fmla="*/ 1070494 w 1937271"/>
                <a:gd name="connsiteY27" fmla="*/ 1125278 h 1971278"/>
                <a:gd name="connsiteX28" fmla="*/ 1043405 w 1937271"/>
                <a:gd name="connsiteY28" fmla="*/ 1141809 h 1971278"/>
                <a:gd name="connsiteX29" fmla="*/ 1000543 w 1937271"/>
                <a:gd name="connsiteY29" fmla="*/ 1179909 h 1971278"/>
                <a:gd name="connsiteX30" fmla="*/ 913897 w 1937271"/>
                <a:gd name="connsiteY30" fmla="*/ 1270134 h 1971278"/>
                <a:gd name="connsiteX31" fmla="*/ 950111 w 1937271"/>
                <a:gd name="connsiteY31" fmla="*/ 1267117 h 1971278"/>
                <a:gd name="connsiteX32" fmla="*/ 959165 w 1937271"/>
                <a:gd name="connsiteY32" fmla="*/ 1285223 h 1971278"/>
                <a:gd name="connsiteX33" fmla="*/ 877683 w 1937271"/>
                <a:gd name="connsiteY33" fmla="*/ 1372739 h 1971278"/>
                <a:gd name="connsiteX34" fmla="*/ 850051 w 1937271"/>
                <a:gd name="connsiteY34" fmla="*/ 1418007 h 1971278"/>
                <a:gd name="connsiteX35" fmla="*/ 781113 w 1937271"/>
                <a:gd name="connsiteY35" fmla="*/ 1457238 h 1971278"/>
                <a:gd name="connsiteX36" fmla="*/ 681525 w 1937271"/>
                <a:gd name="connsiteY36" fmla="*/ 1523630 h 1971278"/>
                <a:gd name="connsiteX37" fmla="*/ 619543 w 1937271"/>
                <a:gd name="connsiteY37" fmla="*/ 1613297 h 1971278"/>
                <a:gd name="connsiteX38" fmla="*/ 609097 w 1937271"/>
                <a:gd name="connsiteY38" fmla="*/ 1645852 h 1971278"/>
                <a:gd name="connsiteX39" fmla="*/ 524598 w 1937271"/>
                <a:gd name="connsiteY39" fmla="*/ 1719789 h 1971278"/>
                <a:gd name="connsiteX40" fmla="*/ 485367 w 1937271"/>
                <a:gd name="connsiteY40" fmla="*/ 1765056 h 1971278"/>
                <a:gd name="connsiteX41" fmla="*/ 434064 w 1937271"/>
                <a:gd name="connsiteY41" fmla="*/ 1780145 h 1971278"/>
                <a:gd name="connsiteX42" fmla="*/ 382761 w 1937271"/>
                <a:gd name="connsiteY42" fmla="*/ 1786181 h 1971278"/>
                <a:gd name="connsiteX43" fmla="*/ 313350 w 1937271"/>
                <a:gd name="connsiteY43" fmla="*/ 1816360 h 1971278"/>
                <a:gd name="connsiteX44" fmla="*/ 216780 w 1937271"/>
                <a:gd name="connsiteY44" fmla="*/ 1819377 h 1971278"/>
                <a:gd name="connsiteX45" fmla="*/ 123228 w 1937271"/>
                <a:gd name="connsiteY45" fmla="*/ 1837484 h 1971278"/>
                <a:gd name="connsiteX46" fmla="*/ 14586 w 1937271"/>
                <a:gd name="connsiteY46" fmla="*/ 1849555 h 1971278"/>
                <a:gd name="connsiteX47" fmla="*/ 35711 w 1937271"/>
                <a:gd name="connsiteY47" fmla="*/ 1873698 h 1971278"/>
                <a:gd name="connsiteX48" fmla="*/ 119480 w 1937271"/>
                <a:gd name="connsiteY48" fmla="*/ 1925241 h 1971278"/>
                <a:gd name="connsiteX49" fmla="*/ 186155 w 1937271"/>
                <a:gd name="connsiteY49" fmla="*/ 1956197 h 1971278"/>
                <a:gd name="connsiteX50" fmla="*/ 367130 w 1937271"/>
                <a:gd name="connsiteY50" fmla="*/ 1960959 h 1971278"/>
                <a:gd name="connsiteX51" fmla="*/ 550487 w 1937271"/>
                <a:gd name="connsiteY51" fmla="*/ 1894285 h 1971278"/>
                <a:gd name="connsiteX52" fmla="*/ 724318 w 1937271"/>
                <a:gd name="connsiteY52" fmla="*/ 1832372 h 1971278"/>
                <a:gd name="connsiteX53" fmla="*/ 786230 w 1937271"/>
                <a:gd name="connsiteY53" fmla="*/ 1722834 h 1971278"/>
                <a:gd name="connsiteX54" fmla="*/ 1095791 w 1937271"/>
                <a:gd name="connsiteY54" fmla="*/ 1558526 h 1971278"/>
                <a:gd name="connsiteX55" fmla="*/ 1513910 w 1937271"/>
                <a:gd name="connsiteY55" fmla="*/ 1472241 h 1971278"/>
                <a:gd name="connsiteX56" fmla="*/ 1715616 w 1937271"/>
                <a:gd name="connsiteY56" fmla="*/ 1194335 h 1971278"/>
                <a:gd name="connsiteX0" fmla="*/ 1715616 w 1937271"/>
                <a:gd name="connsiteY0" fmla="*/ 1151473 h 1928416"/>
                <a:gd name="connsiteX1" fmla="*/ 1859984 w 1937271"/>
                <a:gd name="connsiteY1" fmla="*/ 1121650 h 1928416"/>
                <a:gd name="connsiteX2" fmla="*/ 1657768 w 1937271"/>
                <a:gd name="connsiteY2" fmla="*/ 656035 h 1928416"/>
                <a:gd name="connsiteX3" fmla="*/ 1669674 w 1937271"/>
                <a:gd name="connsiteY3" fmla="*/ 98822 h 1928416"/>
                <a:gd name="connsiteX4" fmla="*/ 1691106 w 1937271"/>
                <a:gd name="connsiteY4" fmla="*/ 63104 h 1928416"/>
                <a:gd name="connsiteX5" fmla="*/ 1576805 w 1937271"/>
                <a:gd name="connsiteY5" fmla="*/ 20240 h 1928416"/>
                <a:gd name="connsiteX6" fmla="*/ 1533943 w 1937271"/>
                <a:gd name="connsiteY6" fmla="*/ 94060 h 1928416"/>
                <a:gd name="connsiteX7" fmla="*/ 1495843 w 1937271"/>
                <a:gd name="connsiteY7" fmla="*/ 122635 h 1928416"/>
                <a:gd name="connsiteX8" fmla="*/ 1502987 w 1937271"/>
                <a:gd name="connsiteY8" fmla="*/ 255985 h 1928416"/>
                <a:gd name="connsiteX9" fmla="*/ 1491080 w 1937271"/>
                <a:gd name="connsiteY9" fmla="*/ 325040 h 1928416"/>
                <a:gd name="connsiteX10" fmla="*/ 1472030 w 1937271"/>
                <a:gd name="connsiteY10" fmla="*/ 348854 h 1928416"/>
                <a:gd name="connsiteX11" fmla="*/ 1448218 w 1937271"/>
                <a:gd name="connsiteY11" fmla="*/ 372666 h 1928416"/>
                <a:gd name="connsiteX12" fmla="*/ 1436312 w 1937271"/>
                <a:gd name="connsiteY12" fmla="*/ 417910 h 1928416"/>
                <a:gd name="connsiteX13" fmla="*/ 1426787 w 1937271"/>
                <a:gd name="connsiteY13" fmla="*/ 465535 h 1928416"/>
                <a:gd name="connsiteX14" fmla="*/ 1412499 w 1937271"/>
                <a:gd name="connsiteY14" fmla="*/ 517921 h 1928416"/>
                <a:gd name="connsiteX15" fmla="*/ 1364874 w 1937271"/>
                <a:gd name="connsiteY15" fmla="*/ 606029 h 1928416"/>
                <a:gd name="connsiteX16" fmla="*/ 1357730 w 1937271"/>
                <a:gd name="connsiteY16" fmla="*/ 658415 h 1928416"/>
                <a:gd name="connsiteX17" fmla="*/ 1312487 w 1937271"/>
                <a:gd name="connsiteY17" fmla="*/ 734616 h 1928416"/>
                <a:gd name="connsiteX18" fmla="*/ 1305343 w 1937271"/>
                <a:gd name="connsiteY18" fmla="*/ 777479 h 1928416"/>
                <a:gd name="connsiteX19" fmla="*/ 1288674 w 1937271"/>
                <a:gd name="connsiteY19" fmla="*/ 794147 h 1928416"/>
                <a:gd name="connsiteX20" fmla="*/ 1288674 w 1937271"/>
                <a:gd name="connsiteY20" fmla="*/ 827485 h 1928416"/>
                <a:gd name="connsiteX21" fmla="*/ 1263799 w 1937271"/>
                <a:gd name="connsiteY21" fmla="*/ 861479 h 1928416"/>
                <a:gd name="connsiteX22" fmla="*/ 1248193 w 1937271"/>
                <a:gd name="connsiteY22" fmla="*/ 875110 h 1928416"/>
                <a:gd name="connsiteX23" fmla="*/ 1231524 w 1937271"/>
                <a:gd name="connsiteY23" fmla="*/ 889397 h 1928416"/>
                <a:gd name="connsiteX24" fmla="*/ 1195805 w 1937271"/>
                <a:gd name="connsiteY24" fmla="*/ 915591 h 1928416"/>
                <a:gd name="connsiteX25" fmla="*/ 1131180 w 1937271"/>
                <a:gd name="connsiteY25" fmla="*/ 979811 h 1928416"/>
                <a:gd name="connsiteX26" fmla="*/ 1129130 w 1937271"/>
                <a:gd name="connsiteY26" fmla="*/ 1025129 h 1928416"/>
                <a:gd name="connsiteX27" fmla="*/ 1113404 w 1937271"/>
                <a:gd name="connsiteY27" fmla="*/ 1050329 h 1928416"/>
                <a:gd name="connsiteX28" fmla="*/ 1070494 w 1937271"/>
                <a:gd name="connsiteY28" fmla="*/ 1082416 h 1928416"/>
                <a:gd name="connsiteX29" fmla="*/ 1043405 w 1937271"/>
                <a:gd name="connsiteY29" fmla="*/ 1098947 h 1928416"/>
                <a:gd name="connsiteX30" fmla="*/ 1000543 w 1937271"/>
                <a:gd name="connsiteY30" fmla="*/ 1137047 h 1928416"/>
                <a:gd name="connsiteX31" fmla="*/ 913897 w 1937271"/>
                <a:gd name="connsiteY31" fmla="*/ 1227272 h 1928416"/>
                <a:gd name="connsiteX32" fmla="*/ 950111 w 1937271"/>
                <a:gd name="connsiteY32" fmla="*/ 1224255 h 1928416"/>
                <a:gd name="connsiteX33" fmla="*/ 959165 w 1937271"/>
                <a:gd name="connsiteY33" fmla="*/ 1242361 h 1928416"/>
                <a:gd name="connsiteX34" fmla="*/ 877683 w 1937271"/>
                <a:gd name="connsiteY34" fmla="*/ 1329877 h 1928416"/>
                <a:gd name="connsiteX35" fmla="*/ 850051 w 1937271"/>
                <a:gd name="connsiteY35" fmla="*/ 1375145 h 1928416"/>
                <a:gd name="connsiteX36" fmla="*/ 781113 w 1937271"/>
                <a:gd name="connsiteY36" fmla="*/ 1414376 h 1928416"/>
                <a:gd name="connsiteX37" fmla="*/ 681525 w 1937271"/>
                <a:gd name="connsiteY37" fmla="*/ 1480768 h 1928416"/>
                <a:gd name="connsiteX38" fmla="*/ 619543 w 1937271"/>
                <a:gd name="connsiteY38" fmla="*/ 1570435 h 1928416"/>
                <a:gd name="connsiteX39" fmla="*/ 609097 w 1937271"/>
                <a:gd name="connsiteY39" fmla="*/ 1602990 h 1928416"/>
                <a:gd name="connsiteX40" fmla="*/ 524598 w 1937271"/>
                <a:gd name="connsiteY40" fmla="*/ 1676927 h 1928416"/>
                <a:gd name="connsiteX41" fmla="*/ 485367 w 1937271"/>
                <a:gd name="connsiteY41" fmla="*/ 1722194 h 1928416"/>
                <a:gd name="connsiteX42" fmla="*/ 434064 w 1937271"/>
                <a:gd name="connsiteY42" fmla="*/ 1737283 h 1928416"/>
                <a:gd name="connsiteX43" fmla="*/ 382761 w 1937271"/>
                <a:gd name="connsiteY43" fmla="*/ 1743319 h 1928416"/>
                <a:gd name="connsiteX44" fmla="*/ 313350 w 1937271"/>
                <a:gd name="connsiteY44" fmla="*/ 1773498 h 1928416"/>
                <a:gd name="connsiteX45" fmla="*/ 216780 w 1937271"/>
                <a:gd name="connsiteY45" fmla="*/ 1776515 h 1928416"/>
                <a:gd name="connsiteX46" fmla="*/ 123228 w 1937271"/>
                <a:gd name="connsiteY46" fmla="*/ 1794622 h 1928416"/>
                <a:gd name="connsiteX47" fmla="*/ 14586 w 1937271"/>
                <a:gd name="connsiteY47" fmla="*/ 1806693 h 1928416"/>
                <a:gd name="connsiteX48" fmla="*/ 35711 w 1937271"/>
                <a:gd name="connsiteY48" fmla="*/ 1830836 h 1928416"/>
                <a:gd name="connsiteX49" fmla="*/ 119480 w 1937271"/>
                <a:gd name="connsiteY49" fmla="*/ 1882379 h 1928416"/>
                <a:gd name="connsiteX50" fmla="*/ 186155 w 1937271"/>
                <a:gd name="connsiteY50" fmla="*/ 1913335 h 1928416"/>
                <a:gd name="connsiteX51" fmla="*/ 367130 w 1937271"/>
                <a:gd name="connsiteY51" fmla="*/ 1918097 h 1928416"/>
                <a:gd name="connsiteX52" fmla="*/ 550487 w 1937271"/>
                <a:gd name="connsiteY52" fmla="*/ 1851423 h 1928416"/>
                <a:gd name="connsiteX53" fmla="*/ 724318 w 1937271"/>
                <a:gd name="connsiteY53" fmla="*/ 1789510 h 1928416"/>
                <a:gd name="connsiteX54" fmla="*/ 786230 w 1937271"/>
                <a:gd name="connsiteY54" fmla="*/ 1679972 h 1928416"/>
                <a:gd name="connsiteX55" fmla="*/ 1095791 w 1937271"/>
                <a:gd name="connsiteY55" fmla="*/ 1515664 h 1928416"/>
                <a:gd name="connsiteX56" fmla="*/ 1513910 w 1937271"/>
                <a:gd name="connsiteY56" fmla="*/ 1429379 h 1928416"/>
                <a:gd name="connsiteX57" fmla="*/ 1715616 w 1937271"/>
                <a:gd name="connsiteY57" fmla="*/ 1151473 h 1928416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83962 w 1937271"/>
                <a:gd name="connsiteY3" fmla="*/ 131366 h 1913335"/>
                <a:gd name="connsiteX4" fmla="*/ 1669674 w 1937271"/>
                <a:gd name="connsiteY4" fmla="*/ 83741 h 1913335"/>
                <a:gd name="connsiteX5" fmla="*/ 1691106 w 1937271"/>
                <a:gd name="connsiteY5" fmla="*/ 48023 h 1913335"/>
                <a:gd name="connsiteX6" fmla="*/ 1576805 w 1937271"/>
                <a:gd name="connsiteY6" fmla="*/ 5159 h 1913335"/>
                <a:gd name="connsiteX7" fmla="*/ 1533943 w 1937271"/>
                <a:gd name="connsiteY7" fmla="*/ 78979 h 1913335"/>
                <a:gd name="connsiteX8" fmla="*/ 1495843 w 1937271"/>
                <a:gd name="connsiteY8" fmla="*/ 107554 h 1913335"/>
                <a:gd name="connsiteX9" fmla="*/ 1502987 w 1937271"/>
                <a:gd name="connsiteY9" fmla="*/ 240904 h 1913335"/>
                <a:gd name="connsiteX10" fmla="*/ 1491080 w 1937271"/>
                <a:gd name="connsiteY10" fmla="*/ 309959 h 1913335"/>
                <a:gd name="connsiteX11" fmla="*/ 1472030 w 1937271"/>
                <a:gd name="connsiteY11" fmla="*/ 333773 h 1913335"/>
                <a:gd name="connsiteX12" fmla="*/ 1448218 w 1937271"/>
                <a:gd name="connsiteY12" fmla="*/ 357585 h 1913335"/>
                <a:gd name="connsiteX13" fmla="*/ 1436312 w 1937271"/>
                <a:gd name="connsiteY13" fmla="*/ 402829 h 1913335"/>
                <a:gd name="connsiteX14" fmla="*/ 1426787 w 1937271"/>
                <a:gd name="connsiteY14" fmla="*/ 450454 h 1913335"/>
                <a:gd name="connsiteX15" fmla="*/ 1412499 w 1937271"/>
                <a:gd name="connsiteY15" fmla="*/ 502840 h 1913335"/>
                <a:gd name="connsiteX16" fmla="*/ 1364874 w 1937271"/>
                <a:gd name="connsiteY16" fmla="*/ 590948 h 1913335"/>
                <a:gd name="connsiteX17" fmla="*/ 1357730 w 1937271"/>
                <a:gd name="connsiteY17" fmla="*/ 643334 h 1913335"/>
                <a:gd name="connsiteX18" fmla="*/ 1312487 w 1937271"/>
                <a:gd name="connsiteY18" fmla="*/ 719535 h 1913335"/>
                <a:gd name="connsiteX19" fmla="*/ 1305343 w 1937271"/>
                <a:gd name="connsiteY19" fmla="*/ 762398 h 1913335"/>
                <a:gd name="connsiteX20" fmla="*/ 1288674 w 1937271"/>
                <a:gd name="connsiteY20" fmla="*/ 779066 h 1913335"/>
                <a:gd name="connsiteX21" fmla="*/ 1288674 w 1937271"/>
                <a:gd name="connsiteY21" fmla="*/ 812404 h 1913335"/>
                <a:gd name="connsiteX22" fmla="*/ 1263799 w 1937271"/>
                <a:gd name="connsiteY22" fmla="*/ 846398 h 1913335"/>
                <a:gd name="connsiteX23" fmla="*/ 1248193 w 1937271"/>
                <a:gd name="connsiteY23" fmla="*/ 860029 h 1913335"/>
                <a:gd name="connsiteX24" fmla="*/ 1231524 w 1937271"/>
                <a:gd name="connsiteY24" fmla="*/ 874316 h 1913335"/>
                <a:gd name="connsiteX25" fmla="*/ 1195805 w 1937271"/>
                <a:gd name="connsiteY25" fmla="*/ 900510 h 1913335"/>
                <a:gd name="connsiteX26" fmla="*/ 1131180 w 1937271"/>
                <a:gd name="connsiteY26" fmla="*/ 964730 h 1913335"/>
                <a:gd name="connsiteX27" fmla="*/ 1129130 w 1937271"/>
                <a:gd name="connsiteY27" fmla="*/ 1010048 h 1913335"/>
                <a:gd name="connsiteX28" fmla="*/ 1113404 w 1937271"/>
                <a:gd name="connsiteY28" fmla="*/ 1035248 h 1913335"/>
                <a:gd name="connsiteX29" fmla="*/ 1070494 w 1937271"/>
                <a:gd name="connsiteY29" fmla="*/ 1067335 h 1913335"/>
                <a:gd name="connsiteX30" fmla="*/ 1043405 w 1937271"/>
                <a:gd name="connsiteY30" fmla="*/ 1083866 h 1913335"/>
                <a:gd name="connsiteX31" fmla="*/ 1000543 w 1937271"/>
                <a:gd name="connsiteY31" fmla="*/ 1121966 h 1913335"/>
                <a:gd name="connsiteX32" fmla="*/ 913897 w 1937271"/>
                <a:gd name="connsiteY32" fmla="*/ 1212191 h 1913335"/>
                <a:gd name="connsiteX33" fmla="*/ 950111 w 1937271"/>
                <a:gd name="connsiteY33" fmla="*/ 1209174 h 1913335"/>
                <a:gd name="connsiteX34" fmla="*/ 959165 w 1937271"/>
                <a:gd name="connsiteY34" fmla="*/ 1227280 h 1913335"/>
                <a:gd name="connsiteX35" fmla="*/ 877683 w 1937271"/>
                <a:gd name="connsiteY35" fmla="*/ 1314796 h 1913335"/>
                <a:gd name="connsiteX36" fmla="*/ 850051 w 1937271"/>
                <a:gd name="connsiteY36" fmla="*/ 1360064 h 1913335"/>
                <a:gd name="connsiteX37" fmla="*/ 781113 w 1937271"/>
                <a:gd name="connsiteY37" fmla="*/ 1399295 h 1913335"/>
                <a:gd name="connsiteX38" fmla="*/ 681525 w 1937271"/>
                <a:gd name="connsiteY38" fmla="*/ 1465687 h 1913335"/>
                <a:gd name="connsiteX39" fmla="*/ 619543 w 1937271"/>
                <a:gd name="connsiteY39" fmla="*/ 1555354 h 1913335"/>
                <a:gd name="connsiteX40" fmla="*/ 609097 w 1937271"/>
                <a:gd name="connsiteY40" fmla="*/ 1587909 h 1913335"/>
                <a:gd name="connsiteX41" fmla="*/ 524598 w 1937271"/>
                <a:gd name="connsiteY41" fmla="*/ 1661846 h 1913335"/>
                <a:gd name="connsiteX42" fmla="*/ 485367 w 1937271"/>
                <a:gd name="connsiteY42" fmla="*/ 1707113 h 1913335"/>
                <a:gd name="connsiteX43" fmla="*/ 434064 w 1937271"/>
                <a:gd name="connsiteY43" fmla="*/ 1722202 h 1913335"/>
                <a:gd name="connsiteX44" fmla="*/ 382761 w 1937271"/>
                <a:gd name="connsiteY44" fmla="*/ 1728238 h 1913335"/>
                <a:gd name="connsiteX45" fmla="*/ 313350 w 1937271"/>
                <a:gd name="connsiteY45" fmla="*/ 1758417 h 1913335"/>
                <a:gd name="connsiteX46" fmla="*/ 216780 w 1937271"/>
                <a:gd name="connsiteY46" fmla="*/ 1761434 h 1913335"/>
                <a:gd name="connsiteX47" fmla="*/ 123228 w 1937271"/>
                <a:gd name="connsiteY47" fmla="*/ 1779541 h 1913335"/>
                <a:gd name="connsiteX48" fmla="*/ 14586 w 1937271"/>
                <a:gd name="connsiteY48" fmla="*/ 1791612 h 1913335"/>
                <a:gd name="connsiteX49" fmla="*/ 35711 w 1937271"/>
                <a:gd name="connsiteY49" fmla="*/ 1815755 h 1913335"/>
                <a:gd name="connsiteX50" fmla="*/ 119480 w 1937271"/>
                <a:gd name="connsiteY50" fmla="*/ 1867298 h 1913335"/>
                <a:gd name="connsiteX51" fmla="*/ 186155 w 1937271"/>
                <a:gd name="connsiteY51" fmla="*/ 1898254 h 1913335"/>
                <a:gd name="connsiteX52" fmla="*/ 367130 w 1937271"/>
                <a:gd name="connsiteY52" fmla="*/ 1903016 h 1913335"/>
                <a:gd name="connsiteX53" fmla="*/ 550487 w 1937271"/>
                <a:gd name="connsiteY53" fmla="*/ 1836342 h 1913335"/>
                <a:gd name="connsiteX54" fmla="*/ 724318 w 1937271"/>
                <a:gd name="connsiteY54" fmla="*/ 1774429 h 1913335"/>
                <a:gd name="connsiteX55" fmla="*/ 786230 w 1937271"/>
                <a:gd name="connsiteY55" fmla="*/ 1664891 h 1913335"/>
                <a:gd name="connsiteX56" fmla="*/ 1095791 w 1937271"/>
                <a:gd name="connsiteY56" fmla="*/ 1500583 h 1913335"/>
                <a:gd name="connsiteX57" fmla="*/ 1513910 w 1937271"/>
                <a:gd name="connsiteY57" fmla="*/ 1414298 h 1913335"/>
                <a:gd name="connsiteX58" fmla="*/ 1715616 w 1937271"/>
                <a:gd name="connsiteY58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64912 w 1937271"/>
                <a:gd name="connsiteY3" fmla="*/ 186135 h 1913335"/>
                <a:gd name="connsiteX4" fmla="*/ 1683962 w 1937271"/>
                <a:gd name="connsiteY4" fmla="*/ 131366 h 1913335"/>
                <a:gd name="connsiteX5" fmla="*/ 1669674 w 1937271"/>
                <a:gd name="connsiteY5" fmla="*/ 83741 h 1913335"/>
                <a:gd name="connsiteX6" fmla="*/ 1691106 w 1937271"/>
                <a:gd name="connsiteY6" fmla="*/ 48023 h 1913335"/>
                <a:gd name="connsiteX7" fmla="*/ 1576805 w 1937271"/>
                <a:gd name="connsiteY7" fmla="*/ 5159 h 1913335"/>
                <a:gd name="connsiteX8" fmla="*/ 1533943 w 1937271"/>
                <a:gd name="connsiteY8" fmla="*/ 78979 h 1913335"/>
                <a:gd name="connsiteX9" fmla="*/ 1495843 w 1937271"/>
                <a:gd name="connsiteY9" fmla="*/ 107554 h 1913335"/>
                <a:gd name="connsiteX10" fmla="*/ 1502987 w 1937271"/>
                <a:gd name="connsiteY10" fmla="*/ 240904 h 1913335"/>
                <a:gd name="connsiteX11" fmla="*/ 1491080 w 1937271"/>
                <a:gd name="connsiteY11" fmla="*/ 309959 h 1913335"/>
                <a:gd name="connsiteX12" fmla="*/ 1472030 w 1937271"/>
                <a:gd name="connsiteY12" fmla="*/ 333773 h 1913335"/>
                <a:gd name="connsiteX13" fmla="*/ 1448218 w 1937271"/>
                <a:gd name="connsiteY13" fmla="*/ 357585 h 1913335"/>
                <a:gd name="connsiteX14" fmla="*/ 1436312 w 1937271"/>
                <a:gd name="connsiteY14" fmla="*/ 402829 h 1913335"/>
                <a:gd name="connsiteX15" fmla="*/ 1426787 w 1937271"/>
                <a:gd name="connsiteY15" fmla="*/ 450454 h 1913335"/>
                <a:gd name="connsiteX16" fmla="*/ 1412499 w 1937271"/>
                <a:gd name="connsiteY16" fmla="*/ 502840 h 1913335"/>
                <a:gd name="connsiteX17" fmla="*/ 1364874 w 1937271"/>
                <a:gd name="connsiteY17" fmla="*/ 590948 h 1913335"/>
                <a:gd name="connsiteX18" fmla="*/ 1357730 w 1937271"/>
                <a:gd name="connsiteY18" fmla="*/ 643334 h 1913335"/>
                <a:gd name="connsiteX19" fmla="*/ 1312487 w 1937271"/>
                <a:gd name="connsiteY19" fmla="*/ 719535 h 1913335"/>
                <a:gd name="connsiteX20" fmla="*/ 1305343 w 1937271"/>
                <a:gd name="connsiteY20" fmla="*/ 762398 h 1913335"/>
                <a:gd name="connsiteX21" fmla="*/ 1288674 w 1937271"/>
                <a:gd name="connsiteY21" fmla="*/ 779066 h 1913335"/>
                <a:gd name="connsiteX22" fmla="*/ 1288674 w 1937271"/>
                <a:gd name="connsiteY22" fmla="*/ 812404 h 1913335"/>
                <a:gd name="connsiteX23" fmla="*/ 1263799 w 1937271"/>
                <a:gd name="connsiteY23" fmla="*/ 846398 h 1913335"/>
                <a:gd name="connsiteX24" fmla="*/ 1248193 w 1937271"/>
                <a:gd name="connsiteY24" fmla="*/ 860029 h 1913335"/>
                <a:gd name="connsiteX25" fmla="*/ 1231524 w 1937271"/>
                <a:gd name="connsiteY25" fmla="*/ 874316 h 1913335"/>
                <a:gd name="connsiteX26" fmla="*/ 1195805 w 1937271"/>
                <a:gd name="connsiteY26" fmla="*/ 900510 h 1913335"/>
                <a:gd name="connsiteX27" fmla="*/ 1131180 w 1937271"/>
                <a:gd name="connsiteY27" fmla="*/ 964730 h 1913335"/>
                <a:gd name="connsiteX28" fmla="*/ 1129130 w 1937271"/>
                <a:gd name="connsiteY28" fmla="*/ 1010048 h 1913335"/>
                <a:gd name="connsiteX29" fmla="*/ 1113404 w 1937271"/>
                <a:gd name="connsiteY29" fmla="*/ 1035248 h 1913335"/>
                <a:gd name="connsiteX30" fmla="*/ 1070494 w 1937271"/>
                <a:gd name="connsiteY30" fmla="*/ 1067335 h 1913335"/>
                <a:gd name="connsiteX31" fmla="*/ 1043405 w 1937271"/>
                <a:gd name="connsiteY31" fmla="*/ 1083866 h 1913335"/>
                <a:gd name="connsiteX32" fmla="*/ 1000543 w 1937271"/>
                <a:gd name="connsiteY32" fmla="*/ 1121966 h 1913335"/>
                <a:gd name="connsiteX33" fmla="*/ 913897 w 1937271"/>
                <a:gd name="connsiteY33" fmla="*/ 1212191 h 1913335"/>
                <a:gd name="connsiteX34" fmla="*/ 950111 w 1937271"/>
                <a:gd name="connsiteY34" fmla="*/ 1209174 h 1913335"/>
                <a:gd name="connsiteX35" fmla="*/ 959165 w 1937271"/>
                <a:gd name="connsiteY35" fmla="*/ 1227280 h 1913335"/>
                <a:gd name="connsiteX36" fmla="*/ 877683 w 1937271"/>
                <a:gd name="connsiteY36" fmla="*/ 1314796 h 1913335"/>
                <a:gd name="connsiteX37" fmla="*/ 850051 w 1937271"/>
                <a:gd name="connsiteY37" fmla="*/ 1360064 h 1913335"/>
                <a:gd name="connsiteX38" fmla="*/ 781113 w 1937271"/>
                <a:gd name="connsiteY38" fmla="*/ 1399295 h 1913335"/>
                <a:gd name="connsiteX39" fmla="*/ 681525 w 1937271"/>
                <a:gd name="connsiteY39" fmla="*/ 1465687 h 1913335"/>
                <a:gd name="connsiteX40" fmla="*/ 619543 w 1937271"/>
                <a:gd name="connsiteY40" fmla="*/ 1555354 h 1913335"/>
                <a:gd name="connsiteX41" fmla="*/ 609097 w 1937271"/>
                <a:gd name="connsiteY41" fmla="*/ 1587909 h 1913335"/>
                <a:gd name="connsiteX42" fmla="*/ 524598 w 1937271"/>
                <a:gd name="connsiteY42" fmla="*/ 1661846 h 1913335"/>
                <a:gd name="connsiteX43" fmla="*/ 485367 w 1937271"/>
                <a:gd name="connsiteY43" fmla="*/ 1707113 h 1913335"/>
                <a:gd name="connsiteX44" fmla="*/ 434064 w 1937271"/>
                <a:gd name="connsiteY44" fmla="*/ 1722202 h 1913335"/>
                <a:gd name="connsiteX45" fmla="*/ 382761 w 1937271"/>
                <a:gd name="connsiteY45" fmla="*/ 1728238 h 1913335"/>
                <a:gd name="connsiteX46" fmla="*/ 313350 w 1937271"/>
                <a:gd name="connsiteY46" fmla="*/ 1758417 h 1913335"/>
                <a:gd name="connsiteX47" fmla="*/ 216780 w 1937271"/>
                <a:gd name="connsiteY47" fmla="*/ 1761434 h 1913335"/>
                <a:gd name="connsiteX48" fmla="*/ 123228 w 1937271"/>
                <a:gd name="connsiteY48" fmla="*/ 1779541 h 1913335"/>
                <a:gd name="connsiteX49" fmla="*/ 14586 w 1937271"/>
                <a:gd name="connsiteY49" fmla="*/ 1791612 h 1913335"/>
                <a:gd name="connsiteX50" fmla="*/ 35711 w 1937271"/>
                <a:gd name="connsiteY50" fmla="*/ 1815755 h 1913335"/>
                <a:gd name="connsiteX51" fmla="*/ 119480 w 1937271"/>
                <a:gd name="connsiteY51" fmla="*/ 1867298 h 1913335"/>
                <a:gd name="connsiteX52" fmla="*/ 186155 w 1937271"/>
                <a:gd name="connsiteY52" fmla="*/ 1898254 h 1913335"/>
                <a:gd name="connsiteX53" fmla="*/ 367130 w 1937271"/>
                <a:gd name="connsiteY53" fmla="*/ 1903016 h 1913335"/>
                <a:gd name="connsiteX54" fmla="*/ 550487 w 1937271"/>
                <a:gd name="connsiteY54" fmla="*/ 1836342 h 1913335"/>
                <a:gd name="connsiteX55" fmla="*/ 724318 w 1937271"/>
                <a:gd name="connsiteY55" fmla="*/ 1774429 h 1913335"/>
                <a:gd name="connsiteX56" fmla="*/ 786230 w 1937271"/>
                <a:gd name="connsiteY56" fmla="*/ 1664891 h 1913335"/>
                <a:gd name="connsiteX57" fmla="*/ 1095791 w 1937271"/>
                <a:gd name="connsiteY57" fmla="*/ 1500583 h 1913335"/>
                <a:gd name="connsiteX58" fmla="*/ 1513910 w 1937271"/>
                <a:gd name="connsiteY58" fmla="*/ 1414298 h 1913335"/>
                <a:gd name="connsiteX59" fmla="*/ 1715616 w 1937271"/>
                <a:gd name="connsiteY59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72055 w 1937271"/>
                <a:gd name="connsiteY3" fmla="*/ 224235 h 1913335"/>
                <a:gd name="connsiteX4" fmla="*/ 1664912 w 1937271"/>
                <a:gd name="connsiteY4" fmla="*/ 186135 h 1913335"/>
                <a:gd name="connsiteX5" fmla="*/ 1683962 w 1937271"/>
                <a:gd name="connsiteY5" fmla="*/ 131366 h 1913335"/>
                <a:gd name="connsiteX6" fmla="*/ 1669674 w 1937271"/>
                <a:gd name="connsiteY6" fmla="*/ 83741 h 1913335"/>
                <a:gd name="connsiteX7" fmla="*/ 1691106 w 1937271"/>
                <a:gd name="connsiteY7" fmla="*/ 48023 h 1913335"/>
                <a:gd name="connsiteX8" fmla="*/ 1576805 w 1937271"/>
                <a:gd name="connsiteY8" fmla="*/ 5159 h 1913335"/>
                <a:gd name="connsiteX9" fmla="*/ 1533943 w 1937271"/>
                <a:gd name="connsiteY9" fmla="*/ 78979 h 1913335"/>
                <a:gd name="connsiteX10" fmla="*/ 1495843 w 1937271"/>
                <a:gd name="connsiteY10" fmla="*/ 107554 h 1913335"/>
                <a:gd name="connsiteX11" fmla="*/ 1502987 w 1937271"/>
                <a:gd name="connsiteY11" fmla="*/ 240904 h 1913335"/>
                <a:gd name="connsiteX12" fmla="*/ 1491080 w 1937271"/>
                <a:gd name="connsiteY12" fmla="*/ 309959 h 1913335"/>
                <a:gd name="connsiteX13" fmla="*/ 1472030 w 1937271"/>
                <a:gd name="connsiteY13" fmla="*/ 333773 h 1913335"/>
                <a:gd name="connsiteX14" fmla="*/ 1448218 w 1937271"/>
                <a:gd name="connsiteY14" fmla="*/ 357585 h 1913335"/>
                <a:gd name="connsiteX15" fmla="*/ 1436312 w 1937271"/>
                <a:gd name="connsiteY15" fmla="*/ 402829 h 1913335"/>
                <a:gd name="connsiteX16" fmla="*/ 1426787 w 1937271"/>
                <a:gd name="connsiteY16" fmla="*/ 450454 h 1913335"/>
                <a:gd name="connsiteX17" fmla="*/ 1412499 w 1937271"/>
                <a:gd name="connsiteY17" fmla="*/ 502840 h 1913335"/>
                <a:gd name="connsiteX18" fmla="*/ 1364874 w 1937271"/>
                <a:gd name="connsiteY18" fmla="*/ 590948 h 1913335"/>
                <a:gd name="connsiteX19" fmla="*/ 1357730 w 1937271"/>
                <a:gd name="connsiteY19" fmla="*/ 643334 h 1913335"/>
                <a:gd name="connsiteX20" fmla="*/ 1312487 w 1937271"/>
                <a:gd name="connsiteY20" fmla="*/ 719535 h 1913335"/>
                <a:gd name="connsiteX21" fmla="*/ 1305343 w 1937271"/>
                <a:gd name="connsiteY21" fmla="*/ 762398 h 1913335"/>
                <a:gd name="connsiteX22" fmla="*/ 1288674 w 1937271"/>
                <a:gd name="connsiteY22" fmla="*/ 779066 h 1913335"/>
                <a:gd name="connsiteX23" fmla="*/ 1288674 w 1937271"/>
                <a:gd name="connsiteY23" fmla="*/ 812404 h 1913335"/>
                <a:gd name="connsiteX24" fmla="*/ 1263799 w 1937271"/>
                <a:gd name="connsiteY24" fmla="*/ 846398 h 1913335"/>
                <a:gd name="connsiteX25" fmla="*/ 1248193 w 1937271"/>
                <a:gd name="connsiteY25" fmla="*/ 860029 h 1913335"/>
                <a:gd name="connsiteX26" fmla="*/ 1231524 w 1937271"/>
                <a:gd name="connsiteY26" fmla="*/ 874316 h 1913335"/>
                <a:gd name="connsiteX27" fmla="*/ 1195805 w 1937271"/>
                <a:gd name="connsiteY27" fmla="*/ 900510 h 1913335"/>
                <a:gd name="connsiteX28" fmla="*/ 1131180 w 1937271"/>
                <a:gd name="connsiteY28" fmla="*/ 964730 h 1913335"/>
                <a:gd name="connsiteX29" fmla="*/ 1129130 w 1937271"/>
                <a:gd name="connsiteY29" fmla="*/ 1010048 h 1913335"/>
                <a:gd name="connsiteX30" fmla="*/ 1113404 w 1937271"/>
                <a:gd name="connsiteY30" fmla="*/ 1035248 h 1913335"/>
                <a:gd name="connsiteX31" fmla="*/ 1070494 w 1937271"/>
                <a:gd name="connsiteY31" fmla="*/ 1067335 h 1913335"/>
                <a:gd name="connsiteX32" fmla="*/ 1043405 w 1937271"/>
                <a:gd name="connsiteY32" fmla="*/ 1083866 h 1913335"/>
                <a:gd name="connsiteX33" fmla="*/ 1000543 w 1937271"/>
                <a:gd name="connsiteY33" fmla="*/ 1121966 h 1913335"/>
                <a:gd name="connsiteX34" fmla="*/ 913897 w 1937271"/>
                <a:gd name="connsiteY34" fmla="*/ 1212191 h 1913335"/>
                <a:gd name="connsiteX35" fmla="*/ 950111 w 1937271"/>
                <a:gd name="connsiteY35" fmla="*/ 1209174 h 1913335"/>
                <a:gd name="connsiteX36" fmla="*/ 959165 w 1937271"/>
                <a:gd name="connsiteY36" fmla="*/ 1227280 h 1913335"/>
                <a:gd name="connsiteX37" fmla="*/ 877683 w 1937271"/>
                <a:gd name="connsiteY37" fmla="*/ 1314796 h 1913335"/>
                <a:gd name="connsiteX38" fmla="*/ 850051 w 1937271"/>
                <a:gd name="connsiteY38" fmla="*/ 1360064 h 1913335"/>
                <a:gd name="connsiteX39" fmla="*/ 781113 w 1937271"/>
                <a:gd name="connsiteY39" fmla="*/ 1399295 h 1913335"/>
                <a:gd name="connsiteX40" fmla="*/ 681525 w 1937271"/>
                <a:gd name="connsiteY40" fmla="*/ 1465687 h 1913335"/>
                <a:gd name="connsiteX41" fmla="*/ 619543 w 1937271"/>
                <a:gd name="connsiteY41" fmla="*/ 1555354 h 1913335"/>
                <a:gd name="connsiteX42" fmla="*/ 609097 w 1937271"/>
                <a:gd name="connsiteY42" fmla="*/ 1587909 h 1913335"/>
                <a:gd name="connsiteX43" fmla="*/ 524598 w 1937271"/>
                <a:gd name="connsiteY43" fmla="*/ 1661846 h 1913335"/>
                <a:gd name="connsiteX44" fmla="*/ 485367 w 1937271"/>
                <a:gd name="connsiteY44" fmla="*/ 1707113 h 1913335"/>
                <a:gd name="connsiteX45" fmla="*/ 434064 w 1937271"/>
                <a:gd name="connsiteY45" fmla="*/ 1722202 h 1913335"/>
                <a:gd name="connsiteX46" fmla="*/ 382761 w 1937271"/>
                <a:gd name="connsiteY46" fmla="*/ 1728238 h 1913335"/>
                <a:gd name="connsiteX47" fmla="*/ 313350 w 1937271"/>
                <a:gd name="connsiteY47" fmla="*/ 1758417 h 1913335"/>
                <a:gd name="connsiteX48" fmla="*/ 216780 w 1937271"/>
                <a:gd name="connsiteY48" fmla="*/ 1761434 h 1913335"/>
                <a:gd name="connsiteX49" fmla="*/ 123228 w 1937271"/>
                <a:gd name="connsiteY49" fmla="*/ 1779541 h 1913335"/>
                <a:gd name="connsiteX50" fmla="*/ 14586 w 1937271"/>
                <a:gd name="connsiteY50" fmla="*/ 1791612 h 1913335"/>
                <a:gd name="connsiteX51" fmla="*/ 35711 w 1937271"/>
                <a:gd name="connsiteY51" fmla="*/ 1815755 h 1913335"/>
                <a:gd name="connsiteX52" fmla="*/ 119480 w 1937271"/>
                <a:gd name="connsiteY52" fmla="*/ 1867298 h 1913335"/>
                <a:gd name="connsiteX53" fmla="*/ 186155 w 1937271"/>
                <a:gd name="connsiteY53" fmla="*/ 1898254 h 1913335"/>
                <a:gd name="connsiteX54" fmla="*/ 367130 w 1937271"/>
                <a:gd name="connsiteY54" fmla="*/ 1903016 h 1913335"/>
                <a:gd name="connsiteX55" fmla="*/ 550487 w 1937271"/>
                <a:gd name="connsiteY55" fmla="*/ 1836342 h 1913335"/>
                <a:gd name="connsiteX56" fmla="*/ 724318 w 1937271"/>
                <a:gd name="connsiteY56" fmla="*/ 1774429 h 1913335"/>
                <a:gd name="connsiteX57" fmla="*/ 786230 w 1937271"/>
                <a:gd name="connsiteY57" fmla="*/ 1664891 h 1913335"/>
                <a:gd name="connsiteX58" fmla="*/ 1095791 w 1937271"/>
                <a:gd name="connsiteY58" fmla="*/ 1500583 h 1913335"/>
                <a:gd name="connsiteX59" fmla="*/ 1513910 w 1937271"/>
                <a:gd name="connsiteY59" fmla="*/ 1414298 h 1913335"/>
                <a:gd name="connsiteX60" fmla="*/ 1715616 w 1937271"/>
                <a:gd name="connsiteY60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224235 h 1913335"/>
                <a:gd name="connsiteX5" fmla="*/ 1664912 w 1937271"/>
                <a:gd name="connsiteY5" fmla="*/ 186135 h 1913335"/>
                <a:gd name="connsiteX6" fmla="*/ 1683962 w 1937271"/>
                <a:gd name="connsiteY6" fmla="*/ 131366 h 1913335"/>
                <a:gd name="connsiteX7" fmla="*/ 1669674 w 1937271"/>
                <a:gd name="connsiteY7" fmla="*/ 83741 h 1913335"/>
                <a:gd name="connsiteX8" fmla="*/ 1691106 w 1937271"/>
                <a:gd name="connsiteY8" fmla="*/ 48023 h 1913335"/>
                <a:gd name="connsiteX9" fmla="*/ 1576805 w 1937271"/>
                <a:gd name="connsiteY9" fmla="*/ 5159 h 1913335"/>
                <a:gd name="connsiteX10" fmla="*/ 1533943 w 1937271"/>
                <a:gd name="connsiteY10" fmla="*/ 78979 h 1913335"/>
                <a:gd name="connsiteX11" fmla="*/ 1495843 w 1937271"/>
                <a:gd name="connsiteY11" fmla="*/ 107554 h 1913335"/>
                <a:gd name="connsiteX12" fmla="*/ 1502987 w 1937271"/>
                <a:gd name="connsiteY12" fmla="*/ 240904 h 1913335"/>
                <a:gd name="connsiteX13" fmla="*/ 1491080 w 1937271"/>
                <a:gd name="connsiteY13" fmla="*/ 309959 h 1913335"/>
                <a:gd name="connsiteX14" fmla="*/ 1472030 w 1937271"/>
                <a:gd name="connsiteY14" fmla="*/ 333773 h 1913335"/>
                <a:gd name="connsiteX15" fmla="*/ 1448218 w 1937271"/>
                <a:gd name="connsiteY15" fmla="*/ 357585 h 1913335"/>
                <a:gd name="connsiteX16" fmla="*/ 1436312 w 1937271"/>
                <a:gd name="connsiteY16" fmla="*/ 402829 h 1913335"/>
                <a:gd name="connsiteX17" fmla="*/ 1426787 w 1937271"/>
                <a:gd name="connsiteY17" fmla="*/ 450454 h 1913335"/>
                <a:gd name="connsiteX18" fmla="*/ 1412499 w 1937271"/>
                <a:gd name="connsiteY18" fmla="*/ 502840 h 1913335"/>
                <a:gd name="connsiteX19" fmla="*/ 1364874 w 1937271"/>
                <a:gd name="connsiteY19" fmla="*/ 590948 h 1913335"/>
                <a:gd name="connsiteX20" fmla="*/ 1357730 w 1937271"/>
                <a:gd name="connsiteY20" fmla="*/ 643334 h 1913335"/>
                <a:gd name="connsiteX21" fmla="*/ 1312487 w 1937271"/>
                <a:gd name="connsiteY21" fmla="*/ 719535 h 1913335"/>
                <a:gd name="connsiteX22" fmla="*/ 1305343 w 1937271"/>
                <a:gd name="connsiteY22" fmla="*/ 762398 h 1913335"/>
                <a:gd name="connsiteX23" fmla="*/ 1288674 w 1937271"/>
                <a:gd name="connsiteY23" fmla="*/ 779066 h 1913335"/>
                <a:gd name="connsiteX24" fmla="*/ 1288674 w 1937271"/>
                <a:gd name="connsiteY24" fmla="*/ 812404 h 1913335"/>
                <a:gd name="connsiteX25" fmla="*/ 1263799 w 1937271"/>
                <a:gd name="connsiteY25" fmla="*/ 846398 h 1913335"/>
                <a:gd name="connsiteX26" fmla="*/ 1248193 w 1937271"/>
                <a:gd name="connsiteY26" fmla="*/ 860029 h 1913335"/>
                <a:gd name="connsiteX27" fmla="*/ 1231524 w 1937271"/>
                <a:gd name="connsiteY27" fmla="*/ 874316 h 1913335"/>
                <a:gd name="connsiteX28" fmla="*/ 1195805 w 1937271"/>
                <a:gd name="connsiteY28" fmla="*/ 900510 h 1913335"/>
                <a:gd name="connsiteX29" fmla="*/ 1131180 w 1937271"/>
                <a:gd name="connsiteY29" fmla="*/ 964730 h 1913335"/>
                <a:gd name="connsiteX30" fmla="*/ 1129130 w 1937271"/>
                <a:gd name="connsiteY30" fmla="*/ 1010048 h 1913335"/>
                <a:gd name="connsiteX31" fmla="*/ 1113404 w 1937271"/>
                <a:gd name="connsiteY31" fmla="*/ 1035248 h 1913335"/>
                <a:gd name="connsiteX32" fmla="*/ 1070494 w 1937271"/>
                <a:gd name="connsiteY32" fmla="*/ 1067335 h 1913335"/>
                <a:gd name="connsiteX33" fmla="*/ 1043405 w 1937271"/>
                <a:gd name="connsiteY33" fmla="*/ 1083866 h 1913335"/>
                <a:gd name="connsiteX34" fmla="*/ 1000543 w 1937271"/>
                <a:gd name="connsiteY34" fmla="*/ 1121966 h 1913335"/>
                <a:gd name="connsiteX35" fmla="*/ 913897 w 1937271"/>
                <a:gd name="connsiteY35" fmla="*/ 1212191 h 1913335"/>
                <a:gd name="connsiteX36" fmla="*/ 950111 w 1937271"/>
                <a:gd name="connsiteY36" fmla="*/ 1209174 h 1913335"/>
                <a:gd name="connsiteX37" fmla="*/ 959165 w 1937271"/>
                <a:gd name="connsiteY37" fmla="*/ 1227280 h 1913335"/>
                <a:gd name="connsiteX38" fmla="*/ 877683 w 1937271"/>
                <a:gd name="connsiteY38" fmla="*/ 1314796 h 1913335"/>
                <a:gd name="connsiteX39" fmla="*/ 850051 w 1937271"/>
                <a:gd name="connsiteY39" fmla="*/ 1360064 h 1913335"/>
                <a:gd name="connsiteX40" fmla="*/ 781113 w 1937271"/>
                <a:gd name="connsiteY40" fmla="*/ 1399295 h 1913335"/>
                <a:gd name="connsiteX41" fmla="*/ 681525 w 1937271"/>
                <a:gd name="connsiteY41" fmla="*/ 1465687 h 1913335"/>
                <a:gd name="connsiteX42" fmla="*/ 619543 w 1937271"/>
                <a:gd name="connsiteY42" fmla="*/ 1555354 h 1913335"/>
                <a:gd name="connsiteX43" fmla="*/ 609097 w 1937271"/>
                <a:gd name="connsiteY43" fmla="*/ 1587909 h 1913335"/>
                <a:gd name="connsiteX44" fmla="*/ 524598 w 1937271"/>
                <a:gd name="connsiteY44" fmla="*/ 1661846 h 1913335"/>
                <a:gd name="connsiteX45" fmla="*/ 485367 w 1937271"/>
                <a:gd name="connsiteY45" fmla="*/ 1707113 h 1913335"/>
                <a:gd name="connsiteX46" fmla="*/ 434064 w 1937271"/>
                <a:gd name="connsiteY46" fmla="*/ 1722202 h 1913335"/>
                <a:gd name="connsiteX47" fmla="*/ 382761 w 1937271"/>
                <a:gd name="connsiteY47" fmla="*/ 1728238 h 1913335"/>
                <a:gd name="connsiteX48" fmla="*/ 313350 w 1937271"/>
                <a:gd name="connsiteY48" fmla="*/ 1758417 h 1913335"/>
                <a:gd name="connsiteX49" fmla="*/ 216780 w 1937271"/>
                <a:gd name="connsiteY49" fmla="*/ 1761434 h 1913335"/>
                <a:gd name="connsiteX50" fmla="*/ 123228 w 1937271"/>
                <a:gd name="connsiteY50" fmla="*/ 1779541 h 1913335"/>
                <a:gd name="connsiteX51" fmla="*/ 14586 w 1937271"/>
                <a:gd name="connsiteY51" fmla="*/ 1791612 h 1913335"/>
                <a:gd name="connsiteX52" fmla="*/ 35711 w 1937271"/>
                <a:gd name="connsiteY52" fmla="*/ 1815755 h 1913335"/>
                <a:gd name="connsiteX53" fmla="*/ 119480 w 1937271"/>
                <a:gd name="connsiteY53" fmla="*/ 1867298 h 1913335"/>
                <a:gd name="connsiteX54" fmla="*/ 186155 w 1937271"/>
                <a:gd name="connsiteY54" fmla="*/ 1898254 h 1913335"/>
                <a:gd name="connsiteX55" fmla="*/ 367130 w 1937271"/>
                <a:gd name="connsiteY55" fmla="*/ 1903016 h 1913335"/>
                <a:gd name="connsiteX56" fmla="*/ 550487 w 1937271"/>
                <a:gd name="connsiteY56" fmla="*/ 1836342 h 1913335"/>
                <a:gd name="connsiteX57" fmla="*/ 724318 w 1937271"/>
                <a:gd name="connsiteY57" fmla="*/ 1774429 h 1913335"/>
                <a:gd name="connsiteX58" fmla="*/ 786230 w 1937271"/>
                <a:gd name="connsiteY58" fmla="*/ 1664891 h 1913335"/>
                <a:gd name="connsiteX59" fmla="*/ 1095791 w 1937271"/>
                <a:gd name="connsiteY59" fmla="*/ 1500583 h 1913335"/>
                <a:gd name="connsiteX60" fmla="*/ 1513910 w 1937271"/>
                <a:gd name="connsiteY60" fmla="*/ 1414298 h 1913335"/>
                <a:gd name="connsiteX61" fmla="*/ 1715616 w 1937271"/>
                <a:gd name="connsiteY61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877683 w 1937271"/>
                <a:gd name="connsiteY39" fmla="*/ 1314796 h 1913335"/>
                <a:gd name="connsiteX40" fmla="*/ 850051 w 1937271"/>
                <a:gd name="connsiteY40" fmla="*/ 1360064 h 1913335"/>
                <a:gd name="connsiteX41" fmla="*/ 781113 w 1937271"/>
                <a:gd name="connsiteY41" fmla="*/ 1399295 h 1913335"/>
                <a:gd name="connsiteX42" fmla="*/ 681525 w 1937271"/>
                <a:gd name="connsiteY42" fmla="*/ 1465687 h 1913335"/>
                <a:gd name="connsiteX43" fmla="*/ 619543 w 1937271"/>
                <a:gd name="connsiteY43" fmla="*/ 1555354 h 1913335"/>
                <a:gd name="connsiteX44" fmla="*/ 609097 w 1937271"/>
                <a:gd name="connsiteY44" fmla="*/ 1587909 h 1913335"/>
                <a:gd name="connsiteX45" fmla="*/ 524598 w 1937271"/>
                <a:gd name="connsiteY45" fmla="*/ 1661846 h 1913335"/>
                <a:gd name="connsiteX46" fmla="*/ 485367 w 1937271"/>
                <a:gd name="connsiteY46" fmla="*/ 1707113 h 1913335"/>
                <a:gd name="connsiteX47" fmla="*/ 434064 w 1937271"/>
                <a:gd name="connsiteY47" fmla="*/ 1722202 h 1913335"/>
                <a:gd name="connsiteX48" fmla="*/ 382761 w 1937271"/>
                <a:gd name="connsiteY48" fmla="*/ 1728238 h 1913335"/>
                <a:gd name="connsiteX49" fmla="*/ 313350 w 1937271"/>
                <a:gd name="connsiteY49" fmla="*/ 1758417 h 1913335"/>
                <a:gd name="connsiteX50" fmla="*/ 216780 w 1937271"/>
                <a:gd name="connsiteY50" fmla="*/ 1761434 h 1913335"/>
                <a:gd name="connsiteX51" fmla="*/ 123228 w 1937271"/>
                <a:gd name="connsiteY51" fmla="*/ 1779541 h 1913335"/>
                <a:gd name="connsiteX52" fmla="*/ 14586 w 1937271"/>
                <a:gd name="connsiteY52" fmla="*/ 1791612 h 1913335"/>
                <a:gd name="connsiteX53" fmla="*/ 35711 w 1937271"/>
                <a:gd name="connsiteY53" fmla="*/ 1815755 h 1913335"/>
                <a:gd name="connsiteX54" fmla="*/ 119480 w 1937271"/>
                <a:gd name="connsiteY54" fmla="*/ 1867298 h 1913335"/>
                <a:gd name="connsiteX55" fmla="*/ 186155 w 1937271"/>
                <a:gd name="connsiteY55" fmla="*/ 1898254 h 1913335"/>
                <a:gd name="connsiteX56" fmla="*/ 367130 w 1937271"/>
                <a:gd name="connsiteY56" fmla="*/ 1903016 h 1913335"/>
                <a:gd name="connsiteX57" fmla="*/ 550487 w 1937271"/>
                <a:gd name="connsiteY57" fmla="*/ 1836342 h 1913335"/>
                <a:gd name="connsiteX58" fmla="*/ 724318 w 1937271"/>
                <a:gd name="connsiteY58" fmla="*/ 1774429 h 1913335"/>
                <a:gd name="connsiteX59" fmla="*/ 786230 w 1937271"/>
                <a:gd name="connsiteY59" fmla="*/ 1664891 h 1913335"/>
                <a:gd name="connsiteX60" fmla="*/ 1095791 w 1937271"/>
                <a:gd name="connsiteY60" fmla="*/ 1500583 h 1913335"/>
                <a:gd name="connsiteX61" fmla="*/ 1513910 w 1937271"/>
                <a:gd name="connsiteY61" fmla="*/ 1414298 h 1913335"/>
                <a:gd name="connsiteX62" fmla="*/ 1715616 w 1937271"/>
                <a:gd name="connsiteY62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877683 w 1937271"/>
                <a:gd name="connsiteY40" fmla="*/ 1314796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906258 w 1937271"/>
                <a:gd name="connsiteY40" fmla="*/ 1300509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50051 w 1937271"/>
                <a:gd name="connsiteY42" fmla="*/ 1360064 h 1913335"/>
                <a:gd name="connsiteX43" fmla="*/ 781113 w 1937271"/>
                <a:gd name="connsiteY43" fmla="*/ 1399295 h 1913335"/>
                <a:gd name="connsiteX44" fmla="*/ 681525 w 1937271"/>
                <a:gd name="connsiteY44" fmla="*/ 1465687 h 1913335"/>
                <a:gd name="connsiteX45" fmla="*/ 619543 w 1937271"/>
                <a:gd name="connsiteY45" fmla="*/ 1555354 h 1913335"/>
                <a:gd name="connsiteX46" fmla="*/ 609097 w 1937271"/>
                <a:gd name="connsiteY46" fmla="*/ 1587909 h 1913335"/>
                <a:gd name="connsiteX47" fmla="*/ 524598 w 1937271"/>
                <a:gd name="connsiteY47" fmla="*/ 1661846 h 1913335"/>
                <a:gd name="connsiteX48" fmla="*/ 485367 w 1937271"/>
                <a:gd name="connsiteY48" fmla="*/ 1707113 h 1913335"/>
                <a:gd name="connsiteX49" fmla="*/ 434064 w 1937271"/>
                <a:gd name="connsiteY49" fmla="*/ 1722202 h 1913335"/>
                <a:gd name="connsiteX50" fmla="*/ 382761 w 1937271"/>
                <a:gd name="connsiteY50" fmla="*/ 1728238 h 1913335"/>
                <a:gd name="connsiteX51" fmla="*/ 313350 w 1937271"/>
                <a:gd name="connsiteY51" fmla="*/ 1758417 h 1913335"/>
                <a:gd name="connsiteX52" fmla="*/ 216780 w 1937271"/>
                <a:gd name="connsiteY52" fmla="*/ 1761434 h 1913335"/>
                <a:gd name="connsiteX53" fmla="*/ 123228 w 1937271"/>
                <a:gd name="connsiteY53" fmla="*/ 1779541 h 1913335"/>
                <a:gd name="connsiteX54" fmla="*/ 14586 w 1937271"/>
                <a:gd name="connsiteY54" fmla="*/ 1791612 h 1913335"/>
                <a:gd name="connsiteX55" fmla="*/ 35711 w 1937271"/>
                <a:gd name="connsiteY55" fmla="*/ 1815755 h 1913335"/>
                <a:gd name="connsiteX56" fmla="*/ 119480 w 1937271"/>
                <a:gd name="connsiteY56" fmla="*/ 1867298 h 1913335"/>
                <a:gd name="connsiteX57" fmla="*/ 186155 w 1937271"/>
                <a:gd name="connsiteY57" fmla="*/ 1898254 h 1913335"/>
                <a:gd name="connsiteX58" fmla="*/ 367130 w 1937271"/>
                <a:gd name="connsiteY58" fmla="*/ 1903016 h 1913335"/>
                <a:gd name="connsiteX59" fmla="*/ 550487 w 1937271"/>
                <a:gd name="connsiteY59" fmla="*/ 1836342 h 1913335"/>
                <a:gd name="connsiteX60" fmla="*/ 724318 w 1937271"/>
                <a:gd name="connsiteY60" fmla="*/ 1774429 h 1913335"/>
                <a:gd name="connsiteX61" fmla="*/ 786230 w 1937271"/>
                <a:gd name="connsiteY61" fmla="*/ 1664891 h 1913335"/>
                <a:gd name="connsiteX62" fmla="*/ 1095791 w 1937271"/>
                <a:gd name="connsiteY62" fmla="*/ 1500583 h 1913335"/>
                <a:gd name="connsiteX63" fmla="*/ 1513910 w 1937271"/>
                <a:gd name="connsiteY63" fmla="*/ 1414298 h 1913335"/>
                <a:gd name="connsiteX64" fmla="*/ 1715616 w 1937271"/>
                <a:gd name="connsiteY64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74337 w 1937271"/>
                <a:gd name="connsiteY42" fmla="*/ 1321991 h 1913335"/>
                <a:gd name="connsiteX43" fmla="*/ 850051 w 1937271"/>
                <a:gd name="connsiteY43" fmla="*/ 1360064 h 1913335"/>
                <a:gd name="connsiteX44" fmla="*/ 781113 w 1937271"/>
                <a:gd name="connsiteY44" fmla="*/ 1399295 h 1913335"/>
                <a:gd name="connsiteX45" fmla="*/ 681525 w 1937271"/>
                <a:gd name="connsiteY45" fmla="*/ 1465687 h 1913335"/>
                <a:gd name="connsiteX46" fmla="*/ 619543 w 1937271"/>
                <a:gd name="connsiteY46" fmla="*/ 1555354 h 1913335"/>
                <a:gd name="connsiteX47" fmla="*/ 609097 w 1937271"/>
                <a:gd name="connsiteY47" fmla="*/ 1587909 h 1913335"/>
                <a:gd name="connsiteX48" fmla="*/ 524598 w 1937271"/>
                <a:gd name="connsiteY48" fmla="*/ 1661846 h 1913335"/>
                <a:gd name="connsiteX49" fmla="*/ 485367 w 1937271"/>
                <a:gd name="connsiteY49" fmla="*/ 1707113 h 1913335"/>
                <a:gd name="connsiteX50" fmla="*/ 434064 w 1937271"/>
                <a:gd name="connsiteY50" fmla="*/ 1722202 h 1913335"/>
                <a:gd name="connsiteX51" fmla="*/ 382761 w 1937271"/>
                <a:gd name="connsiteY51" fmla="*/ 1728238 h 1913335"/>
                <a:gd name="connsiteX52" fmla="*/ 313350 w 1937271"/>
                <a:gd name="connsiteY52" fmla="*/ 1758417 h 1913335"/>
                <a:gd name="connsiteX53" fmla="*/ 216780 w 1937271"/>
                <a:gd name="connsiteY53" fmla="*/ 1761434 h 1913335"/>
                <a:gd name="connsiteX54" fmla="*/ 123228 w 1937271"/>
                <a:gd name="connsiteY54" fmla="*/ 1779541 h 1913335"/>
                <a:gd name="connsiteX55" fmla="*/ 14586 w 1937271"/>
                <a:gd name="connsiteY55" fmla="*/ 1791612 h 1913335"/>
                <a:gd name="connsiteX56" fmla="*/ 35711 w 1937271"/>
                <a:gd name="connsiteY56" fmla="*/ 1815755 h 1913335"/>
                <a:gd name="connsiteX57" fmla="*/ 119480 w 1937271"/>
                <a:gd name="connsiteY57" fmla="*/ 1867298 h 1913335"/>
                <a:gd name="connsiteX58" fmla="*/ 186155 w 1937271"/>
                <a:gd name="connsiteY58" fmla="*/ 1898254 h 1913335"/>
                <a:gd name="connsiteX59" fmla="*/ 367130 w 1937271"/>
                <a:gd name="connsiteY59" fmla="*/ 1903016 h 1913335"/>
                <a:gd name="connsiteX60" fmla="*/ 550487 w 1937271"/>
                <a:gd name="connsiteY60" fmla="*/ 1836342 h 1913335"/>
                <a:gd name="connsiteX61" fmla="*/ 724318 w 1937271"/>
                <a:gd name="connsiteY61" fmla="*/ 1774429 h 1913335"/>
                <a:gd name="connsiteX62" fmla="*/ 786230 w 1937271"/>
                <a:gd name="connsiteY62" fmla="*/ 1664891 h 1913335"/>
                <a:gd name="connsiteX63" fmla="*/ 1095791 w 1937271"/>
                <a:gd name="connsiteY63" fmla="*/ 1500583 h 1913335"/>
                <a:gd name="connsiteX64" fmla="*/ 1513910 w 1937271"/>
                <a:gd name="connsiteY64" fmla="*/ 1414298 h 1913335"/>
                <a:gd name="connsiteX65" fmla="*/ 1715616 w 1937271"/>
                <a:gd name="connsiteY65" fmla="*/ 1136392 h 1913335"/>
                <a:gd name="connsiteX0" fmla="*/ 1715616 w 1937271"/>
                <a:gd name="connsiteY0" fmla="*/ 1133217 h 1910160"/>
                <a:gd name="connsiteX1" fmla="*/ 1859984 w 1937271"/>
                <a:gd name="connsiteY1" fmla="*/ 1103394 h 1910160"/>
                <a:gd name="connsiteX2" fmla="*/ 1657768 w 1937271"/>
                <a:gd name="connsiteY2" fmla="*/ 637779 h 1910160"/>
                <a:gd name="connsiteX3" fmla="*/ 1657768 w 1937271"/>
                <a:gd name="connsiteY3" fmla="*/ 440135 h 1910160"/>
                <a:gd name="connsiteX4" fmla="*/ 1672055 w 1937271"/>
                <a:gd name="connsiteY4" fmla="*/ 304404 h 1910160"/>
                <a:gd name="connsiteX5" fmla="*/ 1672055 w 1937271"/>
                <a:gd name="connsiteY5" fmla="*/ 221060 h 1910160"/>
                <a:gd name="connsiteX6" fmla="*/ 1664912 w 1937271"/>
                <a:gd name="connsiteY6" fmla="*/ 182960 h 1910160"/>
                <a:gd name="connsiteX7" fmla="*/ 1683962 w 1937271"/>
                <a:gd name="connsiteY7" fmla="*/ 128191 h 1910160"/>
                <a:gd name="connsiteX8" fmla="*/ 1669674 w 1937271"/>
                <a:gd name="connsiteY8" fmla="*/ 80566 h 1910160"/>
                <a:gd name="connsiteX9" fmla="*/ 1691106 w 1937271"/>
                <a:gd name="connsiteY9" fmla="*/ 44848 h 1910160"/>
                <a:gd name="connsiteX10" fmla="*/ 1576805 w 1937271"/>
                <a:gd name="connsiteY10" fmla="*/ 1984 h 1910160"/>
                <a:gd name="connsiteX11" fmla="*/ 1536324 w 1937271"/>
                <a:gd name="connsiteY11" fmla="*/ 56754 h 1910160"/>
                <a:gd name="connsiteX12" fmla="*/ 1495843 w 1937271"/>
                <a:gd name="connsiteY12" fmla="*/ 104379 h 1910160"/>
                <a:gd name="connsiteX13" fmla="*/ 1502987 w 1937271"/>
                <a:gd name="connsiteY13" fmla="*/ 237729 h 1910160"/>
                <a:gd name="connsiteX14" fmla="*/ 1491080 w 1937271"/>
                <a:gd name="connsiteY14" fmla="*/ 306784 h 1910160"/>
                <a:gd name="connsiteX15" fmla="*/ 1472030 w 1937271"/>
                <a:gd name="connsiteY15" fmla="*/ 330598 h 1910160"/>
                <a:gd name="connsiteX16" fmla="*/ 1448218 w 1937271"/>
                <a:gd name="connsiteY16" fmla="*/ 354410 h 1910160"/>
                <a:gd name="connsiteX17" fmla="*/ 1436312 w 1937271"/>
                <a:gd name="connsiteY17" fmla="*/ 399654 h 1910160"/>
                <a:gd name="connsiteX18" fmla="*/ 1426787 w 1937271"/>
                <a:gd name="connsiteY18" fmla="*/ 447279 h 1910160"/>
                <a:gd name="connsiteX19" fmla="*/ 1412499 w 1937271"/>
                <a:gd name="connsiteY19" fmla="*/ 499665 h 1910160"/>
                <a:gd name="connsiteX20" fmla="*/ 1364874 w 1937271"/>
                <a:gd name="connsiteY20" fmla="*/ 587773 h 1910160"/>
                <a:gd name="connsiteX21" fmla="*/ 1357730 w 1937271"/>
                <a:gd name="connsiteY21" fmla="*/ 640159 h 1910160"/>
                <a:gd name="connsiteX22" fmla="*/ 1312487 w 1937271"/>
                <a:gd name="connsiteY22" fmla="*/ 716360 h 1910160"/>
                <a:gd name="connsiteX23" fmla="*/ 1305343 w 1937271"/>
                <a:gd name="connsiteY23" fmla="*/ 759223 h 1910160"/>
                <a:gd name="connsiteX24" fmla="*/ 1288674 w 1937271"/>
                <a:gd name="connsiteY24" fmla="*/ 775891 h 1910160"/>
                <a:gd name="connsiteX25" fmla="*/ 1288674 w 1937271"/>
                <a:gd name="connsiteY25" fmla="*/ 809229 h 1910160"/>
                <a:gd name="connsiteX26" fmla="*/ 1263799 w 1937271"/>
                <a:gd name="connsiteY26" fmla="*/ 843223 h 1910160"/>
                <a:gd name="connsiteX27" fmla="*/ 1248193 w 1937271"/>
                <a:gd name="connsiteY27" fmla="*/ 856854 h 1910160"/>
                <a:gd name="connsiteX28" fmla="*/ 1231524 w 1937271"/>
                <a:gd name="connsiteY28" fmla="*/ 871141 h 1910160"/>
                <a:gd name="connsiteX29" fmla="*/ 1195805 w 1937271"/>
                <a:gd name="connsiteY29" fmla="*/ 897335 h 1910160"/>
                <a:gd name="connsiteX30" fmla="*/ 1131180 w 1937271"/>
                <a:gd name="connsiteY30" fmla="*/ 961555 h 1910160"/>
                <a:gd name="connsiteX31" fmla="*/ 1129130 w 1937271"/>
                <a:gd name="connsiteY31" fmla="*/ 1006873 h 1910160"/>
                <a:gd name="connsiteX32" fmla="*/ 1113404 w 1937271"/>
                <a:gd name="connsiteY32" fmla="*/ 1032073 h 1910160"/>
                <a:gd name="connsiteX33" fmla="*/ 1070494 w 1937271"/>
                <a:gd name="connsiteY33" fmla="*/ 1064160 h 1910160"/>
                <a:gd name="connsiteX34" fmla="*/ 1043405 w 1937271"/>
                <a:gd name="connsiteY34" fmla="*/ 1080691 h 1910160"/>
                <a:gd name="connsiteX35" fmla="*/ 1000543 w 1937271"/>
                <a:gd name="connsiteY35" fmla="*/ 1118791 h 1910160"/>
                <a:gd name="connsiteX36" fmla="*/ 913897 w 1937271"/>
                <a:gd name="connsiteY36" fmla="*/ 1209016 h 1910160"/>
                <a:gd name="connsiteX37" fmla="*/ 950111 w 1937271"/>
                <a:gd name="connsiteY37" fmla="*/ 1205999 h 1910160"/>
                <a:gd name="connsiteX38" fmla="*/ 959165 w 1937271"/>
                <a:gd name="connsiteY38" fmla="*/ 1224105 h 1910160"/>
                <a:gd name="connsiteX39" fmla="*/ 933868 w 1937271"/>
                <a:gd name="connsiteY39" fmla="*/ 1254523 h 1910160"/>
                <a:gd name="connsiteX40" fmla="*/ 917199 w 1937271"/>
                <a:gd name="connsiteY40" fmla="*/ 1285479 h 1910160"/>
                <a:gd name="connsiteX41" fmla="*/ 906258 w 1937271"/>
                <a:gd name="connsiteY41" fmla="*/ 1297334 h 1910160"/>
                <a:gd name="connsiteX42" fmla="*/ 874337 w 1937271"/>
                <a:gd name="connsiteY42" fmla="*/ 1318816 h 1910160"/>
                <a:gd name="connsiteX43" fmla="*/ 850051 w 1937271"/>
                <a:gd name="connsiteY43" fmla="*/ 1356889 h 1910160"/>
                <a:gd name="connsiteX44" fmla="*/ 781113 w 1937271"/>
                <a:gd name="connsiteY44" fmla="*/ 1396120 h 1910160"/>
                <a:gd name="connsiteX45" fmla="*/ 681525 w 1937271"/>
                <a:gd name="connsiteY45" fmla="*/ 1462512 h 1910160"/>
                <a:gd name="connsiteX46" fmla="*/ 619543 w 1937271"/>
                <a:gd name="connsiteY46" fmla="*/ 1552179 h 1910160"/>
                <a:gd name="connsiteX47" fmla="*/ 609097 w 1937271"/>
                <a:gd name="connsiteY47" fmla="*/ 1584734 h 1910160"/>
                <a:gd name="connsiteX48" fmla="*/ 524598 w 1937271"/>
                <a:gd name="connsiteY48" fmla="*/ 1658671 h 1910160"/>
                <a:gd name="connsiteX49" fmla="*/ 485367 w 1937271"/>
                <a:gd name="connsiteY49" fmla="*/ 1703938 h 1910160"/>
                <a:gd name="connsiteX50" fmla="*/ 434064 w 1937271"/>
                <a:gd name="connsiteY50" fmla="*/ 1719027 h 1910160"/>
                <a:gd name="connsiteX51" fmla="*/ 382761 w 1937271"/>
                <a:gd name="connsiteY51" fmla="*/ 1725063 h 1910160"/>
                <a:gd name="connsiteX52" fmla="*/ 313350 w 1937271"/>
                <a:gd name="connsiteY52" fmla="*/ 1755242 h 1910160"/>
                <a:gd name="connsiteX53" fmla="*/ 216780 w 1937271"/>
                <a:gd name="connsiteY53" fmla="*/ 1758259 h 1910160"/>
                <a:gd name="connsiteX54" fmla="*/ 123228 w 1937271"/>
                <a:gd name="connsiteY54" fmla="*/ 1776366 h 1910160"/>
                <a:gd name="connsiteX55" fmla="*/ 14586 w 1937271"/>
                <a:gd name="connsiteY55" fmla="*/ 1788437 h 1910160"/>
                <a:gd name="connsiteX56" fmla="*/ 35711 w 1937271"/>
                <a:gd name="connsiteY56" fmla="*/ 1812580 h 1910160"/>
                <a:gd name="connsiteX57" fmla="*/ 119480 w 1937271"/>
                <a:gd name="connsiteY57" fmla="*/ 1864123 h 1910160"/>
                <a:gd name="connsiteX58" fmla="*/ 186155 w 1937271"/>
                <a:gd name="connsiteY58" fmla="*/ 1895079 h 1910160"/>
                <a:gd name="connsiteX59" fmla="*/ 367130 w 1937271"/>
                <a:gd name="connsiteY59" fmla="*/ 1899841 h 1910160"/>
                <a:gd name="connsiteX60" fmla="*/ 550487 w 1937271"/>
                <a:gd name="connsiteY60" fmla="*/ 1833167 h 1910160"/>
                <a:gd name="connsiteX61" fmla="*/ 724318 w 1937271"/>
                <a:gd name="connsiteY61" fmla="*/ 1771254 h 1910160"/>
                <a:gd name="connsiteX62" fmla="*/ 786230 w 1937271"/>
                <a:gd name="connsiteY62" fmla="*/ 1661716 h 1910160"/>
                <a:gd name="connsiteX63" fmla="*/ 1095791 w 1937271"/>
                <a:gd name="connsiteY63" fmla="*/ 1497408 h 1910160"/>
                <a:gd name="connsiteX64" fmla="*/ 1513910 w 1937271"/>
                <a:gd name="connsiteY64" fmla="*/ 1411123 h 1910160"/>
                <a:gd name="connsiteX65" fmla="*/ 1715616 w 1937271"/>
                <a:gd name="connsiteY65" fmla="*/ 1133217 h 1910160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57768 w 1937271"/>
                <a:gd name="connsiteY3" fmla="*/ 447676 h 1917701"/>
                <a:gd name="connsiteX4" fmla="*/ 1672055 w 1937271"/>
                <a:gd name="connsiteY4" fmla="*/ 311945 h 1917701"/>
                <a:gd name="connsiteX5" fmla="*/ 1672055 w 1937271"/>
                <a:gd name="connsiteY5" fmla="*/ 228601 h 1917701"/>
                <a:gd name="connsiteX6" fmla="*/ 1664912 w 1937271"/>
                <a:gd name="connsiteY6" fmla="*/ 190501 h 1917701"/>
                <a:gd name="connsiteX7" fmla="*/ 1683962 w 1937271"/>
                <a:gd name="connsiteY7" fmla="*/ 135732 h 1917701"/>
                <a:gd name="connsiteX8" fmla="*/ 1669674 w 1937271"/>
                <a:gd name="connsiteY8" fmla="*/ 88107 h 1917701"/>
                <a:gd name="connsiteX9" fmla="*/ 1691106 w 1937271"/>
                <a:gd name="connsiteY9" fmla="*/ 52389 h 1917701"/>
                <a:gd name="connsiteX10" fmla="*/ 1648243 w 1937271"/>
                <a:gd name="connsiteY10" fmla="*/ 7144 h 1917701"/>
                <a:gd name="connsiteX11" fmla="*/ 1576805 w 1937271"/>
                <a:gd name="connsiteY11" fmla="*/ 9525 h 1917701"/>
                <a:gd name="connsiteX12" fmla="*/ 1536324 w 1937271"/>
                <a:gd name="connsiteY12" fmla="*/ 64295 h 1917701"/>
                <a:gd name="connsiteX13" fmla="*/ 1495843 w 1937271"/>
                <a:gd name="connsiteY13" fmla="*/ 111920 h 1917701"/>
                <a:gd name="connsiteX14" fmla="*/ 1502987 w 1937271"/>
                <a:gd name="connsiteY14" fmla="*/ 245270 h 1917701"/>
                <a:gd name="connsiteX15" fmla="*/ 1491080 w 1937271"/>
                <a:gd name="connsiteY15" fmla="*/ 314325 h 1917701"/>
                <a:gd name="connsiteX16" fmla="*/ 1472030 w 1937271"/>
                <a:gd name="connsiteY16" fmla="*/ 338139 h 1917701"/>
                <a:gd name="connsiteX17" fmla="*/ 1448218 w 1937271"/>
                <a:gd name="connsiteY17" fmla="*/ 361951 h 1917701"/>
                <a:gd name="connsiteX18" fmla="*/ 1436312 w 1937271"/>
                <a:gd name="connsiteY18" fmla="*/ 407195 h 1917701"/>
                <a:gd name="connsiteX19" fmla="*/ 1426787 w 1937271"/>
                <a:gd name="connsiteY19" fmla="*/ 454820 h 1917701"/>
                <a:gd name="connsiteX20" fmla="*/ 1412499 w 1937271"/>
                <a:gd name="connsiteY20" fmla="*/ 507206 h 1917701"/>
                <a:gd name="connsiteX21" fmla="*/ 1364874 w 1937271"/>
                <a:gd name="connsiteY21" fmla="*/ 595314 h 1917701"/>
                <a:gd name="connsiteX22" fmla="*/ 1357730 w 1937271"/>
                <a:gd name="connsiteY22" fmla="*/ 647700 h 1917701"/>
                <a:gd name="connsiteX23" fmla="*/ 1312487 w 1937271"/>
                <a:gd name="connsiteY23" fmla="*/ 723901 h 1917701"/>
                <a:gd name="connsiteX24" fmla="*/ 1305343 w 1937271"/>
                <a:gd name="connsiteY24" fmla="*/ 766764 h 1917701"/>
                <a:gd name="connsiteX25" fmla="*/ 1288674 w 1937271"/>
                <a:gd name="connsiteY25" fmla="*/ 783432 h 1917701"/>
                <a:gd name="connsiteX26" fmla="*/ 1288674 w 1937271"/>
                <a:gd name="connsiteY26" fmla="*/ 816770 h 1917701"/>
                <a:gd name="connsiteX27" fmla="*/ 1263799 w 1937271"/>
                <a:gd name="connsiteY27" fmla="*/ 850764 h 1917701"/>
                <a:gd name="connsiteX28" fmla="*/ 1248193 w 1937271"/>
                <a:gd name="connsiteY28" fmla="*/ 864395 h 1917701"/>
                <a:gd name="connsiteX29" fmla="*/ 1231524 w 1937271"/>
                <a:gd name="connsiteY29" fmla="*/ 878682 h 1917701"/>
                <a:gd name="connsiteX30" fmla="*/ 1195805 w 1937271"/>
                <a:gd name="connsiteY30" fmla="*/ 904876 h 1917701"/>
                <a:gd name="connsiteX31" fmla="*/ 1131180 w 1937271"/>
                <a:gd name="connsiteY31" fmla="*/ 969096 h 1917701"/>
                <a:gd name="connsiteX32" fmla="*/ 1129130 w 1937271"/>
                <a:gd name="connsiteY32" fmla="*/ 1014414 h 1917701"/>
                <a:gd name="connsiteX33" fmla="*/ 1113404 w 1937271"/>
                <a:gd name="connsiteY33" fmla="*/ 1039614 h 1917701"/>
                <a:gd name="connsiteX34" fmla="*/ 1070494 w 1937271"/>
                <a:gd name="connsiteY34" fmla="*/ 1071701 h 1917701"/>
                <a:gd name="connsiteX35" fmla="*/ 1043405 w 1937271"/>
                <a:gd name="connsiteY35" fmla="*/ 1088232 h 1917701"/>
                <a:gd name="connsiteX36" fmla="*/ 1000543 w 1937271"/>
                <a:gd name="connsiteY36" fmla="*/ 1126332 h 1917701"/>
                <a:gd name="connsiteX37" fmla="*/ 913897 w 1937271"/>
                <a:gd name="connsiteY37" fmla="*/ 1216557 h 1917701"/>
                <a:gd name="connsiteX38" fmla="*/ 950111 w 1937271"/>
                <a:gd name="connsiteY38" fmla="*/ 1213540 h 1917701"/>
                <a:gd name="connsiteX39" fmla="*/ 959165 w 1937271"/>
                <a:gd name="connsiteY39" fmla="*/ 1231646 h 1917701"/>
                <a:gd name="connsiteX40" fmla="*/ 933868 w 1937271"/>
                <a:gd name="connsiteY40" fmla="*/ 1262064 h 1917701"/>
                <a:gd name="connsiteX41" fmla="*/ 917199 w 1937271"/>
                <a:gd name="connsiteY41" fmla="*/ 1293020 h 1917701"/>
                <a:gd name="connsiteX42" fmla="*/ 906258 w 1937271"/>
                <a:gd name="connsiteY42" fmla="*/ 1304875 h 1917701"/>
                <a:gd name="connsiteX43" fmla="*/ 874337 w 1937271"/>
                <a:gd name="connsiteY43" fmla="*/ 1326357 h 1917701"/>
                <a:gd name="connsiteX44" fmla="*/ 850051 w 1937271"/>
                <a:gd name="connsiteY44" fmla="*/ 1364430 h 1917701"/>
                <a:gd name="connsiteX45" fmla="*/ 781113 w 1937271"/>
                <a:gd name="connsiteY45" fmla="*/ 1403661 h 1917701"/>
                <a:gd name="connsiteX46" fmla="*/ 681525 w 1937271"/>
                <a:gd name="connsiteY46" fmla="*/ 1470053 h 1917701"/>
                <a:gd name="connsiteX47" fmla="*/ 619543 w 1937271"/>
                <a:gd name="connsiteY47" fmla="*/ 1559720 h 1917701"/>
                <a:gd name="connsiteX48" fmla="*/ 609097 w 1937271"/>
                <a:gd name="connsiteY48" fmla="*/ 1592275 h 1917701"/>
                <a:gd name="connsiteX49" fmla="*/ 524598 w 1937271"/>
                <a:gd name="connsiteY49" fmla="*/ 1666212 h 1917701"/>
                <a:gd name="connsiteX50" fmla="*/ 485367 w 1937271"/>
                <a:gd name="connsiteY50" fmla="*/ 1711479 h 1917701"/>
                <a:gd name="connsiteX51" fmla="*/ 434064 w 1937271"/>
                <a:gd name="connsiteY51" fmla="*/ 1726568 h 1917701"/>
                <a:gd name="connsiteX52" fmla="*/ 382761 w 1937271"/>
                <a:gd name="connsiteY52" fmla="*/ 1732604 h 1917701"/>
                <a:gd name="connsiteX53" fmla="*/ 313350 w 1937271"/>
                <a:gd name="connsiteY53" fmla="*/ 1762783 h 1917701"/>
                <a:gd name="connsiteX54" fmla="*/ 216780 w 1937271"/>
                <a:gd name="connsiteY54" fmla="*/ 1765800 h 1917701"/>
                <a:gd name="connsiteX55" fmla="*/ 123228 w 1937271"/>
                <a:gd name="connsiteY55" fmla="*/ 1783907 h 1917701"/>
                <a:gd name="connsiteX56" fmla="*/ 14586 w 1937271"/>
                <a:gd name="connsiteY56" fmla="*/ 1795978 h 1917701"/>
                <a:gd name="connsiteX57" fmla="*/ 35711 w 1937271"/>
                <a:gd name="connsiteY57" fmla="*/ 1820121 h 1917701"/>
                <a:gd name="connsiteX58" fmla="*/ 119480 w 1937271"/>
                <a:gd name="connsiteY58" fmla="*/ 1871664 h 1917701"/>
                <a:gd name="connsiteX59" fmla="*/ 186155 w 1937271"/>
                <a:gd name="connsiteY59" fmla="*/ 1902620 h 1917701"/>
                <a:gd name="connsiteX60" fmla="*/ 367130 w 1937271"/>
                <a:gd name="connsiteY60" fmla="*/ 1907382 h 1917701"/>
                <a:gd name="connsiteX61" fmla="*/ 550487 w 1937271"/>
                <a:gd name="connsiteY61" fmla="*/ 1840708 h 1917701"/>
                <a:gd name="connsiteX62" fmla="*/ 724318 w 1937271"/>
                <a:gd name="connsiteY62" fmla="*/ 1778795 h 1917701"/>
                <a:gd name="connsiteX63" fmla="*/ 786230 w 1937271"/>
                <a:gd name="connsiteY63" fmla="*/ 1669257 h 1917701"/>
                <a:gd name="connsiteX64" fmla="*/ 1095791 w 1937271"/>
                <a:gd name="connsiteY64" fmla="*/ 1504949 h 1917701"/>
                <a:gd name="connsiteX65" fmla="*/ 1513910 w 1937271"/>
                <a:gd name="connsiteY65" fmla="*/ 1418664 h 1917701"/>
                <a:gd name="connsiteX66" fmla="*/ 1715616 w 1937271"/>
                <a:gd name="connsiteY6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36337 w 1937271"/>
                <a:gd name="connsiteY3" fmla="*/ 490539 h 1917701"/>
                <a:gd name="connsiteX4" fmla="*/ 1657768 w 1937271"/>
                <a:gd name="connsiteY4" fmla="*/ 447676 h 1917701"/>
                <a:gd name="connsiteX5" fmla="*/ 1672055 w 1937271"/>
                <a:gd name="connsiteY5" fmla="*/ 311945 h 1917701"/>
                <a:gd name="connsiteX6" fmla="*/ 1672055 w 1937271"/>
                <a:gd name="connsiteY6" fmla="*/ 228601 h 1917701"/>
                <a:gd name="connsiteX7" fmla="*/ 1664912 w 1937271"/>
                <a:gd name="connsiteY7" fmla="*/ 190501 h 1917701"/>
                <a:gd name="connsiteX8" fmla="*/ 1683962 w 1937271"/>
                <a:gd name="connsiteY8" fmla="*/ 135732 h 1917701"/>
                <a:gd name="connsiteX9" fmla="*/ 1669674 w 1937271"/>
                <a:gd name="connsiteY9" fmla="*/ 88107 h 1917701"/>
                <a:gd name="connsiteX10" fmla="*/ 1691106 w 1937271"/>
                <a:gd name="connsiteY10" fmla="*/ 52389 h 1917701"/>
                <a:gd name="connsiteX11" fmla="*/ 1648243 w 1937271"/>
                <a:gd name="connsiteY11" fmla="*/ 7144 h 1917701"/>
                <a:gd name="connsiteX12" fmla="*/ 1576805 w 1937271"/>
                <a:gd name="connsiteY12" fmla="*/ 9525 h 1917701"/>
                <a:gd name="connsiteX13" fmla="*/ 1536324 w 1937271"/>
                <a:gd name="connsiteY13" fmla="*/ 64295 h 1917701"/>
                <a:gd name="connsiteX14" fmla="*/ 1495843 w 1937271"/>
                <a:gd name="connsiteY14" fmla="*/ 111920 h 1917701"/>
                <a:gd name="connsiteX15" fmla="*/ 1502987 w 1937271"/>
                <a:gd name="connsiteY15" fmla="*/ 245270 h 1917701"/>
                <a:gd name="connsiteX16" fmla="*/ 1491080 w 1937271"/>
                <a:gd name="connsiteY16" fmla="*/ 314325 h 1917701"/>
                <a:gd name="connsiteX17" fmla="*/ 1472030 w 1937271"/>
                <a:gd name="connsiteY17" fmla="*/ 338139 h 1917701"/>
                <a:gd name="connsiteX18" fmla="*/ 1448218 w 1937271"/>
                <a:gd name="connsiteY18" fmla="*/ 361951 h 1917701"/>
                <a:gd name="connsiteX19" fmla="*/ 1436312 w 1937271"/>
                <a:gd name="connsiteY19" fmla="*/ 407195 h 1917701"/>
                <a:gd name="connsiteX20" fmla="*/ 1426787 w 1937271"/>
                <a:gd name="connsiteY20" fmla="*/ 454820 h 1917701"/>
                <a:gd name="connsiteX21" fmla="*/ 1412499 w 1937271"/>
                <a:gd name="connsiteY21" fmla="*/ 507206 h 1917701"/>
                <a:gd name="connsiteX22" fmla="*/ 1364874 w 1937271"/>
                <a:gd name="connsiteY22" fmla="*/ 595314 h 1917701"/>
                <a:gd name="connsiteX23" fmla="*/ 1357730 w 1937271"/>
                <a:gd name="connsiteY23" fmla="*/ 647700 h 1917701"/>
                <a:gd name="connsiteX24" fmla="*/ 1312487 w 1937271"/>
                <a:gd name="connsiteY24" fmla="*/ 723901 h 1917701"/>
                <a:gd name="connsiteX25" fmla="*/ 1305343 w 1937271"/>
                <a:gd name="connsiteY25" fmla="*/ 766764 h 1917701"/>
                <a:gd name="connsiteX26" fmla="*/ 1288674 w 1937271"/>
                <a:gd name="connsiteY26" fmla="*/ 783432 h 1917701"/>
                <a:gd name="connsiteX27" fmla="*/ 1288674 w 1937271"/>
                <a:gd name="connsiteY27" fmla="*/ 816770 h 1917701"/>
                <a:gd name="connsiteX28" fmla="*/ 1263799 w 1937271"/>
                <a:gd name="connsiteY28" fmla="*/ 850764 h 1917701"/>
                <a:gd name="connsiteX29" fmla="*/ 1248193 w 1937271"/>
                <a:gd name="connsiteY29" fmla="*/ 864395 h 1917701"/>
                <a:gd name="connsiteX30" fmla="*/ 1231524 w 1937271"/>
                <a:gd name="connsiteY30" fmla="*/ 878682 h 1917701"/>
                <a:gd name="connsiteX31" fmla="*/ 1195805 w 1937271"/>
                <a:gd name="connsiteY31" fmla="*/ 904876 h 1917701"/>
                <a:gd name="connsiteX32" fmla="*/ 1131180 w 1937271"/>
                <a:gd name="connsiteY32" fmla="*/ 969096 h 1917701"/>
                <a:gd name="connsiteX33" fmla="*/ 1129130 w 1937271"/>
                <a:gd name="connsiteY33" fmla="*/ 1014414 h 1917701"/>
                <a:gd name="connsiteX34" fmla="*/ 1113404 w 1937271"/>
                <a:gd name="connsiteY34" fmla="*/ 1039614 h 1917701"/>
                <a:gd name="connsiteX35" fmla="*/ 1070494 w 1937271"/>
                <a:gd name="connsiteY35" fmla="*/ 1071701 h 1917701"/>
                <a:gd name="connsiteX36" fmla="*/ 1043405 w 1937271"/>
                <a:gd name="connsiteY36" fmla="*/ 1088232 h 1917701"/>
                <a:gd name="connsiteX37" fmla="*/ 1000543 w 1937271"/>
                <a:gd name="connsiteY37" fmla="*/ 1126332 h 1917701"/>
                <a:gd name="connsiteX38" fmla="*/ 913897 w 1937271"/>
                <a:gd name="connsiteY38" fmla="*/ 1216557 h 1917701"/>
                <a:gd name="connsiteX39" fmla="*/ 950111 w 1937271"/>
                <a:gd name="connsiteY39" fmla="*/ 1213540 h 1917701"/>
                <a:gd name="connsiteX40" fmla="*/ 959165 w 1937271"/>
                <a:gd name="connsiteY40" fmla="*/ 1231646 h 1917701"/>
                <a:gd name="connsiteX41" fmla="*/ 933868 w 1937271"/>
                <a:gd name="connsiteY41" fmla="*/ 1262064 h 1917701"/>
                <a:gd name="connsiteX42" fmla="*/ 917199 w 1937271"/>
                <a:gd name="connsiteY42" fmla="*/ 1293020 h 1917701"/>
                <a:gd name="connsiteX43" fmla="*/ 906258 w 1937271"/>
                <a:gd name="connsiteY43" fmla="*/ 1304875 h 1917701"/>
                <a:gd name="connsiteX44" fmla="*/ 874337 w 1937271"/>
                <a:gd name="connsiteY44" fmla="*/ 1326357 h 1917701"/>
                <a:gd name="connsiteX45" fmla="*/ 850051 w 1937271"/>
                <a:gd name="connsiteY45" fmla="*/ 1364430 h 1917701"/>
                <a:gd name="connsiteX46" fmla="*/ 781113 w 1937271"/>
                <a:gd name="connsiteY46" fmla="*/ 1403661 h 1917701"/>
                <a:gd name="connsiteX47" fmla="*/ 681525 w 1937271"/>
                <a:gd name="connsiteY47" fmla="*/ 1470053 h 1917701"/>
                <a:gd name="connsiteX48" fmla="*/ 619543 w 1937271"/>
                <a:gd name="connsiteY48" fmla="*/ 1559720 h 1917701"/>
                <a:gd name="connsiteX49" fmla="*/ 609097 w 1937271"/>
                <a:gd name="connsiteY49" fmla="*/ 1592275 h 1917701"/>
                <a:gd name="connsiteX50" fmla="*/ 524598 w 1937271"/>
                <a:gd name="connsiteY50" fmla="*/ 1666212 h 1917701"/>
                <a:gd name="connsiteX51" fmla="*/ 485367 w 1937271"/>
                <a:gd name="connsiteY51" fmla="*/ 1711479 h 1917701"/>
                <a:gd name="connsiteX52" fmla="*/ 434064 w 1937271"/>
                <a:gd name="connsiteY52" fmla="*/ 1726568 h 1917701"/>
                <a:gd name="connsiteX53" fmla="*/ 382761 w 1937271"/>
                <a:gd name="connsiteY53" fmla="*/ 1732604 h 1917701"/>
                <a:gd name="connsiteX54" fmla="*/ 313350 w 1937271"/>
                <a:gd name="connsiteY54" fmla="*/ 1762783 h 1917701"/>
                <a:gd name="connsiteX55" fmla="*/ 216780 w 1937271"/>
                <a:gd name="connsiteY55" fmla="*/ 1765800 h 1917701"/>
                <a:gd name="connsiteX56" fmla="*/ 123228 w 1937271"/>
                <a:gd name="connsiteY56" fmla="*/ 1783907 h 1917701"/>
                <a:gd name="connsiteX57" fmla="*/ 14586 w 1937271"/>
                <a:gd name="connsiteY57" fmla="*/ 1795978 h 1917701"/>
                <a:gd name="connsiteX58" fmla="*/ 35711 w 1937271"/>
                <a:gd name="connsiteY58" fmla="*/ 1820121 h 1917701"/>
                <a:gd name="connsiteX59" fmla="*/ 119480 w 1937271"/>
                <a:gd name="connsiteY59" fmla="*/ 1871664 h 1917701"/>
                <a:gd name="connsiteX60" fmla="*/ 186155 w 1937271"/>
                <a:gd name="connsiteY60" fmla="*/ 1902620 h 1917701"/>
                <a:gd name="connsiteX61" fmla="*/ 367130 w 1937271"/>
                <a:gd name="connsiteY61" fmla="*/ 1907382 h 1917701"/>
                <a:gd name="connsiteX62" fmla="*/ 550487 w 1937271"/>
                <a:gd name="connsiteY62" fmla="*/ 1840708 h 1917701"/>
                <a:gd name="connsiteX63" fmla="*/ 724318 w 1937271"/>
                <a:gd name="connsiteY63" fmla="*/ 1778795 h 1917701"/>
                <a:gd name="connsiteX64" fmla="*/ 786230 w 1937271"/>
                <a:gd name="connsiteY64" fmla="*/ 1669257 h 1917701"/>
                <a:gd name="connsiteX65" fmla="*/ 1095791 w 1937271"/>
                <a:gd name="connsiteY65" fmla="*/ 1504949 h 1917701"/>
                <a:gd name="connsiteX66" fmla="*/ 1513910 w 1937271"/>
                <a:gd name="connsiteY66" fmla="*/ 1418664 h 1917701"/>
                <a:gd name="connsiteX67" fmla="*/ 1715616 w 1937271"/>
                <a:gd name="connsiteY6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72055 w 1937271"/>
                <a:gd name="connsiteY6" fmla="*/ 311945 h 1917701"/>
                <a:gd name="connsiteX7" fmla="*/ 1672055 w 1937271"/>
                <a:gd name="connsiteY7" fmla="*/ 228601 h 1917701"/>
                <a:gd name="connsiteX8" fmla="*/ 1664912 w 1937271"/>
                <a:gd name="connsiteY8" fmla="*/ 190501 h 1917701"/>
                <a:gd name="connsiteX9" fmla="*/ 1683962 w 1937271"/>
                <a:gd name="connsiteY9" fmla="*/ 135732 h 1917701"/>
                <a:gd name="connsiteX10" fmla="*/ 1669674 w 1937271"/>
                <a:gd name="connsiteY10" fmla="*/ 88107 h 1917701"/>
                <a:gd name="connsiteX11" fmla="*/ 1691106 w 1937271"/>
                <a:gd name="connsiteY11" fmla="*/ 52389 h 1917701"/>
                <a:gd name="connsiteX12" fmla="*/ 1648243 w 1937271"/>
                <a:gd name="connsiteY12" fmla="*/ 7144 h 1917701"/>
                <a:gd name="connsiteX13" fmla="*/ 1576805 w 1937271"/>
                <a:gd name="connsiteY13" fmla="*/ 9525 h 1917701"/>
                <a:gd name="connsiteX14" fmla="*/ 1536324 w 1937271"/>
                <a:gd name="connsiteY14" fmla="*/ 64295 h 1917701"/>
                <a:gd name="connsiteX15" fmla="*/ 1495843 w 1937271"/>
                <a:gd name="connsiteY15" fmla="*/ 111920 h 1917701"/>
                <a:gd name="connsiteX16" fmla="*/ 1502987 w 1937271"/>
                <a:gd name="connsiteY16" fmla="*/ 245270 h 1917701"/>
                <a:gd name="connsiteX17" fmla="*/ 1491080 w 1937271"/>
                <a:gd name="connsiteY17" fmla="*/ 314325 h 1917701"/>
                <a:gd name="connsiteX18" fmla="*/ 1472030 w 1937271"/>
                <a:gd name="connsiteY18" fmla="*/ 338139 h 1917701"/>
                <a:gd name="connsiteX19" fmla="*/ 1448218 w 1937271"/>
                <a:gd name="connsiteY19" fmla="*/ 361951 h 1917701"/>
                <a:gd name="connsiteX20" fmla="*/ 1436312 w 1937271"/>
                <a:gd name="connsiteY20" fmla="*/ 407195 h 1917701"/>
                <a:gd name="connsiteX21" fmla="*/ 1426787 w 1937271"/>
                <a:gd name="connsiteY21" fmla="*/ 454820 h 1917701"/>
                <a:gd name="connsiteX22" fmla="*/ 1412499 w 1937271"/>
                <a:gd name="connsiteY22" fmla="*/ 507206 h 1917701"/>
                <a:gd name="connsiteX23" fmla="*/ 1364874 w 1937271"/>
                <a:gd name="connsiteY23" fmla="*/ 595314 h 1917701"/>
                <a:gd name="connsiteX24" fmla="*/ 1357730 w 1937271"/>
                <a:gd name="connsiteY24" fmla="*/ 647700 h 1917701"/>
                <a:gd name="connsiteX25" fmla="*/ 1312487 w 1937271"/>
                <a:gd name="connsiteY25" fmla="*/ 723901 h 1917701"/>
                <a:gd name="connsiteX26" fmla="*/ 1305343 w 1937271"/>
                <a:gd name="connsiteY26" fmla="*/ 766764 h 1917701"/>
                <a:gd name="connsiteX27" fmla="*/ 1288674 w 1937271"/>
                <a:gd name="connsiteY27" fmla="*/ 783432 h 1917701"/>
                <a:gd name="connsiteX28" fmla="*/ 1288674 w 1937271"/>
                <a:gd name="connsiteY28" fmla="*/ 816770 h 1917701"/>
                <a:gd name="connsiteX29" fmla="*/ 1263799 w 1937271"/>
                <a:gd name="connsiteY29" fmla="*/ 850764 h 1917701"/>
                <a:gd name="connsiteX30" fmla="*/ 1248193 w 1937271"/>
                <a:gd name="connsiteY30" fmla="*/ 864395 h 1917701"/>
                <a:gd name="connsiteX31" fmla="*/ 1231524 w 1937271"/>
                <a:gd name="connsiteY31" fmla="*/ 878682 h 1917701"/>
                <a:gd name="connsiteX32" fmla="*/ 1195805 w 1937271"/>
                <a:gd name="connsiteY32" fmla="*/ 904876 h 1917701"/>
                <a:gd name="connsiteX33" fmla="*/ 1131180 w 1937271"/>
                <a:gd name="connsiteY33" fmla="*/ 969096 h 1917701"/>
                <a:gd name="connsiteX34" fmla="*/ 1129130 w 1937271"/>
                <a:gd name="connsiteY34" fmla="*/ 1014414 h 1917701"/>
                <a:gd name="connsiteX35" fmla="*/ 1113404 w 1937271"/>
                <a:gd name="connsiteY35" fmla="*/ 1039614 h 1917701"/>
                <a:gd name="connsiteX36" fmla="*/ 1070494 w 1937271"/>
                <a:gd name="connsiteY36" fmla="*/ 1071701 h 1917701"/>
                <a:gd name="connsiteX37" fmla="*/ 1043405 w 1937271"/>
                <a:gd name="connsiteY37" fmla="*/ 1088232 h 1917701"/>
                <a:gd name="connsiteX38" fmla="*/ 1000543 w 1937271"/>
                <a:gd name="connsiteY38" fmla="*/ 1126332 h 1917701"/>
                <a:gd name="connsiteX39" fmla="*/ 913897 w 1937271"/>
                <a:gd name="connsiteY39" fmla="*/ 1216557 h 1917701"/>
                <a:gd name="connsiteX40" fmla="*/ 950111 w 1937271"/>
                <a:gd name="connsiteY40" fmla="*/ 1213540 h 1917701"/>
                <a:gd name="connsiteX41" fmla="*/ 959165 w 1937271"/>
                <a:gd name="connsiteY41" fmla="*/ 1231646 h 1917701"/>
                <a:gd name="connsiteX42" fmla="*/ 933868 w 1937271"/>
                <a:gd name="connsiteY42" fmla="*/ 1262064 h 1917701"/>
                <a:gd name="connsiteX43" fmla="*/ 917199 w 1937271"/>
                <a:gd name="connsiteY43" fmla="*/ 1293020 h 1917701"/>
                <a:gd name="connsiteX44" fmla="*/ 906258 w 1937271"/>
                <a:gd name="connsiteY44" fmla="*/ 1304875 h 1917701"/>
                <a:gd name="connsiteX45" fmla="*/ 874337 w 1937271"/>
                <a:gd name="connsiteY45" fmla="*/ 1326357 h 1917701"/>
                <a:gd name="connsiteX46" fmla="*/ 850051 w 1937271"/>
                <a:gd name="connsiteY46" fmla="*/ 1364430 h 1917701"/>
                <a:gd name="connsiteX47" fmla="*/ 781113 w 1937271"/>
                <a:gd name="connsiteY47" fmla="*/ 1403661 h 1917701"/>
                <a:gd name="connsiteX48" fmla="*/ 681525 w 1937271"/>
                <a:gd name="connsiteY48" fmla="*/ 1470053 h 1917701"/>
                <a:gd name="connsiteX49" fmla="*/ 619543 w 1937271"/>
                <a:gd name="connsiteY49" fmla="*/ 1559720 h 1917701"/>
                <a:gd name="connsiteX50" fmla="*/ 609097 w 1937271"/>
                <a:gd name="connsiteY50" fmla="*/ 1592275 h 1917701"/>
                <a:gd name="connsiteX51" fmla="*/ 524598 w 1937271"/>
                <a:gd name="connsiteY51" fmla="*/ 1666212 h 1917701"/>
                <a:gd name="connsiteX52" fmla="*/ 485367 w 1937271"/>
                <a:gd name="connsiteY52" fmla="*/ 1711479 h 1917701"/>
                <a:gd name="connsiteX53" fmla="*/ 434064 w 1937271"/>
                <a:gd name="connsiteY53" fmla="*/ 1726568 h 1917701"/>
                <a:gd name="connsiteX54" fmla="*/ 382761 w 1937271"/>
                <a:gd name="connsiteY54" fmla="*/ 1732604 h 1917701"/>
                <a:gd name="connsiteX55" fmla="*/ 313350 w 1937271"/>
                <a:gd name="connsiteY55" fmla="*/ 1762783 h 1917701"/>
                <a:gd name="connsiteX56" fmla="*/ 216780 w 1937271"/>
                <a:gd name="connsiteY56" fmla="*/ 1765800 h 1917701"/>
                <a:gd name="connsiteX57" fmla="*/ 123228 w 1937271"/>
                <a:gd name="connsiteY57" fmla="*/ 1783907 h 1917701"/>
                <a:gd name="connsiteX58" fmla="*/ 14586 w 1937271"/>
                <a:gd name="connsiteY58" fmla="*/ 1795978 h 1917701"/>
                <a:gd name="connsiteX59" fmla="*/ 35711 w 1937271"/>
                <a:gd name="connsiteY59" fmla="*/ 1820121 h 1917701"/>
                <a:gd name="connsiteX60" fmla="*/ 119480 w 1937271"/>
                <a:gd name="connsiteY60" fmla="*/ 1871664 h 1917701"/>
                <a:gd name="connsiteX61" fmla="*/ 186155 w 1937271"/>
                <a:gd name="connsiteY61" fmla="*/ 1902620 h 1917701"/>
                <a:gd name="connsiteX62" fmla="*/ 367130 w 1937271"/>
                <a:gd name="connsiteY62" fmla="*/ 1907382 h 1917701"/>
                <a:gd name="connsiteX63" fmla="*/ 550487 w 1937271"/>
                <a:gd name="connsiteY63" fmla="*/ 1840708 h 1917701"/>
                <a:gd name="connsiteX64" fmla="*/ 724318 w 1937271"/>
                <a:gd name="connsiteY64" fmla="*/ 1778795 h 1917701"/>
                <a:gd name="connsiteX65" fmla="*/ 786230 w 1937271"/>
                <a:gd name="connsiteY65" fmla="*/ 1669257 h 1917701"/>
                <a:gd name="connsiteX66" fmla="*/ 1095791 w 1937271"/>
                <a:gd name="connsiteY66" fmla="*/ 1504949 h 1917701"/>
                <a:gd name="connsiteX67" fmla="*/ 1513910 w 1937271"/>
                <a:gd name="connsiteY67" fmla="*/ 1418664 h 1917701"/>
                <a:gd name="connsiteX68" fmla="*/ 1715616 w 1937271"/>
                <a:gd name="connsiteY68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0149 w 1937271"/>
                <a:gd name="connsiteY6" fmla="*/ 335757 h 1917701"/>
                <a:gd name="connsiteX7" fmla="*/ 1672055 w 1937271"/>
                <a:gd name="connsiteY7" fmla="*/ 311945 h 1917701"/>
                <a:gd name="connsiteX8" fmla="*/ 1672055 w 1937271"/>
                <a:gd name="connsiteY8" fmla="*/ 228601 h 1917701"/>
                <a:gd name="connsiteX9" fmla="*/ 1664912 w 1937271"/>
                <a:gd name="connsiteY9" fmla="*/ 190501 h 1917701"/>
                <a:gd name="connsiteX10" fmla="*/ 1683962 w 1937271"/>
                <a:gd name="connsiteY10" fmla="*/ 135732 h 1917701"/>
                <a:gd name="connsiteX11" fmla="*/ 1669674 w 1937271"/>
                <a:gd name="connsiteY11" fmla="*/ 88107 h 1917701"/>
                <a:gd name="connsiteX12" fmla="*/ 1691106 w 1937271"/>
                <a:gd name="connsiteY12" fmla="*/ 52389 h 1917701"/>
                <a:gd name="connsiteX13" fmla="*/ 1648243 w 1937271"/>
                <a:gd name="connsiteY13" fmla="*/ 7144 h 1917701"/>
                <a:gd name="connsiteX14" fmla="*/ 1576805 w 1937271"/>
                <a:gd name="connsiteY14" fmla="*/ 9525 h 1917701"/>
                <a:gd name="connsiteX15" fmla="*/ 1536324 w 1937271"/>
                <a:gd name="connsiteY15" fmla="*/ 64295 h 1917701"/>
                <a:gd name="connsiteX16" fmla="*/ 1495843 w 1937271"/>
                <a:gd name="connsiteY16" fmla="*/ 111920 h 1917701"/>
                <a:gd name="connsiteX17" fmla="*/ 1502987 w 1937271"/>
                <a:gd name="connsiteY17" fmla="*/ 245270 h 1917701"/>
                <a:gd name="connsiteX18" fmla="*/ 1491080 w 1937271"/>
                <a:gd name="connsiteY18" fmla="*/ 314325 h 1917701"/>
                <a:gd name="connsiteX19" fmla="*/ 1472030 w 1937271"/>
                <a:gd name="connsiteY19" fmla="*/ 338139 h 1917701"/>
                <a:gd name="connsiteX20" fmla="*/ 1448218 w 1937271"/>
                <a:gd name="connsiteY20" fmla="*/ 361951 h 1917701"/>
                <a:gd name="connsiteX21" fmla="*/ 1436312 w 1937271"/>
                <a:gd name="connsiteY21" fmla="*/ 407195 h 1917701"/>
                <a:gd name="connsiteX22" fmla="*/ 1426787 w 1937271"/>
                <a:gd name="connsiteY22" fmla="*/ 454820 h 1917701"/>
                <a:gd name="connsiteX23" fmla="*/ 1412499 w 1937271"/>
                <a:gd name="connsiteY23" fmla="*/ 507206 h 1917701"/>
                <a:gd name="connsiteX24" fmla="*/ 1364874 w 1937271"/>
                <a:gd name="connsiteY24" fmla="*/ 595314 h 1917701"/>
                <a:gd name="connsiteX25" fmla="*/ 1357730 w 1937271"/>
                <a:gd name="connsiteY25" fmla="*/ 647700 h 1917701"/>
                <a:gd name="connsiteX26" fmla="*/ 1312487 w 1937271"/>
                <a:gd name="connsiteY26" fmla="*/ 723901 h 1917701"/>
                <a:gd name="connsiteX27" fmla="*/ 1305343 w 1937271"/>
                <a:gd name="connsiteY27" fmla="*/ 766764 h 1917701"/>
                <a:gd name="connsiteX28" fmla="*/ 1288674 w 1937271"/>
                <a:gd name="connsiteY28" fmla="*/ 783432 h 1917701"/>
                <a:gd name="connsiteX29" fmla="*/ 1288674 w 1937271"/>
                <a:gd name="connsiteY29" fmla="*/ 816770 h 1917701"/>
                <a:gd name="connsiteX30" fmla="*/ 1263799 w 1937271"/>
                <a:gd name="connsiteY30" fmla="*/ 850764 h 1917701"/>
                <a:gd name="connsiteX31" fmla="*/ 1248193 w 1937271"/>
                <a:gd name="connsiteY31" fmla="*/ 864395 h 1917701"/>
                <a:gd name="connsiteX32" fmla="*/ 1231524 w 1937271"/>
                <a:gd name="connsiteY32" fmla="*/ 878682 h 1917701"/>
                <a:gd name="connsiteX33" fmla="*/ 1195805 w 1937271"/>
                <a:gd name="connsiteY33" fmla="*/ 904876 h 1917701"/>
                <a:gd name="connsiteX34" fmla="*/ 1131180 w 1937271"/>
                <a:gd name="connsiteY34" fmla="*/ 969096 h 1917701"/>
                <a:gd name="connsiteX35" fmla="*/ 1129130 w 1937271"/>
                <a:gd name="connsiteY35" fmla="*/ 1014414 h 1917701"/>
                <a:gd name="connsiteX36" fmla="*/ 1113404 w 1937271"/>
                <a:gd name="connsiteY36" fmla="*/ 1039614 h 1917701"/>
                <a:gd name="connsiteX37" fmla="*/ 1070494 w 1937271"/>
                <a:gd name="connsiteY37" fmla="*/ 1071701 h 1917701"/>
                <a:gd name="connsiteX38" fmla="*/ 1043405 w 1937271"/>
                <a:gd name="connsiteY38" fmla="*/ 1088232 h 1917701"/>
                <a:gd name="connsiteX39" fmla="*/ 1000543 w 1937271"/>
                <a:gd name="connsiteY39" fmla="*/ 1126332 h 1917701"/>
                <a:gd name="connsiteX40" fmla="*/ 913897 w 1937271"/>
                <a:gd name="connsiteY40" fmla="*/ 1216557 h 1917701"/>
                <a:gd name="connsiteX41" fmla="*/ 950111 w 1937271"/>
                <a:gd name="connsiteY41" fmla="*/ 1213540 h 1917701"/>
                <a:gd name="connsiteX42" fmla="*/ 959165 w 1937271"/>
                <a:gd name="connsiteY42" fmla="*/ 1231646 h 1917701"/>
                <a:gd name="connsiteX43" fmla="*/ 933868 w 1937271"/>
                <a:gd name="connsiteY43" fmla="*/ 1262064 h 1917701"/>
                <a:gd name="connsiteX44" fmla="*/ 917199 w 1937271"/>
                <a:gd name="connsiteY44" fmla="*/ 1293020 h 1917701"/>
                <a:gd name="connsiteX45" fmla="*/ 906258 w 1937271"/>
                <a:gd name="connsiteY45" fmla="*/ 1304875 h 1917701"/>
                <a:gd name="connsiteX46" fmla="*/ 874337 w 1937271"/>
                <a:gd name="connsiteY46" fmla="*/ 1326357 h 1917701"/>
                <a:gd name="connsiteX47" fmla="*/ 850051 w 1937271"/>
                <a:gd name="connsiteY47" fmla="*/ 1364430 h 1917701"/>
                <a:gd name="connsiteX48" fmla="*/ 781113 w 1937271"/>
                <a:gd name="connsiteY48" fmla="*/ 1403661 h 1917701"/>
                <a:gd name="connsiteX49" fmla="*/ 681525 w 1937271"/>
                <a:gd name="connsiteY49" fmla="*/ 1470053 h 1917701"/>
                <a:gd name="connsiteX50" fmla="*/ 619543 w 1937271"/>
                <a:gd name="connsiteY50" fmla="*/ 1559720 h 1917701"/>
                <a:gd name="connsiteX51" fmla="*/ 609097 w 1937271"/>
                <a:gd name="connsiteY51" fmla="*/ 1592275 h 1917701"/>
                <a:gd name="connsiteX52" fmla="*/ 524598 w 1937271"/>
                <a:gd name="connsiteY52" fmla="*/ 1666212 h 1917701"/>
                <a:gd name="connsiteX53" fmla="*/ 485367 w 1937271"/>
                <a:gd name="connsiteY53" fmla="*/ 1711479 h 1917701"/>
                <a:gd name="connsiteX54" fmla="*/ 434064 w 1937271"/>
                <a:gd name="connsiteY54" fmla="*/ 1726568 h 1917701"/>
                <a:gd name="connsiteX55" fmla="*/ 382761 w 1937271"/>
                <a:gd name="connsiteY55" fmla="*/ 1732604 h 1917701"/>
                <a:gd name="connsiteX56" fmla="*/ 313350 w 1937271"/>
                <a:gd name="connsiteY56" fmla="*/ 1762783 h 1917701"/>
                <a:gd name="connsiteX57" fmla="*/ 216780 w 1937271"/>
                <a:gd name="connsiteY57" fmla="*/ 1765800 h 1917701"/>
                <a:gd name="connsiteX58" fmla="*/ 123228 w 1937271"/>
                <a:gd name="connsiteY58" fmla="*/ 1783907 h 1917701"/>
                <a:gd name="connsiteX59" fmla="*/ 14586 w 1937271"/>
                <a:gd name="connsiteY59" fmla="*/ 1795978 h 1917701"/>
                <a:gd name="connsiteX60" fmla="*/ 35711 w 1937271"/>
                <a:gd name="connsiteY60" fmla="*/ 1820121 h 1917701"/>
                <a:gd name="connsiteX61" fmla="*/ 119480 w 1937271"/>
                <a:gd name="connsiteY61" fmla="*/ 1871664 h 1917701"/>
                <a:gd name="connsiteX62" fmla="*/ 186155 w 1937271"/>
                <a:gd name="connsiteY62" fmla="*/ 1902620 h 1917701"/>
                <a:gd name="connsiteX63" fmla="*/ 367130 w 1937271"/>
                <a:gd name="connsiteY63" fmla="*/ 1907382 h 1917701"/>
                <a:gd name="connsiteX64" fmla="*/ 550487 w 1937271"/>
                <a:gd name="connsiteY64" fmla="*/ 1840708 h 1917701"/>
                <a:gd name="connsiteX65" fmla="*/ 724318 w 1937271"/>
                <a:gd name="connsiteY65" fmla="*/ 1778795 h 1917701"/>
                <a:gd name="connsiteX66" fmla="*/ 786230 w 1937271"/>
                <a:gd name="connsiteY66" fmla="*/ 1669257 h 1917701"/>
                <a:gd name="connsiteX67" fmla="*/ 1095791 w 1937271"/>
                <a:gd name="connsiteY67" fmla="*/ 1504949 h 1917701"/>
                <a:gd name="connsiteX68" fmla="*/ 1513910 w 1937271"/>
                <a:gd name="connsiteY68" fmla="*/ 1418664 h 1917701"/>
                <a:gd name="connsiteX69" fmla="*/ 1715616 w 1937271"/>
                <a:gd name="connsiteY69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72055 w 1937271"/>
                <a:gd name="connsiteY9" fmla="*/ 228601 h 1917701"/>
                <a:gd name="connsiteX10" fmla="*/ 1664912 w 1937271"/>
                <a:gd name="connsiteY10" fmla="*/ 190501 h 1917701"/>
                <a:gd name="connsiteX11" fmla="*/ 1683962 w 1937271"/>
                <a:gd name="connsiteY11" fmla="*/ 135732 h 1917701"/>
                <a:gd name="connsiteX12" fmla="*/ 1669674 w 1937271"/>
                <a:gd name="connsiteY12" fmla="*/ 88107 h 1917701"/>
                <a:gd name="connsiteX13" fmla="*/ 1691106 w 1937271"/>
                <a:gd name="connsiteY13" fmla="*/ 52389 h 1917701"/>
                <a:gd name="connsiteX14" fmla="*/ 1648243 w 1937271"/>
                <a:gd name="connsiteY14" fmla="*/ 7144 h 1917701"/>
                <a:gd name="connsiteX15" fmla="*/ 1576805 w 1937271"/>
                <a:gd name="connsiteY15" fmla="*/ 9525 h 1917701"/>
                <a:gd name="connsiteX16" fmla="*/ 1536324 w 1937271"/>
                <a:gd name="connsiteY16" fmla="*/ 64295 h 1917701"/>
                <a:gd name="connsiteX17" fmla="*/ 1495843 w 1937271"/>
                <a:gd name="connsiteY17" fmla="*/ 111920 h 1917701"/>
                <a:gd name="connsiteX18" fmla="*/ 1502987 w 1937271"/>
                <a:gd name="connsiteY18" fmla="*/ 245270 h 1917701"/>
                <a:gd name="connsiteX19" fmla="*/ 1491080 w 1937271"/>
                <a:gd name="connsiteY19" fmla="*/ 314325 h 1917701"/>
                <a:gd name="connsiteX20" fmla="*/ 1472030 w 1937271"/>
                <a:gd name="connsiteY20" fmla="*/ 338139 h 1917701"/>
                <a:gd name="connsiteX21" fmla="*/ 1448218 w 1937271"/>
                <a:gd name="connsiteY21" fmla="*/ 361951 h 1917701"/>
                <a:gd name="connsiteX22" fmla="*/ 1436312 w 1937271"/>
                <a:gd name="connsiteY22" fmla="*/ 407195 h 1917701"/>
                <a:gd name="connsiteX23" fmla="*/ 1426787 w 1937271"/>
                <a:gd name="connsiteY23" fmla="*/ 454820 h 1917701"/>
                <a:gd name="connsiteX24" fmla="*/ 1412499 w 1937271"/>
                <a:gd name="connsiteY24" fmla="*/ 507206 h 1917701"/>
                <a:gd name="connsiteX25" fmla="*/ 1364874 w 1937271"/>
                <a:gd name="connsiteY25" fmla="*/ 595314 h 1917701"/>
                <a:gd name="connsiteX26" fmla="*/ 1357730 w 1937271"/>
                <a:gd name="connsiteY26" fmla="*/ 647700 h 1917701"/>
                <a:gd name="connsiteX27" fmla="*/ 1312487 w 1937271"/>
                <a:gd name="connsiteY27" fmla="*/ 723901 h 1917701"/>
                <a:gd name="connsiteX28" fmla="*/ 1305343 w 1937271"/>
                <a:gd name="connsiteY28" fmla="*/ 766764 h 1917701"/>
                <a:gd name="connsiteX29" fmla="*/ 1288674 w 1937271"/>
                <a:gd name="connsiteY29" fmla="*/ 783432 h 1917701"/>
                <a:gd name="connsiteX30" fmla="*/ 1288674 w 1937271"/>
                <a:gd name="connsiteY30" fmla="*/ 816770 h 1917701"/>
                <a:gd name="connsiteX31" fmla="*/ 1263799 w 1937271"/>
                <a:gd name="connsiteY31" fmla="*/ 850764 h 1917701"/>
                <a:gd name="connsiteX32" fmla="*/ 1248193 w 1937271"/>
                <a:gd name="connsiteY32" fmla="*/ 864395 h 1917701"/>
                <a:gd name="connsiteX33" fmla="*/ 1231524 w 1937271"/>
                <a:gd name="connsiteY33" fmla="*/ 878682 h 1917701"/>
                <a:gd name="connsiteX34" fmla="*/ 1195805 w 1937271"/>
                <a:gd name="connsiteY34" fmla="*/ 904876 h 1917701"/>
                <a:gd name="connsiteX35" fmla="*/ 1131180 w 1937271"/>
                <a:gd name="connsiteY35" fmla="*/ 969096 h 1917701"/>
                <a:gd name="connsiteX36" fmla="*/ 1129130 w 1937271"/>
                <a:gd name="connsiteY36" fmla="*/ 1014414 h 1917701"/>
                <a:gd name="connsiteX37" fmla="*/ 1113404 w 1937271"/>
                <a:gd name="connsiteY37" fmla="*/ 1039614 h 1917701"/>
                <a:gd name="connsiteX38" fmla="*/ 1070494 w 1937271"/>
                <a:gd name="connsiteY38" fmla="*/ 1071701 h 1917701"/>
                <a:gd name="connsiteX39" fmla="*/ 1043405 w 1937271"/>
                <a:gd name="connsiteY39" fmla="*/ 1088232 h 1917701"/>
                <a:gd name="connsiteX40" fmla="*/ 1000543 w 1937271"/>
                <a:gd name="connsiteY40" fmla="*/ 1126332 h 1917701"/>
                <a:gd name="connsiteX41" fmla="*/ 913897 w 1937271"/>
                <a:gd name="connsiteY41" fmla="*/ 1216557 h 1917701"/>
                <a:gd name="connsiteX42" fmla="*/ 950111 w 1937271"/>
                <a:gd name="connsiteY42" fmla="*/ 1213540 h 1917701"/>
                <a:gd name="connsiteX43" fmla="*/ 959165 w 1937271"/>
                <a:gd name="connsiteY43" fmla="*/ 1231646 h 1917701"/>
                <a:gd name="connsiteX44" fmla="*/ 933868 w 1937271"/>
                <a:gd name="connsiteY44" fmla="*/ 1262064 h 1917701"/>
                <a:gd name="connsiteX45" fmla="*/ 917199 w 1937271"/>
                <a:gd name="connsiteY45" fmla="*/ 1293020 h 1917701"/>
                <a:gd name="connsiteX46" fmla="*/ 906258 w 1937271"/>
                <a:gd name="connsiteY46" fmla="*/ 1304875 h 1917701"/>
                <a:gd name="connsiteX47" fmla="*/ 874337 w 1937271"/>
                <a:gd name="connsiteY47" fmla="*/ 1326357 h 1917701"/>
                <a:gd name="connsiteX48" fmla="*/ 850051 w 1937271"/>
                <a:gd name="connsiteY48" fmla="*/ 1364430 h 1917701"/>
                <a:gd name="connsiteX49" fmla="*/ 781113 w 1937271"/>
                <a:gd name="connsiteY49" fmla="*/ 1403661 h 1917701"/>
                <a:gd name="connsiteX50" fmla="*/ 681525 w 1937271"/>
                <a:gd name="connsiteY50" fmla="*/ 1470053 h 1917701"/>
                <a:gd name="connsiteX51" fmla="*/ 619543 w 1937271"/>
                <a:gd name="connsiteY51" fmla="*/ 1559720 h 1917701"/>
                <a:gd name="connsiteX52" fmla="*/ 609097 w 1937271"/>
                <a:gd name="connsiteY52" fmla="*/ 1592275 h 1917701"/>
                <a:gd name="connsiteX53" fmla="*/ 524598 w 1937271"/>
                <a:gd name="connsiteY53" fmla="*/ 1666212 h 1917701"/>
                <a:gd name="connsiteX54" fmla="*/ 485367 w 1937271"/>
                <a:gd name="connsiteY54" fmla="*/ 1711479 h 1917701"/>
                <a:gd name="connsiteX55" fmla="*/ 434064 w 1937271"/>
                <a:gd name="connsiteY55" fmla="*/ 1726568 h 1917701"/>
                <a:gd name="connsiteX56" fmla="*/ 382761 w 1937271"/>
                <a:gd name="connsiteY56" fmla="*/ 1732604 h 1917701"/>
                <a:gd name="connsiteX57" fmla="*/ 313350 w 1937271"/>
                <a:gd name="connsiteY57" fmla="*/ 1762783 h 1917701"/>
                <a:gd name="connsiteX58" fmla="*/ 216780 w 1937271"/>
                <a:gd name="connsiteY58" fmla="*/ 1765800 h 1917701"/>
                <a:gd name="connsiteX59" fmla="*/ 123228 w 1937271"/>
                <a:gd name="connsiteY59" fmla="*/ 1783907 h 1917701"/>
                <a:gd name="connsiteX60" fmla="*/ 14586 w 1937271"/>
                <a:gd name="connsiteY60" fmla="*/ 1795978 h 1917701"/>
                <a:gd name="connsiteX61" fmla="*/ 35711 w 1937271"/>
                <a:gd name="connsiteY61" fmla="*/ 1820121 h 1917701"/>
                <a:gd name="connsiteX62" fmla="*/ 119480 w 1937271"/>
                <a:gd name="connsiteY62" fmla="*/ 1871664 h 1917701"/>
                <a:gd name="connsiteX63" fmla="*/ 186155 w 1937271"/>
                <a:gd name="connsiteY63" fmla="*/ 1902620 h 1917701"/>
                <a:gd name="connsiteX64" fmla="*/ 367130 w 1937271"/>
                <a:gd name="connsiteY64" fmla="*/ 1907382 h 1917701"/>
                <a:gd name="connsiteX65" fmla="*/ 550487 w 1937271"/>
                <a:gd name="connsiteY65" fmla="*/ 1840708 h 1917701"/>
                <a:gd name="connsiteX66" fmla="*/ 724318 w 1937271"/>
                <a:gd name="connsiteY66" fmla="*/ 1778795 h 1917701"/>
                <a:gd name="connsiteX67" fmla="*/ 786230 w 1937271"/>
                <a:gd name="connsiteY67" fmla="*/ 1669257 h 1917701"/>
                <a:gd name="connsiteX68" fmla="*/ 1095791 w 1937271"/>
                <a:gd name="connsiteY68" fmla="*/ 1504949 h 1917701"/>
                <a:gd name="connsiteX69" fmla="*/ 1513910 w 1937271"/>
                <a:gd name="connsiteY69" fmla="*/ 1418664 h 1917701"/>
                <a:gd name="connsiteX70" fmla="*/ 1715616 w 1937271"/>
                <a:gd name="connsiteY70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60149 w 1937271"/>
                <a:gd name="connsiteY9" fmla="*/ 261939 h 1917701"/>
                <a:gd name="connsiteX10" fmla="*/ 1672055 w 1937271"/>
                <a:gd name="connsiteY10" fmla="*/ 228601 h 1917701"/>
                <a:gd name="connsiteX11" fmla="*/ 1664912 w 1937271"/>
                <a:gd name="connsiteY11" fmla="*/ 190501 h 1917701"/>
                <a:gd name="connsiteX12" fmla="*/ 1683962 w 1937271"/>
                <a:gd name="connsiteY12" fmla="*/ 135732 h 1917701"/>
                <a:gd name="connsiteX13" fmla="*/ 1669674 w 1937271"/>
                <a:gd name="connsiteY13" fmla="*/ 88107 h 1917701"/>
                <a:gd name="connsiteX14" fmla="*/ 1691106 w 1937271"/>
                <a:gd name="connsiteY14" fmla="*/ 52389 h 1917701"/>
                <a:gd name="connsiteX15" fmla="*/ 1648243 w 1937271"/>
                <a:gd name="connsiteY15" fmla="*/ 7144 h 1917701"/>
                <a:gd name="connsiteX16" fmla="*/ 1576805 w 1937271"/>
                <a:gd name="connsiteY16" fmla="*/ 9525 h 1917701"/>
                <a:gd name="connsiteX17" fmla="*/ 1536324 w 1937271"/>
                <a:gd name="connsiteY17" fmla="*/ 64295 h 1917701"/>
                <a:gd name="connsiteX18" fmla="*/ 1495843 w 1937271"/>
                <a:gd name="connsiteY18" fmla="*/ 111920 h 1917701"/>
                <a:gd name="connsiteX19" fmla="*/ 1502987 w 1937271"/>
                <a:gd name="connsiteY19" fmla="*/ 245270 h 1917701"/>
                <a:gd name="connsiteX20" fmla="*/ 1491080 w 1937271"/>
                <a:gd name="connsiteY20" fmla="*/ 314325 h 1917701"/>
                <a:gd name="connsiteX21" fmla="*/ 1472030 w 1937271"/>
                <a:gd name="connsiteY21" fmla="*/ 338139 h 1917701"/>
                <a:gd name="connsiteX22" fmla="*/ 1448218 w 1937271"/>
                <a:gd name="connsiteY22" fmla="*/ 361951 h 1917701"/>
                <a:gd name="connsiteX23" fmla="*/ 1436312 w 1937271"/>
                <a:gd name="connsiteY23" fmla="*/ 407195 h 1917701"/>
                <a:gd name="connsiteX24" fmla="*/ 1426787 w 1937271"/>
                <a:gd name="connsiteY24" fmla="*/ 454820 h 1917701"/>
                <a:gd name="connsiteX25" fmla="*/ 1412499 w 1937271"/>
                <a:gd name="connsiteY25" fmla="*/ 507206 h 1917701"/>
                <a:gd name="connsiteX26" fmla="*/ 1364874 w 1937271"/>
                <a:gd name="connsiteY26" fmla="*/ 595314 h 1917701"/>
                <a:gd name="connsiteX27" fmla="*/ 1357730 w 1937271"/>
                <a:gd name="connsiteY27" fmla="*/ 647700 h 1917701"/>
                <a:gd name="connsiteX28" fmla="*/ 1312487 w 1937271"/>
                <a:gd name="connsiteY28" fmla="*/ 723901 h 1917701"/>
                <a:gd name="connsiteX29" fmla="*/ 1305343 w 1937271"/>
                <a:gd name="connsiteY29" fmla="*/ 766764 h 1917701"/>
                <a:gd name="connsiteX30" fmla="*/ 1288674 w 1937271"/>
                <a:gd name="connsiteY30" fmla="*/ 783432 h 1917701"/>
                <a:gd name="connsiteX31" fmla="*/ 1288674 w 1937271"/>
                <a:gd name="connsiteY31" fmla="*/ 816770 h 1917701"/>
                <a:gd name="connsiteX32" fmla="*/ 1263799 w 1937271"/>
                <a:gd name="connsiteY32" fmla="*/ 850764 h 1917701"/>
                <a:gd name="connsiteX33" fmla="*/ 1248193 w 1937271"/>
                <a:gd name="connsiteY33" fmla="*/ 864395 h 1917701"/>
                <a:gd name="connsiteX34" fmla="*/ 1231524 w 1937271"/>
                <a:gd name="connsiteY34" fmla="*/ 878682 h 1917701"/>
                <a:gd name="connsiteX35" fmla="*/ 1195805 w 1937271"/>
                <a:gd name="connsiteY35" fmla="*/ 904876 h 1917701"/>
                <a:gd name="connsiteX36" fmla="*/ 1131180 w 1937271"/>
                <a:gd name="connsiteY36" fmla="*/ 969096 h 1917701"/>
                <a:gd name="connsiteX37" fmla="*/ 1129130 w 1937271"/>
                <a:gd name="connsiteY37" fmla="*/ 1014414 h 1917701"/>
                <a:gd name="connsiteX38" fmla="*/ 1113404 w 1937271"/>
                <a:gd name="connsiteY38" fmla="*/ 1039614 h 1917701"/>
                <a:gd name="connsiteX39" fmla="*/ 1070494 w 1937271"/>
                <a:gd name="connsiteY39" fmla="*/ 1071701 h 1917701"/>
                <a:gd name="connsiteX40" fmla="*/ 1043405 w 1937271"/>
                <a:gd name="connsiteY40" fmla="*/ 1088232 h 1917701"/>
                <a:gd name="connsiteX41" fmla="*/ 1000543 w 1937271"/>
                <a:gd name="connsiteY41" fmla="*/ 1126332 h 1917701"/>
                <a:gd name="connsiteX42" fmla="*/ 913897 w 1937271"/>
                <a:gd name="connsiteY42" fmla="*/ 1216557 h 1917701"/>
                <a:gd name="connsiteX43" fmla="*/ 950111 w 1937271"/>
                <a:gd name="connsiteY43" fmla="*/ 1213540 h 1917701"/>
                <a:gd name="connsiteX44" fmla="*/ 959165 w 1937271"/>
                <a:gd name="connsiteY44" fmla="*/ 1231646 h 1917701"/>
                <a:gd name="connsiteX45" fmla="*/ 933868 w 1937271"/>
                <a:gd name="connsiteY45" fmla="*/ 1262064 h 1917701"/>
                <a:gd name="connsiteX46" fmla="*/ 917199 w 1937271"/>
                <a:gd name="connsiteY46" fmla="*/ 1293020 h 1917701"/>
                <a:gd name="connsiteX47" fmla="*/ 906258 w 1937271"/>
                <a:gd name="connsiteY47" fmla="*/ 1304875 h 1917701"/>
                <a:gd name="connsiteX48" fmla="*/ 874337 w 1937271"/>
                <a:gd name="connsiteY48" fmla="*/ 1326357 h 1917701"/>
                <a:gd name="connsiteX49" fmla="*/ 850051 w 1937271"/>
                <a:gd name="connsiteY49" fmla="*/ 1364430 h 1917701"/>
                <a:gd name="connsiteX50" fmla="*/ 781113 w 1937271"/>
                <a:gd name="connsiteY50" fmla="*/ 1403661 h 1917701"/>
                <a:gd name="connsiteX51" fmla="*/ 681525 w 1937271"/>
                <a:gd name="connsiteY51" fmla="*/ 1470053 h 1917701"/>
                <a:gd name="connsiteX52" fmla="*/ 619543 w 1937271"/>
                <a:gd name="connsiteY52" fmla="*/ 1559720 h 1917701"/>
                <a:gd name="connsiteX53" fmla="*/ 609097 w 1937271"/>
                <a:gd name="connsiteY53" fmla="*/ 1592275 h 1917701"/>
                <a:gd name="connsiteX54" fmla="*/ 524598 w 1937271"/>
                <a:gd name="connsiteY54" fmla="*/ 1666212 h 1917701"/>
                <a:gd name="connsiteX55" fmla="*/ 485367 w 1937271"/>
                <a:gd name="connsiteY55" fmla="*/ 1711479 h 1917701"/>
                <a:gd name="connsiteX56" fmla="*/ 434064 w 1937271"/>
                <a:gd name="connsiteY56" fmla="*/ 1726568 h 1917701"/>
                <a:gd name="connsiteX57" fmla="*/ 382761 w 1937271"/>
                <a:gd name="connsiteY57" fmla="*/ 1732604 h 1917701"/>
                <a:gd name="connsiteX58" fmla="*/ 313350 w 1937271"/>
                <a:gd name="connsiteY58" fmla="*/ 1762783 h 1917701"/>
                <a:gd name="connsiteX59" fmla="*/ 216780 w 1937271"/>
                <a:gd name="connsiteY59" fmla="*/ 1765800 h 1917701"/>
                <a:gd name="connsiteX60" fmla="*/ 123228 w 1937271"/>
                <a:gd name="connsiteY60" fmla="*/ 1783907 h 1917701"/>
                <a:gd name="connsiteX61" fmla="*/ 14586 w 1937271"/>
                <a:gd name="connsiteY61" fmla="*/ 1795978 h 1917701"/>
                <a:gd name="connsiteX62" fmla="*/ 35711 w 1937271"/>
                <a:gd name="connsiteY62" fmla="*/ 1820121 h 1917701"/>
                <a:gd name="connsiteX63" fmla="*/ 119480 w 1937271"/>
                <a:gd name="connsiteY63" fmla="*/ 1871664 h 1917701"/>
                <a:gd name="connsiteX64" fmla="*/ 186155 w 1937271"/>
                <a:gd name="connsiteY64" fmla="*/ 1902620 h 1917701"/>
                <a:gd name="connsiteX65" fmla="*/ 367130 w 1937271"/>
                <a:gd name="connsiteY65" fmla="*/ 1907382 h 1917701"/>
                <a:gd name="connsiteX66" fmla="*/ 550487 w 1937271"/>
                <a:gd name="connsiteY66" fmla="*/ 1840708 h 1917701"/>
                <a:gd name="connsiteX67" fmla="*/ 724318 w 1937271"/>
                <a:gd name="connsiteY67" fmla="*/ 1778795 h 1917701"/>
                <a:gd name="connsiteX68" fmla="*/ 786230 w 1937271"/>
                <a:gd name="connsiteY68" fmla="*/ 1669257 h 1917701"/>
                <a:gd name="connsiteX69" fmla="*/ 1095791 w 1937271"/>
                <a:gd name="connsiteY69" fmla="*/ 1504949 h 1917701"/>
                <a:gd name="connsiteX70" fmla="*/ 1513910 w 1937271"/>
                <a:gd name="connsiteY70" fmla="*/ 1418664 h 1917701"/>
                <a:gd name="connsiteX71" fmla="*/ 1715616 w 1937271"/>
                <a:gd name="connsiteY71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57768 w 1937271"/>
                <a:gd name="connsiteY3" fmla="*/ 645320 h 1917701"/>
                <a:gd name="connsiteX4" fmla="*/ 1643480 w 1937271"/>
                <a:gd name="connsiteY4" fmla="*/ 559595 h 1917701"/>
                <a:gd name="connsiteX5" fmla="*/ 1636337 w 1937271"/>
                <a:gd name="connsiteY5" fmla="*/ 490539 h 1917701"/>
                <a:gd name="connsiteX6" fmla="*/ 1657768 w 1937271"/>
                <a:gd name="connsiteY6" fmla="*/ 447676 h 1917701"/>
                <a:gd name="connsiteX7" fmla="*/ 1667293 w 1937271"/>
                <a:gd name="connsiteY7" fmla="*/ 371476 h 1917701"/>
                <a:gd name="connsiteX8" fmla="*/ 1660149 w 1937271"/>
                <a:gd name="connsiteY8" fmla="*/ 335757 h 1917701"/>
                <a:gd name="connsiteX9" fmla="*/ 1672055 w 1937271"/>
                <a:gd name="connsiteY9" fmla="*/ 311945 h 1917701"/>
                <a:gd name="connsiteX10" fmla="*/ 1660149 w 1937271"/>
                <a:gd name="connsiteY10" fmla="*/ 261939 h 1917701"/>
                <a:gd name="connsiteX11" fmla="*/ 1672055 w 1937271"/>
                <a:gd name="connsiteY11" fmla="*/ 228601 h 1917701"/>
                <a:gd name="connsiteX12" fmla="*/ 1664912 w 1937271"/>
                <a:gd name="connsiteY12" fmla="*/ 190501 h 1917701"/>
                <a:gd name="connsiteX13" fmla="*/ 1683962 w 1937271"/>
                <a:gd name="connsiteY13" fmla="*/ 135732 h 1917701"/>
                <a:gd name="connsiteX14" fmla="*/ 1669674 w 1937271"/>
                <a:gd name="connsiteY14" fmla="*/ 88107 h 1917701"/>
                <a:gd name="connsiteX15" fmla="*/ 1691106 w 1937271"/>
                <a:gd name="connsiteY15" fmla="*/ 52389 h 1917701"/>
                <a:gd name="connsiteX16" fmla="*/ 1648243 w 1937271"/>
                <a:gd name="connsiteY16" fmla="*/ 7144 h 1917701"/>
                <a:gd name="connsiteX17" fmla="*/ 1576805 w 1937271"/>
                <a:gd name="connsiteY17" fmla="*/ 9525 h 1917701"/>
                <a:gd name="connsiteX18" fmla="*/ 1536324 w 1937271"/>
                <a:gd name="connsiteY18" fmla="*/ 64295 h 1917701"/>
                <a:gd name="connsiteX19" fmla="*/ 1495843 w 1937271"/>
                <a:gd name="connsiteY19" fmla="*/ 111920 h 1917701"/>
                <a:gd name="connsiteX20" fmla="*/ 1502987 w 1937271"/>
                <a:gd name="connsiteY20" fmla="*/ 245270 h 1917701"/>
                <a:gd name="connsiteX21" fmla="*/ 1491080 w 1937271"/>
                <a:gd name="connsiteY21" fmla="*/ 314325 h 1917701"/>
                <a:gd name="connsiteX22" fmla="*/ 1472030 w 1937271"/>
                <a:gd name="connsiteY22" fmla="*/ 338139 h 1917701"/>
                <a:gd name="connsiteX23" fmla="*/ 1448218 w 1937271"/>
                <a:gd name="connsiteY23" fmla="*/ 361951 h 1917701"/>
                <a:gd name="connsiteX24" fmla="*/ 1436312 w 1937271"/>
                <a:gd name="connsiteY24" fmla="*/ 407195 h 1917701"/>
                <a:gd name="connsiteX25" fmla="*/ 1426787 w 1937271"/>
                <a:gd name="connsiteY25" fmla="*/ 454820 h 1917701"/>
                <a:gd name="connsiteX26" fmla="*/ 1412499 w 1937271"/>
                <a:gd name="connsiteY26" fmla="*/ 507206 h 1917701"/>
                <a:gd name="connsiteX27" fmla="*/ 1364874 w 1937271"/>
                <a:gd name="connsiteY27" fmla="*/ 595314 h 1917701"/>
                <a:gd name="connsiteX28" fmla="*/ 1357730 w 1937271"/>
                <a:gd name="connsiteY28" fmla="*/ 647700 h 1917701"/>
                <a:gd name="connsiteX29" fmla="*/ 1312487 w 1937271"/>
                <a:gd name="connsiteY29" fmla="*/ 723901 h 1917701"/>
                <a:gd name="connsiteX30" fmla="*/ 1305343 w 1937271"/>
                <a:gd name="connsiteY30" fmla="*/ 766764 h 1917701"/>
                <a:gd name="connsiteX31" fmla="*/ 1288674 w 1937271"/>
                <a:gd name="connsiteY31" fmla="*/ 783432 h 1917701"/>
                <a:gd name="connsiteX32" fmla="*/ 1288674 w 1937271"/>
                <a:gd name="connsiteY32" fmla="*/ 816770 h 1917701"/>
                <a:gd name="connsiteX33" fmla="*/ 1263799 w 1937271"/>
                <a:gd name="connsiteY33" fmla="*/ 850764 h 1917701"/>
                <a:gd name="connsiteX34" fmla="*/ 1248193 w 1937271"/>
                <a:gd name="connsiteY34" fmla="*/ 864395 h 1917701"/>
                <a:gd name="connsiteX35" fmla="*/ 1231524 w 1937271"/>
                <a:gd name="connsiteY35" fmla="*/ 878682 h 1917701"/>
                <a:gd name="connsiteX36" fmla="*/ 1195805 w 1937271"/>
                <a:gd name="connsiteY36" fmla="*/ 904876 h 1917701"/>
                <a:gd name="connsiteX37" fmla="*/ 1131180 w 1937271"/>
                <a:gd name="connsiteY37" fmla="*/ 969096 h 1917701"/>
                <a:gd name="connsiteX38" fmla="*/ 1129130 w 1937271"/>
                <a:gd name="connsiteY38" fmla="*/ 1014414 h 1917701"/>
                <a:gd name="connsiteX39" fmla="*/ 1113404 w 1937271"/>
                <a:gd name="connsiteY39" fmla="*/ 1039614 h 1917701"/>
                <a:gd name="connsiteX40" fmla="*/ 1070494 w 1937271"/>
                <a:gd name="connsiteY40" fmla="*/ 1071701 h 1917701"/>
                <a:gd name="connsiteX41" fmla="*/ 1043405 w 1937271"/>
                <a:gd name="connsiteY41" fmla="*/ 1088232 h 1917701"/>
                <a:gd name="connsiteX42" fmla="*/ 1000543 w 1937271"/>
                <a:gd name="connsiteY42" fmla="*/ 1126332 h 1917701"/>
                <a:gd name="connsiteX43" fmla="*/ 913897 w 1937271"/>
                <a:gd name="connsiteY43" fmla="*/ 1216557 h 1917701"/>
                <a:gd name="connsiteX44" fmla="*/ 950111 w 1937271"/>
                <a:gd name="connsiteY44" fmla="*/ 1213540 h 1917701"/>
                <a:gd name="connsiteX45" fmla="*/ 959165 w 1937271"/>
                <a:gd name="connsiteY45" fmla="*/ 1231646 h 1917701"/>
                <a:gd name="connsiteX46" fmla="*/ 933868 w 1937271"/>
                <a:gd name="connsiteY46" fmla="*/ 1262064 h 1917701"/>
                <a:gd name="connsiteX47" fmla="*/ 917199 w 1937271"/>
                <a:gd name="connsiteY47" fmla="*/ 1293020 h 1917701"/>
                <a:gd name="connsiteX48" fmla="*/ 906258 w 1937271"/>
                <a:gd name="connsiteY48" fmla="*/ 1304875 h 1917701"/>
                <a:gd name="connsiteX49" fmla="*/ 874337 w 1937271"/>
                <a:gd name="connsiteY49" fmla="*/ 1326357 h 1917701"/>
                <a:gd name="connsiteX50" fmla="*/ 850051 w 1937271"/>
                <a:gd name="connsiteY50" fmla="*/ 1364430 h 1917701"/>
                <a:gd name="connsiteX51" fmla="*/ 781113 w 1937271"/>
                <a:gd name="connsiteY51" fmla="*/ 1403661 h 1917701"/>
                <a:gd name="connsiteX52" fmla="*/ 681525 w 1937271"/>
                <a:gd name="connsiteY52" fmla="*/ 1470053 h 1917701"/>
                <a:gd name="connsiteX53" fmla="*/ 619543 w 1937271"/>
                <a:gd name="connsiteY53" fmla="*/ 1559720 h 1917701"/>
                <a:gd name="connsiteX54" fmla="*/ 609097 w 1937271"/>
                <a:gd name="connsiteY54" fmla="*/ 1592275 h 1917701"/>
                <a:gd name="connsiteX55" fmla="*/ 524598 w 1937271"/>
                <a:gd name="connsiteY55" fmla="*/ 1666212 h 1917701"/>
                <a:gd name="connsiteX56" fmla="*/ 485367 w 1937271"/>
                <a:gd name="connsiteY56" fmla="*/ 1711479 h 1917701"/>
                <a:gd name="connsiteX57" fmla="*/ 434064 w 1937271"/>
                <a:gd name="connsiteY57" fmla="*/ 1726568 h 1917701"/>
                <a:gd name="connsiteX58" fmla="*/ 382761 w 1937271"/>
                <a:gd name="connsiteY58" fmla="*/ 1732604 h 1917701"/>
                <a:gd name="connsiteX59" fmla="*/ 313350 w 1937271"/>
                <a:gd name="connsiteY59" fmla="*/ 1762783 h 1917701"/>
                <a:gd name="connsiteX60" fmla="*/ 216780 w 1937271"/>
                <a:gd name="connsiteY60" fmla="*/ 1765800 h 1917701"/>
                <a:gd name="connsiteX61" fmla="*/ 123228 w 1937271"/>
                <a:gd name="connsiteY61" fmla="*/ 1783907 h 1917701"/>
                <a:gd name="connsiteX62" fmla="*/ 14586 w 1937271"/>
                <a:gd name="connsiteY62" fmla="*/ 1795978 h 1917701"/>
                <a:gd name="connsiteX63" fmla="*/ 35711 w 1937271"/>
                <a:gd name="connsiteY63" fmla="*/ 1820121 h 1917701"/>
                <a:gd name="connsiteX64" fmla="*/ 119480 w 1937271"/>
                <a:gd name="connsiteY64" fmla="*/ 1871664 h 1917701"/>
                <a:gd name="connsiteX65" fmla="*/ 186155 w 1937271"/>
                <a:gd name="connsiteY65" fmla="*/ 1902620 h 1917701"/>
                <a:gd name="connsiteX66" fmla="*/ 367130 w 1937271"/>
                <a:gd name="connsiteY66" fmla="*/ 1907382 h 1917701"/>
                <a:gd name="connsiteX67" fmla="*/ 550487 w 1937271"/>
                <a:gd name="connsiteY67" fmla="*/ 1840708 h 1917701"/>
                <a:gd name="connsiteX68" fmla="*/ 724318 w 1937271"/>
                <a:gd name="connsiteY68" fmla="*/ 1778795 h 1917701"/>
                <a:gd name="connsiteX69" fmla="*/ 786230 w 1937271"/>
                <a:gd name="connsiteY69" fmla="*/ 1669257 h 1917701"/>
                <a:gd name="connsiteX70" fmla="*/ 1095791 w 1937271"/>
                <a:gd name="connsiteY70" fmla="*/ 1504949 h 1917701"/>
                <a:gd name="connsiteX71" fmla="*/ 1513910 w 1937271"/>
                <a:gd name="connsiteY71" fmla="*/ 1418664 h 1917701"/>
                <a:gd name="connsiteX72" fmla="*/ 1715616 w 1937271"/>
                <a:gd name="connsiteY72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57768 w 1937271"/>
                <a:gd name="connsiteY4" fmla="*/ 645320 h 1917701"/>
                <a:gd name="connsiteX5" fmla="*/ 1643480 w 1937271"/>
                <a:gd name="connsiteY5" fmla="*/ 559595 h 1917701"/>
                <a:gd name="connsiteX6" fmla="*/ 1636337 w 1937271"/>
                <a:gd name="connsiteY6" fmla="*/ 490539 h 1917701"/>
                <a:gd name="connsiteX7" fmla="*/ 1657768 w 1937271"/>
                <a:gd name="connsiteY7" fmla="*/ 447676 h 1917701"/>
                <a:gd name="connsiteX8" fmla="*/ 1667293 w 1937271"/>
                <a:gd name="connsiteY8" fmla="*/ 371476 h 1917701"/>
                <a:gd name="connsiteX9" fmla="*/ 1660149 w 1937271"/>
                <a:gd name="connsiteY9" fmla="*/ 335757 h 1917701"/>
                <a:gd name="connsiteX10" fmla="*/ 1672055 w 1937271"/>
                <a:gd name="connsiteY10" fmla="*/ 311945 h 1917701"/>
                <a:gd name="connsiteX11" fmla="*/ 1660149 w 1937271"/>
                <a:gd name="connsiteY11" fmla="*/ 261939 h 1917701"/>
                <a:gd name="connsiteX12" fmla="*/ 1672055 w 1937271"/>
                <a:gd name="connsiteY12" fmla="*/ 228601 h 1917701"/>
                <a:gd name="connsiteX13" fmla="*/ 1664912 w 1937271"/>
                <a:gd name="connsiteY13" fmla="*/ 190501 h 1917701"/>
                <a:gd name="connsiteX14" fmla="*/ 1683962 w 1937271"/>
                <a:gd name="connsiteY14" fmla="*/ 135732 h 1917701"/>
                <a:gd name="connsiteX15" fmla="*/ 1669674 w 1937271"/>
                <a:gd name="connsiteY15" fmla="*/ 88107 h 1917701"/>
                <a:gd name="connsiteX16" fmla="*/ 1691106 w 1937271"/>
                <a:gd name="connsiteY16" fmla="*/ 52389 h 1917701"/>
                <a:gd name="connsiteX17" fmla="*/ 1648243 w 1937271"/>
                <a:gd name="connsiteY17" fmla="*/ 7144 h 1917701"/>
                <a:gd name="connsiteX18" fmla="*/ 1576805 w 1937271"/>
                <a:gd name="connsiteY18" fmla="*/ 9525 h 1917701"/>
                <a:gd name="connsiteX19" fmla="*/ 1536324 w 1937271"/>
                <a:gd name="connsiteY19" fmla="*/ 64295 h 1917701"/>
                <a:gd name="connsiteX20" fmla="*/ 1495843 w 1937271"/>
                <a:gd name="connsiteY20" fmla="*/ 111920 h 1917701"/>
                <a:gd name="connsiteX21" fmla="*/ 1502987 w 1937271"/>
                <a:gd name="connsiteY21" fmla="*/ 245270 h 1917701"/>
                <a:gd name="connsiteX22" fmla="*/ 1491080 w 1937271"/>
                <a:gd name="connsiteY22" fmla="*/ 314325 h 1917701"/>
                <a:gd name="connsiteX23" fmla="*/ 1472030 w 1937271"/>
                <a:gd name="connsiteY23" fmla="*/ 338139 h 1917701"/>
                <a:gd name="connsiteX24" fmla="*/ 1448218 w 1937271"/>
                <a:gd name="connsiteY24" fmla="*/ 361951 h 1917701"/>
                <a:gd name="connsiteX25" fmla="*/ 1436312 w 1937271"/>
                <a:gd name="connsiteY25" fmla="*/ 407195 h 1917701"/>
                <a:gd name="connsiteX26" fmla="*/ 1426787 w 1937271"/>
                <a:gd name="connsiteY26" fmla="*/ 454820 h 1917701"/>
                <a:gd name="connsiteX27" fmla="*/ 1412499 w 1937271"/>
                <a:gd name="connsiteY27" fmla="*/ 507206 h 1917701"/>
                <a:gd name="connsiteX28" fmla="*/ 1364874 w 1937271"/>
                <a:gd name="connsiteY28" fmla="*/ 595314 h 1917701"/>
                <a:gd name="connsiteX29" fmla="*/ 1357730 w 1937271"/>
                <a:gd name="connsiteY29" fmla="*/ 647700 h 1917701"/>
                <a:gd name="connsiteX30" fmla="*/ 1312487 w 1937271"/>
                <a:gd name="connsiteY30" fmla="*/ 723901 h 1917701"/>
                <a:gd name="connsiteX31" fmla="*/ 1305343 w 1937271"/>
                <a:gd name="connsiteY31" fmla="*/ 766764 h 1917701"/>
                <a:gd name="connsiteX32" fmla="*/ 1288674 w 1937271"/>
                <a:gd name="connsiteY32" fmla="*/ 783432 h 1917701"/>
                <a:gd name="connsiteX33" fmla="*/ 1288674 w 1937271"/>
                <a:gd name="connsiteY33" fmla="*/ 816770 h 1917701"/>
                <a:gd name="connsiteX34" fmla="*/ 1263799 w 1937271"/>
                <a:gd name="connsiteY34" fmla="*/ 850764 h 1917701"/>
                <a:gd name="connsiteX35" fmla="*/ 1248193 w 1937271"/>
                <a:gd name="connsiteY35" fmla="*/ 864395 h 1917701"/>
                <a:gd name="connsiteX36" fmla="*/ 1231524 w 1937271"/>
                <a:gd name="connsiteY36" fmla="*/ 878682 h 1917701"/>
                <a:gd name="connsiteX37" fmla="*/ 1195805 w 1937271"/>
                <a:gd name="connsiteY37" fmla="*/ 904876 h 1917701"/>
                <a:gd name="connsiteX38" fmla="*/ 1131180 w 1937271"/>
                <a:gd name="connsiteY38" fmla="*/ 969096 h 1917701"/>
                <a:gd name="connsiteX39" fmla="*/ 1129130 w 1937271"/>
                <a:gd name="connsiteY39" fmla="*/ 1014414 h 1917701"/>
                <a:gd name="connsiteX40" fmla="*/ 1113404 w 1937271"/>
                <a:gd name="connsiteY40" fmla="*/ 1039614 h 1917701"/>
                <a:gd name="connsiteX41" fmla="*/ 1070494 w 1937271"/>
                <a:gd name="connsiteY41" fmla="*/ 1071701 h 1917701"/>
                <a:gd name="connsiteX42" fmla="*/ 1043405 w 1937271"/>
                <a:gd name="connsiteY42" fmla="*/ 1088232 h 1917701"/>
                <a:gd name="connsiteX43" fmla="*/ 1000543 w 1937271"/>
                <a:gd name="connsiteY43" fmla="*/ 1126332 h 1917701"/>
                <a:gd name="connsiteX44" fmla="*/ 913897 w 1937271"/>
                <a:gd name="connsiteY44" fmla="*/ 1216557 h 1917701"/>
                <a:gd name="connsiteX45" fmla="*/ 950111 w 1937271"/>
                <a:gd name="connsiteY45" fmla="*/ 1213540 h 1917701"/>
                <a:gd name="connsiteX46" fmla="*/ 959165 w 1937271"/>
                <a:gd name="connsiteY46" fmla="*/ 1231646 h 1917701"/>
                <a:gd name="connsiteX47" fmla="*/ 933868 w 1937271"/>
                <a:gd name="connsiteY47" fmla="*/ 1262064 h 1917701"/>
                <a:gd name="connsiteX48" fmla="*/ 917199 w 1937271"/>
                <a:gd name="connsiteY48" fmla="*/ 1293020 h 1917701"/>
                <a:gd name="connsiteX49" fmla="*/ 906258 w 1937271"/>
                <a:gd name="connsiteY49" fmla="*/ 1304875 h 1917701"/>
                <a:gd name="connsiteX50" fmla="*/ 874337 w 1937271"/>
                <a:gd name="connsiteY50" fmla="*/ 1326357 h 1917701"/>
                <a:gd name="connsiteX51" fmla="*/ 850051 w 1937271"/>
                <a:gd name="connsiteY51" fmla="*/ 1364430 h 1917701"/>
                <a:gd name="connsiteX52" fmla="*/ 781113 w 1937271"/>
                <a:gd name="connsiteY52" fmla="*/ 1403661 h 1917701"/>
                <a:gd name="connsiteX53" fmla="*/ 681525 w 1937271"/>
                <a:gd name="connsiteY53" fmla="*/ 1470053 h 1917701"/>
                <a:gd name="connsiteX54" fmla="*/ 619543 w 1937271"/>
                <a:gd name="connsiteY54" fmla="*/ 1559720 h 1917701"/>
                <a:gd name="connsiteX55" fmla="*/ 609097 w 1937271"/>
                <a:gd name="connsiteY55" fmla="*/ 1592275 h 1917701"/>
                <a:gd name="connsiteX56" fmla="*/ 524598 w 1937271"/>
                <a:gd name="connsiteY56" fmla="*/ 1666212 h 1917701"/>
                <a:gd name="connsiteX57" fmla="*/ 485367 w 1937271"/>
                <a:gd name="connsiteY57" fmla="*/ 1711479 h 1917701"/>
                <a:gd name="connsiteX58" fmla="*/ 434064 w 1937271"/>
                <a:gd name="connsiteY58" fmla="*/ 1726568 h 1917701"/>
                <a:gd name="connsiteX59" fmla="*/ 382761 w 1937271"/>
                <a:gd name="connsiteY59" fmla="*/ 1732604 h 1917701"/>
                <a:gd name="connsiteX60" fmla="*/ 313350 w 1937271"/>
                <a:gd name="connsiteY60" fmla="*/ 1762783 h 1917701"/>
                <a:gd name="connsiteX61" fmla="*/ 216780 w 1937271"/>
                <a:gd name="connsiteY61" fmla="*/ 1765800 h 1917701"/>
                <a:gd name="connsiteX62" fmla="*/ 123228 w 1937271"/>
                <a:gd name="connsiteY62" fmla="*/ 1783907 h 1917701"/>
                <a:gd name="connsiteX63" fmla="*/ 14586 w 1937271"/>
                <a:gd name="connsiteY63" fmla="*/ 1795978 h 1917701"/>
                <a:gd name="connsiteX64" fmla="*/ 35711 w 1937271"/>
                <a:gd name="connsiteY64" fmla="*/ 1820121 h 1917701"/>
                <a:gd name="connsiteX65" fmla="*/ 119480 w 1937271"/>
                <a:gd name="connsiteY65" fmla="*/ 1871664 h 1917701"/>
                <a:gd name="connsiteX66" fmla="*/ 186155 w 1937271"/>
                <a:gd name="connsiteY66" fmla="*/ 1902620 h 1917701"/>
                <a:gd name="connsiteX67" fmla="*/ 367130 w 1937271"/>
                <a:gd name="connsiteY67" fmla="*/ 1907382 h 1917701"/>
                <a:gd name="connsiteX68" fmla="*/ 550487 w 1937271"/>
                <a:gd name="connsiteY68" fmla="*/ 1840708 h 1917701"/>
                <a:gd name="connsiteX69" fmla="*/ 724318 w 1937271"/>
                <a:gd name="connsiteY69" fmla="*/ 1778795 h 1917701"/>
                <a:gd name="connsiteX70" fmla="*/ 786230 w 1937271"/>
                <a:gd name="connsiteY70" fmla="*/ 1669257 h 1917701"/>
                <a:gd name="connsiteX71" fmla="*/ 1095791 w 1937271"/>
                <a:gd name="connsiteY71" fmla="*/ 1504949 h 1917701"/>
                <a:gd name="connsiteX72" fmla="*/ 1513910 w 1937271"/>
                <a:gd name="connsiteY72" fmla="*/ 1418664 h 1917701"/>
                <a:gd name="connsiteX73" fmla="*/ 1715616 w 1937271"/>
                <a:gd name="connsiteY73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17262 w 1937271"/>
                <a:gd name="connsiteY2" fmla="*/ 981076 h 1917701"/>
                <a:gd name="connsiteX3" fmla="*/ 1462505 w 1937271"/>
                <a:gd name="connsiteY3" fmla="*/ 890589 h 1917701"/>
                <a:gd name="connsiteX4" fmla="*/ 1505368 w 1937271"/>
                <a:gd name="connsiteY4" fmla="*/ 833439 h 1917701"/>
                <a:gd name="connsiteX5" fmla="*/ 1588712 w 1937271"/>
                <a:gd name="connsiteY5" fmla="*/ 854870 h 1917701"/>
                <a:gd name="connsiteX6" fmla="*/ 1648243 w 1937271"/>
                <a:gd name="connsiteY6" fmla="*/ 757239 h 1917701"/>
                <a:gd name="connsiteX7" fmla="*/ 1669674 w 1937271"/>
                <a:gd name="connsiteY7" fmla="*/ 688182 h 1917701"/>
                <a:gd name="connsiteX8" fmla="*/ 1657768 w 1937271"/>
                <a:gd name="connsiteY8" fmla="*/ 645320 h 1917701"/>
                <a:gd name="connsiteX9" fmla="*/ 1643480 w 1937271"/>
                <a:gd name="connsiteY9" fmla="*/ 559595 h 1917701"/>
                <a:gd name="connsiteX10" fmla="*/ 1636337 w 1937271"/>
                <a:gd name="connsiteY10" fmla="*/ 490539 h 1917701"/>
                <a:gd name="connsiteX11" fmla="*/ 1657768 w 1937271"/>
                <a:gd name="connsiteY11" fmla="*/ 447676 h 1917701"/>
                <a:gd name="connsiteX12" fmla="*/ 1667293 w 1937271"/>
                <a:gd name="connsiteY12" fmla="*/ 371476 h 1917701"/>
                <a:gd name="connsiteX13" fmla="*/ 1660149 w 1937271"/>
                <a:gd name="connsiteY13" fmla="*/ 335757 h 1917701"/>
                <a:gd name="connsiteX14" fmla="*/ 1672055 w 1937271"/>
                <a:gd name="connsiteY14" fmla="*/ 311945 h 1917701"/>
                <a:gd name="connsiteX15" fmla="*/ 1660149 w 1937271"/>
                <a:gd name="connsiteY15" fmla="*/ 261939 h 1917701"/>
                <a:gd name="connsiteX16" fmla="*/ 1672055 w 1937271"/>
                <a:gd name="connsiteY16" fmla="*/ 228601 h 1917701"/>
                <a:gd name="connsiteX17" fmla="*/ 1664912 w 1937271"/>
                <a:gd name="connsiteY17" fmla="*/ 190501 h 1917701"/>
                <a:gd name="connsiteX18" fmla="*/ 1683962 w 1937271"/>
                <a:gd name="connsiteY18" fmla="*/ 135732 h 1917701"/>
                <a:gd name="connsiteX19" fmla="*/ 1669674 w 1937271"/>
                <a:gd name="connsiteY19" fmla="*/ 88107 h 1917701"/>
                <a:gd name="connsiteX20" fmla="*/ 1691106 w 1937271"/>
                <a:gd name="connsiteY20" fmla="*/ 52389 h 1917701"/>
                <a:gd name="connsiteX21" fmla="*/ 1648243 w 1937271"/>
                <a:gd name="connsiteY21" fmla="*/ 7144 h 1917701"/>
                <a:gd name="connsiteX22" fmla="*/ 1576805 w 1937271"/>
                <a:gd name="connsiteY22" fmla="*/ 9525 h 1917701"/>
                <a:gd name="connsiteX23" fmla="*/ 1536324 w 1937271"/>
                <a:gd name="connsiteY23" fmla="*/ 64295 h 1917701"/>
                <a:gd name="connsiteX24" fmla="*/ 1495843 w 1937271"/>
                <a:gd name="connsiteY24" fmla="*/ 111920 h 1917701"/>
                <a:gd name="connsiteX25" fmla="*/ 1502987 w 1937271"/>
                <a:gd name="connsiteY25" fmla="*/ 245270 h 1917701"/>
                <a:gd name="connsiteX26" fmla="*/ 1491080 w 1937271"/>
                <a:gd name="connsiteY26" fmla="*/ 314325 h 1917701"/>
                <a:gd name="connsiteX27" fmla="*/ 1472030 w 1937271"/>
                <a:gd name="connsiteY27" fmla="*/ 338139 h 1917701"/>
                <a:gd name="connsiteX28" fmla="*/ 1448218 w 1937271"/>
                <a:gd name="connsiteY28" fmla="*/ 361951 h 1917701"/>
                <a:gd name="connsiteX29" fmla="*/ 1436312 w 1937271"/>
                <a:gd name="connsiteY29" fmla="*/ 407195 h 1917701"/>
                <a:gd name="connsiteX30" fmla="*/ 1426787 w 1937271"/>
                <a:gd name="connsiteY30" fmla="*/ 454820 h 1917701"/>
                <a:gd name="connsiteX31" fmla="*/ 1412499 w 1937271"/>
                <a:gd name="connsiteY31" fmla="*/ 507206 h 1917701"/>
                <a:gd name="connsiteX32" fmla="*/ 1364874 w 1937271"/>
                <a:gd name="connsiteY32" fmla="*/ 595314 h 1917701"/>
                <a:gd name="connsiteX33" fmla="*/ 1357730 w 1937271"/>
                <a:gd name="connsiteY33" fmla="*/ 647700 h 1917701"/>
                <a:gd name="connsiteX34" fmla="*/ 1312487 w 1937271"/>
                <a:gd name="connsiteY34" fmla="*/ 723901 h 1917701"/>
                <a:gd name="connsiteX35" fmla="*/ 1305343 w 1937271"/>
                <a:gd name="connsiteY35" fmla="*/ 766764 h 1917701"/>
                <a:gd name="connsiteX36" fmla="*/ 1288674 w 1937271"/>
                <a:gd name="connsiteY36" fmla="*/ 783432 h 1917701"/>
                <a:gd name="connsiteX37" fmla="*/ 1288674 w 1937271"/>
                <a:gd name="connsiteY37" fmla="*/ 816770 h 1917701"/>
                <a:gd name="connsiteX38" fmla="*/ 1263799 w 1937271"/>
                <a:gd name="connsiteY38" fmla="*/ 850764 h 1917701"/>
                <a:gd name="connsiteX39" fmla="*/ 1248193 w 1937271"/>
                <a:gd name="connsiteY39" fmla="*/ 864395 h 1917701"/>
                <a:gd name="connsiteX40" fmla="*/ 1231524 w 1937271"/>
                <a:gd name="connsiteY40" fmla="*/ 878682 h 1917701"/>
                <a:gd name="connsiteX41" fmla="*/ 1195805 w 1937271"/>
                <a:gd name="connsiteY41" fmla="*/ 904876 h 1917701"/>
                <a:gd name="connsiteX42" fmla="*/ 1131180 w 1937271"/>
                <a:gd name="connsiteY42" fmla="*/ 969096 h 1917701"/>
                <a:gd name="connsiteX43" fmla="*/ 1129130 w 1937271"/>
                <a:gd name="connsiteY43" fmla="*/ 1014414 h 1917701"/>
                <a:gd name="connsiteX44" fmla="*/ 1113404 w 1937271"/>
                <a:gd name="connsiteY44" fmla="*/ 1039614 h 1917701"/>
                <a:gd name="connsiteX45" fmla="*/ 1070494 w 1937271"/>
                <a:gd name="connsiteY45" fmla="*/ 1071701 h 1917701"/>
                <a:gd name="connsiteX46" fmla="*/ 1043405 w 1937271"/>
                <a:gd name="connsiteY46" fmla="*/ 1088232 h 1917701"/>
                <a:gd name="connsiteX47" fmla="*/ 1000543 w 1937271"/>
                <a:gd name="connsiteY47" fmla="*/ 1126332 h 1917701"/>
                <a:gd name="connsiteX48" fmla="*/ 913897 w 1937271"/>
                <a:gd name="connsiteY48" fmla="*/ 1216557 h 1917701"/>
                <a:gd name="connsiteX49" fmla="*/ 950111 w 1937271"/>
                <a:gd name="connsiteY49" fmla="*/ 1213540 h 1917701"/>
                <a:gd name="connsiteX50" fmla="*/ 959165 w 1937271"/>
                <a:gd name="connsiteY50" fmla="*/ 1231646 h 1917701"/>
                <a:gd name="connsiteX51" fmla="*/ 933868 w 1937271"/>
                <a:gd name="connsiteY51" fmla="*/ 1262064 h 1917701"/>
                <a:gd name="connsiteX52" fmla="*/ 917199 w 1937271"/>
                <a:gd name="connsiteY52" fmla="*/ 1293020 h 1917701"/>
                <a:gd name="connsiteX53" fmla="*/ 906258 w 1937271"/>
                <a:gd name="connsiteY53" fmla="*/ 1304875 h 1917701"/>
                <a:gd name="connsiteX54" fmla="*/ 874337 w 1937271"/>
                <a:gd name="connsiteY54" fmla="*/ 1326357 h 1917701"/>
                <a:gd name="connsiteX55" fmla="*/ 850051 w 1937271"/>
                <a:gd name="connsiteY55" fmla="*/ 1364430 h 1917701"/>
                <a:gd name="connsiteX56" fmla="*/ 781113 w 1937271"/>
                <a:gd name="connsiteY56" fmla="*/ 1403661 h 1917701"/>
                <a:gd name="connsiteX57" fmla="*/ 681525 w 1937271"/>
                <a:gd name="connsiteY57" fmla="*/ 1470053 h 1917701"/>
                <a:gd name="connsiteX58" fmla="*/ 619543 w 1937271"/>
                <a:gd name="connsiteY58" fmla="*/ 1559720 h 1917701"/>
                <a:gd name="connsiteX59" fmla="*/ 609097 w 1937271"/>
                <a:gd name="connsiteY59" fmla="*/ 1592275 h 1917701"/>
                <a:gd name="connsiteX60" fmla="*/ 524598 w 1937271"/>
                <a:gd name="connsiteY60" fmla="*/ 1666212 h 1917701"/>
                <a:gd name="connsiteX61" fmla="*/ 485367 w 1937271"/>
                <a:gd name="connsiteY61" fmla="*/ 1711479 h 1917701"/>
                <a:gd name="connsiteX62" fmla="*/ 434064 w 1937271"/>
                <a:gd name="connsiteY62" fmla="*/ 1726568 h 1917701"/>
                <a:gd name="connsiteX63" fmla="*/ 382761 w 1937271"/>
                <a:gd name="connsiteY63" fmla="*/ 1732604 h 1917701"/>
                <a:gd name="connsiteX64" fmla="*/ 313350 w 1937271"/>
                <a:gd name="connsiteY64" fmla="*/ 1762783 h 1917701"/>
                <a:gd name="connsiteX65" fmla="*/ 216780 w 1937271"/>
                <a:gd name="connsiteY65" fmla="*/ 1765800 h 1917701"/>
                <a:gd name="connsiteX66" fmla="*/ 123228 w 1937271"/>
                <a:gd name="connsiteY66" fmla="*/ 1783907 h 1917701"/>
                <a:gd name="connsiteX67" fmla="*/ 14586 w 1937271"/>
                <a:gd name="connsiteY67" fmla="*/ 1795978 h 1917701"/>
                <a:gd name="connsiteX68" fmla="*/ 35711 w 1937271"/>
                <a:gd name="connsiteY68" fmla="*/ 1820121 h 1917701"/>
                <a:gd name="connsiteX69" fmla="*/ 119480 w 1937271"/>
                <a:gd name="connsiteY69" fmla="*/ 1871664 h 1917701"/>
                <a:gd name="connsiteX70" fmla="*/ 186155 w 1937271"/>
                <a:gd name="connsiteY70" fmla="*/ 1902620 h 1917701"/>
                <a:gd name="connsiteX71" fmla="*/ 367130 w 1937271"/>
                <a:gd name="connsiteY71" fmla="*/ 1907382 h 1917701"/>
                <a:gd name="connsiteX72" fmla="*/ 550487 w 1937271"/>
                <a:gd name="connsiteY72" fmla="*/ 1840708 h 1917701"/>
                <a:gd name="connsiteX73" fmla="*/ 724318 w 1937271"/>
                <a:gd name="connsiteY73" fmla="*/ 1778795 h 1917701"/>
                <a:gd name="connsiteX74" fmla="*/ 786230 w 1937271"/>
                <a:gd name="connsiteY74" fmla="*/ 1669257 h 1917701"/>
                <a:gd name="connsiteX75" fmla="*/ 1095791 w 1937271"/>
                <a:gd name="connsiteY75" fmla="*/ 1504949 h 1917701"/>
                <a:gd name="connsiteX76" fmla="*/ 1513910 w 1937271"/>
                <a:gd name="connsiteY76" fmla="*/ 1418664 h 1917701"/>
                <a:gd name="connsiteX77" fmla="*/ 1715616 w 1937271"/>
                <a:gd name="connsiteY7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05368 w 1937271"/>
                <a:gd name="connsiteY2" fmla="*/ 83343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728083"/>
                <a:gd name="connsiteY0" fmla="*/ 1140758 h 1917701"/>
                <a:gd name="connsiteX1" fmla="*/ 1588712 w 1728083"/>
                <a:gd name="connsiteY1" fmla="*/ 854870 h 1917701"/>
                <a:gd name="connsiteX2" fmla="*/ 1648243 w 1728083"/>
                <a:gd name="connsiteY2" fmla="*/ 757239 h 1917701"/>
                <a:gd name="connsiteX3" fmla="*/ 1669674 w 1728083"/>
                <a:gd name="connsiteY3" fmla="*/ 688182 h 1917701"/>
                <a:gd name="connsiteX4" fmla="*/ 1657768 w 1728083"/>
                <a:gd name="connsiteY4" fmla="*/ 645320 h 1917701"/>
                <a:gd name="connsiteX5" fmla="*/ 1643480 w 1728083"/>
                <a:gd name="connsiteY5" fmla="*/ 559595 h 1917701"/>
                <a:gd name="connsiteX6" fmla="*/ 1636337 w 1728083"/>
                <a:gd name="connsiteY6" fmla="*/ 490539 h 1917701"/>
                <a:gd name="connsiteX7" fmla="*/ 1657768 w 1728083"/>
                <a:gd name="connsiteY7" fmla="*/ 447676 h 1917701"/>
                <a:gd name="connsiteX8" fmla="*/ 1667293 w 1728083"/>
                <a:gd name="connsiteY8" fmla="*/ 371476 h 1917701"/>
                <a:gd name="connsiteX9" fmla="*/ 1660149 w 1728083"/>
                <a:gd name="connsiteY9" fmla="*/ 335757 h 1917701"/>
                <a:gd name="connsiteX10" fmla="*/ 1672055 w 1728083"/>
                <a:gd name="connsiteY10" fmla="*/ 311945 h 1917701"/>
                <a:gd name="connsiteX11" fmla="*/ 1660149 w 1728083"/>
                <a:gd name="connsiteY11" fmla="*/ 261939 h 1917701"/>
                <a:gd name="connsiteX12" fmla="*/ 1672055 w 1728083"/>
                <a:gd name="connsiteY12" fmla="*/ 228601 h 1917701"/>
                <a:gd name="connsiteX13" fmla="*/ 1664912 w 1728083"/>
                <a:gd name="connsiteY13" fmla="*/ 190501 h 1917701"/>
                <a:gd name="connsiteX14" fmla="*/ 1683962 w 1728083"/>
                <a:gd name="connsiteY14" fmla="*/ 135732 h 1917701"/>
                <a:gd name="connsiteX15" fmla="*/ 1669674 w 1728083"/>
                <a:gd name="connsiteY15" fmla="*/ 88107 h 1917701"/>
                <a:gd name="connsiteX16" fmla="*/ 1691106 w 1728083"/>
                <a:gd name="connsiteY16" fmla="*/ 52389 h 1917701"/>
                <a:gd name="connsiteX17" fmla="*/ 1648243 w 1728083"/>
                <a:gd name="connsiteY17" fmla="*/ 7144 h 1917701"/>
                <a:gd name="connsiteX18" fmla="*/ 1576805 w 1728083"/>
                <a:gd name="connsiteY18" fmla="*/ 9525 h 1917701"/>
                <a:gd name="connsiteX19" fmla="*/ 1536324 w 1728083"/>
                <a:gd name="connsiteY19" fmla="*/ 64295 h 1917701"/>
                <a:gd name="connsiteX20" fmla="*/ 1495843 w 1728083"/>
                <a:gd name="connsiteY20" fmla="*/ 111920 h 1917701"/>
                <a:gd name="connsiteX21" fmla="*/ 1502987 w 1728083"/>
                <a:gd name="connsiteY21" fmla="*/ 245270 h 1917701"/>
                <a:gd name="connsiteX22" fmla="*/ 1491080 w 1728083"/>
                <a:gd name="connsiteY22" fmla="*/ 314325 h 1917701"/>
                <a:gd name="connsiteX23" fmla="*/ 1472030 w 1728083"/>
                <a:gd name="connsiteY23" fmla="*/ 338139 h 1917701"/>
                <a:gd name="connsiteX24" fmla="*/ 1448218 w 1728083"/>
                <a:gd name="connsiteY24" fmla="*/ 361951 h 1917701"/>
                <a:gd name="connsiteX25" fmla="*/ 1436312 w 1728083"/>
                <a:gd name="connsiteY25" fmla="*/ 407195 h 1917701"/>
                <a:gd name="connsiteX26" fmla="*/ 1426787 w 1728083"/>
                <a:gd name="connsiteY26" fmla="*/ 454820 h 1917701"/>
                <a:gd name="connsiteX27" fmla="*/ 1412499 w 1728083"/>
                <a:gd name="connsiteY27" fmla="*/ 507206 h 1917701"/>
                <a:gd name="connsiteX28" fmla="*/ 1364874 w 1728083"/>
                <a:gd name="connsiteY28" fmla="*/ 595314 h 1917701"/>
                <a:gd name="connsiteX29" fmla="*/ 1357730 w 1728083"/>
                <a:gd name="connsiteY29" fmla="*/ 647700 h 1917701"/>
                <a:gd name="connsiteX30" fmla="*/ 1312487 w 1728083"/>
                <a:gd name="connsiteY30" fmla="*/ 723901 h 1917701"/>
                <a:gd name="connsiteX31" fmla="*/ 1305343 w 1728083"/>
                <a:gd name="connsiteY31" fmla="*/ 766764 h 1917701"/>
                <a:gd name="connsiteX32" fmla="*/ 1288674 w 1728083"/>
                <a:gd name="connsiteY32" fmla="*/ 783432 h 1917701"/>
                <a:gd name="connsiteX33" fmla="*/ 1288674 w 1728083"/>
                <a:gd name="connsiteY33" fmla="*/ 816770 h 1917701"/>
                <a:gd name="connsiteX34" fmla="*/ 1263799 w 1728083"/>
                <a:gd name="connsiteY34" fmla="*/ 850764 h 1917701"/>
                <a:gd name="connsiteX35" fmla="*/ 1248193 w 1728083"/>
                <a:gd name="connsiteY35" fmla="*/ 864395 h 1917701"/>
                <a:gd name="connsiteX36" fmla="*/ 1231524 w 1728083"/>
                <a:gd name="connsiteY36" fmla="*/ 878682 h 1917701"/>
                <a:gd name="connsiteX37" fmla="*/ 1195805 w 1728083"/>
                <a:gd name="connsiteY37" fmla="*/ 904876 h 1917701"/>
                <a:gd name="connsiteX38" fmla="*/ 1131180 w 1728083"/>
                <a:gd name="connsiteY38" fmla="*/ 969096 h 1917701"/>
                <a:gd name="connsiteX39" fmla="*/ 1129130 w 1728083"/>
                <a:gd name="connsiteY39" fmla="*/ 1014414 h 1917701"/>
                <a:gd name="connsiteX40" fmla="*/ 1113404 w 1728083"/>
                <a:gd name="connsiteY40" fmla="*/ 1039614 h 1917701"/>
                <a:gd name="connsiteX41" fmla="*/ 1070494 w 1728083"/>
                <a:gd name="connsiteY41" fmla="*/ 1071701 h 1917701"/>
                <a:gd name="connsiteX42" fmla="*/ 1043405 w 1728083"/>
                <a:gd name="connsiteY42" fmla="*/ 1088232 h 1917701"/>
                <a:gd name="connsiteX43" fmla="*/ 1000543 w 1728083"/>
                <a:gd name="connsiteY43" fmla="*/ 1126332 h 1917701"/>
                <a:gd name="connsiteX44" fmla="*/ 913897 w 1728083"/>
                <a:gd name="connsiteY44" fmla="*/ 1216557 h 1917701"/>
                <a:gd name="connsiteX45" fmla="*/ 950111 w 1728083"/>
                <a:gd name="connsiteY45" fmla="*/ 1213540 h 1917701"/>
                <a:gd name="connsiteX46" fmla="*/ 959165 w 1728083"/>
                <a:gd name="connsiteY46" fmla="*/ 1231646 h 1917701"/>
                <a:gd name="connsiteX47" fmla="*/ 933868 w 1728083"/>
                <a:gd name="connsiteY47" fmla="*/ 1262064 h 1917701"/>
                <a:gd name="connsiteX48" fmla="*/ 917199 w 1728083"/>
                <a:gd name="connsiteY48" fmla="*/ 1293020 h 1917701"/>
                <a:gd name="connsiteX49" fmla="*/ 906258 w 1728083"/>
                <a:gd name="connsiteY49" fmla="*/ 1304875 h 1917701"/>
                <a:gd name="connsiteX50" fmla="*/ 874337 w 1728083"/>
                <a:gd name="connsiteY50" fmla="*/ 1326357 h 1917701"/>
                <a:gd name="connsiteX51" fmla="*/ 850051 w 1728083"/>
                <a:gd name="connsiteY51" fmla="*/ 1364430 h 1917701"/>
                <a:gd name="connsiteX52" fmla="*/ 781113 w 1728083"/>
                <a:gd name="connsiteY52" fmla="*/ 1403661 h 1917701"/>
                <a:gd name="connsiteX53" fmla="*/ 681525 w 1728083"/>
                <a:gd name="connsiteY53" fmla="*/ 1470053 h 1917701"/>
                <a:gd name="connsiteX54" fmla="*/ 619543 w 1728083"/>
                <a:gd name="connsiteY54" fmla="*/ 1559720 h 1917701"/>
                <a:gd name="connsiteX55" fmla="*/ 609097 w 1728083"/>
                <a:gd name="connsiteY55" fmla="*/ 1592275 h 1917701"/>
                <a:gd name="connsiteX56" fmla="*/ 524598 w 1728083"/>
                <a:gd name="connsiteY56" fmla="*/ 1666212 h 1917701"/>
                <a:gd name="connsiteX57" fmla="*/ 485367 w 1728083"/>
                <a:gd name="connsiteY57" fmla="*/ 1711479 h 1917701"/>
                <a:gd name="connsiteX58" fmla="*/ 434064 w 1728083"/>
                <a:gd name="connsiteY58" fmla="*/ 1726568 h 1917701"/>
                <a:gd name="connsiteX59" fmla="*/ 382761 w 1728083"/>
                <a:gd name="connsiteY59" fmla="*/ 1732604 h 1917701"/>
                <a:gd name="connsiteX60" fmla="*/ 313350 w 1728083"/>
                <a:gd name="connsiteY60" fmla="*/ 1762783 h 1917701"/>
                <a:gd name="connsiteX61" fmla="*/ 216780 w 1728083"/>
                <a:gd name="connsiteY61" fmla="*/ 1765800 h 1917701"/>
                <a:gd name="connsiteX62" fmla="*/ 123228 w 1728083"/>
                <a:gd name="connsiteY62" fmla="*/ 1783907 h 1917701"/>
                <a:gd name="connsiteX63" fmla="*/ 14586 w 1728083"/>
                <a:gd name="connsiteY63" fmla="*/ 1795978 h 1917701"/>
                <a:gd name="connsiteX64" fmla="*/ 35711 w 1728083"/>
                <a:gd name="connsiteY64" fmla="*/ 1820121 h 1917701"/>
                <a:gd name="connsiteX65" fmla="*/ 119480 w 1728083"/>
                <a:gd name="connsiteY65" fmla="*/ 1871664 h 1917701"/>
                <a:gd name="connsiteX66" fmla="*/ 186155 w 1728083"/>
                <a:gd name="connsiteY66" fmla="*/ 1902620 h 1917701"/>
                <a:gd name="connsiteX67" fmla="*/ 367130 w 1728083"/>
                <a:gd name="connsiteY67" fmla="*/ 1907382 h 1917701"/>
                <a:gd name="connsiteX68" fmla="*/ 550487 w 1728083"/>
                <a:gd name="connsiteY68" fmla="*/ 1840708 h 1917701"/>
                <a:gd name="connsiteX69" fmla="*/ 724318 w 1728083"/>
                <a:gd name="connsiteY69" fmla="*/ 1778795 h 1917701"/>
                <a:gd name="connsiteX70" fmla="*/ 786230 w 1728083"/>
                <a:gd name="connsiteY70" fmla="*/ 1669257 h 1917701"/>
                <a:gd name="connsiteX71" fmla="*/ 1095791 w 1728083"/>
                <a:gd name="connsiteY71" fmla="*/ 1504949 h 1917701"/>
                <a:gd name="connsiteX72" fmla="*/ 1513910 w 1728083"/>
                <a:gd name="connsiteY72" fmla="*/ 1418664 h 1917701"/>
                <a:gd name="connsiteX73" fmla="*/ 1715616 w 1728083"/>
                <a:gd name="connsiteY73" fmla="*/ 1140758 h 1917701"/>
                <a:gd name="connsiteX0" fmla="*/ 1513910 w 1694678"/>
                <a:gd name="connsiteY0" fmla="*/ 14186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513910 w 1694678"/>
                <a:gd name="connsiteY72" fmla="*/ 1418664 h 1917701"/>
                <a:gd name="connsiteX0" fmla="*/ 1132910 w 1694678"/>
                <a:gd name="connsiteY0" fmla="*/ 16472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612524 w 1694678"/>
                <a:gd name="connsiteY3" fmla="*/ 797720 h 1917701"/>
                <a:gd name="connsiteX4" fmla="*/ 1648243 w 1694678"/>
                <a:gd name="connsiteY4" fmla="*/ 757239 h 1917701"/>
                <a:gd name="connsiteX5" fmla="*/ 1669674 w 1694678"/>
                <a:gd name="connsiteY5" fmla="*/ 688182 h 1917701"/>
                <a:gd name="connsiteX6" fmla="*/ 1657768 w 1694678"/>
                <a:gd name="connsiteY6" fmla="*/ 645320 h 1917701"/>
                <a:gd name="connsiteX7" fmla="*/ 1643480 w 1694678"/>
                <a:gd name="connsiteY7" fmla="*/ 559595 h 1917701"/>
                <a:gd name="connsiteX8" fmla="*/ 1636337 w 1694678"/>
                <a:gd name="connsiteY8" fmla="*/ 490539 h 1917701"/>
                <a:gd name="connsiteX9" fmla="*/ 1657768 w 1694678"/>
                <a:gd name="connsiteY9" fmla="*/ 447676 h 1917701"/>
                <a:gd name="connsiteX10" fmla="*/ 1667293 w 1694678"/>
                <a:gd name="connsiteY10" fmla="*/ 371476 h 1917701"/>
                <a:gd name="connsiteX11" fmla="*/ 1660149 w 1694678"/>
                <a:gd name="connsiteY11" fmla="*/ 335757 h 1917701"/>
                <a:gd name="connsiteX12" fmla="*/ 1672055 w 1694678"/>
                <a:gd name="connsiteY12" fmla="*/ 311945 h 1917701"/>
                <a:gd name="connsiteX13" fmla="*/ 1660149 w 1694678"/>
                <a:gd name="connsiteY13" fmla="*/ 261939 h 1917701"/>
                <a:gd name="connsiteX14" fmla="*/ 1672055 w 1694678"/>
                <a:gd name="connsiteY14" fmla="*/ 228601 h 1917701"/>
                <a:gd name="connsiteX15" fmla="*/ 1664912 w 1694678"/>
                <a:gd name="connsiteY15" fmla="*/ 190501 h 1917701"/>
                <a:gd name="connsiteX16" fmla="*/ 1683962 w 1694678"/>
                <a:gd name="connsiteY16" fmla="*/ 135732 h 1917701"/>
                <a:gd name="connsiteX17" fmla="*/ 1669674 w 1694678"/>
                <a:gd name="connsiteY17" fmla="*/ 88107 h 1917701"/>
                <a:gd name="connsiteX18" fmla="*/ 1691106 w 1694678"/>
                <a:gd name="connsiteY18" fmla="*/ 52389 h 1917701"/>
                <a:gd name="connsiteX19" fmla="*/ 1648243 w 1694678"/>
                <a:gd name="connsiteY19" fmla="*/ 7144 h 1917701"/>
                <a:gd name="connsiteX20" fmla="*/ 1576805 w 1694678"/>
                <a:gd name="connsiteY20" fmla="*/ 9525 h 1917701"/>
                <a:gd name="connsiteX21" fmla="*/ 1536324 w 1694678"/>
                <a:gd name="connsiteY21" fmla="*/ 64295 h 1917701"/>
                <a:gd name="connsiteX22" fmla="*/ 1495843 w 1694678"/>
                <a:gd name="connsiteY22" fmla="*/ 111920 h 1917701"/>
                <a:gd name="connsiteX23" fmla="*/ 1502987 w 1694678"/>
                <a:gd name="connsiteY23" fmla="*/ 245270 h 1917701"/>
                <a:gd name="connsiteX24" fmla="*/ 1491080 w 1694678"/>
                <a:gd name="connsiteY24" fmla="*/ 314325 h 1917701"/>
                <a:gd name="connsiteX25" fmla="*/ 1472030 w 1694678"/>
                <a:gd name="connsiteY25" fmla="*/ 338139 h 1917701"/>
                <a:gd name="connsiteX26" fmla="*/ 1448218 w 1694678"/>
                <a:gd name="connsiteY26" fmla="*/ 361951 h 1917701"/>
                <a:gd name="connsiteX27" fmla="*/ 1436312 w 1694678"/>
                <a:gd name="connsiteY27" fmla="*/ 407195 h 1917701"/>
                <a:gd name="connsiteX28" fmla="*/ 1426787 w 1694678"/>
                <a:gd name="connsiteY28" fmla="*/ 454820 h 1917701"/>
                <a:gd name="connsiteX29" fmla="*/ 1412499 w 1694678"/>
                <a:gd name="connsiteY29" fmla="*/ 507206 h 1917701"/>
                <a:gd name="connsiteX30" fmla="*/ 1364874 w 1694678"/>
                <a:gd name="connsiteY30" fmla="*/ 595314 h 1917701"/>
                <a:gd name="connsiteX31" fmla="*/ 1357730 w 1694678"/>
                <a:gd name="connsiteY31" fmla="*/ 647700 h 1917701"/>
                <a:gd name="connsiteX32" fmla="*/ 1312487 w 1694678"/>
                <a:gd name="connsiteY32" fmla="*/ 723901 h 1917701"/>
                <a:gd name="connsiteX33" fmla="*/ 1305343 w 1694678"/>
                <a:gd name="connsiteY33" fmla="*/ 766764 h 1917701"/>
                <a:gd name="connsiteX34" fmla="*/ 1288674 w 1694678"/>
                <a:gd name="connsiteY34" fmla="*/ 783432 h 1917701"/>
                <a:gd name="connsiteX35" fmla="*/ 1288674 w 1694678"/>
                <a:gd name="connsiteY35" fmla="*/ 816770 h 1917701"/>
                <a:gd name="connsiteX36" fmla="*/ 1263799 w 1694678"/>
                <a:gd name="connsiteY36" fmla="*/ 850764 h 1917701"/>
                <a:gd name="connsiteX37" fmla="*/ 1248193 w 1694678"/>
                <a:gd name="connsiteY37" fmla="*/ 864395 h 1917701"/>
                <a:gd name="connsiteX38" fmla="*/ 1231524 w 1694678"/>
                <a:gd name="connsiteY38" fmla="*/ 878682 h 1917701"/>
                <a:gd name="connsiteX39" fmla="*/ 1195805 w 1694678"/>
                <a:gd name="connsiteY39" fmla="*/ 904876 h 1917701"/>
                <a:gd name="connsiteX40" fmla="*/ 1131180 w 1694678"/>
                <a:gd name="connsiteY40" fmla="*/ 969096 h 1917701"/>
                <a:gd name="connsiteX41" fmla="*/ 1129130 w 1694678"/>
                <a:gd name="connsiteY41" fmla="*/ 1014414 h 1917701"/>
                <a:gd name="connsiteX42" fmla="*/ 1113404 w 1694678"/>
                <a:gd name="connsiteY42" fmla="*/ 1039614 h 1917701"/>
                <a:gd name="connsiteX43" fmla="*/ 1070494 w 1694678"/>
                <a:gd name="connsiteY43" fmla="*/ 1071701 h 1917701"/>
                <a:gd name="connsiteX44" fmla="*/ 1043405 w 1694678"/>
                <a:gd name="connsiteY44" fmla="*/ 1088232 h 1917701"/>
                <a:gd name="connsiteX45" fmla="*/ 1000543 w 1694678"/>
                <a:gd name="connsiteY45" fmla="*/ 1126332 h 1917701"/>
                <a:gd name="connsiteX46" fmla="*/ 913897 w 1694678"/>
                <a:gd name="connsiteY46" fmla="*/ 1216557 h 1917701"/>
                <a:gd name="connsiteX47" fmla="*/ 950111 w 1694678"/>
                <a:gd name="connsiteY47" fmla="*/ 1213540 h 1917701"/>
                <a:gd name="connsiteX48" fmla="*/ 959165 w 1694678"/>
                <a:gd name="connsiteY48" fmla="*/ 1231646 h 1917701"/>
                <a:gd name="connsiteX49" fmla="*/ 933868 w 1694678"/>
                <a:gd name="connsiteY49" fmla="*/ 1262064 h 1917701"/>
                <a:gd name="connsiteX50" fmla="*/ 917199 w 1694678"/>
                <a:gd name="connsiteY50" fmla="*/ 1293020 h 1917701"/>
                <a:gd name="connsiteX51" fmla="*/ 906258 w 1694678"/>
                <a:gd name="connsiteY51" fmla="*/ 1304875 h 1917701"/>
                <a:gd name="connsiteX52" fmla="*/ 874337 w 1694678"/>
                <a:gd name="connsiteY52" fmla="*/ 1326357 h 1917701"/>
                <a:gd name="connsiteX53" fmla="*/ 850051 w 1694678"/>
                <a:gd name="connsiteY53" fmla="*/ 1364430 h 1917701"/>
                <a:gd name="connsiteX54" fmla="*/ 781113 w 1694678"/>
                <a:gd name="connsiteY54" fmla="*/ 1403661 h 1917701"/>
                <a:gd name="connsiteX55" fmla="*/ 681525 w 1694678"/>
                <a:gd name="connsiteY55" fmla="*/ 1470053 h 1917701"/>
                <a:gd name="connsiteX56" fmla="*/ 619543 w 1694678"/>
                <a:gd name="connsiteY56" fmla="*/ 1559720 h 1917701"/>
                <a:gd name="connsiteX57" fmla="*/ 609097 w 1694678"/>
                <a:gd name="connsiteY57" fmla="*/ 1592275 h 1917701"/>
                <a:gd name="connsiteX58" fmla="*/ 524598 w 1694678"/>
                <a:gd name="connsiteY58" fmla="*/ 1666212 h 1917701"/>
                <a:gd name="connsiteX59" fmla="*/ 485367 w 1694678"/>
                <a:gd name="connsiteY59" fmla="*/ 1711479 h 1917701"/>
                <a:gd name="connsiteX60" fmla="*/ 434064 w 1694678"/>
                <a:gd name="connsiteY60" fmla="*/ 1726568 h 1917701"/>
                <a:gd name="connsiteX61" fmla="*/ 382761 w 1694678"/>
                <a:gd name="connsiteY61" fmla="*/ 1732604 h 1917701"/>
                <a:gd name="connsiteX62" fmla="*/ 313350 w 1694678"/>
                <a:gd name="connsiteY62" fmla="*/ 1762783 h 1917701"/>
                <a:gd name="connsiteX63" fmla="*/ 216780 w 1694678"/>
                <a:gd name="connsiteY63" fmla="*/ 1765800 h 1917701"/>
                <a:gd name="connsiteX64" fmla="*/ 123228 w 1694678"/>
                <a:gd name="connsiteY64" fmla="*/ 1783907 h 1917701"/>
                <a:gd name="connsiteX65" fmla="*/ 14586 w 1694678"/>
                <a:gd name="connsiteY65" fmla="*/ 1795978 h 1917701"/>
                <a:gd name="connsiteX66" fmla="*/ 35711 w 1694678"/>
                <a:gd name="connsiteY66" fmla="*/ 1820121 h 1917701"/>
                <a:gd name="connsiteX67" fmla="*/ 119480 w 1694678"/>
                <a:gd name="connsiteY67" fmla="*/ 1871664 h 1917701"/>
                <a:gd name="connsiteX68" fmla="*/ 186155 w 1694678"/>
                <a:gd name="connsiteY68" fmla="*/ 1902620 h 1917701"/>
                <a:gd name="connsiteX69" fmla="*/ 367130 w 1694678"/>
                <a:gd name="connsiteY69" fmla="*/ 1907382 h 1917701"/>
                <a:gd name="connsiteX70" fmla="*/ 550487 w 1694678"/>
                <a:gd name="connsiteY70" fmla="*/ 1840708 h 1917701"/>
                <a:gd name="connsiteX71" fmla="*/ 724318 w 1694678"/>
                <a:gd name="connsiteY71" fmla="*/ 1778795 h 1917701"/>
                <a:gd name="connsiteX72" fmla="*/ 786230 w 1694678"/>
                <a:gd name="connsiteY72" fmla="*/ 1669257 h 1917701"/>
                <a:gd name="connsiteX73" fmla="*/ 1095791 w 1694678"/>
                <a:gd name="connsiteY73" fmla="*/ 1504949 h 1917701"/>
                <a:gd name="connsiteX74" fmla="*/ 1132910 w 1694678"/>
                <a:gd name="connsiteY7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1093 w 1694678"/>
                <a:gd name="connsiteY3" fmla="*/ 847726 h 1917701"/>
                <a:gd name="connsiteX4" fmla="*/ 1612524 w 1694678"/>
                <a:gd name="connsiteY4" fmla="*/ 797720 h 1917701"/>
                <a:gd name="connsiteX5" fmla="*/ 1648243 w 1694678"/>
                <a:gd name="connsiteY5" fmla="*/ 757239 h 1917701"/>
                <a:gd name="connsiteX6" fmla="*/ 1669674 w 1694678"/>
                <a:gd name="connsiteY6" fmla="*/ 688182 h 1917701"/>
                <a:gd name="connsiteX7" fmla="*/ 1657768 w 1694678"/>
                <a:gd name="connsiteY7" fmla="*/ 645320 h 1917701"/>
                <a:gd name="connsiteX8" fmla="*/ 1643480 w 1694678"/>
                <a:gd name="connsiteY8" fmla="*/ 559595 h 1917701"/>
                <a:gd name="connsiteX9" fmla="*/ 1636337 w 1694678"/>
                <a:gd name="connsiteY9" fmla="*/ 490539 h 1917701"/>
                <a:gd name="connsiteX10" fmla="*/ 1657768 w 1694678"/>
                <a:gd name="connsiteY10" fmla="*/ 447676 h 1917701"/>
                <a:gd name="connsiteX11" fmla="*/ 1667293 w 1694678"/>
                <a:gd name="connsiteY11" fmla="*/ 371476 h 1917701"/>
                <a:gd name="connsiteX12" fmla="*/ 1660149 w 1694678"/>
                <a:gd name="connsiteY12" fmla="*/ 335757 h 1917701"/>
                <a:gd name="connsiteX13" fmla="*/ 1672055 w 1694678"/>
                <a:gd name="connsiteY13" fmla="*/ 311945 h 1917701"/>
                <a:gd name="connsiteX14" fmla="*/ 1660149 w 1694678"/>
                <a:gd name="connsiteY14" fmla="*/ 261939 h 1917701"/>
                <a:gd name="connsiteX15" fmla="*/ 1672055 w 1694678"/>
                <a:gd name="connsiteY15" fmla="*/ 228601 h 1917701"/>
                <a:gd name="connsiteX16" fmla="*/ 1664912 w 1694678"/>
                <a:gd name="connsiteY16" fmla="*/ 190501 h 1917701"/>
                <a:gd name="connsiteX17" fmla="*/ 1683962 w 1694678"/>
                <a:gd name="connsiteY17" fmla="*/ 135732 h 1917701"/>
                <a:gd name="connsiteX18" fmla="*/ 1669674 w 1694678"/>
                <a:gd name="connsiteY18" fmla="*/ 88107 h 1917701"/>
                <a:gd name="connsiteX19" fmla="*/ 1691106 w 1694678"/>
                <a:gd name="connsiteY19" fmla="*/ 52389 h 1917701"/>
                <a:gd name="connsiteX20" fmla="*/ 1648243 w 1694678"/>
                <a:gd name="connsiteY20" fmla="*/ 7144 h 1917701"/>
                <a:gd name="connsiteX21" fmla="*/ 1576805 w 1694678"/>
                <a:gd name="connsiteY21" fmla="*/ 9525 h 1917701"/>
                <a:gd name="connsiteX22" fmla="*/ 1536324 w 1694678"/>
                <a:gd name="connsiteY22" fmla="*/ 64295 h 1917701"/>
                <a:gd name="connsiteX23" fmla="*/ 1495843 w 1694678"/>
                <a:gd name="connsiteY23" fmla="*/ 111920 h 1917701"/>
                <a:gd name="connsiteX24" fmla="*/ 1502987 w 1694678"/>
                <a:gd name="connsiteY24" fmla="*/ 245270 h 1917701"/>
                <a:gd name="connsiteX25" fmla="*/ 1491080 w 1694678"/>
                <a:gd name="connsiteY25" fmla="*/ 314325 h 1917701"/>
                <a:gd name="connsiteX26" fmla="*/ 1472030 w 1694678"/>
                <a:gd name="connsiteY26" fmla="*/ 338139 h 1917701"/>
                <a:gd name="connsiteX27" fmla="*/ 1448218 w 1694678"/>
                <a:gd name="connsiteY27" fmla="*/ 361951 h 1917701"/>
                <a:gd name="connsiteX28" fmla="*/ 1436312 w 1694678"/>
                <a:gd name="connsiteY28" fmla="*/ 407195 h 1917701"/>
                <a:gd name="connsiteX29" fmla="*/ 1426787 w 1694678"/>
                <a:gd name="connsiteY29" fmla="*/ 454820 h 1917701"/>
                <a:gd name="connsiteX30" fmla="*/ 1412499 w 1694678"/>
                <a:gd name="connsiteY30" fmla="*/ 507206 h 1917701"/>
                <a:gd name="connsiteX31" fmla="*/ 1364874 w 1694678"/>
                <a:gd name="connsiteY31" fmla="*/ 595314 h 1917701"/>
                <a:gd name="connsiteX32" fmla="*/ 1357730 w 1694678"/>
                <a:gd name="connsiteY32" fmla="*/ 647700 h 1917701"/>
                <a:gd name="connsiteX33" fmla="*/ 1312487 w 1694678"/>
                <a:gd name="connsiteY33" fmla="*/ 723901 h 1917701"/>
                <a:gd name="connsiteX34" fmla="*/ 1305343 w 1694678"/>
                <a:gd name="connsiteY34" fmla="*/ 766764 h 1917701"/>
                <a:gd name="connsiteX35" fmla="*/ 1288674 w 1694678"/>
                <a:gd name="connsiteY35" fmla="*/ 783432 h 1917701"/>
                <a:gd name="connsiteX36" fmla="*/ 1288674 w 1694678"/>
                <a:gd name="connsiteY36" fmla="*/ 816770 h 1917701"/>
                <a:gd name="connsiteX37" fmla="*/ 1263799 w 1694678"/>
                <a:gd name="connsiteY37" fmla="*/ 850764 h 1917701"/>
                <a:gd name="connsiteX38" fmla="*/ 1248193 w 1694678"/>
                <a:gd name="connsiteY38" fmla="*/ 864395 h 1917701"/>
                <a:gd name="connsiteX39" fmla="*/ 1231524 w 1694678"/>
                <a:gd name="connsiteY39" fmla="*/ 878682 h 1917701"/>
                <a:gd name="connsiteX40" fmla="*/ 1195805 w 1694678"/>
                <a:gd name="connsiteY40" fmla="*/ 904876 h 1917701"/>
                <a:gd name="connsiteX41" fmla="*/ 1131180 w 1694678"/>
                <a:gd name="connsiteY41" fmla="*/ 969096 h 1917701"/>
                <a:gd name="connsiteX42" fmla="*/ 1129130 w 1694678"/>
                <a:gd name="connsiteY42" fmla="*/ 1014414 h 1917701"/>
                <a:gd name="connsiteX43" fmla="*/ 1113404 w 1694678"/>
                <a:gd name="connsiteY43" fmla="*/ 1039614 h 1917701"/>
                <a:gd name="connsiteX44" fmla="*/ 1070494 w 1694678"/>
                <a:gd name="connsiteY44" fmla="*/ 1071701 h 1917701"/>
                <a:gd name="connsiteX45" fmla="*/ 1043405 w 1694678"/>
                <a:gd name="connsiteY45" fmla="*/ 1088232 h 1917701"/>
                <a:gd name="connsiteX46" fmla="*/ 1000543 w 1694678"/>
                <a:gd name="connsiteY46" fmla="*/ 1126332 h 1917701"/>
                <a:gd name="connsiteX47" fmla="*/ 913897 w 1694678"/>
                <a:gd name="connsiteY47" fmla="*/ 1216557 h 1917701"/>
                <a:gd name="connsiteX48" fmla="*/ 950111 w 1694678"/>
                <a:gd name="connsiteY48" fmla="*/ 1213540 h 1917701"/>
                <a:gd name="connsiteX49" fmla="*/ 959165 w 1694678"/>
                <a:gd name="connsiteY49" fmla="*/ 1231646 h 1917701"/>
                <a:gd name="connsiteX50" fmla="*/ 933868 w 1694678"/>
                <a:gd name="connsiteY50" fmla="*/ 1262064 h 1917701"/>
                <a:gd name="connsiteX51" fmla="*/ 917199 w 1694678"/>
                <a:gd name="connsiteY51" fmla="*/ 1293020 h 1917701"/>
                <a:gd name="connsiteX52" fmla="*/ 906258 w 1694678"/>
                <a:gd name="connsiteY52" fmla="*/ 1304875 h 1917701"/>
                <a:gd name="connsiteX53" fmla="*/ 874337 w 1694678"/>
                <a:gd name="connsiteY53" fmla="*/ 1326357 h 1917701"/>
                <a:gd name="connsiteX54" fmla="*/ 850051 w 1694678"/>
                <a:gd name="connsiteY54" fmla="*/ 1364430 h 1917701"/>
                <a:gd name="connsiteX55" fmla="*/ 781113 w 1694678"/>
                <a:gd name="connsiteY55" fmla="*/ 1403661 h 1917701"/>
                <a:gd name="connsiteX56" fmla="*/ 681525 w 1694678"/>
                <a:gd name="connsiteY56" fmla="*/ 1470053 h 1917701"/>
                <a:gd name="connsiteX57" fmla="*/ 619543 w 1694678"/>
                <a:gd name="connsiteY57" fmla="*/ 1559720 h 1917701"/>
                <a:gd name="connsiteX58" fmla="*/ 609097 w 1694678"/>
                <a:gd name="connsiteY58" fmla="*/ 1592275 h 1917701"/>
                <a:gd name="connsiteX59" fmla="*/ 524598 w 1694678"/>
                <a:gd name="connsiteY59" fmla="*/ 1666212 h 1917701"/>
                <a:gd name="connsiteX60" fmla="*/ 485367 w 1694678"/>
                <a:gd name="connsiteY60" fmla="*/ 1711479 h 1917701"/>
                <a:gd name="connsiteX61" fmla="*/ 434064 w 1694678"/>
                <a:gd name="connsiteY61" fmla="*/ 1726568 h 1917701"/>
                <a:gd name="connsiteX62" fmla="*/ 382761 w 1694678"/>
                <a:gd name="connsiteY62" fmla="*/ 1732604 h 1917701"/>
                <a:gd name="connsiteX63" fmla="*/ 313350 w 1694678"/>
                <a:gd name="connsiteY63" fmla="*/ 1762783 h 1917701"/>
                <a:gd name="connsiteX64" fmla="*/ 216780 w 1694678"/>
                <a:gd name="connsiteY64" fmla="*/ 1765800 h 1917701"/>
                <a:gd name="connsiteX65" fmla="*/ 123228 w 1694678"/>
                <a:gd name="connsiteY65" fmla="*/ 1783907 h 1917701"/>
                <a:gd name="connsiteX66" fmla="*/ 14586 w 1694678"/>
                <a:gd name="connsiteY66" fmla="*/ 1795978 h 1917701"/>
                <a:gd name="connsiteX67" fmla="*/ 35711 w 1694678"/>
                <a:gd name="connsiteY67" fmla="*/ 1820121 h 1917701"/>
                <a:gd name="connsiteX68" fmla="*/ 119480 w 1694678"/>
                <a:gd name="connsiteY68" fmla="*/ 1871664 h 1917701"/>
                <a:gd name="connsiteX69" fmla="*/ 186155 w 1694678"/>
                <a:gd name="connsiteY69" fmla="*/ 1902620 h 1917701"/>
                <a:gd name="connsiteX70" fmla="*/ 367130 w 1694678"/>
                <a:gd name="connsiteY70" fmla="*/ 1907382 h 1917701"/>
                <a:gd name="connsiteX71" fmla="*/ 550487 w 1694678"/>
                <a:gd name="connsiteY71" fmla="*/ 1840708 h 1917701"/>
                <a:gd name="connsiteX72" fmla="*/ 724318 w 1694678"/>
                <a:gd name="connsiteY72" fmla="*/ 1778795 h 1917701"/>
                <a:gd name="connsiteX73" fmla="*/ 786230 w 1694678"/>
                <a:gd name="connsiteY73" fmla="*/ 1669257 h 1917701"/>
                <a:gd name="connsiteX74" fmla="*/ 1095791 w 1694678"/>
                <a:gd name="connsiteY74" fmla="*/ 1504949 h 1917701"/>
                <a:gd name="connsiteX75" fmla="*/ 1132910 w 1694678"/>
                <a:gd name="connsiteY7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5855 w 1694678"/>
                <a:gd name="connsiteY3" fmla="*/ 888207 h 1917701"/>
                <a:gd name="connsiteX4" fmla="*/ 1591093 w 1694678"/>
                <a:gd name="connsiteY4" fmla="*/ 847726 h 1917701"/>
                <a:gd name="connsiteX5" fmla="*/ 1612524 w 1694678"/>
                <a:gd name="connsiteY5" fmla="*/ 797720 h 1917701"/>
                <a:gd name="connsiteX6" fmla="*/ 1648243 w 1694678"/>
                <a:gd name="connsiteY6" fmla="*/ 757239 h 1917701"/>
                <a:gd name="connsiteX7" fmla="*/ 1669674 w 1694678"/>
                <a:gd name="connsiteY7" fmla="*/ 688182 h 1917701"/>
                <a:gd name="connsiteX8" fmla="*/ 1657768 w 1694678"/>
                <a:gd name="connsiteY8" fmla="*/ 645320 h 1917701"/>
                <a:gd name="connsiteX9" fmla="*/ 1643480 w 1694678"/>
                <a:gd name="connsiteY9" fmla="*/ 559595 h 1917701"/>
                <a:gd name="connsiteX10" fmla="*/ 1636337 w 1694678"/>
                <a:gd name="connsiteY10" fmla="*/ 490539 h 1917701"/>
                <a:gd name="connsiteX11" fmla="*/ 1657768 w 1694678"/>
                <a:gd name="connsiteY11" fmla="*/ 447676 h 1917701"/>
                <a:gd name="connsiteX12" fmla="*/ 1667293 w 1694678"/>
                <a:gd name="connsiteY12" fmla="*/ 371476 h 1917701"/>
                <a:gd name="connsiteX13" fmla="*/ 1660149 w 1694678"/>
                <a:gd name="connsiteY13" fmla="*/ 335757 h 1917701"/>
                <a:gd name="connsiteX14" fmla="*/ 1672055 w 1694678"/>
                <a:gd name="connsiteY14" fmla="*/ 311945 h 1917701"/>
                <a:gd name="connsiteX15" fmla="*/ 1660149 w 1694678"/>
                <a:gd name="connsiteY15" fmla="*/ 261939 h 1917701"/>
                <a:gd name="connsiteX16" fmla="*/ 1672055 w 1694678"/>
                <a:gd name="connsiteY16" fmla="*/ 228601 h 1917701"/>
                <a:gd name="connsiteX17" fmla="*/ 1664912 w 1694678"/>
                <a:gd name="connsiteY17" fmla="*/ 190501 h 1917701"/>
                <a:gd name="connsiteX18" fmla="*/ 1683962 w 1694678"/>
                <a:gd name="connsiteY18" fmla="*/ 135732 h 1917701"/>
                <a:gd name="connsiteX19" fmla="*/ 1669674 w 1694678"/>
                <a:gd name="connsiteY19" fmla="*/ 88107 h 1917701"/>
                <a:gd name="connsiteX20" fmla="*/ 1691106 w 1694678"/>
                <a:gd name="connsiteY20" fmla="*/ 52389 h 1917701"/>
                <a:gd name="connsiteX21" fmla="*/ 1648243 w 1694678"/>
                <a:gd name="connsiteY21" fmla="*/ 7144 h 1917701"/>
                <a:gd name="connsiteX22" fmla="*/ 1576805 w 1694678"/>
                <a:gd name="connsiteY22" fmla="*/ 9525 h 1917701"/>
                <a:gd name="connsiteX23" fmla="*/ 1536324 w 1694678"/>
                <a:gd name="connsiteY23" fmla="*/ 64295 h 1917701"/>
                <a:gd name="connsiteX24" fmla="*/ 1495843 w 1694678"/>
                <a:gd name="connsiteY24" fmla="*/ 111920 h 1917701"/>
                <a:gd name="connsiteX25" fmla="*/ 1502987 w 1694678"/>
                <a:gd name="connsiteY25" fmla="*/ 245270 h 1917701"/>
                <a:gd name="connsiteX26" fmla="*/ 1491080 w 1694678"/>
                <a:gd name="connsiteY26" fmla="*/ 314325 h 1917701"/>
                <a:gd name="connsiteX27" fmla="*/ 1472030 w 1694678"/>
                <a:gd name="connsiteY27" fmla="*/ 338139 h 1917701"/>
                <a:gd name="connsiteX28" fmla="*/ 1448218 w 1694678"/>
                <a:gd name="connsiteY28" fmla="*/ 361951 h 1917701"/>
                <a:gd name="connsiteX29" fmla="*/ 1436312 w 1694678"/>
                <a:gd name="connsiteY29" fmla="*/ 407195 h 1917701"/>
                <a:gd name="connsiteX30" fmla="*/ 1426787 w 1694678"/>
                <a:gd name="connsiteY30" fmla="*/ 454820 h 1917701"/>
                <a:gd name="connsiteX31" fmla="*/ 1412499 w 1694678"/>
                <a:gd name="connsiteY31" fmla="*/ 507206 h 1917701"/>
                <a:gd name="connsiteX32" fmla="*/ 1364874 w 1694678"/>
                <a:gd name="connsiteY32" fmla="*/ 595314 h 1917701"/>
                <a:gd name="connsiteX33" fmla="*/ 1357730 w 1694678"/>
                <a:gd name="connsiteY33" fmla="*/ 647700 h 1917701"/>
                <a:gd name="connsiteX34" fmla="*/ 1312487 w 1694678"/>
                <a:gd name="connsiteY34" fmla="*/ 723901 h 1917701"/>
                <a:gd name="connsiteX35" fmla="*/ 1305343 w 1694678"/>
                <a:gd name="connsiteY35" fmla="*/ 766764 h 1917701"/>
                <a:gd name="connsiteX36" fmla="*/ 1288674 w 1694678"/>
                <a:gd name="connsiteY36" fmla="*/ 783432 h 1917701"/>
                <a:gd name="connsiteX37" fmla="*/ 1288674 w 1694678"/>
                <a:gd name="connsiteY37" fmla="*/ 816770 h 1917701"/>
                <a:gd name="connsiteX38" fmla="*/ 1263799 w 1694678"/>
                <a:gd name="connsiteY38" fmla="*/ 850764 h 1917701"/>
                <a:gd name="connsiteX39" fmla="*/ 1248193 w 1694678"/>
                <a:gd name="connsiteY39" fmla="*/ 864395 h 1917701"/>
                <a:gd name="connsiteX40" fmla="*/ 1231524 w 1694678"/>
                <a:gd name="connsiteY40" fmla="*/ 878682 h 1917701"/>
                <a:gd name="connsiteX41" fmla="*/ 1195805 w 1694678"/>
                <a:gd name="connsiteY41" fmla="*/ 904876 h 1917701"/>
                <a:gd name="connsiteX42" fmla="*/ 1131180 w 1694678"/>
                <a:gd name="connsiteY42" fmla="*/ 969096 h 1917701"/>
                <a:gd name="connsiteX43" fmla="*/ 1129130 w 1694678"/>
                <a:gd name="connsiteY43" fmla="*/ 1014414 h 1917701"/>
                <a:gd name="connsiteX44" fmla="*/ 1113404 w 1694678"/>
                <a:gd name="connsiteY44" fmla="*/ 1039614 h 1917701"/>
                <a:gd name="connsiteX45" fmla="*/ 1070494 w 1694678"/>
                <a:gd name="connsiteY45" fmla="*/ 1071701 h 1917701"/>
                <a:gd name="connsiteX46" fmla="*/ 1043405 w 1694678"/>
                <a:gd name="connsiteY46" fmla="*/ 1088232 h 1917701"/>
                <a:gd name="connsiteX47" fmla="*/ 1000543 w 1694678"/>
                <a:gd name="connsiteY47" fmla="*/ 1126332 h 1917701"/>
                <a:gd name="connsiteX48" fmla="*/ 913897 w 1694678"/>
                <a:gd name="connsiteY48" fmla="*/ 1216557 h 1917701"/>
                <a:gd name="connsiteX49" fmla="*/ 950111 w 1694678"/>
                <a:gd name="connsiteY49" fmla="*/ 1213540 h 1917701"/>
                <a:gd name="connsiteX50" fmla="*/ 959165 w 1694678"/>
                <a:gd name="connsiteY50" fmla="*/ 1231646 h 1917701"/>
                <a:gd name="connsiteX51" fmla="*/ 933868 w 1694678"/>
                <a:gd name="connsiteY51" fmla="*/ 1262064 h 1917701"/>
                <a:gd name="connsiteX52" fmla="*/ 917199 w 1694678"/>
                <a:gd name="connsiteY52" fmla="*/ 1293020 h 1917701"/>
                <a:gd name="connsiteX53" fmla="*/ 906258 w 1694678"/>
                <a:gd name="connsiteY53" fmla="*/ 1304875 h 1917701"/>
                <a:gd name="connsiteX54" fmla="*/ 874337 w 1694678"/>
                <a:gd name="connsiteY54" fmla="*/ 1326357 h 1917701"/>
                <a:gd name="connsiteX55" fmla="*/ 850051 w 1694678"/>
                <a:gd name="connsiteY55" fmla="*/ 1364430 h 1917701"/>
                <a:gd name="connsiteX56" fmla="*/ 781113 w 1694678"/>
                <a:gd name="connsiteY56" fmla="*/ 1403661 h 1917701"/>
                <a:gd name="connsiteX57" fmla="*/ 681525 w 1694678"/>
                <a:gd name="connsiteY57" fmla="*/ 1470053 h 1917701"/>
                <a:gd name="connsiteX58" fmla="*/ 619543 w 1694678"/>
                <a:gd name="connsiteY58" fmla="*/ 1559720 h 1917701"/>
                <a:gd name="connsiteX59" fmla="*/ 609097 w 1694678"/>
                <a:gd name="connsiteY59" fmla="*/ 1592275 h 1917701"/>
                <a:gd name="connsiteX60" fmla="*/ 524598 w 1694678"/>
                <a:gd name="connsiteY60" fmla="*/ 1666212 h 1917701"/>
                <a:gd name="connsiteX61" fmla="*/ 485367 w 1694678"/>
                <a:gd name="connsiteY61" fmla="*/ 1711479 h 1917701"/>
                <a:gd name="connsiteX62" fmla="*/ 434064 w 1694678"/>
                <a:gd name="connsiteY62" fmla="*/ 1726568 h 1917701"/>
                <a:gd name="connsiteX63" fmla="*/ 382761 w 1694678"/>
                <a:gd name="connsiteY63" fmla="*/ 1732604 h 1917701"/>
                <a:gd name="connsiteX64" fmla="*/ 313350 w 1694678"/>
                <a:gd name="connsiteY64" fmla="*/ 1762783 h 1917701"/>
                <a:gd name="connsiteX65" fmla="*/ 216780 w 1694678"/>
                <a:gd name="connsiteY65" fmla="*/ 1765800 h 1917701"/>
                <a:gd name="connsiteX66" fmla="*/ 123228 w 1694678"/>
                <a:gd name="connsiteY66" fmla="*/ 1783907 h 1917701"/>
                <a:gd name="connsiteX67" fmla="*/ 14586 w 1694678"/>
                <a:gd name="connsiteY67" fmla="*/ 1795978 h 1917701"/>
                <a:gd name="connsiteX68" fmla="*/ 35711 w 1694678"/>
                <a:gd name="connsiteY68" fmla="*/ 1820121 h 1917701"/>
                <a:gd name="connsiteX69" fmla="*/ 119480 w 1694678"/>
                <a:gd name="connsiteY69" fmla="*/ 1871664 h 1917701"/>
                <a:gd name="connsiteX70" fmla="*/ 186155 w 1694678"/>
                <a:gd name="connsiteY70" fmla="*/ 1902620 h 1917701"/>
                <a:gd name="connsiteX71" fmla="*/ 367130 w 1694678"/>
                <a:gd name="connsiteY71" fmla="*/ 1907382 h 1917701"/>
                <a:gd name="connsiteX72" fmla="*/ 550487 w 1694678"/>
                <a:gd name="connsiteY72" fmla="*/ 1840708 h 1917701"/>
                <a:gd name="connsiteX73" fmla="*/ 724318 w 1694678"/>
                <a:gd name="connsiteY73" fmla="*/ 1778795 h 1917701"/>
                <a:gd name="connsiteX74" fmla="*/ 786230 w 1694678"/>
                <a:gd name="connsiteY74" fmla="*/ 1669257 h 1917701"/>
                <a:gd name="connsiteX75" fmla="*/ 1095791 w 1694678"/>
                <a:gd name="connsiteY75" fmla="*/ 1504949 h 1917701"/>
                <a:gd name="connsiteX76" fmla="*/ 1132910 w 1694678"/>
                <a:gd name="connsiteY7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95855 w 1694678"/>
                <a:gd name="connsiteY3" fmla="*/ 914401 h 1917701"/>
                <a:gd name="connsiteX4" fmla="*/ 1595855 w 1694678"/>
                <a:gd name="connsiteY4" fmla="*/ 888207 h 1917701"/>
                <a:gd name="connsiteX5" fmla="*/ 1591093 w 1694678"/>
                <a:gd name="connsiteY5" fmla="*/ 847726 h 1917701"/>
                <a:gd name="connsiteX6" fmla="*/ 1612524 w 1694678"/>
                <a:gd name="connsiteY6" fmla="*/ 797720 h 1917701"/>
                <a:gd name="connsiteX7" fmla="*/ 1648243 w 1694678"/>
                <a:gd name="connsiteY7" fmla="*/ 757239 h 1917701"/>
                <a:gd name="connsiteX8" fmla="*/ 1669674 w 1694678"/>
                <a:gd name="connsiteY8" fmla="*/ 688182 h 1917701"/>
                <a:gd name="connsiteX9" fmla="*/ 1657768 w 1694678"/>
                <a:gd name="connsiteY9" fmla="*/ 645320 h 1917701"/>
                <a:gd name="connsiteX10" fmla="*/ 1643480 w 1694678"/>
                <a:gd name="connsiteY10" fmla="*/ 559595 h 1917701"/>
                <a:gd name="connsiteX11" fmla="*/ 1636337 w 1694678"/>
                <a:gd name="connsiteY11" fmla="*/ 490539 h 1917701"/>
                <a:gd name="connsiteX12" fmla="*/ 1657768 w 1694678"/>
                <a:gd name="connsiteY12" fmla="*/ 447676 h 1917701"/>
                <a:gd name="connsiteX13" fmla="*/ 1667293 w 1694678"/>
                <a:gd name="connsiteY13" fmla="*/ 371476 h 1917701"/>
                <a:gd name="connsiteX14" fmla="*/ 1660149 w 1694678"/>
                <a:gd name="connsiteY14" fmla="*/ 335757 h 1917701"/>
                <a:gd name="connsiteX15" fmla="*/ 1672055 w 1694678"/>
                <a:gd name="connsiteY15" fmla="*/ 311945 h 1917701"/>
                <a:gd name="connsiteX16" fmla="*/ 1660149 w 1694678"/>
                <a:gd name="connsiteY16" fmla="*/ 261939 h 1917701"/>
                <a:gd name="connsiteX17" fmla="*/ 1672055 w 1694678"/>
                <a:gd name="connsiteY17" fmla="*/ 228601 h 1917701"/>
                <a:gd name="connsiteX18" fmla="*/ 1664912 w 1694678"/>
                <a:gd name="connsiteY18" fmla="*/ 190501 h 1917701"/>
                <a:gd name="connsiteX19" fmla="*/ 1683962 w 1694678"/>
                <a:gd name="connsiteY19" fmla="*/ 135732 h 1917701"/>
                <a:gd name="connsiteX20" fmla="*/ 1669674 w 1694678"/>
                <a:gd name="connsiteY20" fmla="*/ 88107 h 1917701"/>
                <a:gd name="connsiteX21" fmla="*/ 1691106 w 1694678"/>
                <a:gd name="connsiteY21" fmla="*/ 52389 h 1917701"/>
                <a:gd name="connsiteX22" fmla="*/ 1648243 w 1694678"/>
                <a:gd name="connsiteY22" fmla="*/ 7144 h 1917701"/>
                <a:gd name="connsiteX23" fmla="*/ 1576805 w 1694678"/>
                <a:gd name="connsiteY23" fmla="*/ 9525 h 1917701"/>
                <a:gd name="connsiteX24" fmla="*/ 1536324 w 1694678"/>
                <a:gd name="connsiteY24" fmla="*/ 64295 h 1917701"/>
                <a:gd name="connsiteX25" fmla="*/ 1495843 w 1694678"/>
                <a:gd name="connsiteY25" fmla="*/ 111920 h 1917701"/>
                <a:gd name="connsiteX26" fmla="*/ 1502987 w 1694678"/>
                <a:gd name="connsiteY26" fmla="*/ 245270 h 1917701"/>
                <a:gd name="connsiteX27" fmla="*/ 1491080 w 1694678"/>
                <a:gd name="connsiteY27" fmla="*/ 314325 h 1917701"/>
                <a:gd name="connsiteX28" fmla="*/ 1472030 w 1694678"/>
                <a:gd name="connsiteY28" fmla="*/ 338139 h 1917701"/>
                <a:gd name="connsiteX29" fmla="*/ 1448218 w 1694678"/>
                <a:gd name="connsiteY29" fmla="*/ 361951 h 1917701"/>
                <a:gd name="connsiteX30" fmla="*/ 1436312 w 1694678"/>
                <a:gd name="connsiteY30" fmla="*/ 407195 h 1917701"/>
                <a:gd name="connsiteX31" fmla="*/ 1426787 w 1694678"/>
                <a:gd name="connsiteY31" fmla="*/ 454820 h 1917701"/>
                <a:gd name="connsiteX32" fmla="*/ 1412499 w 1694678"/>
                <a:gd name="connsiteY32" fmla="*/ 507206 h 1917701"/>
                <a:gd name="connsiteX33" fmla="*/ 1364874 w 1694678"/>
                <a:gd name="connsiteY33" fmla="*/ 595314 h 1917701"/>
                <a:gd name="connsiteX34" fmla="*/ 1357730 w 1694678"/>
                <a:gd name="connsiteY34" fmla="*/ 647700 h 1917701"/>
                <a:gd name="connsiteX35" fmla="*/ 1312487 w 1694678"/>
                <a:gd name="connsiteY35" fmla="*/ 723901 h 1917701"/>
                <a:gd name="connsiteX36" fmla="*/ 1305343 w 1694678"/>
                <a:gd name="connsiteY36" fmla="*/ 766764 h 1917701"/>
                <a:gd name="connsiteX37" fmla="*/ 1288674 w 1694678"/>
                <a:gd name="connsiteY37" fmla="*/ 783432 h 1917701"/>
                <a:gd name="connsiteX38" fmla="*/ 1288674 w 1694678"/>
                <a:gd name="connsiteY38" fmla="*/ 816770 h 1917701"/>
                <a:gd name="connsiteX39" fmla="*/ 1263799 w 1694678"/>
                <a:gd name="connsiteY39" fmla="*/ 850764 h 1917701"/>
                <a:gd name="connsiteX40" fmla="*/ 1248193 w 1694678"/>
                <a:gd name="connsiteY40" fmla="*/ 864395 h 1917701"/>
                <a:gd name="connsiteX41" fmla="*/ 1231524 w 1694678"/>
                <a:gd name="connsiteY41" fmla="*/ 878682 h 1917701"/>
                <a:gd name="connsiteX42" fmla="*/ 1195805 w 1694678"/>
                <a:gd name="connsiteY42" fmla="*/ 904876 h 1917701"/>
                <a:gd name="connsiteX43" fmla="*/ 1131180 w 1694678"/>
                <a:gd name="connsiteY43" fmla="*/ 969096 h 1917701"/>
                <a:gd name="connsiteX44" fmla="*/ 1129130 w 1694678"/>
                <a:gd name="connsiteY44" fmla="*/ 1014414 h 1917701"/>
                <a:gd name="connsiteX45" fmla="*/ 1113404 w 1694678"/>
                <a:gd name="connsiteY45" fmla="*/ 1039614 h 1917701"/>
                <a:gd name="connsiteX46" fmla="*/ 1070494 w 1694678"/>
                <a:gd name="connsiteY46" fmla="*/ 1071701 h 1917701"/>
                <a:gd name="connsiteX47" fmla="*/ 1043405 w 1694678"/>
                <a:gd name="connsiteY47" fmla="*/ 1088232 h 1917701"/>
                <a:gd name="connsiteX48" fmla="*/ 1000543 w 1694678"/>
                <a:gd name="connsiteY48" fmla="*/ 1126332 h 1917701"/>
                <a:gd name="connsiteX49" fmla="*/ 913897 w 1694678"/>
                <a:gd name="connsiteY49" fmla="*/ 1216557 h 1917701"/>
                <a:gd name="connsiteX50" fmla="*/ 950111 w 1694678"/>
                <a:gd name="connsiteY50" fmla="*/ 1213540 h 1917701"/>
                <a:gd name="connsiteX51" fmla="*/ 959165 w 1694678"/>
                <a:gd name="connsiteY51" fmla="*/ 1231646 h 1917701"/>
                <a:gd name="connsiteX52" fmla="*/ 933868 w 1694678"/>
                <a:gd name="connsiteY52" fmla="*/ 1262064 h 1917701"/>
                <a:gd name="connsiteX53" fmla="*/ 917199 w 1694678"/>
                <a:gd name="connsiteY53" fmla="*/ 1293020 h 1917701"/>
                <a:gd name="connsiteX54" fmla="*/ 906258 w 1694678"/>
                <a:gd name="connsiteY54" fmla="*/ 1304875 h 1917701"/>
                <a:gd name="connsiteX55" fmla="*/ 874337 w 1694678"/>
                <a:gd name="connsiteY55" fmla="*/ 1326357 h 1917701"/>
                <a:gd name="connsiteX56" fmla="*/ 850051 w 1694678"/>
                <a:gd name="connsiteY56" fmla="*/ 1364430 h 1917701"/>
                <a:gd name="connsiteX57" fmla="*/ 781113 w 1694678"/>
                <a:gd name="connsiteY57" fmla="*/ 1403661 h 1917701"/>
                <a:gd name="connsiteX58" fmla="*/ 681525 w 1694678"/>
                <a:gd name="connsiteY58" fmla="*/ 1470053 h 1917701"/>
                <a:gd name="connsiteX59" fmla="*/ 619543 w 1694678"/>
                <a:gd name="connsiteY59" fmla="*/ 1559720 h 1917701"/>
                <a:gd name="connsiteX60" fmla="*/ 609097 w 1694678"/>
                <a:gd name="connsiteY60" fmla="*/ 1592275 h 1917701"/>
                <a:gd name="connsiteX61" fmla="*/ 524598 w 1694678"/>
                <a:gd name="connsiteY61" fmla="*/ 1666212 h 1917701"/>
                <a:gd name="connsiteX62" fmla="*/ 485367 w 1694678"/>
                <a:gd name="connsiteY62" fmla="*/ 1711479 h 1917701"/>
                <a:gd name="connsiteX63" fmla="*/ 434064 w 1694678"/>
                <a:gd name="connsiteY63" fmla="*/ 1726568 h 1917701"/>
                <a:gd name="connsiteX64" fmla="*/ 382761 w 1694678"/>
                <a:gd name="connsiteY64" fmla="*/ 1732604 h 1917701"/>
                <a:gd name="connsiteX65" fmla="*/ 313350 w 1694678"/>
                <a:gd name="connsiteY65" fmla="*/ 1762783 h 1917701"/>
                <a:gd name="connsiteX66" fmla="*/ 216780 w 1694678"/>
                <a:gd name="connsiteY66" fmla="*/ 1765800 h 1917701"/>
                <a:gd name="connsiteX67" fmla="*/ 123228 w 1694678"/>
                <a:gd name="connsiteY67" fmla="*/ 1783907 h 1917701"/>
                <a:gd name="connsiteX68" fmla="*/ 14586 w 1694678"/>
                <a:gd name="connsiteY68" fmla="*/ 1795978 h 1917701"/>
                <a:gd name="connsiteX69" fmla="*/ 35711 w 1694678"/>
                <a:gd name="connsiteY69" fmla="*/ 1820121 h 1917701"/>
                <a:gd name="connsiteX70" fmla="*/ 119480 w 1694678"/>
                <a:gd name="connsiteY70" fmla="*/ 1871664 h 1917701"/>
                <a:gd name="connsiteX71" fmla="*/ 186155 w 1694678"/>
                <a:gd name="connsiteY71" fmla="*/ 1902620 h 1917701"/>
                <a:gd name="connsiteX72" fmla="*/ 367130 w 1694678"/>
                <a:gd name="connsiteY72" fmla="*/ 1907382 h 1917701"/>
                <a:gd name="connsiteX73" fmla="*/ 550487 w 1694678"/>
                <a:gd name="connsiteY73" fmla="*/ 1840708 h 1917701"/>
                <a:gd name="connsiteX74" fmla="*/ 724318 w 1694678"/>
                <a:gd name="connsiteY74" fmla="*/ 1778795 h 1917701"/>
                <a:gd name="connsiteX75" fmla="*/ 786230 w 1694678"/>
                <a:gd name="connsiteY75" fmla="*/ 1669257 h 1917701"/>
                <a:gd name="connsiteX76" fmla="*/ 1095791 w 1694678"/>
                <a:gd name="connsiteY76" fmla="*/ 1504949 h 1917701"/>
                <a:gd name="connsiteX77" fmla="*/ 1132910 w 1694678"/>
                <a:gd name="connsiteY7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95855 w 1694678"/>
                <a:gd name="connsiteY4" fmla="*/ 914401 h 1917701"/>
                <a:gd name="connsiteX5" fmla="*/ 1595855 w 1694678"/>
                <a:gd name="connsiteY5" fmla="*/ 888207 h 1917701"/>
                <a:gd name="connsiteX6" fmla="*/ 1591093 w 1694678"/>
                <a:gd name="connsiteY6" fmla="*/ 847726 h 1917701"/>
                <a:gd name="connsiteX7" fmla="*/ 1612524 w 1694678"/>
                <a:gd name="connsiteY7" fmla="*/ 797720 h 1917701"/>
                <a:gd name="connsiteX8" fmla="*/ 1648243 w 1694678"/>
                <a:gd name="connsiteY8" fmla="*/ 757239 h 1917701"/>
                <a:gd name="connsiteX9" fmla="*/ 1669674 w 1694678"/>
                <a:gd name="connsiteY9" fmla="*/ 688182 h 1917701"/>
                <a:gd name="connsiteX10" fmla="*/ 1657768 w 1694678"/>
                <a:gd name="connsiteY10" fmla="*/ 645320 h 1917701"/>
                <a:gd name="connsiteX11" fmla="*/ 1643480 w 1694678"/>
                <a:gd name="connsiteY11" fmla="*/ 559595 h 1917701"/>
                <a:gd name="connsiteX12" fmla="*/ 1636337 w 1694678"/>
                <a:gd name="connsiteY12" fmla="*/ 490539 h 1917701"/>
                <a:gd name="connsiteX13" fmla="*/ 1657768 w 1694678"/>
                <a:gd name="connsiteY13" fmla="*/ 447676 h 1917701"/>
                <a:gd name="connsiteX14" fmla="*/ 1667293 w 1694678"/>
                <a:gd name="connsiteY14" fmla="*/ 371476 h 1917701"/>
                <a:gd name="connsiteX15" fmla="*/ 1660149 w 1694678"/>
                <a:gd name="connsiteY15" fmla="*/ 335757 h 1917701"/>
                <a:gd name="connsiteX16" fmla="*/ 1672055 w 1694678"/>
                <a:gd name="connsiteY16" fmla="*/ 311945 h 1917701"/>
                <a:gd name="connsiteX17" fmla="*/ 1660149 w 1694678"/>
                <a:gd name="connsiteY17" fmla="*/ 261939 h 1917701"/>
                <a:gd name="connsiteX18" fmla="*/ 1672055 w 1694678"/>
                <a:gd name="connsiteY18" fmla="*/ 228601 h 1917701"/>
                <a:gd name="connsiteX19" fmla="*/ 1664912 w 1694678"/>
                <a:gd name="connsiteY19" fmla="*/ 190501 h 1917701"/>
                <a:gd name="connsiteX20" fmla="*/ 1683962 w 1694678"/>
                <a:gd name="connsiteY20" fmla="*/ 135732 h 1917701"/>
                <a:gd name="connsiteX21" fmla="*/ 1669674 w 1694678"/>
                <a:gd name="connsiteY21" fmla="*/ 88107 h 1917701"/>
                <a:gd name="connsiteX22" fmla="*/ 1691106 w 1694678"/>
                <a:gd name="connsiteY22" fmla="*/ 52389 h 1917701"/>
                <a:gd name="connsiteX23" fmla="*/ 1648243 w 1694678"/>
                <a:gd name="connsiteY23" fmla="*/ 7144 h 1917701"/>
                <a:gd name="connsiteX24" fmla="*/ 1576805 w 1694678"/>
                <a:gd name="connsiteY24" fmla="*/ 9525 h 1917701"/>
                <a:gd name="connsiteX25" fmla="*/ 1536324 w 1694678"/>
                <a:gd name="connsiteY25" fmla="*/ 64295 h 1917701"/>
                <a:gd name="connsiteX26" fmla="*/ 1495843 w 1694678"/>
                <a:gd name="connsiteY26" fmla="*/ 111920 h 1917701"/>
                <a:gd name="connsiteX27" fmla="*/ 1502987 w 1694678"/>
                <a:gd name="connsiteY27" fmla="*/ 245270 h 1917701"/>
                <a:gd name="connsiteX28" fmla="*/ 1491080 w 1694678"/>
                <a:gd name="connsiteY28" fmla="*/ 314325 h 1917701"/>
                <a:gd name="connsiteX29" fmla="*/ 1472030 w 1694678"/>
                <a:gd name="connsiteY29" fmla="*/ 338139 h 1917701"/>
                <a:gd name="connsiteX30" fmla="*/ 1448218 w 1694678"/>
                <a:gd name="connsiteY30" fmla="*/ 361951 h 1917701"/>
                <a:gd name="connsiteX31" fmla="*/ 1436312 w 1694678"/>
                <a:gd name="connsiteY31" fmla="*/ 407195 h 1917701"/>
                <a:gd name="connsiteX32" fmla="*/ 1426787 w 1694678"/>
                <a:gd name="connsiteY32" fmla="*/ 454820 h 1917701"/>
                <a:gd name="connsiteX33" fmla="*/ 1412499 w 1694678"/>
                <a:gd name="connsiteY33" fmla="*/ 507206 h 1917701"/>
                <a:gd name="connsiteX34" fmla="*/ 1364874 w 1694678"/>
                <a:gd name="connsiteY34" fmla="*/ 595314 h 1917701"/>
                <a:gd name="connsiteX35" fmla="*/ 1357730 w 1694678"/>
                <a:gd name="connsiteY35" fmla="*/ 647700 h 1917701"/>
                <a:gd name="connsiteX36" fmla="*/ 1312487 w 1694678"/>
                <a:gd name="connsiteY36" fmla="*/ 723901 h 1917701"/>
                <a:gd name="connsiteX37" fmla="*/ 1305343 w 1694678"/>
                <a:gd name="connsiteY37" fmla="*/ 766764 h 1917701"/>
                <a:gd name="connsiteX38" fmla="*/ 1288674 w 1694678"/>
                <a:gd name="connsiteY38" fmla="*/ 783432 h 1917701"/>
                <a:gd name="connsiteX39" fmla="*/ 1288674 w 1694678"/>
                <a:gd name="connsiteY39" fmla="*/ 816770 h 1917701"/>
                <a:gd name="connsiteX40" fmla="*/ 1263799 w 1694678"/>
                <a:gd name="connsiteY40" fmla="*/ 850764 h 1917701"/>
                <a:gd name="connsiteX41" fmla="*/ 1248193 w 1694678"/>
                <a:gd name="connsiteY41" fmla="*/ 864395 h 1917701"/>
                <a:gd name="connsiteX42" fmla="*/ 1231524 w 1694678"/>
                <a:gd name="connsiteY42" fmla="*/ 878682 h 1917701"/>
                <a:gd name="connsiteX43" fmla="*/ 1195805 w 1694678"/>
                <a:gd name="connsiteY43" fmla="*/ 904876 h 1917701"/>
                <a:gd name="connsiteX44" fmla="*/ 1131180 w 1694678"/>
                <a:gd name="connsiteY44" fmla="*/ 969096 h 1917701"/>
                <a:gd name="connsiteX45" fmla="*/ 1129130 w 1694678"/>
                <a:gd name="connsiteY45" fmla="*/ 1014414 h 1917701"/>
                <a:gd name="connsiteX46" fmla="*/ 1113404 w 1694678"/>
                <a:gd name="connsiteY46" fmla="*/ 1039614 h 1917701"/>
                <a:gd name="connsiteX47" fmla="*/ 1070494 w 1694678"/>
                <a:gd name="connsiteY47" fmla="*/ 1071701 h 1917701"/>
                <a:gd name="connsiteX48" fmla="*/ 1043405 w 1694678"/>
                <a:gd name="connsiteY48" fmla="*/ 1088232 h 1917701"/>
                <a:gd name="connsiteX49" fmla="*/ 1000543 w 1694678"/>
                <a:gd name="connsiteY49" fmla="*/ 1126332 h 1917701"/>
                <a:gd name="connsiteX50" fmla="*/ 913897 w 1694678"/>
                <a:gd name="connsiteY50" fmla="*/ 1216557 h 1917701"/>
                <a:gd name="connsiteX51" fmla="*/ 950111 w 1694678"/>
                <a:gd name="connsiteY51" fmla="*/ 1213540 h 1917701"/>
                <a:gd name="connsiteX52" fmla="*/ 959165 w 1694678"/>
                <a:gd name="connsiteY52" fmla="*/ 1231646 h 1917701"/>
                <a:gd name="connsiteX53" fmla="*/ 933868 w 1694678"/>
                <a:gd name="connsiteY53" fmla="*/ 1262064 h 1917701"/>
                <a:gd name="connsiteX54" fmla="*/ 917199 w 1694678"/>
                <a:gd name="connsiteY54" fmla="*/ 1293020 h 1917701"/>
                <a:gd name="connsiteX55" fmla="*/ 906258 w 1694678"/>
                <a:gd name="connsiteY55" fmla="*/ 1304875 h 1917701"/>
                <a:gd name="connsiteX56" fmla="*/ 874337 w 1694678"/>
                <a:gd name="connsiteY56" fmla="*/ 1326357 h 1917701"/>
                <a:gd name="connsiteX57" fmla="*/ 850051 w 1694678"/>
                <a:gd name="connsiteY57" fmla="*/ 1364430 h 1917701"/>
                <a:gd name="connsiteX58" fmla="*/ 781113 w 1694678"/>
                <a:gd name="connsiteY58" fmla="*/ 1403661 h 1917701"/>
                <a:gd name="connsiteX59" fmla="*/ 681525 w 1694678"/>
                <a:gd name="connsiteY59" fmla="*/ 1470053 h 1917701"/>
                <a:gd name="connsiteX60" fmla="*/ 619543 w 1694678"/>
                <a:gd name="connsiteY60" fmla="*/ 1559720 h 1917701"/>
                <a:gd name="connsiteX61" fmla="*/ 609097 w 1694678"/>
                <a:gd name="connsiteY61" fmla="*/ 1592275 h 1917701"/>
                <a:gd name="connsiteX62" fmla="*/ 524598 w 1694678"/>
                <a:gd name="connsiteY62" fmla="*/ 1666212 h 1917701"/>
                <a:gd name="connsiteX63" fmla="*/ 485367 w 1694678"/>
                <a:gd name="connsiteY63" fmla="*/ 1711479 h 1917701"/>
                <a:gd name="connsiteX64" fmla="*/ 434064 w 1694678"/>
                <a:gd name="connsiteY64" fmla="*/ 1726568 h 1917701"/>
                <a:gd name="connsiteX65" fmla="*/ 382761 w 1694678"/>
                <a:gd name="connsiteY65" fmla="*/ 1732604 h 1917701"/>
                <a:gd name="connsiteX66" fmla="*/ 313350 w 1694678"/>
                <a:gd name="connsiteY66" fmla="*/ 1762783 h 1917701"/>
                <a:gd name="connsiteX67" fmla="*/ 216780 w 1694678"/>
                <a:gd name="connsiteY67" fmla="*/ 1765800 h 1917701"/>
                <a:gd name="connsiteX68" fmla="*/ 123228 w 1694678"/>
                <a:gd name="connsiteY68" fmla="*/ 1783907 h 1917701"/>
                <a:gd name="connsiteX69" fmla="*/ 14586 w 1694678"/>
                <a:gd name="connsiteY69" fmla="*/ 1795978 h 1917701"/>
                <a:gd name="connsiteX70" fmla="*/ 35711 w 1694678"/>
                <a:gd name="connsiteY70" fmla="*/ 1820121 h 1917701"/>
                <a:gd name="connsiteX71" fmla="*/ 119480 w 1694678"/>
                <a:gd name="connsiteY71" fmla="*/ 1871664 h 1917701"/>
                <a:gd name="connsiteX72" fmla="*/ 186155 w 1694678"/>
                <a:gd name="connsiteY72" fmla="*/ 1902620 h 1917701"/>
                <a:gd name="connsiteX73" fmla="*/ 367130 w 1694678"/>
                <a:gd name="connsiteY73" fmla="*/ 1907382 h 1917701"/>
                <a:gd name="connsiteX74" fmla="*/ 550487 w 1694678"/>
                <a:gd name="connsiteY74" fmla="*/ 1840708 h 1917701"/>
                <a:gd name="connsiteX75" fmla="*/ 724318 w 1694678"/>
                <a:gd name="connsiteY75" fmla="*/ 1778795 h 1917701"/>
                <a:gd name="connsiteX76" fmla="*/ 786230 w 1694678"/>
                <a:gd name="connsiteY76" fmla="*/ 1669257 h 1917701"/>
                <a:gd name="connsiteX77" fmla="*/ 1095791 w 1694678"/>
                <a:gd name="connsiteY77" fmla="*/ 1504949 h 1917701"/>
                <a:gd name="connsiteX78" fmla="*/ 1132910 w 1694678"/>
                <a:gd name="connsiteY7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1093 w 1694678"/>
                <a:gd name="connsiteY7" fmla="*/ 847726 h 1917701"/>
                <a:gd name="connsiteX8" fmla="*/ 1612524 w 1694678"/>
                <a:gd name="connsiteY8" fmla="*/ 797720 h 1917701"/>
                <a:gd name="connsiteX9" fmla="*/ 1648243 w 1694678"/>
                <a:gd name="connsiteY9" fmla="*/ 757239 h 1917701"/>
                <a:gd name="connsiteX10" fmla="*/ 1669674 w 1694678"/>
                <a:gd name="connsiteY10" fmla="*/ 688182 h 1917701"/>
                <a:gd name="connsiteX11" fmla="*/ 1657768 w 1694678"/>
                <a:gd name="connsiteY11" fmla="*/ 645320 h 1917701"/>
                <a:gd name="connsiteX12" fmla="*/ 1643480 w 1694678"/>
                <a:gd name="connsiteY12" fmla="*/ 559595 h 1917701"/>
                <a:gd name="connsiteX13" fmla="*/ 1636337 w 1694678"/>
                <a:gd name="connsiteY13" fmla="*/ 490539 h 1917701"/>
                <a:gd name="connsiteX14" fmla="*/ 1657768 w 1694678"/>
                <a:gd name="connsiteY14" fmla="*/ 447676 h 1917701"/>
                <a:gd name="connsiteX15" fmla="*/ 1667293 w 1694678"/>
                <a:gd name="connsiteY15" fmla="*/ 371476 h 1917701"/>
                <a:gd name="connsiteX16" fmla="*/ 1660149 w 1694678"/>
                <a:gd name="connsiteY16" fmla="*/ 335757 h 1917701"/>
                <a:gd name="connsiteX17" fmla="*/ 1672055 w 1694678"/>
                <a:gd name="connsiteY17" fmla="*/ 311945 h 1917701"/>
                <a:gd name="connsiteX18" fmla="*/ 1660149 w 1694678"/>
                <a:gd name="connsiteY18" fmla="*/ 261939 h 1917701"/>
                <a:gd name="connsiteX19" fmla="*/ 1672055 w 1694678"/>
                <a:gd name="connsiteY19" fmla="*/ 228601 h 1917701"/>
                <a:gd name="connsiteX20" fmla="*/ 1664912 w 1694678"/>
                <a:gd name="connsiteY20" fmla="*/ 190501 h 1917701"/>
                <a:gd name="connsiteX21" fmla="*/ 1683962 w 1694678"/>
                <a:gd name="connsiteY21" fmla="*/ 135732 h 1917701"/>
                <a:gd name="connsiteX22" fmla="*/ 1669674 w 1694678"/>
                <a:gd name="connsiteY22" fmla="*/ 88107 h 1917701"/>
                <a:gd name="connsiteX23" fmla="*/ 1691106 w 1694678"/>
                <a:gd name="connsiteY23" fmla="*/ 52389 h 1917701"/>
                <a:gd name="connsiteX24" fmla="*/ 1648243 w 1694678"/>
                <a:gd name="connsiteY24" fmla="*/ 7144 h 1917701"/>
                <a:gd name="connsiteX25" fmla="*/ 1576805 w 1694678"/>
                <a:gd name="connsiteY25" fmla="*/ 9525 h 1917701"/>
                <a:gd name="connsiteX26" fmla="*/ 1536324 w 1694678"/>
                <a:gd name="connsiteY26" fmla="*/ 64295 h 1917701"/>
                <a:gd name="connsiteX27" fmla="*/ 1495843 w 1694678"/>
                <a:gd name="connsiteY27" fmla="*/ 111920 h 1917701"/>
                <a:gd name="connsiteX28" fmla="*/ 1502987 w 1694678"/>
                <a:gd name="connsiteY28" fmla="*/ 245270 h 1917701"/>
                <a:gd name="connsiteX29" fmla="*/ 1491080 w 1694678"/>
                <a:gd name="connsiteY29" fmla="*/ 314325 h 1917701"/>
                <a:gd name="connsiteX30" fmla="*/ 1472030 w 1694678"/>
                <a:gd name="connsiteY30" fmla="*/ 338139 h 1917701"/>
                <a:gd name="connsiteX31" fmla="*/ 1448218 w 1694678"/>
                <a:gd name="connsiteY31" fmla="*/ 361951 h 1917701"/>
                <a:gd name="connsiteX32" fmla="*/ 1436312 w 1694678"/>
                <a:gd name="connsiteY32" fmla="*/ 407195 h 1917701"/>
                <a:gd name="connsiteX33" fmla="*/ 1426787 w 1694678"/>
                <a:gd name="connsiteY33" fmla="*/ 454820 h 1917701"/>
                <a:gd name="connsiteX34" fmla="*/ 1412499 w 1694678"/>
                <a:gd name="connsiteY34" fmla="*/ 507206 h 1917701"/>
                <a:gd name="connsiteX35" fmla="*/ 1364874 w 1694678"/>
                <a:gd name="connsiteY35" fmla="*/ 595314 h 1917701"/>
                <a:gd name="connsiteX36" fmla="*/ 1357730 w 1694678"/>
                <a:gd name="connsiteY36" fmla="*/ 647700 h 1917701"/>
                <a:gd name="connsiteX37" fmla="*/ 1312487 w 1694678"/>
                <a:gd name="connsiteY37" fmla="*/ 723901 h 1917701"/>
                <a:gd name="connsiteX38" fmla="*/ 1305343 w 1694678"/>
                <a:gd name="connsiteY38" fmla="*/ 766764 h 1917701"/>
                <a:gd name="connsiteX39" fmla="*/ 1288674 w 1694678"/>
                <a:gd name="connsiteY39" fmla="*/ 783432 h 1917701"/>
                <a:gd name="connsiteX40" fmla="*/ 1288674 w 1694678"/>
                <a:gd name="connsiteY40" fmla="*/ 816770 h 1917701"/>
                <a:gd name="connsiteX41" fmla="*/ 1263799 w 1694678"/>
                <a:gd name="connsiteY41" fmla="*/ 850764 h 1917701"/>
                <a:gd name="connsiteX42" fmla="*/ 1248193 w 1694678"/>
                <a:gd name="connsiteY42" fmla="*/ 864395 h 1917701"/>
                <a:gd name="connsiteX43" fmla="*/ 1231524 w 1694678"/>
                <a:gd name="connsiteY43" fmla="*/ 878682 h 1917701"/>
                <a:gd name="connsiteX44" fmla="*/ 1195805 w 1694678"/>
                <a:gd name="connsiteY44" fmla="*/ 904876 h 1917701"/>
                <a:gd name="connsiteX45" fmla="*/ 1131180 w 1694678"/>
                <a:gd name="connsiteY45" fmla="*/ 969096 h 1917701"/>
                <a:gd name="connsiteX46" fmla="*/ 1129130 w 1694678"/>
                <a:gd name="connsiteY46" fmla="*/ 1014414 h 1917701"/>
                <a:gd name="connsiteX47" fmla="*/ 1113404 w 1694678"/>
                <a:gd name="connsiteY47" fmla="*/ 1039614 h 1917701"/>
                <a:gd name="connsiteX48" fmla="*/ 1070494 w 1694678"/>
                <a:gd name="connsiteY48" fmla="*/ 1071701 h 1917701"/>
                <a:gd name="connsiteX49" fmla="*/ 1043405 w 1694678"/>
                <a:gd name="connsiteY49" fmla="*/ 1088232 h 1917701"/>
                <a:gd name="connsiteX50" fmla="*/ 1000543 w 1694678"/>
                <a:gd name="connsiteY50" fmla="*/ 1126332 h 1917701"/>
                <a:gd name="connsiteX51" fmla="*/ 913897 w 1694678"/>
                <a:gd name="connsiteY51" fmla="*/ 1216557 h 1917701"/>
                <a:gd name="connsiteX52" fmla="*/ 950111 w 1694678"/>
                <a:gd name="connsiteY52" fmla="*/ 1213540 h 1917701"/>
                <a:gd name="connsiteX53" fmla="*/ 959165 w 1694678"/>
                <a:gd name="connsiteY53" fmla="*/ 1231646 h 1917701"/>
                <a:gd name="connsiteX54" fmla="*/ 933868 w 1694678"/>
                <a:gd name="connsiteY54" fmla="*/ 1262064 h 1917701"/>
                <a:gd name="connsiteX55" fmla="*/ 917199 w 1694678"/>
                <a:gd name="connsiteY55" fmla="*/ 1293020 h 1917701"/>
                <a:gd name="connsiteX56" fmla="*/ 906258 w 1694678"/>
                <a:gd name="connsiteY56" fmla="*/ 1304875 h 1917701"/>
                <a:gd name="connsiteX57" fmla="*/ 874337 w 1694678"/>
                <a:gd name="connsiteY57" fmla="*/ 1326357 h 1917701"/>
                <a:gd name="connsiteX58" fmla="*/ 850051 w 1694678"/>
                <a:gd name="connsiteY58" fmla="*/ 1364430 h 1917701"/>
                <a:gd name="connsiteX59" fmla="*/ 781113 w 1694678"/>
                <a:gd name="connsiteY59" fmla="*/ 1403661 h 1917701"/>
                <a:gd name="connsiteX60" fmla="*/ 681525 w 1694678"/>
                <a:gd name="connsiteY60" fmla="*/ 1470053 h 1917701"/>
                <a:gd name="connsiteX61" fmla="*/ 619543 w 1694678"/>
                <a:gd name="connsiteY61" fmla="*/ 1559720 h 1917701"/>
                <a:gd name="connsiteX62" fmla="*/ 609097 w 1694678"/>
                <a:gd name="connsiteY62" fmla="*/ 1592275 h 1917701"/>
                <a:gd name="connsiteX63" fmla="*/ 524598 w 1694678"/>
                <a:gd name="connsiteY63" fmla="*/ 1666212 h 1917701"/>
                <a:gd name="connsiteX64" fmla="*/ 485367 w 1694678"/>
                <a:gd name="connsiteY64" fmla="*/ 1711479 h 1917701"/>
                <a:gd name="connsiteX65" fmla="*/ 434064 w 1694678"/>
                <a:gd name="connsiteY65" fmla="*/ 1726568 h 1917701"/>
                <a:gd name="connsiteX66" fmla="*/ 382761 w 1694678"/>
                <a:gd name="connsiteY66" fmla="*/ 1732604 h 1917701"/>
                <a:gd name="connsiteX67" fmla="*/ 313350 w 1694678"/>
                <a:gd name="connsiteY67" fmla="*/ 1762783 h 1917701"/>
                <a:gd name="connsiteX68" fmla="*/ 216780 w 1694678"/>
                <a:gd name="connsiteY68" fmla="*/ 1765800 h 1917701"/>
                <a:gd name="connsiteX69" fmla="*/ 123228 w 1694678"/>
                <a:gd name="connsiteY69" fmla="*/ 1783907 h 1917701"/>
                <a:gd name="connsiteX70" fmla="*/ 14586 w 1694678"/>
                <a:gd name="connsiteY70" fmla="*/ 1795978 h 1917701"/>
                <a:gd name="connsiteX71" fmla="*/ 35711 w 1694678"/>
                <a:gd name="connsiteY71" fmla="*/ 1820121 h 1917701"/>
                <a:gd name="connsiteX72" fmla="*/ 119480 w 1694678"/>
                <a:gd name="connsiteY72" fmla="*/ 1871664 h 1917701"/>
                <a:gd name="connsiteX73" fmla="*/ 186155 w 1694678"/>
                <a:gd name="connsiteY73" fmla="*/ 1902620 h 1917701"/>
                <a:gd name="connsiteX74" fmla="*/ 367130 w 1694678"/>
                <a:gd name="connsiteY74" fmla="*/ 1907382 h 1917701"/>
                <a:gd name="connsiteX75" fmla="*/ 550487 w 1694678"/>
                <a:gd name="connsiteY75" fmla="*/ 1840708 h 1917701"/>
                <a:gd name="connsiteX76" fmla="*/ 724318 w 1694678"/>
                <a:gd name="connsiteY76" fmla="*/ 1778795 h 1917701"/>
                <a:gd name="connsiteX77" fmla="*/ 786230 w 1694678"/>
                <a:gd name="connsiteY77" fmla="*/ 1669257 h 1917701"/>
                <a:gd name="connsiteX78" fmla="*/ 1095791 w 1694678"/>
                <a:gd name="connsiteY78" fmla="*/ 1504949 h 1917701"/>
                <a:gd name="connsiteX79" fmla="*/ 1132910 w 1694678"/>
                <a:gd name="connsiteY7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8237 w 1694678"/>
                <a:gd name="connsiteY7" fmla="*/ 864395 h 1917701"/>
                <a:gd name="connsiteX8" fmla="*/ 1591093 w 1694678"/>
                <a:gd name="connsiteY8" fmla="*/ 847726 h 1917701"/>
                <a:gd name="connsiteX9" fmla="*/ 1612524 w 1694678"/>
                <a:gd name="connsiteY9" fmla="*/ 797720 h 1917701"/>
                <a:gd name="connsiteX10" fmla="*/ 1648243 w 1694678"/>
                <a:gd name="connsiteY10" fmla="*/ 757239 h 1917701"/>
                <a:gd name="connsiteX11" fmla="*/ 1669674 w 1694678"/>
                <a:gd name="connsiteY11" fmla="*/ 688182 h 1917701"/>
                <a:gd name="connsiteX12" fmla="*/ 1657768 w 1694678"/>
                <a:gd name="connsiteY12" fmla="*/ 645320 h 1917701"/>
                <a:gd name="connsiteX13" fmla="*/ 1643480 w 1694678"/>
                <a:gd name="connsiteY13" fmla="*/ 559595 h 1917701"/>
                <a:gd name="connsiteX14" fmla="*/ 1636337 w 1694678"/>
                <a:gd name="connsiteY14" fmla="*/ 490539 h 1917701"/>
                <a:gd name="connsiteX15" fmla="*/ 1657768 w 1694678"/>
                <a:gd name="connsiteY15" fmla="*/ 447676 h 1917701"/>
                <a:gd name="connsiteX16" fmla="*/ 1667293 w 1694678"/>
                <a:gd name="connsiteY16" fmla="*/ 371476 h 1917701"/>
                <a:gd name="connsiteX17" fmla="*/ 1660149 w 1694678"/>
                <a:gd name="connsiteY17" fmla="*/ 335757 h 1917701"/>
                <a:gd name="connsiteX18" fmla="*/ 1672055 w 1694678"/>
                <a:gd name="connsiteY18" fmla="*/ 311945 h 1917701"/>
                <a:gd name="connsiteX19" fmla="*/ 1660149 w 1694678"/>
                <a:gd name="connsiteY19" fmla="*/ 261939 h 1917701"/>
                <a:gd name="connsiteX20" fmla="*/ 1672055 w 1694678"/>
                <a:gd name="connsiteY20" fmla="*/ 228601 h 1917701"/>
                <a:gd name="connsiteX21" fmla="*/ 1664912 w 1694678"/>
                <a:gd name="connsiteY21" fmla="*/ 190501 h 1917701"/>
                <a:gd name="connsiteX22" fmla="*/ 1683962 w 1694678"/>
                <a:gd name="connsiteY22" fmla="*/ 135732 h 1917701"/>
                <a:gd name="connsiteX23" fmla="*/ 1669674 w 1694678"/>
                <a:gd name="connsiteY23" fmla="*/ 88107 h 1917701"/>
                <a:gd name="connsiteX24" fmla="*/ 1691106 w 1694678"/>
                <a:gd name="connsiteY24" fmla="*/ 52389 h 1917701"/>
                <a:gd name="connsiteX25" fmla="*/ 1648243 w 1694678"/>
                <a:gd name="connsiteY25" fmla="*/ 7144 h 1917701"/>
                <a:gd name="connsiteX26" fmla="*/ 1576805 w 1694678"/>
                <a:gd name="connsiteY26" fmla="*/ 9525 h 1917701"/>
                <a:gd name="connsiteX27" fmla="*/ 1536324 w 1694678"/>
                <a:gd name="connsiteY27" fmla="*/ 64295 h 1917701"/>
                <a:gd name="connsiteX28" fmla="*/ 1495843 w 1694678"/>
                <a:gd name="connsiteY28" fmla="*/ 111920 h 1917701"/>
                <a:gd name="connsiteX29" fmla="*/ 1502987 w 1694678"/>
                <a:gd name="connsiteY29" fmla="*/ 245270 h 1917701"/>
                <a:gd name="connsiteX30" fmla="*/ 1491080 w 1694678"/>
                <a:gd name="connsiteY30" fmla="*/ 314325 h 1917701"/>
                <a:gd name="connsiteX31" fmla="*/ 1472030 w 1694678"/>
                <a:gd name="connsiteY31" fmla="*/ 338139 h 1917701"/>
                <a:gd name="connsiteX32" fmla="*/ 1448218 w 1694678"/>
                <a:gd name="connsiteY32" fmla="*/ 361951 h 1917701"/>
                <a:gd name="connsiteX33" fmla="*/ 1436312 w 1694678"/>
                <a:gd name="connsiteY33" fmla="*/ 407195 h 1917701"/>
                <a:gd name="connsiteX34" fmla="*/ 1426787 w 1694678"/>
                <a:gd name="connsiteY34" fmla="*/ 454820 h 1917701"/>
                <a:gd name="connsiteX35" fmla="*/ 1412499 w 1694678"/>
                <a:gd name="connsiteY35" fmla="*/ 507206 h 1917701"/>
                <a:gd name="connsiteX36" fmla="*/ 1364874 w 1694678"/>
                <a:gd name="connsiteY36" fmla="*/ 595314 h 1917701"/>
                <a:gd name="connsiteX37" fmla="*/ 1357730 w 1694678"/>
                <a:gd name="connsiteY37" fmla="*/ 647700 h 1917701"/>
                <a:gd name="connsiteX38" fmla="*/ 1312487 w 1694678"/>
                <a:gd name="connsiteY38" fmla="*/ 723901 h 1917701"/>
                <a:gd name="connsiteX39" fmla="*/ 1305343 w 1694678"/>
                <a:gd name="connsiteY39" fmla="*/ 766764 h 1917701"/>
                <a:gd name="connsiteX40" fmla="*/ 1288674 w 1694678"/>
                <a:gd name="connsiteY40" fmla="*/ 783432 h 1917701"/>
                <a:gd name="connsiteX41" fmla="*/ 1288674 w 1694678"/>
                <a:gd name="connsiteY41" fmla="*/ 816770 h 1917701"/>
                <a:gd name="connsiteX42" fmla="*/ 1263799 w 1694678"/>
                <a:gd name="connsiteY42" fmla="*/ 850764 h 1917701"/>
                <a:gd name="connsiteX43" fmla="*/ 1248193 w 1694678"/>
                <a:gd name="connsiteY43" fmla="*/ 864395 h 1917701"/>
                <a:gd name="connsiteX44" fmla="*/ 1231524 w 1694678"/>
                <a:gd name="connsiteY44" fmla="*/ 878682 h 1917701"/>
                <a:gd name="connsiteX45" fmla="*/ 1195805 w 1694678"/>
                <a:gd name="connsiteY45" fmla="*/ 904876 h 1917701"/>
                <a:gd name="connsiteX46" fmla="*/ 1131180 w 1694678"/>
                <a:gd name="connsiteY46" fmla="*/ 969096 h 1917701"/>
                <a:gd name="connsiteX47" fmla="*/ 1129130 w 1694678"/>
                <a:gd name="connsiteY47" fmla="*/ 1014414 h 1917701"/>
                <a:gd name="connsiteX48" fmla="*/ 1113404 w 1694678"/>
                <a:gd name="connsiteY48" fmla="*/ 1039614 h 1917701"/>
                <a:gd name="connsiteX49" fmla="*/ 1070494 w 1694678"/>
                <a:gd name="connsiteY49" fmla="*/ 1071701 h 1917701"/>
                <a:gd name="connsiteX50" fmla="*/ 1043405 w 1694678"/>
                <a:gd name="connsiteY50" fmla="*/ 1088232 h 1917701"/>
                <a:gd name="connsiteX51" fmla="*/ 1000543 w 1694678"/>
                <a:gd name="connsiteY51" fmla="*/ 1126332 h 1917701"/>
                <a:gd name="connsiteX52" fmla="*/ 913897 w 1694678"/>
                <a:gd name="connsiteY52" fmla="*/ 1216557 h 1917701"/>
                <a:gd name="connsiteX53" fmla="*/ 950111 w 1694678"/>
                <a:gd name="connsiteY53" fmla="*/ 1213540 h 1917701"/>
                <a:gd name="connsiteX54" fmla="*/ 959165 w 1694678"/>
                <a:gd name="connsiteY54" fmla="*/ 1231646 h 1917701"/>
                <a:gd name="connsiteX55" fmla="*/ 933868 w 1694678"/>
                <a:gd name="connsiteY55" fmla="*/ 1262064 h 1917701"/>
                <a:gd name="connsiteX56" fmla="*/ 917199 w 1694678"/>
                <a:gd name="connsiteY56" fmla="*/ 1293020 h 1917701"/>
                <a:gd name="connsiteX57" fmla="*/ 906258 w 1694678"/>
                <a:gd name="connsiteY57" fmla="*/ 1304875 h 1917701"/>
                <a:gd name="connsiteX58" fmla="*/ 874337 w 1694678"/>
                <a:gd name="connsiteY58" fmla="*/ 1326357 h 1917701"/>
                <a:gd name="connsiteX59" fmla="*/ 850051 w 1694678"/>
                <a:gd name="connsiteY59" fmla="*/ 1364430 h 1917701"/>
                <a:gd name="connsiteX60" fmla="*/ 781113 w 1694678"/>
                <a:gd name="connsiteY60" fmla="*/ 1403661 h 1917701"/>
                <a:gd name="connsiteX61" fmla="*/ 681525 w 1694678"/>
                <a:gd name="connsiteY61" fmla="*/ 1470053 h 1917701"/>
                <a:gd name="connsiteX62" fmla="*/ 619543 w 1694678"/>
                <a:gd name="connsiteY62" fmla="*/ 1559720 h 1917701"/>
                <a:gd name="connsiteX63" fmla="*/ 609097 w 1694678"/>
                <a:gd name="connsiteY63" fmla="*/ 1592275 h 1917701"/>
                <a:gd name="connsiteX64" fmla="*/ 524598 w 1694678"/>
                <a:gd name="connsiteY64" fmla="*/ 1666212 h 1917701"/>
                <a:gd name="connsiteX65" fmla="*/ 485367 w 1694678"/>
                <a:gd name="connsiteY65" fmla="*/ 1711479 h 1917701"/>
                <a:gd name="connsiteX66" fmla="*/ 434064 w 1694678"/>
                <a:gd name="connsiteY66" fmla="*/ 1726568 h 1917701"/>
                <a:gd name="connsiteX67" fmla="*/ 382761 w 1694678"/>
                <a:gd name="connsiteY67" fmla="*/ 1732604 h 1917701"/>
                <a:gd name="connsiteX68" fmla="*/ 313350 w 1694678"/>
                <a:gd name="connsiteY68" fmla="*/ 1762783 h 1917701"/>
                <a:gd name="connsiteX69" fmla="*/ 216780 w 1694678"/>
                <a:gd name="connsiteY69" fmla="*/ 1765800 h 1917701"/>
                <a:gd name="connsiteX70" fmla="*/ 123228 w 1694678"/>
                <a:gd name="connsiteY70" fmla="*/ 1783907 h 1917701"/>
                <a:gd name="connsiteX71" fmla="*/ 14586 w 1694678"/>
                <a:gd name="connsiteY71" fmla="*/ 1795978 h 1917701"/>
                <a:gd name="connsiteX72" fmla="*/ 35711 w 1694678"/>
                <a:gd name="connsiteY72" fmla="*/ 1820121 h 1917701"/>
                <a:gd name="connsiteX73" fmla="*/ 119480 w 1694678"/>
                <a:gd name="connsiteY73" fmla="*/ 1871664 h 1917701"/>
                <a:gd name="connsiteX74" fmla="*/ 186155 w 1694678"/>
                <a:gd name="connsiteY74" fmla="*/ 1902620 h 1917701"/>
                <a:gd name="connsiteX75" fmla="*/ 367130 w 1694678"/>
                <a:gd name="connsiteY75" fmla="*/ 1907382 h 1917701"/>
                <a:gd name="connsiteX76" fmla="*/ 550487 w 1694678"/>
                <a:gd name="connsiteY76" fmla="*/ 1840708 h 1917701"/>
                <a:gd name="connsiteX77" fmla="*/ 724318 w 1694678"/>
                <a:gd name="connsiteY77" fmla="*/ 1778795 h 1917701"/>
                <a:gd name="connsiteX78" fmla="*/ 786230 w 1694678"/>
                <a:gd name="connsiteY78" fmla="*/ 1669257 h 1917701"/>
                <a:gd name="connsiteX79" fmla="*/ 1095791 w 1694678"/>
                <a:gd name="connsiteY79" fmla="*/ 1504949 h 1917701"/>
                <a:gd name="connsiteX80" fmla="*/ 1132910 w 1694678"/>
                <a:gd name="connsiteY80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91080 w 1694678"/>
                <a:gd name="connsiteY2" fmla="*/ 840582 h 1917701"/>
                <a:gd name="connsiteX3" fmla="*/ 1552993 w 1694678"/>
                <a:gd name="connsiteY3" fmla="*/ 838201 h 1917701"/>
                <a:gd name="connsiteX4" fmla="*/ 1560137 w 1694678"/>
                <a:gd name="connsiteY4" fmla="*/ 873920 h 1917701"/>
                <a:gd name="connsiteX5" fmla="*/ 1548230 w 1694678"/>
                <a:gd name="connsiteY5" fmla="*/ 912020 h 1917701"/>
                <a:gd name="connsiteX6" fmla="*/ 1595855 w 1694678"/>
                <a:gd name="connsiteY6" fmla="*/ 914401 h 1917701"/>
                <a:gd name="connsiteX7" fmla="*/ 1595855 w 1694678"/>
                <a:gd name="connsiteY7" fmla="*/ 888207 h 1917701"/>
                <a:gd name="connsiteX8" fmla="*/ 1598237 w 1694678"/>
                <a:gd name="connsiteY8" fmla="*/ 864395 h 1917701"/>
                <a:gd name="connsiteX9" fmla="*/ 1591093 w 1694678"/>
                <a:gd name="connsiteY9" fmla="*/ 847726 h 1917701"/>
                <a:gd name="connsiteX10" fmla="*/ 1612524 w 1694678"/>
                <a:gd name="connsiteY10" fmla="*/ 797720 h 1917701"/>
                <a:gd name="connsiteX11" fmla="*/ 1648243 w 1694678"/>
                <a:gd name="connsiteY11" fmla="*/ 757239 h 1917701"/>
                <a:gd name="connsiteX12" fmla="*/ 1669674 w 1694678"/>
                <a:gd name="connsiteY12" fmla="*/ 688182 h 1917701"/>
                <a:gd name="connsiteX13" fmla="*/ 1657768 w 1694678"/>
                <a:gd name="connsiteY13" fmla="*/ 645320 h 1917701"/>
                <a:gd name="connsiteX14" fmla="*/ 1643480 w 1694678"/>
                <a:gd name="connsiteY14" fmla="*/ 559595 h 1917701"/>
                <a:gd name="connsiteX15" fmla="*/ 1636337 w 1694678"/>
                <a:gd name="connsiteY15" fmla="*/ 490539 h 1917701"/>
                <a:gd name="connsiteX16" fmla="*/ 1657768 w 1694678"/>
                <a:gd name="connsiteY16" fmla="*/ 447676 h 1917701"/>
                <a:gd name="connsiteX17" fmla="*/ 1667293 w 1694678"/>
                <a:gd name="connsiteY17" fmla="*/ 371476 h 1917701"/>
                <a:gd name="connsiteX18" fmla="*/ 1660149 w 1694678"/>
                <a:gd name="connsiteY18" fmla="*/ 335757 h 1917701"/>
                <a:gd name="connsiteX19" fmla="*/ 1672055 w 1694678"/>
                <a:gd name="connsiteY19" fmla="*/ 311945 h 1917701"/>
                <a:gd name="connsiteX20" fmla="*/ 1660149 w 1694678"/>
                <a:gd name="connsiteY20" fmla="*/ 261939 h 1917701"/>
                <a:gd name="connsiteX21" fmla="*/ 1672055 w 1694678"/>
                <a:gd name="connsiteY21" fmla="*/ 228601 h 1917701"/>
                <a:gd name="connsiteX22" fmla="*/ 1664912 w 1694678"/>
                <a:gd name="connsiteY22" fmla="*/ 190501 h 1917701"/>
                <a:gd name="connsiteX23" fmla="*/ 1683962 w 1694678"/>
                <a:gd name="connsiteY23" fmla="*/ 135732 h 1917701"/>
                <a:gd name="connsiteX24" fmla="*/ 1669674 w 1694678"/>
                <a:gd name="connsiteY24" fmla="*/ 88107 h 1917701"/>
                <a:gd name="connsiteX25" fmla="*/ 1691106 w 1694678"/>
                <a:gd name="connsiteY25" fmla="*/ 52389 h 1917701"/>
                <a:gd name="connsiteX26" fmla="*/ 1648243 w 1694678"/>
                <a:gd name="connsiteY26" fmla="*/ 7144 h 1917701"/>
                <a:gd name="connsiteX27" fmla="*/ 1576805 w 1694678"/>
                <a:gd name="connsiteY27" fmla="*/ 9525 h 1917701"/>
                <a:gd name="connsiteX28" fmla="*/ 1536324 w 1694678"/>
                <a:gd name="connsiteY28" fmla="*/ 64295 h 1917701"/>
                <a:gd name="connsiteX29" fmla="*/ 1495843 w 1694678"/>
                <a:gd name="connsiteY29" fmla="*/ 111920 h 1917701"/>
                <a:gd name="connsiteX30" fmla="*/ 1502987 w 1694678"/>
                <a:gd name="connsiteY30" fmla="*/ 245270 h 1917701"/>
                <a:gd name="connsiteX31" fmla="*/ 1491080 w 1694678"/>
                <a:gd name="connsiteY31" fmla="*/ 314325 h 1917701"/>
                <a:gd name="connsiteX32" fmla="*/ 1472030 w 1694678"/>
                <a:gd name="connsiteY32" fmla="*/ 338139 h 1917701"/>
                <a:gd name="connsiteX33" fmla="*/ 1448218 w 1694678"/>
                <a:gd name="connsiteY33" fmla="*/ 361951 h 1917701"/>
                <a:gd name="connsiteX34" fmla="*/ 1436312 w 1694678"/>
                <a:gd name="connsiteY34" fmla="*/ 407195 h 1917701"/>
                <a:gd name="connsiteX35" fmla="*/ 1426787 w 1694678"/>
                <a:gd name="connsiteY35" fmla="*/ 454820 h 1917701"/>
                <a:gd name="connsiteX36" fmla="*/ 1412499 w 1694678"/>
                <a:gd name="connsiteY36" fmla="*/ 507206 h 1917701"/>
                <a:gd name="connsiteX37" fmla="*/ 1364874 w 1694678"/>
                <a:gd name="connsiteY37" fmla="*/ 595314 h 1917701"/>
                <a:gd name="connsiteX38" fmla="*/ 1357730 w 1694678"/>
                <a:gd name="connsiteY38" fmla="*/ 647700 h 1917701"/>
                <a:gd name="connsiteX39" fmla="*/ 1312487 w 1694678"/>
                <a:gd name="connsiteY39" fmla="*/ 723901 h 1917701"/>
                <a:gd name="connsiteX40" fmla="*/ 1305343 w 1694678"/>
                <a:gd name="connsiteY40" fmla="*/ 766764 h 1917701"/>
                <a:gd name="connsiteX41" fmla="*/ 1288674 w 1694678"/>
                <a:gd name="connsiteY41" fmla="*/ 783432 h 1917701"/>
                <a:gd name="connsiteX42" fmla="*/ 1288674 w 1694678"/>
                <a:gd name="connsiteY42" fmla="*/ 816770 h 1917701"/>
                <a:gd name="connsiteX43" fmla="*/ 1263799 w 1694678"/>
                <a:gd name="connsiteY43" fmla="*/ 850764 h 1917701"/>
                <a:gd name="connsiteX44" fmla="*/ 1248193 w 1694678"/>
                <a:gd name="connsiteY44" fmla="*/ 864395 h 1917701"/>
                <a:gd name="connsiteX45" fmla="*/ 1231524 w 1694678"/>
                <a:gd name="connsiteY45" fmla="*/ 878682 h 1917701"/>
                <a:gd name="connsiteX46" fmla="*/ 1195805 w 1694678"/>
                <a:gd name="connsiteY46" fmla="*/ 904876 h 1917701"/>
                <a:gd name="connsiteX47" fmla="*/ 1131180 w 1694678"/>
                <a:gd name="connsiteY47" fmla="*/ 969096 h 1917701"/>
                <a:gd name="connsiteX48" fmla="*/ 1129130 w 1694678"/>
                <a:gd name="connsiteY48" fmla="*/ 1014414 h 1917701"/>
                <a:gd name="connsiteX49" fmla="*/ 1113404 w 1694678"/>
                <a:gd name="connsiteY49" fmla="*/ 1039614 h 1917701"/>
                <a:gd name="connsiteX50" fmla="*/ 1070494 w 1694678"/>
                <a:gd name="connsiteY50" fmla="*/ 1071701 h 1917701"/>
                <a:gd name="connsiteX51" fmla="*/ 1043405 w 1694678"/>
                <a:gd name="connsiteY51" fmla="*/ 1088232 h 1917701"/>
                <a:gd name="connsiteX52" fmla="*/ 1000543 w 1694678"/>
                <a:gd name="connsiteY52" fmla="*/ 1126332 h 1917701"/>
                <a:gd name="connsiteX53" fmla="*/ 913897 w 1694678"/>
                <a:gd name="connsiteY53" fmla="*/ 1216557 h 1917701"/>
                <a:gd name="connsiteX54" fmla="*/ 950111 w 1694678"/>
                <a:gd name="connsiteY54" fmla="*/ 1213540 h 1917701"/>
                <a:gd name="connsiteX55" fmla="*/ 959165 w 1694678"/>
                <a:gd name="connsiteY55" fmla="*/ 1231646 h 1917701"/>
                <a:gd name="connsiteX56" fmla="*/ 933868 w 1694678"/>
                <a:gd name="connsiteY56" fmla="*/ 1262064 h 1917701"/>
                <a:gd name="connsiteX57" fmla="*/ 917199 w 1694678"/>
                <a:gd name="connsiteY57" fmla="*/ 1293020 h 1917701"/>
                <a:gd name="connsiteX58" fmla="*/ 906258 w 1694678"/>
                <a:gd name="connsiteY58" fmla="*/ 1304875 h 1917701"/>
                <a:gd name="connsiteX59" fmla="*/ 874337 w 1694678"/>
                <a:gd name="connsiteY59" fmla="*/ 1326357 h 1917701"/>
                <a:gd name="connsiteX60" fmla="*/ 850051 w 1694678"/>
                <a:gd name="connsiteY60" fmla="*/ 1364430 h 1917701"/>
                <a:gd name="connsiteX61" fmla="*/ 781113 w 1694678"/>
                <a:gd name="connsiteY61" fmla="*/ 1403661 h 1917701"/>
                <a:gd name="connsiteX62" fmla="*/ 681525 w 1694678"/>
                <a:gd name="connsiteY62" fmla="*/ 1470053 h 1917701"/>
                <a:gd name="connsiteX63" fmla="*/ 619543 w 1694678"/>
                <a:gd name="connsiteY63" fmla="*/ 1559720 h 1917701"/>
                <a:gd name="connsiteX64" fmla="*/ 609097 w 1694678"/>
                <a:gd name="connsiteY64" fmla="*/ 1592275 h 1917701"/>
                <a:gd name="connsiteX65" fmla="*/ 524598 w 1694678"/>
                <a:gd name="connsiteY65" fmla="*/ 1666212 h 1917701"/>
                <a:gd name="connsiteX66" fmla="*/ 485367 w 1694678"/>
                <a:gd name="connsiteY66" fmla="*/ 1711479 h 1917701"/>
                <a:gd name="connsiteX67" fmla="*/ 434064 w 1694678"/>
                <a:gd name="connsiteY67" fmla="*/ 1726568 h 1917701"/>
                <a:gd name="connsiteX68" fmla="*/ 382761 w 1694678"/>
                <a:gd name="connsiteY68" fmla="*/ 1732604 h 1917701"/>
                <a:gd name="connsiteX69" fmla="*/ 313350 w 1694678"/>
                <a:gd name="connsiteY69" fmla="*/ 1762783 h 1917701"/>
                <a:gd name="connsiteX70" fmla="*/ 216780 w 1694678"/>
                <a:gd name="connsiteY70" fmla="*/ 1765800 h 1917701"/>
                <a:gd name="connsiteX71" fmla="*/ 123228 w 1694678"/>
                <a:gd name="connsiteY71" fmla="*/ 1783907 h 1917701"/>
                <a:gd name="connsiteX72" fmla="*/ 14586 w 1694678"/>
                <a:gd name="connsiteY72" fmla="*/ 1795978 h 1917701"/>
                <a:gd name="connsiteX73" fmla="*/ 35711 w 1694678"/>
                <a:gd name="connsiteY73" fmla="*/ 1820121 h 1917701"/>
                <a:gd name="connsiteX74" fmla="*/ 119480 w 1694678"/>
                <a:gd name="connsiteY74" fmla="*/ 1871664 h 1917701"/>
                <a:gd name="connsiteX75" fmla="*/ 186155 w 1694678"/>
                <a:gd name="connsiteY75" fmla="*/ 1902620 h 1917701"/>
                <a:gd name="connsiteX76" fmla="*/ 367130 w 1694678"/>
                <a:gd name="connsiteY76" fmla="*/ 1907382 h 1917701"/>
                <a:gd name="connsiteX77" fmla="*/ 550487 w 1694678"/>
                <a:gd name="connsiteY77" fmla="*/ 1840708 h 1917701"/>
                <a:gd name="connsiteX78" fmla="*/ 724318 w 1694678"/>
                <a:gd name="connsiteY78" fmla="*/ 1778795 h 1917701"/>
                <a:gd name="connsiteX79" fmla="*/ 786230 w 1694678"/>
                <a:gd name="connsiteY79" fmla="*/ 1669257 h 1917701"/>
                <a:gd name="connsiteX80" fmla="*/ 1095791 w 1694678"/>
                <a:gd name="connsiteY80" fmla="*/ 1504949 h 1917701"/>
                <a:gd name="connsiteX81" fmla="*/ 1132910 w 1694678"/>
                <a:gd name="connsiteY81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52993 w 1694678"/>
                <a:gd name="connsiteY4" fmla="*/ 838201 h 1917701"/>
                <a:gd name="connsiteX5" fmla="*/ 1560137 w 1694678"/>
                <a:gd name="connsiteY5" fmla="*/ 873920 h 1917701"/>
                <a:gd name="connsiteX6" fmla="*/ 1548230 w 1694678"/>
                <a:gd name="connsiteY6" fmla="*/ 912020 h 1917701"/>
                <a:gd name="connsiteX7" fmla="*/ 1595855 w 1694678"/>
                <a:gd name="connsiteY7" fmla="*/ 914401 h 1917701"/>
                <a:gd name="connsiteX8" fmla="*/ 1595855 w 1694678"/>
                <a:gd name="connsiteY8" fmla="*/ 888207 h 1917701"/>
                <a:gd name="connsiteX9" fmla="*/ 1598237 w 1694678"/>
                <a:gd name="connsiteY9" fmla="*/ 864395 h 1917701"/>
                <a:gd name="connsiteX10" fmla="*/ 1591093 w 1694678"/>
                <a:gd name="connsiteY10" fmla="*/ 847726 h 1917701"/>
                <a:gd name="connsiteX11" fmla="*/ 1612524 w 1694678"/>
                <a:gd name="connsiteY11" fmla="*/ 797720 h 1917701"/>
                <a:gd name="connsiteX12" fmla="*/ 1648243 w 1694678"/>
                <a:gd name="connsiteY12" fmla="*/ 757239 h 1917701"/>
                <a:gd name="connsiteX13" fmla="*/ 1669674 w 1694678"/>
                <a:gd name="connsiteY13" fmla="*/ 688182 h 1917701"/>
                <a:gd name="connsiteX14" fmla="*/ 1657768 w 1694678"/>
                <a:gd name="connsiteY14" fmla="*/ 645320 h 1917701"/>
                <a:gd name="connsiteX15" fmla="*/ 1643480 w 1694678"/>
                <a:gd name="connsiteY15" fmla="*/ 559595 h 1917701"/>
                <a:gd name="connsiteX16" fmla="*/ 1636337 w 1694678"/>
                <a:gd name="connsiteY16" fmla="*/ 490539 h 1917701"/>
                <a:gd name="connsiteX17" fmla="*/ 1657768 w 1694678"/>
                <a:gd name="connsiteY17" fmla="*/ 447676 h 1917701"/>
                <a:gd name="connsiteX18" fmla="*/ 1667293 w 1694678"/>
                <a:gd name="connsiteY18" fmla="*/ 371476 h 1917701"/>
                <a:gd name="connsiteX19" fmla="*/ 1660149 w 1694678"/>
                <a:gd name="connsiteY19" fmla="*/ 335757 h 1917701"/>
                <a:gd name="connsiteX20" fmla="*/ 1672055 w 1694678"/>
                <a:gd name="connsiteY20" fmla="*/ 311945 h 1917701"/>
                <a:gd name="connsiteX21" fmla="*/ 1660149 w 1694678"/>
                <a:gd name="connsiteY21" fmla="*/ 261939 h 1917701"/>
                <a:gd name="connsiteX22" fmla="*/ 1672055 w 1694678"/>
                <a:gd name="connsiteY22" fmla="*/ 228601 h 1917701"/>
                <a:gd name="connsiteX23" fmla="*/ 1664912 w 1694678"/>
                <a:gd name="connsiteY23" fmla="*/ 190501 h 1917701"/>
                <a:gd name="connsiteX24" fmla="*/ 1683962 w 1694678"/>
                <a:gd name="connsiteY24" fmla="*/ 135732 h 1917701"/>
                <a:gd name="connsiteX25" fmla="*/ 1669674 w 1694678"/>
                <a:gd name="connsiteY25" fmla="*/ 88107 h 1917701"/>
                <a:gd name="connsiteX26" fmla="*/ 1691106 w 1694678"/>
                <a:gd name="connsiteY26" fmla="*/ 52389 h 1917701"/>
                <a:gd name="connsiteX27" fmla="*/ 1648243 w 1694678"/>
                <a:gd name="connsiteY27" fmla="*/ 7144 h 1917701"/>
                <a:gd name="connsiteX28" fmla="*/ 1576805 w 1694678"/>
                <a:gd name="connsiteY28" fmla="*/ 9525 h 1917701"/>
                <a:gd name="connsiteX29" fmla="*/ 1536324 w 1694678"/>
                <a:gd name="connsiteY29" fmla="*/ 64295 h 1917701"/>
                <a:gd name="connsiteX30" fmla="*/ 1495843 w 1694678"/>
                <a:gd name="connsiteY30" fmla="*/ 111920 h 1917701"/>
                <a:gd name="connsiteX31" fmla="*/ 1502987 w 1694678"/>
                <a:gd name="connsiteY31" fmla="*/ 245270 h 1917701"/>
                <a:gd name="connsiteX32" fmla="*/ 1491080 w 1694678"/>
                <a:gd name="connsiteY32" fmla="*/ 314325 h 1917701"/>
                <a:gd name="connsiteX33" fmla="*/ 1472030 w 1694678"/>
                <a:gd name="connsiteY33" fmla="*/ 338139 h 1917701"/>
                <a:gd name="connsiteX34" fmla="*/ 1448218 w 1694678"/>
                <a:gd name="connsiteY34" fmla="*/ 361951 h 1917701"/>
                <a:gd name="connsiteX35" fmla="*/ 1436312 w 1694678"/>
                <a:gd name="connsiteY35" fmla="*/ 407195 h 1917701"/>
                <a:gd name="connsiteX36" fmla="*/ 1426787 w 1694678"/>
                <a:gd name="connsiteY36" fmla="*/ 454820 h 1917701"/>
                <a:gd name="connsiteX37" fmla="*/ 1412499 w 1694678"/>
                <a:gd name="connsiteY37" fmla="*/ 507206 h 1917701"/>
                <a:gd name="connsiteX38" fmla="*/ 1364874 w 1694678"/>
                <a:gd name="connsiteY38" fmla="*/ 595314 h 1917701"/>
                <a:gd name="connsiteX39" fmla="*/ 1357730 w 1694678"/>
                <a:gd name="connsiteY39" fmla="*/ 647700 h 1917701"/>
                <a:gd name="connsiteX40" fmla="*/ 1312487 w 1694678"/>
                <a:gd name="connsiteY40" fmla="*/ 723901 h 1917701"/>
                <a:gd name="connsiteX41" fmla="*/ 1305343 w 1694678"/>
                <a:gd name="connsiteY41" fmla="*/ 766764 h 1917701"/>
                <a:gd name="connsiteX42" fmla="*/ 1288674 w 1694678"/>
                <a:gd name="connsiteY42" fmla="*/ 783432 h 1917701"/>
                <a:gd name="connsiteX43" fmla="*/ 1288674 w 1694678"/>
                <a:gd name="connsiteY43" fmla="*/ 816770 h 1917701"/>
                <a:gd name="connsiteX44" fmla="*/ 1263799 w 1694678"/>
                <a:gd name="connsiteY44" fmla="*/ 850764 h 1917701"/>
                <a:gd name="connsiteX45" fmla="*/ 1248193 w 1694678"/>
                <a:gd name="connsiteY45" fmla="*/ 864395 h 1917701"/>
                <a:gd name="connsiteX46" fmla="*/ 1231524 w 1694678"/>
                <a:gd name="connsiteY46" fmla="*/ 878682 h 1917701"/>
                <a:gd name="connsiteX47" fmla="*/ 1195805 w 1694678"/>
                <a:gd name="connsiteY47" fmla="*/ 904876 h 1917701"/>
                <a:gd name="connsiteX48" fmla="*/ 1131180 w 1694678"/>
                <a:gd name="connsiteY48" fmla="*/ 969096 h 1917701"/>
                <a:gd name="connsiteX49" fmla="*/ 1129130 w 1694678"/>
                <a:gd name="connsiteY49" fmla="*/ 1014414 h 1917701"/>
                <a:gd name="connsiteX50" fmla="*/ 1113404 w 1694678"/>
                <a:gd name="connsiteY50" fmla="*/ 1039614 h 1917701"/>
                <a:gd name="connsiteX51" fmla="*/ 1070494 w 1694678"/>
                <a:gd name="connsiteY51" fmla="*/ 1071701 h 1917701"/>
                <a:gd name="connsiteX52" fmla="*/ 1043405 w 1694678"/>
                <a:gd name="connsiteY52" fmla="*/ 1088232 h 1917701"/>
                <a:gd name="connsiteX53" fmla="*/ 1000543 w 1694678"/>
                <a:gd name="connsiteY53" fmla="*/ 1126332 h 1917701"/>
                <a:gd name="connsiteX54" fmla="*/ 913897 w 1694678"/>
                <a:gd name="connsiteY54" fmla="*/ 1216557 h 1917701"/>
                <a:gd name="connsiteX55" fmla="*/ 950111 w 1694678"/>
                <a:gd name="connsiteY55" fmla="*/ 1213540 h 1917701"/>
                <a:gd name="connsiteX56" fmla="*/ 959165 w 1694678"/>
                <a:gd name="connsiteY56" fmla="*/ 1231646 h 1917701"/>
                <a:gd name="connsiteX57" fmla="*/ 933868 w 1694678"/>
                <a:gd name="connsiteY57" fmla="*/ 1262064 h 1917701"/>
                <a:gd name="connsiteX58" fmla="*/ 917199 w 1694678"/>
                <a:gd name="connsiteY58" fmla="*/ 1293020 h 1917701"/>
                <a:gd name="connsiteX59" fmla="*/ 906258 w 1694678"/>
                <a:gd name="connsiteY59" fmla="*/ 1304875 h 1917701"/>
                <a:gd name="connsiteX60" fmla="*/ 874337 w 1694678"/>
                <a:gd name="connsiteY60" fmla="*/ 1326357 h 1917701"/>
                <a:gd name="connsiteX61" fmla="*/ 850051 w 1694678"/>
                <a:gd name="connsiteY61" fmla="*/ 1364430 h 1917701"/>
                <a:gd name="connsiteX62" fmla="*/ 781113 w 1694678"/>
                <a:gd name="connsiteY62" fmla="*/ 1403661 h 1917701"/>
                <a:gd name="connsiteX63" fmla="*/ 681525 w 1694678"/>
                <a:gd name="connsiteY63" fmla="*/ 1470053 h 1917701"/>
                <a:gd name="connsiteX64" fmla="*/ 619543 w 1694678"/>
                <a:gd name="connsiteY64" fmla="*/ 1559720 h 1917701"/>
                <a:gd name="connsiteX65" fmla="*/ 609097 w 1694678"/>
                <a:gd name="connsiteY65" fmla="*/ 1592275 h 1917701"/>
                <a:gd name="connsiteX66" fmla="*/ 524598 w 1694678"/>
                <a:gd name="connsiteY66" fmla="*/ 1666212 h 1917701"/>
                <a:gd name="connsiteX67" fmla="*/ 485367 w 1694678"/>
                <a:gd name="connsiteY67" fmla="*/ 1711479 h 1917701"/>
                <a:gd name="connsiteX68" fmla="*/ 434064 w 1694678"/>
                <a:gd name="connsiteY68" fmla="*/ 1726568 h 1917701"/>
                <a:gd name="connsiteX69" fmla="*/ 382761 w 1694678"/>
                <a:gd name="connsiteY69" fmla="*/ 1732604 h 1917701"/>
                <a:gd name="connsiteX70" fmla="*/ 313350 w 1694678"/>
                <a:gd name="connsiteY70" fmla="*/ 1762783 h 1917701"/>
                <a:gd name="connsiteX71" fmla="*/ 216780 w 1694678"/>
                <a:gd name="connsiteY71" fmla="*/ 1765800 h 1917701"/>
                <a:gd name="connsiteX72" fmla="*/ 123228 w 1694678"/>
                <a:gd name="connsiteY72" fmla="*/ 1783907 h 1917701"/>
                <a:gd name="connsiteX73" fmla="*/ 14586 w 1694678"/>
                <a:gd name="connsiteY73" fmla="*/ 1795978 h 1917701"/>
                <a:gd name="connsiteX74" fmla="*/ 35711 w 1694678"/>
                <a:gd name="connsiteY74" fmla="*/ 1820121 h 1917701"/>
                <a:gd name="connsiteX75" fmla="*/ 119480 w 1694678"/>
                <a:gd name="connsiteY75" fmla="*/ 1871664 h 1917701"/>
                <a:gd name="connsiteX76" fmla="*/ 186155 w 1694678"/>
                <a:gd name="connsiteY76" fmla="*/ 1902620 h 1917701"/>
                <a:gd name="connsiteX77" fmla="*/ 367130 w 1694678"/>
                <a:gd name="connsiteY77" fmla="*/ 1907382 h 1917701"/>
                <a:gd name="connsiteX78" fmla="*/ 550487 w 1694678"/>
                <a:gd name="connsiteY78" fmla="*/ 1840708 h 1917701"/>
                <a:gd name="connsiteX79" fmla="*/ 724318 w 1694678"/>
                <a:gd name="connsiteY79" fmla="*/ 1778795 h 1917701"/>
                <a:gd name="connsiteX80" fmla="*/ 786230 w 1694678"/>
                <a:gd name="connsiteY80" fmla="*/ 1669257 h 1917701"/>
                <a:gd name="connsiteX81" fmla="*/ 1095791 w 1694678"/>
                <a:gd name="connsiteY81" fmla="*/ 1504949 h 1917701"/>
                <a:gd name="connsiteX82" fmla="*/ 1132910 w 1694678"/>
                <a:gd name="connsiteY8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17274 w 1694678"/>
                <a:gd name="connsiteY2" fmla="*/ 940595 h 1917701"/>
                <a:gd name="connsiteX3" fmla="*/ 1419643 w 1694678"/>
                <a:gd name="connsiteY3" fmla="*/ 973932 h 1917701"/>
                <a:gd name="connsiteX4" fmla="*/ 1491080 w 1694678"/>
                <a:gd name="connsiteY4" fmla="*/ 840582 h 1917701"/>
                <a:gd name="connsiteX5" fmla="*/ 1536324 w 1694678"/>
                <a:gd name="connsiteY5" fmla="*/ 821532 h 1917701"/>
                <a:gd name="connsiteX6" fmla="*/ 1552993 w 1694678"/>
                <a:gd name="connsiteY6" fmla="*/ 838201 h 1917701"/>
                <a:gd name="connsiteX7" fmla="*/ 1548230 w 1694678"/>
                <a:gd name="connsiteY7" fmla="*/ 854870 h 1917701"/>
                <a:gd name="connsiteX8" fmla="*/ 1560137 w 1694678"/>
                <a:gd name="connsiteY8" fmla="*/ 873920 h 1917701"/>
                <a:gd name="connsiteX9" fmla="*/ 1548230 w 1694678"/>
                <a:gd name="connsiteY9" fmla="*/ 912020 h 1917701"/>
                <a:gd name="connsiteX10" fmla="*/ 1595855 w 1694678"/>
                <a:gd name="connsiteY10" fmla="*/ 914401 h 1917701"/>
                <a:gd name="connsiteX11" fmla="*/ 1595855 w 1694678"/>
                <a:gd name="connsiteY11" fmla="*/ 888207 h 1917701"/>
                <a:gd name="connsiteX12" fmla="*/ 1598237 w 1694678"/>
                <a:gd name="connsiteY12" fmla="*/ 864395 h 1917701"/>
                <a:gd name="connsiteX13" fmla="*/ 1591093 w 1694678"/>
                <a:gd name="connsiteY13" fmla="*/ 847726 h 1917701"/>
                <a:gd name="connsiteX14" fmla="*/ 1612524 w 1694678"/>
                <a:gd name="connsiteY14" fmla="*/ 797720 h 1917701"/>
                <a:gd name="connsiteX15" fmla="*/ 1648243 w 1694678"/>
                <a:gd name="connsiteY15" fmla="*/ 757239 h 1917701"/>
                <a:gd name="connsiteX16" fmla="*/ 1669674 w 1694678"/>
                <a:gd name="connsiteY16" fmla="*/ 688182 h 1917701"/>
                <a:gd name="connsiteX17" fmla="*/ 1657768 w 1694678"/>
                <a:gd name="connsiteY17" fmla="*/ 645320 h 1917701"/>
                <a:gd name="connsiteX18" fmla="*/ 1643480 w 1694678"/>
                <a:gd name="connsiteY18" fmla="*/ 559595 h 1917701"/>
                <a:gd name="connsiteX19" fmla="*/ 1636337 w 1694678"/>
                <a:gd name="connsiteY19" fmla="*/ 490539 h 1917701"/>
                <a:gd name="connsiteX20" fmla="*/ 1657768 w 1694678"/>
                <a:gd name="connsiteY20" fmla="*/ 447676 h 1917701"/>
                <a:gd name="connsiteX21" fmla="*/ 1667293 w 1694678"/>
                <a:gd name="connsiteY21" fmla="*/ 371476 h 1917701"/>
                <a:gd name="connsiteX22" fmla="*/ 1660149 w 1694678"/>
                <a:gd name="connsiteY22" fmla="*/ 335757 h 1917701"/>
                <a:gd name="connsiteX23" fmla="*/ 1672055 w 1694678"/>
                <a:gd name="connsiteY23" fmla="*/ 311945 h 1917701"/>
                <a:gd name="connsiteX24" fmla="*/ 1660149 w 1694678"/>
                <a:gd name="connsiteY24" fmla="*/ 261939 h 1917701"/>
                <a:gd name="connsiteX25" fmla="*/ 1672055 w 1694678"/>
                <a:gd name="connsiteY25" fmla="*/ 228601 h 1917701"/>
                <a:gd name="connsiteX26" fmla="*/ 1664912 w 1694678"/>
                <a:gd name="connsiteY26" fmla="*/ 190501 h 1917701"/>
                <a:gd name="connsiteX27" fmla="*/ 1683962 w 1694678"/>
                <a:gd name="connsiteY27" fmla="*/ 135732 h 1917701"/>
                <a:gd name="connsiteX28" fmla="*/ 1669674 w 1694678"/>
                <a:gd name="connsiteY28" fmla="*/ 88107 h 1917701"/>
                <a:gd name="connsiteX29" fmla="*/ 1691106 w 1694678"/>
                <a:gd name="connsiteY29" fmla="*/ 52389 h 1917701"/>
                <a:gd name="connsiteX30" fmla="*/ 1648243 w 1694678"/>
                <a:gd name="connsiteY30" fmla="*/ 7144 h 1917701"/>
                <a:gd name="connsiteX31" fmla="*/ 1576805 w 1694678"/>
                <a:gd name="connsiteY31" fmla="*/ 9525 h 1917701"/>
                <a:gd name="connsiteX32" fmla="*/ 1536324 w 1694678"/>
                <a:gd name="connsiteY32" fmla="*/ 64295 h 1917701"/>
                <a:gd name="connsiteX33" fmla="*/ 1495843 w 1694678"/>
                <a:gd name="connsiteY33" fmla="*/ 111920 h 1917701"/>
                <a:gd name="connsiteX34" fmla="*/ 1502987 w 1694678"/>
                <a:gd name="connsiteY34" fmla="*/ 245270 h 1917701"/>
                <a:gd name="connsiteX35" fmla="*/ 1491080 w 1694678"/>
                <a:gd name="connsiteY35" fmla="*/ 314325 h 1917701"/>
                <a:gd name="connsiteX36" fmla="*/ 1472030 w 1694678"/>
                <a:gd name="connsiteY36" fmla="*/ 338139 h 1917701"/>
                <a:gd name="connsiteX37" fmla="*/ 1448218 w 1694678"/>
                <a:gd name="connsiteY37" fmla="*/ 361951 h 1917701"/>
                <a:gd name="connsiteX38" fmla="*/ 1436312 w 1694678"/>
                <a:gd name="connsiteY38" fmla="*/ 407195 h 1917701"/>
                <a:gd name="connsiteX39" fmla="*/ 1426787 w 1694678"/>
                <a:gd name="connsiteY39" fmla="*/ 454820 h 1917701"/>
                <a:gd name="connsiteX40" fmla="*/ 1412499 w 1694678"/>
                <a:gd name="connsiteY40" fmla="*/ 507206 h 1917701"/>
                <a:gd name="connsiteX41" fmla="*/ 1364874 w 1694678"/>
                <a:gd name="connsiteY41" fmla="*/ 595314 h 1917701"/>
                <a:gd name="connsiteX42" fmla="*/ 1357730 w 1694678"/>
                <a:gd name="connsiteY42" fmla="*/ 647700 h 1917701"/>
                <a:gd name="connsiteX43" fmla="*/ 1312487 w 1694678"/>
                <a:gd name="connsiteY43" fmla="*/ 723901 h 1917701"/>
                <a:gd name="connsiteX44" fmla="*/ 1305343 w 1694678"/>
                <a:gd name="connsiteY44" fmla="*/ 766764 h 1917701"/>
                <a:gd name="connsiteX45" fmla="*/ 1288674 w 1694678"/>
                <a:gd name="connsiteY45" fmla="*/ 783432 h 1917701"/>
                <a:gd name="connsiteX46" fmla="*/ 1288674 w 1694678"/>
                <a:gd name="connsiteY46" fmla="*/ 816770 h 1917701"/>
                <a:gd name="connsiteX47" fmla="*/ 1263799 w 1694678"/>
                <a:gd name="connsiteY47" fmla="*/ 850764 h 1917701"/>
                <a:gd name="connsiteX48" fmla="*/ 1248193 w 1694678"/>
                <a:gd name="connsiteY48" fmla="*/ 864395 h 1917701"/>
                <a:gd name="connsiteX49" fmla="*/ 1231524 w 1694678"/>
                <a:gd name="connsiteY49" fmla="*/ 878682 h 1917701"/>
                <a:gd name="connsiteX50" fmla="*/ 1195805 w 1694678"/>
                <a:gd name="connsiteY50" fmla="*/ 904876 h 1917701"/>
                <a:gd name="connsiteX51" fmla="*/ 1131180 w 1694678"/>
                <a:gd name="connsiteY51" fmla="*/ 969096 h 1917701"/>
                <a:gd name="connsiteX52" fmla="*/ 1129130 w 1694678"/>
                <a:gd name="connsiteY52" fmla="*/ 1014414 h 1917701"/>
                <a:gd name="connsiteX53" fmla="*/ 1113404 w 1694678"/>
                <a:gd name="connsiteY53" fmla="*/ 1039614 h 1917701"/>
                <a:gd name="connsiteX54" fmla="*/ 1070494 w 1694678"/>
                <a:gd name="connsiteY54" fmla="*/ 1071701 h 1917701"/>
                <a:gd name="connsiteX55" fmla="*/ 1043405 w 1694678"/>
                <a:gd name="connsiteY55" fmla="*/ 1088232 h 1917701"/>
                <a:gd name="connsiteX56" fmla="*/ 1000543 w 1694678"/>
                <a:gd name="connsiteY56" fmla="*/ 1126332 h 1917701"/>
                <a:gd name="connsiteX57" fmla="*/ 913897 w 1694678"/>
                <a:gd name="connsiteY57" fmla="*/ 1216557 h 1917701"/>
                <a:gd name="connsiteX58" fmla="*/ 950111 w 1694678"/>
                <a:gd name="connsiteY58" fmla="*/ 1213540 h 1917701"/>
                <a:gd name="connsiteX59" fmla="*/ 959165 w 1694678"/>
                <a:gd name="connsiteY59" fmla="*/ 1231646 h 1917701"/>
                <a:gd name="connsiteX60" fmla="*/ 933868 w 1694678"/>
                <a:gd name="connsiteY60" fmla="*/ 1262064 h 1917701"/>
                <a:gd name="connsiteX61" fmla="*/ 917199 w 1694678"/>
                <a:gd name="connsiteY61" fmla="*/ 1293020 h 1917701"/>
                <a:gd name="connsiteX62" fmla="*/ 906258 w 1694678"/>
                <a:gd name="connsiteY62" fmla="*/ 1304875 h 1917701"/>
                <a:gd name="connsiteX63" fmla="*/ 874337 w 1694678"/>
                <a:gd name="connsiteY63" fmla="*/ 1326357 h 1917701"/>
                <a:gd name="connsiteX64" fmla="*/ 850051 w 1694678"/>
                <a:gd name="connsiteY64" fmla="*/ 1364430 h 1917701"/>
                <a:gd name="connsiteX65" fmla="*/ 781113 w 1694678"/>
                <a:gd name="connsiteY65" fmla="*/ 1403661 h 1917701"/>
                <a:gd name="connsiteX66" fmla="*/ 681525 w 1694678"/>
                <a:gd name="connsiteY66" fmla="*/ 1470053 h 1917701"/>
                <a:gd name="connsiteX67" fmla="*/ 619543 w 1694678"/>
                <a:gd name="connsiteY67" fmla="*/ 1559720 h 1917701"/>
                <a:gd name="connsiteX68" fmla="*/ 609097 w 1694678"/>
                <a:gd name="connsiteY68" fmla="*/ 1592275 h 1917701"/>
                <a:gd name="connsiteX69" fmla="*/ 524598 w 1694678"/>
                <a:gd name="connsiteY69" fmla="*/ 1666212 h 1917701"/>
                <a:gd name="connsiteX70" fmla="*/ 485367 w 1694678"/>
                <a:gd name="connsiteY70" fmla="*/ 1711479 h 1917701"/>
                <a:gd name="connsiteX71" fmla="*/ 434064 w 1694678"/>
                <a:gd name="connsiteY71" fmla="*/ 1726568 h 1917701"/>
                <a:gd name="connsiteX72" fmla="*/ 382761 w 1694678"/>
                <a:gd name="connsiteY72" fmla="*/ 1732604 h 1917701"/>
                <a:gd name="connsiteX73" fmla="*/ 313350 w 1694678"/>
                <a:gd name="connsiteY73" fmla="*/ 1762783 h 1917701"/>
                <a:gd name="connsiteX74" fmla="*/ 216780 w 1694678"/>
                <a:gd name="connsiteY74" fmla="*/ 1765800 h 1917701"/>
                <a:gd name="connsiteX75" fmla="*/ 123228 w 1694678"/>
                <a:gd name="connsiteY75" fmla="*/ 1783907 h 1917701"/>
                <a:gd name="connsiteX76" fmla="*/ 14586 w 1694678"/>
                <a:gd name="connsiteY76" fmla="*/ 1795978 h 1917701"/>
                <a:gd name="connsiteX77" fmla="*/ 35711 w 1694678"/>
                <a:gd name="connsiteY77" fmla="*/ 1820121 h 1917701"/>
                <a:gd name="connsiteX78" fmla="*/ 119480 w 1694678"/>
                <a:gd name="connsiteY78" fmla="*/ 1871664 h 1917701"/>
                <a:gd name="connsiteX79" fmla="*/ 186155 w 1694678"/>
                <a:gd name="connsiteY79" fmla="*/ 1902620 h 1917701"/>
                <a:gd name="connsiteX80" fmla="*/ 367130 w 1694678"/>
                <a:gd name="connsiteY80" fmla="*/ 1907382 h 1917701"/>
                <a:gd name="connsiteX81" fmla="*/ 550487 w 1694678"/>
                <a:gd name="connsiteY81" fmla="*/ 1840708 h 1917701"/>
                <a:gd name="connsiteX82" fmla="*/ 724318 w 1694678"/>
                <a:gd name="connsiteY82" fmla="*/ 1778795 h 1917701"/>
                <a:gd name="connsiteX83" fmla="*/ 786230 w 1694678"/>
                <a:gd name="connsiteY83" fmla="*/ 1669257 h 1917701"/>
                <a:gd name="connsiteX84" fmla="*/ 1095791 w 1694678"/>
                <a:gd name="connsiteY84" fmla="*/ 1504949 h 1917701"/>
                <a:gd name="connsiteX85" fmla="*/ 1132910 w 1694678"/>
                <a:gd name="connsiteY8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7755 w 1694678"/>
                <a:gd name="connsiteY2" fmla="*/ 1016795 h 1917701"/>
                <a:gd name="connsiteX3" fmla="*/ 1517274 w 1694678"/>
                <a:gd name="connsiteY3" fmla="*/ 940595 h 1917701"/>
                <a:gd name="connsiteX4" fmla="*/ 1419643 w 1694678"/>
                <a:gd name="connsiteY4" fmla="*/ 973932 h 1917701"/>
                <a:gd name="connsiteX5" fmla="*/ 1491080 w 1694678"/>
                <a:gd name="connsiteY5" fmla="*/ 840582 h 1917701"/>
                <a:gd name="connsiteX6" fmla="*/ 1536324 w 1694678"/>
                <a:gd name="connsiteY6" fmla="*/ 821532 h 1917701"/>
                <a:gd name="connsiteX7" fmla="*/ 1552993 w 1694678"/>
                <a:gd name="connsiteY7" fmla="*/ 838201 h 1917701"/>
                <a:gd name="connsiteX8" fmla="*/ 1548230 w 1694678"/>
                <a:gd name="connsiteY8" fmla="*/ 854870 h 1917701"/>
                <a:gd name="connsiteX9" fmla="*/ 1560137 w 1694678"/>
                <a:gd name="connsiteY9" fmla="*/ 873920 h 1917701"/>
                <a:gd name="connsiteX10" fmla="*/ 1548230 w 1694678"/>
                <a:gd name="connsiteY10" fmla="*/ 912020 h 1917701"/>
                <a:gd name="connsiteX11" fmla="*/ 1595855 w 1694678"/>
                <a:gd name="connsiteY11" fmla="*/ 914401 h 1917701"/>
                <a:gd name="connsiteX12" fmla="*/ 1595855 w 1694678"/>
                <a:gd name="connsiteY12" fmla="*/ 888207 h 1917701"/>
                <a:gd name="connsiteX13" fmla="*/ 1598237 w 1694678"/>
                <a:gd name="connsiteY13" fmla="*/ 864395 h 1917701"/>
                <a:gd name="connsiteX14" fmla="*/ 1591093 w 1694678"/>
                <a:gd name="connsiteY14" fmla="*/ 847726 h 1917701"/>
                <a:gd name="connsiteX15" fmla="*/ 1612524 w 1694678"/>
                <a:gd name="connsiteY15" fmla="*/ 797720 h 1917701"/>
                <a:gd name="connsiteX16" fmla="*/ 1648243 w 1694678"/>
                <a:gd name="connsiteY16" fmla="*/ 757239 h 1917701"/>
                <a:gd name="connsiteX17" fmla="*/ 1669674 w 1694678"/>
                <a:gd name="connsiteY17" fmla="*/ 688182 h 1917701"/>
                <a:gd name="connsiteX18" fmla="*/ 1657768 w 1694678"/>
                <a:gd name="connsiteY18" fmla="*/ 645320 h 1917701"/>
                <a:gd name="connsiteX19" fmla="*/ 1643480 w 1694678"/>
                <a:gd name="connsiteY19" fmla="*/ 559595 h 1917701"/>
                <a:gd name="connsiteX20" fmla="*/ 1636337 w 1694678"/>
                <a:gd name="connsiteY20" fmla="*/ 490539 h 1917701"/>
                <a:gd name="connsiteX21" fmla="*/ 1657768 w 1694678"/>
                <a:gd name="connsiteY21" fmla="*/ 447676 h 1917701"/>
                <a:gd name="connsiteX22" fmla="*/ 1667293 w 1694678"/>
                <a:gd name="connsiteY22" fmla="*/ 371476 h 1917701"/>
                <a:gd name="connsiteX23" fmla="*/ 1660149 w 1694678"/>
                <a:gd name="connsiteY23" fmla="*/ 335757 h 1917701"/>
                <a:gd name="connsiteX24" fmla="*/ 1672055 w 1694678"/>
                <a:gd name="connsiteY24" fmla="*/ 311945 h 1917701"/>
                <a:gd name="connsiteX25" fmla="*/ 1660149 w 1694678"/>
                <a:gd name="connsiteY25" fmla="*/ 261939 h 1917701"/>
                <a:gd name="connsiteX26" fmla="*/ 1672055 w 1694678"/>
                <a:gd name="connsiteY26" fmla="*/ 228601 h 1917701"/>
                <a:gd name="connsiteX27" fmla="*/ 1664912 w 1694678"/>
                <a:gd name="connsiteY27" fmla="*/ 190501 h 1917701"/>
                <a:gd name="connsiteX28" fmla="*/ 1683962 w 1694678"/>
                <a:gd name="connsiteY28" fmla="*/ 135732 h 1917701"/>
                <a:gd name="connsiteX29" fmla="*/ 1669674 w 1694678"/>
                <a:gd name="connsiteY29" fmla="*/ 88107 h 1917701"/>
                <a:gd name="connsiteX30" fmla="*/ 1691106 w 1694678"/>
                <a:gd name="connsiteY30" fmla="*/ 52389 h 1917701"/>
                <a:gd name="connsiteX31" fmla="*/ 1648243 w 1694678"/>
                <a:gd name="connsiteY31" fmla="*/ 7144 h 1917701"/>
                <a:gd name="connsiteX32" fmla="*/ 1576805 w 1694678"/>
                <a:gd name="connsiteY32" fmla="*/ 9525 h 1917701"/>
                <a:gd name="connsiteX33" fmla="*/ 1536324 w 1694678"/>
                <a:gd name="connsiteY33" fmla="*/ 64295 h 1917701"/>
                <a:gd name="connsiteX34" fmla="*/ 1495843 w 1694678"/>
                <a:gd name="connsiteY34" fmla="*/ 111920 h 1917701"/>
                <a:gd name="connsiteX35" fmla="*/ 1502987 w 1694678"/>
                <a:gd name="connsiteY35" fmla="*/ 245270 h 1917701"/>
                <a:gd name="connsiteX36" fmla="*/ 1491080 w 1694678"/>
                <a:gd name="connsiteY36" fmla="*/ 314325 h 1917701"/>
                <a:gd name="connsiteX37" fmla="*/ 1472030 w 1694678"/>
                <a:gd name="connsiteY37" fmla="*/ 338139 h 1917701"/>
                <a:gd name="connsiteX38" fmla="*/ 1448218 w 1694678"/>
                <a:gd name="connsiteY38" fmla="*/ 361951 h 1917701"/>
                <a:gd name="connsiteX39" fmla="*/ 1436312 w 1694678"/>
                <a:gd name="connsiteY39" fmla="*/ 407195 h 1917701"/>
                <a:gd name="connsiteX40" fmla="*/ 1426787 w 1694678"/>
                <a:gd name="connsiteY40" fmla="*/ 454820 h 1917701"/>
                <a:gd name="connsiteX41" fmla="*/ 1412499 w 1694678"/>
                <a:gd name="connsiteY41" fmla="*/ 507206 h 1917701"/>
                <a:gd name="connsiteX42" fmla="*/ 1364874 w 1694678"/>
                <a:gd name="connsiteY42" fmla="*/ 595314 h 1917701"/>
                <a:gd name="connsiteX43" fmla="*/ 1357730 w 1694678"/>
                <a:gd name="connsiteY43" fmla="*/ 647700 h 1917701"/>
                <a:gd name="connsiteX44" fmla="*/ 1312487 w 1694678"/>
                <a:gd name="connsiteY44" fmla="*/ 723901 h 1917701"/>
                <a:gd name="connsiteX45" fmla="*/ 1305343 w 1694678"/>
                <a:gd name="connsiteY45" fmla="*/ 766764 h 1917701"/>
                <a:gd name="connsiteX46" fmla="*/ 1288674 w 1694678"/>
                <a:gd name="connsiteY46" fmla="*/ 783432 h 1917701"/>
                <a:gd name="connsiteX47" fmla="*/ 1288674 w 1694678"/>
                <a:gd name="connsiteY47" fmla="*/ 816770 h 1917701"/>
                <a:gd name="connsiteX48" fmla="*/ 1263799 w 1694678"/>
                <a:gd name="connsiteY48" fmla="*/ 850764 h 1917701"/>
                <a:gd name="connsiteX49" fmla="*/ 1248193 w 1694678"/>
                <a:gd name="connsiteY49" fmla="*/ 864395 h 1917701"/>
                <a:gd name="connsiteX50" fmla="*/ 1231524 w 1694678"/>
                <a:gd name="connsiteY50" fmla="*/ 878682 h 1917701"/>
                <a:gd name="connsiteX51" fmla="*/ 1195805 w 1694678"/>
                <a:gd name="connsiteY51" fmla="*/ 904876 h 1917701"/>
                <a:gd name="connsiteX52" fmla="*/ 1131180 w 1694678"/>
                <a:gd name="connsiteY52" fmla="*/ 969096 h 1917701"/>
                <a:gd name="connsiteX53" fmla="*/ 1129130 w 1694678"/>
                <a:gd name="connsiteY53" fmla="*/ 1014414 h 1917701"/>
                <a:gd name="connsiteX54" fmla="*/ 1113404 w 1694678"/>
                <a:gd name="connsiteY54" fmla="*/ 1039614 h 1917701"/>
                <a:gd name="connsiteX55" fmla="*/ 1070494 w 1694678"/>
                <a:gd name="connsiteY55" fmla="*/ 1071701 h 1917701"/>
                <a:gd name="connsiteX56" fmla="*/ 1043405 w 1694678"/>
                <a:gd name="connsiteY56" fmla="*/ 1088232 h 1917701"/>
                <a:gd name="connsiteX57" fmla="*/ 1000543 w 1694678"/>
                <a:gd name="connsiteY57" fmla="*/ 1126332 h 1917701"/>
                <a:gd name="connsiteX58" fmla="*/ 913897 w 1694678"/>
                <a:gd name="connsiteY58" fmla="*/ 1216557 h 1917701"/>
                <a:gd name="connsiteX59" fmla="*/ 950111 w 1694678"/>
                <a:gd name="connsiteY59" fmla="*/ 1213540 h 1917701"/>
                <a:gd name="connsiteX60" fmla="*/ 959165 w 1694678"/>
                <a:gd name="connsiteY60" fmla="*/ 1231646 h 1917701"/>
                <a:gd name="connsiteX61" fmla="*/ 933868 w 1694678"/>
                <a:gd name="connsiteY61" fmla="*/ 1262064 h 1917701"/>
                <a:gd name="connsiteX62" fmla="*/ 917199 w 1694678"/>
                <a:gd name="connsiteY62" fmla="*/ 1293020 h 1917701"/>
                <a:gd name="connsiteX63" fmla="*/ 906258 w 1694678"/>
                <a:gd name="connsiteY63" fmla="*/ 1304875 h 1917701"/>
                <a:gd name="connsiteX64" fmla="*/ 874337 w 1694678"/>
                <a:gd name="connsiteY64" fmla="*/ 1326357 h 1917701"/>
                <a:gd name="connsiteX65" fmla="*/ 850051 w 1694678"/>
                <a:gd name="connsiteY65" fmla="*/ 1364430 h 1917701"/>
                <a:gd name="connsiteX66" fmla="*/ 781113 w 1694678"/>
                <a:gd name="connsiteY66" fmla="*/ 1403661 h 1917701"/>
                <a:gd name="connsiteX67" fmla="*/ 681525 w 1694678"/>
                <a:gd name="connsiteY67" fmla="*/ 1470053 h 1917701"/>
                <a:gd name="connsiteX68" fmla="*/ 619543 w 1694678"/>
                <a:gd name="connsiteY68" fmla="*/ 1559720 h 1917701"/>
                <a:gd name="connsiteX69" fmla="*/ 609097 w 1694678"/>
                <a:gd name="connsiteY69" fmla="*/ 1592275 h 1917701"/>
                <a:gd name="connsiteX70" fmla="*/ 524598 w 1694678"/>
                <a:gd name="connsiteY70" fmla="*/ 1666212 h 1917701"/>
                <a:gd name="connsiteX71" fmla="*/ 485367 w 1694678"/>
                <a:gd name="connsiteY71" fmla="*/ 1711479 h 1917701"/>
                <a:gd name="connsiteX72" fmla="*/ 434064 w 1694678"/>
                <a:gd name="connsiteY72" fmla="*/ 1726568 h 1917701"/>
                <a:gd name="connsiteX73" fmla="*/ 382761 w 1694678"/>
                <a:gd name="connsiteY73" fmla="*/ 1732604 h 1917701"/>
                <a:gd name="connsiteX74" fmla="*/ 313350 w 1694678"/>
                <a:gd name="connsiteY74" fmla="*/ 1762783 h 1917701"/>
                <a:gd name="connsiteX75" fmla="*/ 216780 w 1694678"/>
                <a:gd name="connsiteY75" fmla="*/ 1765800 h 1917701"/>
                <a:gd name="connsiteX76" fmla="*/ 123228 w 1694678"/>
                <a:gd name="connsiteY76" fmla="*/ 1783907 h 1917701"/>
                <a:gd name="connsiteX77" fmla="*/ 14586 w 1694678"/>
                <a:gd name="connsiteY77" fmla="*/ 1795978 h 1917701"/>
                <a:gd name="connsiteX78" fmla="*/ 35711 w 1694678"/>
                <a:gd name="connsiteY78" fmla="*/ 1820121 h 1917701"/>
                <a:gd name="connsiteX79" fmla="*/ 119480 w 1694678"/>
                <a:gd name="connsiteY79" fmla="*/ 1871664 h 1917701"/>
                <a:gd name="connsiteX80" fmla="*/ 186155 w 1694678"/>
                <a:gd name="connsiteY80" fmla="*/ 1902620 h 1917701"/>
                <a:gd name="connsiteX81" fmla="*/ 367130 w 1694678"/>
                <a:gd name="connsiteY81" fmla="*/ 1907382 h 1917701"/>
                <a:gd name="connsiteX82" fmla="*/ 550487 w 1694678"/>
                <a:gd name="connsiteY82" fmla="*/ 1840708 h 1917701"/>
                <a:gd name="connsiteX83" fmla="*/ 724318 w 1694678"/>
                <a:gd name="connsiteY83" fmla="*/ 1778795 h 1917701"/>
                <a:gd name="connsiteX84" fmla="*/ 786230 w 1694678"/>
                <a:gd name="connsiteY84" fmla="*/ 1669257 h 1917701"/>
                <a:gd name="connsiteX85" fmla="*/ 1095791 w 1694678"/>
                <a:gd name="connsiteY85" fmla="*/ 1504949 h 1917701"/>
                <a:gd name="connsiteX86" fmla="*/ 1132910 w 1694678"/>
                <a:gd name="connsiteY8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05368 w 1694678"/>
                <a:gd name="connsiteY2" fmla="*/ 1069182 h 1917701"/>
                <a:gd name="connsiteX3" fmla="*/ 1557755 w 1694678"/>
                <a:gd name="connsiteY3" fmla="*/ 1016795 h 1917701"/>
                <a:gd name="connsiteX4" fmla="*/ 1517274 w 1694678"/>
                <a:gd name="connsiteY4" fmla="*/ 940595 h 1917701"/>
                <a:gd name="connsiteX5" fmla="*/ 1419643 w 1694678"/>
                <a:gd name="connsiteY5" fmla="*/ 973932 h 1917701"/>
                <a:gd name="connsiteX6" fmla="*/ 1491080 w 1694678"/>
                <a:gd name="connsiteY6" fmla="*/ 840582 h 1917701"/>
                <a:gd name="connsiteX7" fmla="*/ 1536324 w 1694678"/>
                <a:gd name="connsiteY7" fmla="*/ 821532 h 1917701"/>
                <a:gd name="connsiteX8" fmla="*/ 1552993 w 1694678"/>
                <a:gd name="connsiteY8" fmla="*/ 838201 h 1917701"/>
                <a:gd name="connsiteX9" fmla="*/ 1548230 w 1694678"/>
                <a:gd name="connsiteY9" fmla="*/ 854870 h 1917701"/>
                <a:gd name="connsiteX10" fmla="*/ 1560137 w 1694678"/>
                <a:gd name="connsiteY10" fmla="*/ 873920 h 1917701"/>
                <a:gd name="connsiteX11" fmla="*/ 1548230 w 1694678"/>
                <a:gd name="connsiteY11" fmla="*/ 912020 h 1917701"/>
                <a:gd name="connsiteX12" fmla="*/ 1595855 w 1694678"/>
                <a:gd name="connsiteY12" fmla="*/ 914401 h 1917701"/>
                <a:gd name="connsiteX13" fmla="*/ 1595855 w 1694678"/>
                <a:gd name="connsiteY13" fmla="*/ 888207 h 1917701"/>
                <a:gd name="connsiteX14" fmla="*/ 1598237 w 1694678"/>
                <a:gd name="connsiteY14" fmla="*/ 864395 h 1917701"/>
                <a:gd name="connsiteX15" fmla="*/ 1591093 w 1694678"/>
                <a:gd name="connsiteY15" fmla="*/ 847726 h 1917701"/>
                <a:gd name="connsiteX16" fmla="*/ 1612524 w 1694678"/>
                <a:gd name="connsiteY16" fmla="*/ 797720 h 1917701"/>
                <a:gd name="connsiteX17" fmla="*/ 1648243 w 1694678"/>
                <a:gd name="connsiteY17" fmla="*/ 757239 h 1917701"/>
                <a:gd name="connsiteX18" fmla="*/ 1669674 w 1694678"/>
                <a:gd name="connsiteY18" fmla="*/ 688182 h 1917701"/>
                <a:gd name="connsiteX19" fmla="*/ 1657768 w 1694678"/>
                <a:gd name="connsiteY19" fmla="*/ 645320 h 1917701"/>
                <a:gd name="connsiteX20" fmla="*/ 1643480 w 1694678"/>
                <a:gd name="connsiteY20" fmla="*/ 559595 h 1917701"/>
                <a:gd name="connsiteX21" fmla="*/ 1636337 w 1694678"/>
                <a:gd name="connsiteY21" fmla="*/ 490539 h 1917701"/>
                <a:gd name="connsiteX22" fmla="*/ 1657768 w 1694678"/>
                <a:gd name="connsiteY22" fmla="*/ 447676 h 1917701"/>
                <a:gd name="connsiteX23" fmla="*/ 1667293 w 1694678"/>
                <a:gd name="connsiteY23" fmla="*/ 371476 h 1917701"/>
                <a:gd name="connsiteX24" fmla="*/ 1660149 w 1694678"/>
                <a:gd name="connsiteY24" fmla="*/ 335757 h 1917701"/>
                <a:gd name="connsiteX25" fmla="*/ 1672055 w 1694678"/>
                <a:gd name="connsiteY25" fmla="*/ 311945 h 1917701"/>
                <a:gd name="connsiteX26" fmla="*/ 1660149 w 1694678"/>
                <a:gd name="connsiteY26" fmla="*/ 261939 h 1917701"/>
                <a:gd name="connsiteX27" fmla="*/ 1672055 w 1694678"/>
                <a:gd name="connsiteY27" fmla="*/ 228601 h 1917701"/>
                <a:gd name="connsiteX28" fmla="*/ 1664912 w 1694678"/>
                <a:gd name="connsiteY28" fmla="*/ 190501 h 1917701"/>
                <a:gd name="connsiteX29" fmla="*/ 1683962 w 1694678"/>
                <a:gd name="connsiteY29" fmla="*/ 135732 h 1917701"/>
                <a:gd name="connsiteX30" fmla="*/ 1669674 w 1694678"/>
                <a:gd name="connsiteY30" fmla="*/ 88107 h 1917701"/>
                <a:gd name="connsiteX31" fmla="*/ 1691106 w 1694678"/>
                <a:gd name="connsiteY31" fmla="*/ 52389 h 1917701"/>
                <a:gd name="connsiteX32" fmla="*/ 1648243 w 1694678"/>
                <a:gd name="connsiteY32" fmla="*/ 7144 h 1917701"/>
                <a:gd name="connsiteX33" fmla="*/ 1576805 w 1694678"/>
                <a:gd name="connsiteY33" fmla="*/ 9525 h 1917701"/>
                <a:gd name="connsiteX34" fmla="*/ 1536324 w 1694678"/>
                <a:gd name="connsiteY34" fmla="*/ 64295 h 1917701"/>
                <a:gd name="connsiteX35" fmla="*/ 1495843 w 1694678"/>
                <a:gd name="connsiteY35" fmla="*/ 111920 h 1917701"/>
                <a:gd name="connsiteX36" fmla="*/ 1502987 w 1694678"/>
                <a:gd name="connsiteY36" fmla="*/ 245270 h 1917701"/>
                <a:gd name="connsiteX37" fmla="*/ 1491080 w 1694678"/>
                <a:gd name="connsiteY37" fmla="*/ 314325 h 1917701"/>
                <a:gd name="connsiteX38" fmla="*/ 1472030 w 1694678"/>
                <a:gd name="connsiteY38" fmla="*/ 338139 h 1917701"/>
                <a:gd name="connsiteX39" fmla="*/ 1448218 w 1694678"/>
                <a:gd name="connsiteY39" fmla="*/ 361951 h 1917701"/>
                <a:gd name="connsiteX40" fmla="*/ 1436312 w 1694678"/>
                <a:gd name="connsiteY40" fmla="*/ 407195 h 1917701"/>
                <a:gd name="connsiteX41" fmla="*/ 1426787 w 1694678"/>
                <a:gd name="connsiteY41" fmla="*/ 454820 h 1917701"/>
                <a:gd name="connsiteX42" fmla="*/ 1412499 w 1694678"/>
                <a:gd name="connsiteY42" fmla="*/ 507206 h 1917701"/>
                <a:gd name="connsiteX43" fmla="*/ 1364874 w 1694678"/>
                <a:gd name="connsiteY43" fmla="*/ 595314 h 1917701"/>
                <a:gd name="connsiteX44" fmla="*/ 1357730 w 1694678"/>
                <a:gd name="connsiteY44" fmla="*/ 647700 h 1917701"/>
                <a:gd name="connsiteX45" fmla="*/ 1312487 w 1694678"/>
                <a:gd name="connsiteY45" fmla="*/ 723901 h 1917701"/>
                <a:gd name="connsiteX46" fmla="*/ 1305343 w 1694678"/>
                <a:gd name="connsiteY46" fmla="*/ 766764 h 1917701"/>
                <a:gd name="connsiteX47" fmla="*/ 1288674 w 1694678"/>
                <a:gd name="connsiteY47" fmla="*/ 783432 h 1917701"/>
                <a:gd name="connsiteX48" fmla="*/ 1288674 w 1694678"/>
                <a:gd name="connsiteY48" fmla="*/ 816770 h 1917701"/>
                <a:gd name="connsiteX49" fmla="*/ 1263799 w 1694678"/>
                <a:gd name="connsiteY49" fmla="*/ 850764 h 1917701"/>
                <a:gd name="connsiteX50" fmla="*/ 1248193 w 1694678"/>
                <a:gd name="connsiteY50" fmla="*/ 864395 h 1917701"/>
                <a:gd name="connsiteX51" fmla="*/ 1231524 w 1694678"/>
                <a:gd name="connsiteY51" fmla="*/ 878682 h 1917701"/>
                <a:gd name="connsiteX52" fmla="*/ 1195805 w 1694678"/>
                <a:gd name="connsiteY52" fmla="*/ 904876 h 1917701"/>
                <a:gd name="connsiteX53" fmla="*/ 1131180 w 1694678"/>
                <a:gd name="connsiteY53" fmla="*/ 969096 h 1917701"/>
                <a:gd name="connsiteX54" fmla="*/ 1129130 w 1694678"/>
                <a:gd name="connsiteY54" fmla="*/ 1014414 h 1917701"/>
                <a:gd name="connsiteX55" fmla="*/ 1113404 w 1694678"/>
                <a:gd name="connsiteY55" fmla="*/ 1039614 h 1917701"/>
                <a:gd name="connsiteX56" fmla="*/ 1070494 w 1694678"/>
                <a:gd name="connsiteY56" fmla="*/ 1071701 h 1917701"/>
                <a:gd name="connsiteX57" fmla="*/ 1043405 w 1694678"/>
                <a:gd name="connsiteY57" fmla="*/ 1088232 h 1917701"/>
                <a:gd name="connsiteX58" fmla="*/ 1000543 w 1694678"/>
                <a:gd name="connsiteY58" fmla="*/ 1126332 h 1917701"/>
                <a:gd name="connsiteX59" fmla="*/ 913897 w 1694678"/>
                <a:gd name="connsiteY59" fmla="*/ 1216557 h 1917701"/>
                <a:gd name="connsiteX60" fmla="*/ 950111 w 1694678"/>
                <a:gd name="connsiteY60" fmla="*/ 1213540 h 1917701"/>
                <a:gd name="connsiteX61" fmla="*/ 959165 w 1694678"/>
                <a:gd name="connsiteY61" fmla="*/ 1231646 h 1917701"/>
                <a:gd name="connsiteX62" fmla="*/ 933868 w 1694678"/>
                <a:gd name="connsiteY62" fmla="*/ 1262064 h 1917701"/>
                <a:gd name="connsiteX63" fmla="*/ 917199 w 1694678"/>
                <a:gd name="connsiteY63" fmla="*/ 1293020 h 1917701"/>
                <a:gd name="connsiteX64" fmla="*/ 906258 w 1694678"/>
                <a:gd name="connsiteY64" fmla="*/ 1304875 h 1917701"/>
                <a:gd name="connsiteX65" fmla="*/ 874337 w 1694678"/>
                <a:gd name="connsiteY65" fmla="*/ 1326357 h 1917701"/>
                <a:gd name="connsiteX66" fmla="*/ 850051 w 1694678"/>
                <a:gd name="connsiteY66" fmla="*/ 1364430 h 1917701"/>
                <a:gd name="connsiteX67" fmla="*/ 781113 w 1694678"/>
                <a:gd name="connsiteY67" fmla="*/ 1403661 h 1917701"/>
                <a:gd name="connsiteX68" fmla="*/ 681525 w 1694678"/>
                <a:gd name="connsiteY68" fmla="*/ 1470053 h 1917701"/>
                <a:gd name="connsiteX69" fmla="*/ 619543 w 1694678"/>
                <a:gd name="connsiteY69" fmla="*/ 1559720 h 1917701"/>
                <a:gd name="connsiteX70" fmla="*/ 609097 w 1694678"/>
                <a:gd name="connsiteY70" fmla="*/ 1592275 h 1917701"/>
                <a:gd name="connsiteX71" fmla="*/ 524598 w 1694678"/>
                <a:gd name="connsiteY71" fmla="*/ 1666212 h 1917701"/>
                <a:gd name="connsiteX72" fmla="*/ 485367 w 1694678"/>
                <a:gd name="connsiteY72" fmla="*/ 1711479 h 1917701"/>
                <a:gd name="connsiteX73" fmla="*/ 434064 w 1694678"/>
                <a:gd name="connsiteY73" fmla="*/ 1726568 h 1917701"/>
                <a:gd name="connsiteX74" fmla="*/ 382761 w 1694678"/>
                <a:gd name="connsiteY74" fmla="*/ 1732604 h 1917701"/>
                <a:gd name="connsiteX75" fmla="*/ 313350 w 1694678"/>
                <a:gd name="connsiteY75" fmla="*/ 1762783 h 1917701"/>
                <a:gd name="connsiteX76" fmla="*/ 216780 w 1694678"/>
                <a:gd name="connsiteY76" fmla="*/ 1765800 h 1917701"/>
                <a:gd name="connsiteX77" fmla="*/ 123228 w 1694678"/>
                <a:gd name="connsiteY77" fmla="*/ 1783907 h 1917701"/>
                <a:gd name="connsiteX78" fmla="*/ 14586 w 1694678"/>
                <a:gd name="connsiteY78" fmla="*/ 1795978 h 1917701"/>
                <a:gd name="connsiteX79" fmla="*/ 35711 w 1694678"/>
                <a:gd name="connsiteY79" fmla="*/ 1820121 h 1917701"/>
                <a:gd name="connsiteX80" fmla="*/ 119480 w 1694678"/>
                <a:gd name="connsiteY80" fmla="*/ 1871664 h 1917701"/>
                <a:gd name="connsiteX81" fmla="*/ 186155 w 1694678"/>
                <a:gd name="connsiteY81" fmla="*/ 1902620 h 1917701"/>
                <a:gd name="connsiteX82" fmla="*/ 367130 w 1694678"/>
                <a:gd name="connsiteY82" fmla="*/ 1907382 h 1917701"/>
                <a:gd name="connsiteX83" fmla="*/ 550487 w 1694678"/>
                <a:gd name="connsiteY83" fmla="*/ 1840708 h 1917701"/>
                <a:gd name="connsiteX84" fmla="*/ 724318 w 1694678"/>
                <a:gd name="connsiteY84" fmla="*/ 1778795 h 1917701"/>
                <a:gd name="connsiteX85" fmla="*/ 786230 w 1694678"/>
                <a:gd name="connsiteY85" fmla="*/ 1669257 h 1917701"/>
                <a:gd name="connsiteX86" fmla="*/ 1095791 w 1694678"/>
                <a:gd name="connsiteY86" fmla="*/ 1504949 h 1917701"/>
                <a:gd name="connsiteX87" fmla="*/ 1132910 w 1694678"/>
                <a:gd name="connsiteY8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57743 w 1694678"/>
                <a:gd name="connsiteY2" fmla="*/ 1069182 h 1917701"/>
                <a:gd name="connsiteX3" fmla="*/ 1505368 w 1694678"/>
                <a:gd name="connsiteY3" fmla="*/ 1069182 h 1917701"/>
                <a:gd name="connsiteX4" fmla="*/ 1557755 w 1694678"/>
                <a:gd name="connsiteY4" fmla="*/ 1016795 h 1917701"/>
                <a:gd name="connsiteX5" fmla="*/ 1517274 w 1694678"/>
                <a:gd name="connsiteY5" fmla="*/ 940595 h 1917701"/>
                <a:gd name="connsiteX6" fmla="*/ 1419643 w 1694678"/>
                <a:gd name="connsiteY6" fmla="*/ 973932 h 1917701"/>
                <a:gd name="connsiteX7" fmla="*/ 1491080 w 1694678"/>
                <a:gd name="connsiteY7" fmla="*/ 840582 h 1917701"/>
                <a:gd name="connsiteX8" fmla="*/ 1536324 w 1694678"/>
                <a:gd name="connsiteY8" fmla="*/ 821532 h 1917701"/>
                <a:gd name="connsiteX9" fmla="*/ 1552993 w 1694678"/>
                <a:gd name="connsiteY9" fmla="*/ 838201 h 1917701"/>
                <a:gd name="connsiteX10" fmla="*/ 1548230 w 1694678"/>
                <a:gd name="connsiteY10" fmla="*/ 854870 h 1917701"/>
                <a:gd name="connsiteX11" fmla="*/ 1560137 w 1694678"/>
                <a:gd name="connsiteY11" fmla="*/ 873920 h 1917701"/>
                <a:gd name="connsiteX12" fmla="*/ 1548230 w 1694678"/>
                <a:gd name="connsiteY12" fmla="*/ 912020 h 1917701"/>
                <a:gd name="connsiteX13" fmla="*/ 1595855 w 1694678"/>
                <a:gd name="connsiteY13" fmla="*/ 914401 h 1917701"/>
                <a:gd name="connsiteX14" fmla="*/ 1595855 w 1694678"/>
                <a:gd name="connsiteY14" fmla="*/ 888207 h 1917701"/>
                <a:gd name="connsiteX15" fmla="*/ 1598237 w 1694678"/>
                <a:gd name="connsiteY15" fmla="*/ 864395 h 1917701"/>
                <a:gd name="connsiteX16" fmla="*/ 1591093 w 1694678"/>
                <a:gd name="connsiteY16" fmla="*/ 847726 h 1917701"/>
                <a:gd name="connsiteX17" fmla="*/ 1612524 w 1694678"/>
                <a:gd name="connsiteY17" fmla="*/ 797720 h 1917701"/>
                <a:gd name="connsiteX18" fmla="*/ 1648243 w 1694678"/>
                <a:gd name="connsiteY18" fmla="*/ 757239 h 1917701"/>
                <a:gd name="connsiteX19" fmla="*/ 1669674 w 1694678"/>
                <a:gd name="connsiteY19" fmla="*/ 688182 h 1917701"/>
                <a:gd name="connsiteX20" fmla="*/ 1657768 w 1694678"/>
                <a:gd name="connsiteY20" fmla="*/ 645320 h 1917701"/>
                <a:gd name="connsiteX21" fmla="*/ 1643480 w 1694678"/>
                <a:gd name="connsiteY21" fmla="*/ 559595 h 1917701"/>
                <a:gd name="connsiteX22" fmla="*/ 1636337 w 1694678"/>
                <a:gd name="connsiteY22" fmla="*/ 490539 h 1917701"/>
                <a:gd name="connsiteX23" fmla="*/ 1657768 w 1694678"/>
                <a:gd name="connsiteY23" fmla="*/ 447676 h 1917701"/>
                <a:gd name="connsiteX24" fmla="*/ 1667293 w 1694678"/>
                <a:gd name="connsiteY24" fmla="*/ 371476 h 1917701"/>
                <a:gd name="connsiteX25" fmla="*/ 1660149 w 1694678"/>
                <a:gd name="connsiteY25" fmla="*/ 335757 h 1917701"/>
                <a:gd name="connsiteX26" fmla="*/ 1672055 w 1694678"/>
                <a:gd name="connsiteY26" fmla="*/ 311945 h 1917701"/>
                <a:gd name="connsiteX27" fmla="*/ 1660149 w 1694678"/>
                <a:gd name="connsiteY27" fmla="*/ 261939 h 1917701"/>
                <a:gd name="connsiteX28" fmla="*/ 1672055 w 1694678"/>
                <a:gd name="connsiteY28" fmla="*/ 228601 h 1917701"/>
                <a:gd name="connsiteX29" fmla="*/ 1664912 w 1694678"/>
                <a:gd name="connsiteY29" fmla="*/ 190501 h 1917701"/>
                <a:gd name="connsiteX30" fmla="*/ 1683962 w 1694678"/>
                <a:gd name="connsiteY30" fmla="*/ 135732 h 1917701"/>
                <a:gd name="connsiteX31" fmla="*/ 1669674 w 1694678"/>
                <a:gd name="connsiteY31" fmla="*/ 88107 h 1917701"/>
                <a:gd name="connsiteX32" fmla="*/ 1691106 w 1694678"/>
                <a:gd name="connsiteY32" fmla="*/ 52389 h 1917701"/>
                <a:gd name="connsiteX33" fmla="*/ 1648243 w 1694678"/>
                <a:gd name="connsiteY33" fmla="*/ 7144 h 1917701"/>
                <a:gd name="connsiteX34" fmla="*/ 1576805 w 1694678"/>
                <a:gd name="connsiteY34" fmla="*/ 9525 h 1917701"/>
                <a:gd name="connsiteX35" fmla="*/ 1536324 w 1694678"/>
                <a:gd name="connsiteY35" fmla="*/ 64295 h 1917701"/>
                <a:gd name="connsiteX36" fmla="*/ 1495843 w 1694678"/>
                <a:gd name="connsiteY36" fmla="*/ 111920 h 1917701"/>
                <a:gd name="connsiteX37" fmla="*/ 1502987 w 1694678"/>
                <a:gd name="connsiteY37" fmla="*/ 245270 h 1917701"/>
                <a:gd name="connsiteX38" fmla="*/ 1491080 w 1694678"/>
                <a:gd name="connsiteY38" fmla="*/ 314325 h 1917701"/>
                <a:gd name="connsiteX39" fmla="*/ 1472030 w 1694678"/>
                <a:gd name="connsiteY39" fmla="*/ 338139 h 1917701"/>
                <a:gd name="connsiteX40" fmla="*/ 1448218 w 1694678"/>
                <a:gd name="connsiteY40" fmla="*/ 361951 h 1917701"/>
                <a:gd name="connsiteX41" fmla="*/ 1436312 w 1694678"/>
                <a:gd name="connsiteY41" fmla="*/ 407195 h 1917701"/>
                <a:gd name="connsiteX42" fmla="*/ 1426787 w 1694678"/>
                <a:gd name="connsiteY42" fmla="*/ 454820 h 1917701"/>
                <a:gd name="connsiteX43" fmla="*/ 1412499 w 1694678"/>
                <a:gd name="connsiteY43" fmla="*/ 507206 h 1917701"/>
                <a:gd name="connsiteX44" fmla="*/ 1364874 w 1694678"/>
                <a:gd name="connsiteY44" fmla="*/ 595314 h 1917701"/>
                <a:gd name="connsiteX45" fmla="*/ 1357730 w 1694678"/>
                <a:gd name="connsiteY45" fmla="*/ 647700 h 1917701"/>
                <a:gd name="connsiteX46" fmla="*/ 1312487 w 1694678"/>
                <a:gd name="connsiteY46" fmla="*/ 723901 h 1917701"/>
                <a:gd name="connsiteX47" fmla="*/ 1305343 w 1694678"/>
                <a:gd name="connsiteY47" fmla="*/ 766764 h 1917701"/>
                <a:gd name="connsiteX48" fmla="*/ 1288674 w 1694678"/>
                <a:gd name="connsiteY48" fmla="*/ 783432 h 1917701"/>
                <a:gd name="connsiteX49" fmla="*/ 1288674 w 1694678"/>
                <a:gd name="connsiteY49" fmla="*/ 816770 h 1917701"/>
                <a:gd name="connsiteX50" fmla="*/ 1263799 w 1694678"/>
                <a:gd name="connsiteY50" fmla="*/ 850764 h 1917701"/>
                <a:gd name="connsiteX51" fmla="*/ 1248193 w 1694678"/>
                <a:gd name="connsiteY51" fmla="*/ 864395 h 1917701"/>
                <a:gd name="connsiteX52" fmla="*/ 1231524 w 1694678"/>
                <a:gd name="connsiteY52" fmla="*/ 878682 h 1917701"/>
                <a:gd name="connsiteX53" fmla="*/ 1195805 w 1694678"/>
                <a:gd name="connsiteY53" fmla="*/ 904876 h 1917701"/>
                <a:gd name="connsiteX54" fmla="*/ 1131180 w 1694678"/>
                <a:gd name="connsiteY54" fmla="*/ 969096 h 1917701"/>
                <a:gd name="connsiteX55" fmla="*/ 1129130 w 1694678"/>
                <a:gd name="connsiteY55" fmla="*/ 1014414 h 1917701"/>
                <a:gd name="connsiteX56" fmla="*/ 1113404 w 1694678"/>
                <a:gd name="connsiteY56" fmla="*/ 1039614 h 1917701"/>
                <a:gd name="connsiteX57" fmla="*/ 1070494 w 1694678"/>
                <a:gd name="connsiteY57" fmla="*/ 1071701 h 1917701"/>
                <a:gd name="connsiteX58" fmla="*/ 1043405 w 1694678"/>
                <a:gd name="connsiteY58" fmla="*/ 1088232 h 1917701"/>
                <a:gd name="connsiteX59" fmla="*/ 1000543 w 1694678"/>
                <a:gd name="connsiteY59" fmla="*/ 1126332 h 1917701"/>
                <a:gd name="connsiteX60" fmla="*/ 913897 w 1694678"/>
                <a:gd name="connsiteY60" fmla="*/ 1216557 h 1917701"/>
                <a:gd name="connsiteX61" fmla="*/ 950111 w 1694678"/>
                <a:gd name="connsiteY61" fmla="*/ 1213540 h 1917701"/>
                <a:gd name="connsiteX62" fmla="*/ 959165 w 1694678"/>
                <a:gd name="connsiteY62" fmla="*/ 1231646 h 1917701"/>
                <a:gd name="connsiteX63" fmla="*/ 933868 w 1694678"/>
                <a:gd name="connsiteY63" fmla="*/ 1262064 h 1917701"/>
                <a:gd name="connsiteX64" fmla="*/ 917199 w 1694678"/>
                <a:gd name="connsiteY64" fmla="*/ 1293020 h 1917701"/>
                <a:gd name="connsiteX65" fmla="*/ 906258 w 1694678"/>
                <a:gd name="connsiteY65" fmla="*/ 1304875 h 1917701"/>
                <a:gd name="connsiteX66" fmla="*/ 874337 w 1694678"/>
                <a:gd name="connsiteY66" fmla="*/ 1326357 h 1917701"/>
                <a:gd name="connsiteX67" fmla="*/ 850051 w 1694678"/>
                <a:gd name="connsiteY67" fmla="*/ 1364430 h 1917701"/>
                <a:gd name="connsiteX68" fmla="*/ 781113 w 1694678"/>
                <a:gd name="connsiteY68" fmla="*/ 1403661 h 1917701"/>
                <a:gd name="connsiteX69" fmla="*/ 681525 w 1694678"/>
                <a:gd name="connsiteY69" fmla="*/ 1470053 h 1917701"/>
                <a:gd name="connsiteX70" fmla="*/ 619543 w 1694678"/>
                <a:gd name="connsiteY70" fmla="*/ 1559720 h 1917701"/>
                <a:gd name="connsiteX71" fmla="*/ 609097 w 1694678"/>
                <a:gd name="connsiteY71" fmla="*/ 1592275 h 1917701"/>
                <a:gd name="connsiteX72" fmla="*/ 524598 w 1694678"/>
                <a:gd name="connsiteY72" fmla="*/ 1666212 h 1917701"/>
                <a:gd name="connsiteX73" fmla="*/ 485367 w 1694678"/>
                <a:gd name="connsiteY73" fmla="*/ 1711479 h 1917701"/>
                <a:gd name="connsiteX74" fmla="*/ 434064 w 1694678"/>
                <a:gd name="connsiteY74" fmla="*/ 1726568 h 1917701"/>
                <a:gd name="connsiteX75" fmla="*/ 382761 w 1694678"/>
                <a:gd name="connsiteY75" fmla="*/ 1732604 h 1917701"/>
                <a:gd name="connsiteX76" fmla="*/ 313350 w 1694678"/>
                <a:gd name="connsiteY76" fmla="*/ 1762783 h 1917701"/>
                <a:gd name="connsiteX77" fmla="*/ 216780 w 1694678"/>
                <a:gd name="connsiteY77" fmla="*/ 1765800 h 1917701"/>
                <a:gd name="connsiteX78" fmla="*/ 123228 w 1694678"/>
                <a:gd name="connsiteY78" fmla="*/ 1783907 h 1917701"/>
                <a:gd name="connsiteX79" fmla="*/ 14586 w 1694678"/>
                <a:gd name="connsiteY79" fmla="*/ 1795978 h 1917701"/>
                <a:gd name="connsiteX80" fmla="*/ 35711 w 1694678"/>
                <a:gd name="connsiteY80" fmla="*/ 1820121 h 1917701"/>
                <a:gd name="connsiteX81" fmla="*/ 119480 w 1694678"/>
                <a:gd name="connsiteY81" fmla="*/ 1871664 h 1917701"/>
                <a:gd name="connsiteX82" fmla="*/ 186155 w 1694678"/>
                <a:gd name="connsiteY82" fmla="*/ 1902620 h 1917701"/>
                <a:gd name="connsiteX83" fmla="*/ 367130 w 1694678"/>
                <a:gd name="connsiteY83" fmla="*/ 1907382 h 1917701"/>
                <a:gd name="connsiteX84" fmla="*/ 550487 w 1694678"/>
                <a:gd name="connsiteY84" fmla="*/ 1840708 h 1917701"/>
                <a:gd name="connsiteX85" fmla="*/ 724318 w 1694678"/>
                <a:gd name="connsiteY85" fmla="*/ 1778795 h 1917701"/>
                <a:gd name="connsiteX86" fmla="*/ 786230 w 1694678"/>
                <a:gd name="connsiteY86" fmla="*/ 1669257 h 1917701"/>
                <a:gd name="connsiteX87" fmla="*/ 1095791 w 1694678"/>
                <a:gd name="connsiteY87" fmla="*/ 1504949 h 1917701"/>
                <a:gd name="connsiteX88" fmla="*/ 1132910 w 1694678"/>
                <a:gd name="connsiteY8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6780 w 1694678"/>
                <a:gd name="connsiteY2" fmla="*/ 1157289 h 1917701"/>
                <a:gd name="connsiteX3" fmla="*/ 1457743 w 1694678"/>
                <a:gd name="connsiteY3" fmla="*/ 1069182 h 1917701"/>
                <a:gd name="connsiteX4" fmla="*/ 1505368 w 1694678"/>
                <a:gd name="connsiteY4" fmla="*/ 1069182 h 1917701"/>
                <a:gd name="connsiteX5" fmla="*/ 1557755 w 1694678"/>
                <a:gd name="connsiteY5" fmla="*/ 1016795 h 1917701"/>
                <a:gd name="connsiteX6" fmla="*/ 1517274 w 1694678"/>
                <a:gd name="connsiteY6" fmla="*/ 940595 h 1917701"/>
                <a:gd name="connsiteX7" fmla="*/ 1419643 w 1694678"/>
                <a:gd name="connsiteY7" fmla="*/ 973932 h 1917701"/>
                <a:gd name="connsiteX8" fmla="*/ 1491080 w 1694678"/>
                <a:gd name="connsiteY8" fmla="*/ 840582 h 1917701"/>
                <a:gd name="connsiteX9" fmla="*/ 1536324 w 1694678"/>
                <a:gd name="connsiteY9" fmla="*/ 821532 h 1917701"/>
                <a:gd name="connsiteX10" fmla="*/ 1552993 w 1694678"/>
                <a:gd name="connsiteY10" fmla="*/ 838201 h 1917701"/>
                <a:gd name="connsiteX11" fmla="*/ 1548230 w 1694678"/>
                <a:gd name="connsiteY11" fmla="*/ 854870 h 1917701"/>
                <a:gd name="connsiteX12" fmla="*/ 1560137 w 1694678"/>
                <a:gd name="connsiteY12" fmla="*/ 873920 h 1917701"/>
                <a:gd name="connsiteX13" fmla="*/ 1548230 w 1694678"/>
                <a:gd name="connsiteY13" fmla="*/ 912020 h 1917701"/>
                <a:gd name="connsiteX14" fmla="*/ 1595855 w 1694678"/>
                <a:gd name="connsiteY14" fmla="*/ 914401 h 1917701"/>
                <a:gd name="connsiteX15" fmla="*/ 1595855 w 1694678"/>
                <a:gd name="connsiteY15" fmla="*/ 888207 h 1917701"/>
                <a:gd name="connsiteX16" fmla="*/ 1598237 w 1694678"/>
                <a:gd name="connsiteY16" fmla="*/ 864395 h 1917701"/>
                <a:gd name="connsiteX17" fmla="*/ 1591093 w 1694678"/>
                <a:gd name="connsiteY17" fmla="*/ 847726 h 1917701"/>
                <a:gd name="connsiteX18" fmla="*/ 1612524 w 1694678"/>
                <a:gd name="connsiteY18" fmla="*/ 797720 h 1917701"/>
                <a:gd name="connsiteX19" fmla="*/ 1648243 w 1694678"/>
                <a:gd name="connsiteY19" fmla="*/ 757239 h 1917701"/>
                <a:gd name="connsiteX20" fmla="*/ 1669674 w 1694678"/>
                <a:gd name="connsiteY20" fmla="*/ 688182 h 1917701"/>
                <a:gd name="connsiteX21" fmla="*/ 1657768 w 1694678"/>
                <a:gd name="connsiteY21" fmla="*/ 645320 h 1917701"/>
                <a:gd name="connsiteX22" fmla="*/ 1643480 w 1694678"/>
                <a:gd name="connsiteY22" fmla="*/ 559595 h 1917701"/>
                <a:gd name="connsiteX23" fmla="*/ 1636337 w 1694678"/>
                <a:gd name="connsiteY23" fmla="*/ 490539 h 1917701"/>
                <a:gd name="connsiteX24" fmla="*/ 1657768 w 1694678"/>
                <a:gd name="connsiteY24" fmla="*/ 447676 h 1917701"/>
                <a:gd name="connsiteX25" fmla="*/ 1667293 w 1694678"/>
                <a:gd name="connsiteY25" fmla="*/ 371476 h 1917701"/>
                <a:gd name="connsiteX26" fmla="*/ 1660149 w 1694678"/>
                <a:gd name="connsiteY26" fmla="*/ 335757 h 1917701"/>
                <a:gd name="connsiteX27" fmla="*/ 1672055 w 1694678"/>
                <a:gd name="connsiteY27" fmla="*/ 311945 h 1917701"/>
                <a:gd name="connsiteX28" fmla="*/ 1660149 w 1694678"/>
                <a:gd name="connsiteY28" fmla="*/ 261939 h 1917701"/>
                <a:gd name="connsiteX29" fmla="*/ 1672055 w 1694678"/>
                <a:gd name="connsiteY29" fmla="*/ 228601 h 1917701"/>
                <a:gd name="connsiteX30" fmla="*/ 1664912 w 1694678"/>
                <a:gd name="connsiteY30" fmla="*/ 190501 h 1917701"/>
                <a:gd name="connsiteX31" fmla="*/ 1683962 w 1694678"/>
                <a:gd name="connsiteY31" fmla="*/ 135732 h 1917701"/>
                <a:gd name="connsiteX32" fmla="*/ 1669674 w 1694678"/>
                <a:gd name="connsiteY32" fmla="*/ 88107 h 1917701"/>
                <a:gd name="connsiteX33" fmla="*/ 1691106 w 1694678"/>
                <a:gd name="connsiteY33" fmla="*/ 52389 h 1917701"/>
                <a:gd name="connsiteX34" fmla="*/ 1648243 w 1694678"/>
                <a:gd name="connsiteY34" fmla="*/ 7144 h 1917701"/>
                <a:gd name="connsiteX35" fmla="*/ 1576805 w 1694678"/>
                <a:gd name="connsiteY35" fmla="*/ 9525 h 1917701"/>
                <a:gd name="connsiteX36" fmla="*/ 1536324 w 1694678"/>
                <a:gd name="connsiteY36" fmla="*/ 64295 h 1917701"/>
                <a:gd name="connsiteX37" fmla="*/ 1495843 w 1694678"/>
                <a:gd name="connsiteY37" fmla="*/ 111920 h 1917701"/>
                <a:gd name="connsiteX38" fmla="*/ 1502987 w 1694678"/>
                <a:gd name="connsiteY38" fmla="*/ 245270 h 1917701"/>
                <a:gd name="connsiteX39" fmla="*/ 1491080 w 1694678"/>
                <a:gd name="connsiteY39" fmla="*/ 314325 h 1917701"/>
                <a:gd name="connsiteX40" fmla="*/ 1472030 w 1694678"/>
                <a:gd name="connsiteY40" fmla="*/ 338139 h 1917701"/>
                <a:gd name="connsiteX41" fmla="*/ 1448218 w 1694678"/>
                <a:gd name="connsiteY41" fmla="*/ 361951 h 1917701"/>
                <a:gd name="connsiteX42" fmla="*/ 1436312 w 1694678"/>
                <a:gd name="connsiteY42" fmla="*/ 407195 h 1917701"/>
                <a:gd name="connsiteX43" fmla="*/ 1426787 w 1694678"/>
                <a:gd name="connsiteY43" fmla="*/ 454820 h 1917701"/>
                <a:gd name="connsiteX44" fmla="*/ 1412499 w 1694678"/>
                <a:gd name="connsiteY44" fmla="*/ 507206 h 1917701"/>
                <a:gd name="connsiteX45" fmla="*/ 1364874 w 1694678"/>
                <a:gd name="connsiteY45" fmla="*/ 595314 h 1917701"/>
                <a:gd name="connsiteX46" fmla="*/ 1357730 w 1694678"/>
                <a:gd name="connsiteY46" fmla="*/ 647700 h 1917701"/>
                <a:gd name="connsiteX47" fmla="*/ 1312487 w 1694678"/>
                <a:gd name="connsiteY47" fmla="*/ 723901 h 1917701"/>
                <a:gd name="connsiteX48" fmla="*/ 1305343 w 1694678"/>
                <a:gd name="connsiteY48" fmla="*/ 766764 h 1917701"/>
                <a:gd name="connsiteX49" fmla="*/ 1288674 w 1694678"/>
                <a:gd name="connsiteY49" fmla="*/ 783432 h 1917701"/>
                <a:gd name="connsiteX50" fmla="*/ 1288674 w 1694678"/>
                <a:gd name="connsiteY50" fmla="*/ 816770 h 1917701"/>
                <a:gd name="connsiteX51" fmla="*/ 1263799 w 1694678"/>
                <a:gd name="connsiteY51" fmla="*/ 850764 h 1917701"/>
                <a:gd name="connsiteX52" fmla="*/ 1248193 w 1694678"/>
                <a:gd name="connsiteY52" fmla="*/ 864395 h 1917701"/>
                <a:gd name="connsiteX53" fmla="*/ 1231524 w 1694678"/>
                <a:gd name="connsiteY53" fmla="*/ 878682 h 1917701"/>
                <a:gd name="connsiteX54" fmla="*/ 1195805 w 1694678"/>
                <a:gd name="connsiteY54" fmla="*/ 904876 h 1917701"/>
                <a:gd name="connsiteX55" fmla="*/ 1131180 w 1694678"/>
                <a:gd name="connsiteY55" fmla="*/ 969096 h 1917701"/>
                <a:gd name="connsiteX56" fmla="*/ 1129130 w 1694678"/>
                <a:gd name="connsiteY56" fmla="*/ 1014414 h 1917701"/>
                <a:gd name="connsiteX57" fmla="*/ 1113404 w 1694678"/>
                <a:gd name="connsiteY57" fmla="*/ 1039614 h 1917701"/>
                <a:gd name="connsiteX58" fmla="*/ 1070494 w 1694678"/>
                <a:gd name="connsiteY58" fmla="*/ 1071701 h 1917701"/>
                <a:gd name="connsiteX59" fmla="*/ 1043405 w 1694678"/>
                <a:gd name="connsiteY59" fmla="*/ 1088232 h 1917701"/>
                <a:gd name="connsiteX60" fmla="*/ 1000543 w 1694678"/>
                <a:gd name="connsiteY60" fmla="*/ 1126332 h 1917701"/>
                <a:gd name="connsiteX61" fmla="*/ 913897 w 1694678"/>
                <a:gd name="connsiteY61" fmla="*/ 1216557 h 1917701"/>
                <a:gd name="connsiteX62" fmla="*/ 950111 w 1694678"/>
                <a:gd name="connsiteY62" fmla="*/ 1213540 h 1917701"/>
                <a:gd name="connsiteX63" fmla="*/ 959165 w 1694678"/>
                <a:gd name="connsiteY63" fmla="*/ 1231646 h 1917701"/>
                <a:gd name="connsiteX64" fmla="*/ 933868 w 1694678"/>
                <a:gd name="connsiteY64" fmla="*/ 1262064 h 1917701"/>
                <a:gd name="connsiteX65" fmla="*/ 917199 w 1694678"/>
                <a:gd name="connsiteY65" fmla="*/ 1293020 h 1917701"/>
                <a:gd name="connsiteX66" fmla="*/ 906258 w 1694678"/>
                <a:gd name="connsiteY66" fmla="*/ 1304875 h 1917701"/>
                <a:gd name="connsiteX67" fmla="*/ 874337 w 1694678"/>
                <a:gd name="connsiteY67" fmla="*/ 1326357 h 1917701"/>
                <a:gd name="connsiteX68" fmla="*/ 850051 w 1694678"/>
                <a:gd name="connsiteY68" fmla="*/ 1364430 h 1917701"/>
                <a:gd name="connsiteX69" fmla="*/ 781113 w 1694678"/>
                <a:gd name="connsiteY69" fmla="*/ 1403661 h 1917701"/>
                <a:gd name="connsiteX70" fmla="*/ 681525 w 1694678"/>
                <a:gd name="connsiteY70" fmla="*/ 1470053 h 1917701"/>
                <a:gd name="connsiteX71" fmla="*/ 619543 w 1694678"/>
                <a:gd name="connsiteY71" fmla="*/ 1559720 h 1917701"/>
                <a:gd name="connsiteX72" fmla="*/ 609097 w 1694678"/>
                <a:gd name="connsiteY72" fmla="*/ 1592275 h 1917701"/>
                <a:gd name="connsiteX73" fmla="*/ 524598 w 1694678"/>
                <a:gd name="connsiteY73" fmla="*/ 1666212 h 1917701"/>
                <a:gd name="connsiteX74" fmla="*/ 485367 w 1694678"/>
                <a:gd name="connsiteY74" fmla="*/ 1711479 h 1917701"/>
                <a:gd name="connsiteX75" fmla="*/ 434064 w 1694678"/>
                <a:gd name="connsiteY75" fmla="*/ 1726568 h 1917701"/>
                <a:gd name="connsiteX76" fmla="*/ 382761 w 1694678"/>
                <a:gd name="connsiteY76" fmla="*/ 1732604 h 1917701"/>
                <a:gd name="connsiteX77" fmla="*/ 313350 w 1694678"/>
                <a:gd name="connsiteY77" fmla="*/ 1762783 h 1917701"/>
                <a:gd name="connsiteX78" fmla="*/ 216780 w 1694678"/>
                <a:gd name="connsiteY78" fmla="*/ 1765800 h 1917701"/>
                <a:gd name="connsiteX79" fmla="*/ 123228 w 1694678"/>
                <a:gd name="connsiteY79" fmla="*/ 1783907 h 1917701"/>
                <a:gd name="connsiteX80" fmla="*/ 14586 w 1694678"/>
                <a:gd name="connsiteY80" fmla="*/ 1795978 h 1917701"/>
                <a:gd name="connsiteX81" fmla="*/ 35711 w 1694678"/>
                <a:gd name="connsiteY81" fmla="*/ 1820121 h 1917701"/>
                <a:gd name="connsiteX82" fmla="*/ 119480 w 1694678"/>
                <a:gd name="connsiteY82" fmla="*/ 1871664 h 1917701"/>
                <a:gd name="connsiteX83" fmla="*/ 186155 w 1694678"/>
                <a:gd name="connsiteY83" fmla="*/ 1902620 h 1917701"/>
                <a:gd name="connsiteX84" fmla="*/ 367130 w 1694678"/>
                <a:gd name="connsiteY84" fmla="*/ 1907382 h 1917701"/>
                <a:gd name="connsiteX85" fmla="*/ 550487 w 1694678"/>
                <a:gd name="connsiteY85" fmla="*/ 1840708 h 1917701"/>
                <a:gd name="connsiteX86" fmla="*/ 724318 w 1694678"/>
                <a:gd name="connsiteY86" fmla="*/ 1778795 h 1917701"/>
                <a:gd name="connsiteX87" fmla="*/ 786230 w 1694678"/>
                <a:gd name="connsiteY87" fmla="*/ 1669257 h 1917701"/>
                <a:gd name="connsiteX88" fmla="*/ 1095791 w 1694678"/>
                <a:gd name="connsiteY88" fmla="*/ 1504949 h 1917701"/>
                <a:gd name="connsiteX89" fmla="*/ 1132910 w 1694678"/>
                <a:gd name="connsiteY8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250575 w 1694678"/>
                <a:gd name="connsiteY1" fmla="*/ 1321595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91" fmla="*/ 1132910 w 1694678"/>
                <a:gd name="connsiteY91" fmla="*/ 1647264 h 1917701"/>
                <a:gd name="connsiteX0" fmla="*/ 1095791 w 1694678"/>
                <a:gd name="connsiteY0" fmla="*/ 1504949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100553 w 1694678"/>
                <a:gd name="connsiteY9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29155 w 1694678"/>
                <a:gd name="connsiteY3" fmla="*/ 1252539 h 1917701"/>
                <a:gd name="connsiteX4" fmla="*/ 1379162 w 1694678"/>
                <a:gd name="connsiteY4" fmla="*/ 1197770 h 1917701"/>
                <a:gd name="connsiteX5" fmla="*/ 1376780 w 1694678"/>
                <a:gd name="connsiteY5" fmla="*/ 1157289 h 1917701"/>
                <a:gd name="connsiteX6" fmla="*/ 1457743 w 1694678"/>
                <a:gd name="connsiteY6" fmla="*/ 1069182 h 1917701"/>
                <a:gd name="connsiteX7" fmla="*/ 1505368 w 1694678"/>
                <a:gd name="connsiteY7" fmla="*/ 1069182 h 1917701"/>
                <a:gd name="connsiteX8" fmla="*/ 1557755 w 1694678"/>
                <a:gd name="connsiteY8" fmla="*/ 1016795 h 1917701"/>
                <a:gd name="connsiteX9" fmla="*/ 1517274 w 1694678"/>
                <a:gd name="connsiteY9" fmla="*/ 940595 h 1917701"/>
                <a:gd name="connsiteX10" fmla="*/ 1419643 w 1694678"/>
                <a:gd name="connsiteY10" fmla="*/ 973932 h 1917701"/>
                <a:gd name="connsiteX11" fmla="*/ 1491080 w 1694678"/>
                <a:gd name="connsiteY11" fmla="*/ 840582 h 1917701"/>
                <a:gd name="connsiteX12" fmla="*/ 1536324 w 1694678"/>
                <a:gd name="connsiteY12" fmla="*/ 821532 h 1917701"/>
                <a:gd name="connsiteX13" fmla="*/ 1552993 w 1694678"/>
                <a:gd name="connsiteY13" fmla="*/ 838201 h 1917701"/>
                <a:gd name="connsiteX14" fmla="*/ 1548230 w 1694678"/>
                <a:gd name="connsiteY14" fmla="*/ 854870 h 1917701"/>
                <a:gd name="connsiteX15" fmla="*/ 1560137 w 1694678"/>
                <a:gd name="connsiteY15" fmla="*/ 873920 h 1917701"/>
                <a:gd name="connsiteX16" fmla="*/ 1548230 w 1694678"/>
                <a:gd name="connsiteY16" fmla="*/ 912020 h 1917701"/>
                <a:gd name="connsiteX17" fmla="*/ 1595855 w 1694678"/>
                <a:gd name="connsiteY17" fmla="*/ 914401 h 1917701"/>
                <a:gd name="connsiteX18" fmla="*/ 1595855 w 1694678"/>
                <a:gd name="connsiteY18" fmla="*/ 888207 h 1917701"/>
                <a:gd name="connsiteX19" fmla="*/ 1598237 w 1694678"/>
                <a:gd name="connsiteY19" fmla="*/ 864395 h 1917701"/>
                <a:gd name="connsiteX20" fmla="*/ 1591093 w 1694678"/>
                <a:gd name="connsiteY20" fmla="*/ 847726 h 1917701"/>
                <a:gd name="connsiteX21" fmla="*/ 1612524 w 1694678"/>
                <a:gd name="connsiteY21" fmla="*/ 797720 h 1917701"/>
                <a:gd name="connsiteX22" fmla="*/ 1648243 w 1694678"/>
                <a:gd name="connsiteY22" fmla="*/ 757239 h 1917701"/>
                <a:gd name="connsiteX23" fmla="*/ 1669674 w 1694678"/>
                <a:gd name="connsiteY23" fmla="*/ 688182 h 1917701"/>
                <a:gd name="connsiteX24" fmla="*/ 1657768 w 1694678"/>
                <a:gd name="connsiteY24" fmla="*/ 645320 h 1917701"/>
                <a:gd name="connsiteX25" fmla="*/ 1643480 w 1694678"/>
                <a:gd name="connsiteY25" fmla="*/ 559595 h 1917701"/>
                <a:gd name="connsiteX26" fmla="*/ 1636337 w 1694678"/>
                <a:gd name="connsiteY26" fmla="*/ 490539 h 1917701"/>
                <a:gd name="connsiteX27" fmla="*/ 1657768 w 1694678"/>
                <a:gd name="connsiteY27" fmla="*/ 447676 h 1917701"/>
                <a:gd name="connsiteX28" fmla="*/ 1667293 w 1694678"/>
                <a:gd name="connsiteY28" fmla="*/ 371476 h 1917701"/>
                <a:gd name="connsiteX29" fmla="*/ 1660149 w 1694678"/>
                <a:gd name="connsiteY29" fmla="*/ 335757 h 1917701"/>
                <a:gd name="connsiteX30" fmla="*/ 1672055 w 1694678"/>
                <a:gd name="connsiteY30" fmla="*/ 311945 h 1917701"/>
                <a:gd name="connsiteX31" fmla="*/ 1660149 w 1694678"/>
                <a:gd name="connsiteY31" fmla="*/ 261939 h 1917701"/>
                <a:gd name="connsiteX32" fmla="*/ 1672055 w 1694678"/>
                <a:gd name="connsiteY32" fmla="*/ 228601 h 1917701"/>
                <a:gd name="connsiteX33" fmla="*/ 1664912 w 1694678"/>
                <a:gd name="connsiteY33" fmla="*/ 190501 h 1917701"/>
                <a:gd name="connsiteX34" fmla="*/ 1683962 w 1694678"/>
                <a:gd name="connsiteY34" fmla="*/ 135732 h 1917701"/>
                <a:gd name="connsiteX35" fmla="*/ 1669674 w 1694678"/>
                <a:gd name="connsiteY35" fmla="*/ 88107 h 1917701"/>
                <a:gd name="connsiteX36" fmla="*/ 1691106 w 1694678"/>
                <a:gd name="connsiteY36" fmla="*/ 52389 h 1917701"/>
                <a:gd name="connsiteX37" fmla="*/ 1648243 w 1694678"/>
                <a:gd name="connsiteY37" fmla="*/ 7144 h 1917701"/>
                <a:gd name="connsiteX38" fmla="*/ 1576805 w 1694678"/>
                <a:gd name="connsiteY38" fmla="*/ 9525 h 1917701"/>
                <a:gd name="connsiteX39" fmla="*/ 1536324 w 1694678"/>
                <a:gd name="connsiteY39" fmla="*/ 64295 h 1917701"/>
                <a:gd name="connsiteX40" fmla="*/ 1495843 w 1694678"/>
                <a:gd name="connsiteY40" fmla="*/ 111920 h 1917701"/>
                <a:gd name="connsiteX41" fmla="*/ 1502987 w 1694678"/>
                <a:gd name="connsiteY41" fmla="*/ 245270 h 1917701"/>
                <a:gd name="connsiteX42" fmla="*/ 1491080 w 1694678"/>
                <a:gd name="connsiteY42" fmla="*/ 314325 h 1917701"/>
                <a:gd name="connsiteX43" fmla="*/ 1472030 w 1694678"/>
                <a:gd name="connsiteY43" fmla="*/ 338139 h 1917701"/>
                <a:gd name="connsiteX44" fmla="*/ 1448218 w 1694678"/>
                <a:gd name="connsiteY44" fmla="*/ 361951 h 1917701"/>
                <a:gd name="connsiteX45" fmla="*/ 1436312 w 1694678"/>
                <a:gd name="connsiteY45" fmla="*/ 407195 h 1917701"/>
                <a:gd name="connsiteX46" fmla="*/ 1426787 w 1694678"/>
                <a:gd name="connsiteY46" fmla="*/ 454820 h 1917701"/>
                <a:gd name="connsiteX47" fmla="*/ 1412499 w 1694678"/>
                <a:gd name="connsiteY47" fmla="*/ 507206 h 1917701"/>
                <a:gd name="connsiteX48" fmla="*/ 1364874 w 1694678"/>
                <a:gd name="connsiteY48" fmla="*/ 595314 h 1917701"/>
                <a:gd name="connsiteX49" fmla="*/ 1357730 w 1694678"/>
                <a:gd name="connsiteY49" fmla="*/ 647700 h 1917701"/>
                <a:gd name="connsiteX50" fmla="*/ 1312487 w 1694678"/>
                <a:gd name="connsiteY50" fmla="*/ 723901 h 1917701"/>
                <a:gd name="connsiteX51" fmla="*/ 1305343 w 1694678"/>
                <a:gd name="connsiteY51" fmla="*/ 766764 h 1917701"/>
                <a:gd name="connsiteX52" fmla="*/ 1288674 w 1694678"/>
                <a:gd name="connsiteY52" fmla="*/ 783432 h 1917701"/>
                <a:gd name="connsiteX53" fmla="*/ 1288674 w 1694678"/>
                <a:gd name="connsiteY53" fmla="*/ 816770 h 1917701"/>
                <a:gd name="connsiteX54" fmla="*/ 1263799 w 1694678"/>
                <a:gd name="connsiteY54" fmla="*/ 850764 h 1917701"/>
                <a:gd name="connsiteX55" fmla="*/ 1248193 w 1694678"/>
                <a:gd name="connsiteY55" fmla="*/ 864395 h 1917701"/>
                <a:gd name="connsiteX56" fmla="*/ 1231524 w 1694678"/>
                <a:gd name="connsiteY56" fmla="*/ 878682 h 1917701"/>
                <a:gd name="connsiteX57" fmla="*/ 1195805 w 1694678"/>
                <a:gd name="connsiteY57" fmla="*/ 904876 h 1917701"/>
                <a:gd name="connsiteX58" fmla="*/ 1131180 w 1694678"/>
                <a:gd name="connsiteY58" fmla="*/ 969096 h 1917701"/>
                <a:gd name="connsiteX59" fmla="*/ 1129130 w 1694678"/>
                <a:gd name="connsiteY59" fmla="*/ 1014414 h 1917701"/>
                <a:gd name="connsiteX60" fmla="*/ 1113404 w 1694678"/>
                <a:gd name="connsiteY60" fmla="*/ 1039614 h 1917701"/>
                <a:gd name="connsiteX61" fmla="*/ 1070494 w 1694678"/>
                <a:gd name="connsiteY61" fmla="*/ 1071701 h 1917701"/>
                <a:gd name="connsiteX62" fmla="*/ 1043405 w 1694678"/>
                <a:gd name="connsiteY62" fmla="*/ 1088232 h 1917701"/>
                <a:gd name="connsiteX63" fmla="*/ 1000543 w 1694678"/>
                <a:gd name="connsiteY63" fmla="*/ 1126332 h 1917701"/>
                <a:gd name="connsiteX64" fmla="*/ 913897 w 1694678"/>
                <a:gd name="connsiteY64" fmla="*/ 1216557 h 1917701"/>
                <a:gd name="connsiteX65" fmla="*/ 950111 w 1694678"/>
                <a:gd name="connsiteY65" fmla="*/ 1213540 h 1917701"/>
                <a:gd name="connsiteX66" fmla="*/ 959165 w 1694678"/>
                <a:gd name="connsiteY66" fmla="*/ 1231646 h 1917701"/>
                <a:gd name="connsiteX67" fmla="*/ 933868 w 1694678"/>
                <a:gd name="connsiteY67" fmla="*/ 1262064 h 1917701"/>
                <a:gd name="connsiteX68" fmla="*/ 917199 w 1694678"/>
                <a:gd name="connsiteY68" fmla="*/ 1293020 h 1917701"/>
                <a:gd name="connsiteX69" fmla="*/ 906258 w 1694678"/>
                <a:gd name="connsiteY69" fmla="*/ 1304875 h 1917701"/>
                <a:gd name="connsiteX70" fmla="*/ 874337 w 1694678"/>
                <a:gd name="connsiteY70" fmla="*/ 1326357 h 1917701"/>
                <a:gd name="connsiteX71" fmla="*/ 850051 w 1694678"/>
                <a:gd name="connsiteY71" fmla="*/ 1364430 h 1917701"/>
                <a:gd name="connsiteX72" fmla="*/ 781113 w 1694678"/>
                <a:gd name="connsiteY72" fmla="*/ 1403661 h 1917701"/>
                <a:gd name="connsiteX73" fmla="*/ 681525 w 1694678"/>
                <a:gd name="connsiteY73" fmla="*/ 1470053 h 1917701"/>
                <a:gd name="connsiteX74" fmla="*/ 619543 w 1694678"/>
                <a:gd name="connsiteY74" fmla="*/ 1559720 h 1917701"/>
                <a:gd name="connsiteX75" fmla="*/ 609097 w 1694678"/>
                <a:gd name="connsiteY75" fmla="*/ 1592275 h 1917701"/>
                <a:gd name="connsiteX76" fmla="*/ 524598 w 1694678"/>
                <a:gd name="connsiteY76" fmla="*/ 1666212 h 1917701"/>
                <a:gd name="connsiteX77" fmla="*/ 485367 w 1694678"/>
                <a:gd name="connsiteY77" fmla="*/ 1711479 h 1917701"/>
                <a:gd name="connsiteX78" fmla="*/ 434064 w 1694678"/>
                <a:gd name="connsiteY78" fmla="*/ 1726568 h 1917701"/>
                <a:gd name="connsiteX79" fmla="*/ 382761 w 1694678"/>
                <a:gd name="connsiteY79" fmla="*/ 1732604 h 1917701"/>
                <a:gd name="connsiteX80" fmla="*/ 313350 w 1694678"/>
                <a:gd name="connsiteY80" fmla="*/ 1762783 h 1917701"/>
                <a:gd name="connsiteX81" fmla="*/ 216780 w 1694678"/>
                <a:gd name="connsiteY81" fmla="*/ 1765800 h 1917701"/>
                <a:gd name="connsiteX82" fmla="*/ 123228 w 1694678"/>
                <a:gd name="connsiteY82" fmla="*/ 1783907 h 1917701"/>
                <a:gd name="connsiteX83" fmla="*/ 14586 w 1694678"/>
                <a:gd name="connsiteY83" fmla="*/ 1795978 h 1917701"/>
                <a:gd name="connsiteX84" fmla="*/ 35711 w 1694678"/>
                <a:gd name="connsiteY84" fmla="*/ 1820121 h 1917701"/>
                <a:gd name="connsiteX85" fmla="*/ 119480 w 1694678"/>
                <a:gd name="connsiteY85" fmla="*/ 1871664 h 1917701"/>
                <a:gd name="connsiteX86" fmla="*/ 186155 w 1694678"/>
                <a:gd name="connsiteY86" fmla="*/ 1902620 h 1917701"/>
                <a:gd name="connsiteX87" fmla="*/ 367130 w 1694678"/>
                <a:gd name="connsiteY87" fmla="*/ 1907382 h 1917701"/>
                <a:gd name="connsiteX88" fmla="*/ 550487 w 1694678"/>
                <a:gd name="connsiteY88" fmla="*/ 1840708 h 1917701"/>
                <a:gd name="connsiteX89" fmla="*/ 724318 w 1694678"/>
                <a:gd name="connsiteY89" fmla="*/ 1778795 h 1917701"/>
                <a:gd name="connsiteX90" fmla="*/ 786230 w 1694678"/>
                <a:gd name="connsiteY90" fmla="*/ 1669257 h 1917701"/>
                <a:gd name="connsiteX91" fmla="*/ 1100553 w 1694678"/>
                <a:gd name="connsiteY9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329155 w 1694678"/>
                <a:gd name="connsiteY4" fmla="*/ 1252539 h 1917701"/>
                <a:gd name="connsiteX5" fmla="*/ 1379162 w 1694678"/>
                <a:gd name="connsiteY5" fmla="*/ 1197770 h 1917701"/>
                <a:gd name="connsiteX6" fmla="*/ 1376780 w 1694678"/>
                <a:gd name="connsiteY6" fmla="*/ 1157289 h 1917701"/>
                <a:gd name="connsiteX7" fmla="*/ 1457743 w 1694678"/>
                <a:gd name="connsiteY7" fmla="*/ 1069182 h 1917701"/>
                <a:gd name="connsiteX8" fmla="*/ 1505368 w 1694678"/>
                <a:gd name="connsiteY8" fmla="*/ 1069182 h 1917701"/>
                <a:gd name="connsiteX9" fmla="*/ 1557755 w 1694678"/>
                <a:gd name="connsiteY9" fmla="*/ 1016795 h 1917701"/>
                <a:gd name="connsiteX10" fmla="*/ 1517274 w 1694678"/>
                <a:gd name="connsiteY10" fmla="*/ 940595 h 1917701"/>
                <a:gd name="connsiteX11" fmla="*/ 1419643 w 1694678"/>
                <a:gd name="connsiteY11" fmla="*/ 973932 h 1917701"/>
                <a:gd name="connsiteX12" fmla="*/ 1491080 w 1694678"/>
                <a:gd name="connsiteY12" fmla="*/ 840582 h 1917701"/>
                <a:gd name="connsiteX13" fmla="*/ 1536324 w 1694678"/>
                <a:gd name="connsiteY13" fmla="*/ 821532 h 1917701"/>
                <a:gd name="connsiteX14" fmla="*/ 1552993 w 1694678"/>
                <a:gd name="connsiteY14" fmla="*/ 838201 h 1917701"/>
                <a:gd name="connsiteX15" fmla="*/ 1548230 w 1694678"/>
                <a:gd name="connsiteY15" fmla="*/ 854870 h 1917701"/>
                <a:gd name="connsiteX16" fmla="*/ 1560137 w 1694678"/>
                <a:gd name="connsiteY16" fmla="*/ 873920 h 1917701"/>
                <a:gd name="connsiteX17" fmla="*/ 1548230 w 1694678"/>
                <a:gd name="connsiteY17" fmla="*/ 912020 h 1917701"/>
                <a:gd name="connsiteX18" fmla="*/ 1595855 w 1694678"/>
                <a:gd name="connsiteY18" fmla="*/ 914401 h 1917701"/>
                <a:gd name="connsiteX19" fmla="*/ 1595855 w 1694678"/>
                <a:gd name="connsiteY19" fmla="*/ 888207 h 1917701"/>
                <a:gd name="connsiteX20" fmla="*/ 1598237 w 1694678"/>
                <a:gd name="connsiteY20" fmla="*/ 864395 h 1917701"/>
                <a:gd name="connsiteX21" fmla="*/ 1591093 w 1694678"/>
                <a:gd name="connsiteY21" fmla="*/ 847726 h 1917701"/>
                <a:gd name="connsiteX22" fmla="*/ 1612524 w 1694678"/>
                <a:gd name="connsiteY22" fmla="*/ 797720 h 1917701"/>
                <a:gd name="connsiteX23" fmla="*/ 1648243 w 1694678"/>
                <a:gd name="connsiteY23" fmla="*/ 757239 h 1917701"/>
                <a:gd name="connsiteX24" fmla="*/ 1669674 w 1694678"/>
                <a:gd name="connsiteY24" fmla="*/ 688182 h 1917701"/>
                <a:gd name="connsiteX25" fmla="*/ 1657768 w 1694678"/>
                <a:gd name="connsiteY25" fmla="*/ 645320 h 1917701"/>
                <a:gd name="connsiteX26" fmla="*/ 1643480 w 1694678"/>
                <a:gd name="connsiteY26" fmla="*/ 559595 h 1917701"/>
                <a:gd name="connsiteX27" fmla="*/ 1636337 w 1694678"/>
                <a:gd name="connsiteY27" fmla="*/ 490539 h 1917701"/>
                <a:gd name="connsiteX28" fmla="*/ 1657768 w 1694678"/>
                <a:gd name="connsiteY28" fmla="*/ 447676 h 1917701"/>
                <a:gd name="connsiteX29" fmla="*/ 1667293 w 1694678"/>
                <a:gd name="connsiteY29" fmla="*/ 371476 h 1917701"/>
                <a:gd name="connsiteX30" fmla="*/ 1660149 w 1694678"/>
                <a:gd name="connsiteY30" fmla="*/ 335757 h 1917701"/>
                <a:gd name="connsiteX31" fmla="*/ 1672055 w 1694678"/>
                <a:gd name="connsiteY31" fmla="*/ 311945 h 1917701"/>
                <a:gd name="connsiteX32" fmla="*/ 1660149 w 1694678"/>
                <a:gd name="connsiteY32" fmla="*/ 261939 h 1917701"/>
                <a:gd name="connsiteX33" fmla="*/ 1672055 w 1694678"/>
                <a:gd name="connsiteY33" fmla="*/ 228601 h 1917701"/>
                <a:gd name="connsiteX34" fmla="*/ 1664912 w 1694678"/>
                <a:gd name="connsiteY34" fmla="*/ 190501 h 1917701"/>
                <a:gd name="connsiteX35" fmla="*/ 1683962 w 1694678"/>
                <a:gd name="connsiteY35" fmla="*/ 135732 h 1917701"/>
                <a:gd name="connsiteX36" fmla="*/ 1669674 w 1694678"/>
                <a:gd name="connsiteY36" fmla="*/ 88107 h 1917701"/>
                <a:gd name="connsiteX37" fmla="*/ 1691106 w 1694678"/>
                <a:gd name="connsiteY37" fmla="*/ 52389 h 1917701"/>
                <a:gd name="connsiteX38" fmla="*/ 1648243 w 1694678"/>
                <a:gd name="connsiteY38" fmla="*/ 7144 h 1917701"/>
                <a:gd name="connsiteX39" fmla="*/ 1576805 w 1694678"/>
                <a:gd name="connsiteY39" fmla="*/ 9525 h 1917701"/>
                <a:gd name="connsiteX40" fmla="*/ 1536324 w 1694678"/>
                <a:gd name="connsiteY40" fmla="*/ 64295 h 1917701"/>
                <a:gd name="connsiteX41" fmla="*/ 1495843 w 1694678"/>
                <a:gd name="connsiteY41" fmla="*/ 111920 h 1917701"/>
                <a:gd name="connsiteX42" fmla="*/ 1502987 w 1694678"/>
                <a:gd name="connsiteY42" fmla="*/ 245270 h 1917701"/>
                <a:gd name="connsiteX43" fmla="*/ 1491080 w 1694678"/>
                <a:gd name="connsiteY43" fmla="*/ 314325 h 1917701"/>
                <a:gd name="connsiteX44" fmla="*/ 1472030 w 1694678"/>
                <a:gd name="connsiteY44" fmla="*/ 338139 h 1917701"/>
                <a:gd name="connsiteX45" fmla="*/ 1448218 w 1694678"/>
                <a:gd name="connsiteY45" fmla="*/ 361951 h 1917701"/>
                <a:gd name="connsiteX46" fmla="*/ 1436312 w 1694678"/>
                <a:gd name="connsiteY46" fmla="*/ 407195 h 1917701"/>
                <a:gd name="connsiteX47" fmla="*/ 1426787 w 1694678"/>
                <a:gd name="connsiteY47" fmla="*/ 454820 h 1917701"/>
                <a:gd name="connsiteX48" fmla="*/ 1412499 w 1694678"/>
                <a:gd name="connsiteY48" fmla="*/ 507206 h 1917701"/>
                <a:gd name="connsiteX49" fmla="*/ 1364874 w 1694678"/>
                <a:gd name="connsiteY49" fmla="*/ 595314 h 1917701"/>
                <a:gd name="connsiteX50" fmla="*/ 1357730 w 1694678"/>
                <a:gd name="connsiteY50" fmla="*/ 647700 h 1917701"/>
                <a:gd name="connsiteX51" fmla="*/ 1312487 w 1694678"/>
                <a:gd name="connsiteY51" fmla="*/ 723901 h 1917701"/>
                <a:gd name="connsiteX52" fmla="*/ 1305343 w 1694678"/>
                <a:gd name="connsiteY52" fmla="*/ 766764 h 1917701"/>
                <a:gd name="connsiteX53" fmla="*/ 1288674 w 1694678"/>
                <a:gd name="connsiteY53" fmla="*/ 783432 h 1917701"/>
                <a:gd name="connsiteX54" fmla="*/ 1288674 w 1694678"/>
                <a:gd name="connsiteY54" fmla="*/ 816770 h 1917701"/>
                <a:gd name="connsiteX55" fmla="*/ 1263799 w 1694678"/>
                <a:gd name="connsiteY55" fmla="*/ 850764 h 1917701"/>
                <a:gd name="connsiteX56" fmla="*/ 1248193 w 1694678"/>
                <a:gd name="connsiteY56" fmla="*/ 864395 h 1917701"/>
                <a:gd name="connsiteX57" fmla="*/ 1231524 w 1694678"/>
                <a:gd name="connsiteY57" fmla="*/ 878682 h 1917701"/>
                <a:gd name="connsiteX58" fmla="*/ 1195805 w 1694678"/>
                <a:gd name="connsiteY58" fmla="*/ 904876 h 1917701"/>
                <a:gd name="connsiteX59" fmla="*/ 1131180 w 1694678"/>
                <a:gd name="connsiteY59" fmla="*/ 969096 h 1917701"/>
                <a:gd name="connsiteX60" fmla="*/ 1129130 w 1694678"/>
                <a:gd name="connsiteY60" fmla="*/ 1014414 h 1917701"/>
                <a:gd name="connsiteX61" fmla="*/ 1113404 w 1694678"/>
                <a:gd name="connsiteY61" fmla="*/ 1039614 h 1917701"/>
                <a:gd name="connsiteX62" fmla="*/ 1070494 w 1694678"/>
                <a:gd name="connsiteY62" fmla="*/ 1071701 h 1917701"/>
                <a:gd name="connsiteX63" fmla="*/ 1043405 w 1694678"/>
                <a:gd name="connsiteY63" fmla="*/ 1088232 h 1917701"/>
                <a:gd name="connsiteX64" fmla="*/ 1000543 w 1694678"/>
                <a:gd name="connsiteY64" fmla="*/ 1126332 h 1917701"/>
                <a:gd name="connsiteX65" fmla="*/ 913897 w 1694678"/>
                <a:gd name="connsiteY65" fmla="*/ 1216557 h 1917701"/>
                <a:gd name="connsiteX66" fmla="*/ 950111 w 1694678"/>
                <a:gd name="connsiteY66" fmla="*/ 1213540 h 1917701"/>
                <a:gd name="connsiteX67" fmla="*/ 959165 w 1694678"/>
                <a:gd name="connsiteY67" fmla="*/ 1231646 h 1917701"/>
                <a:gd name="connsiteX68" fmla="*/ 933868 w 1694678"/>
                <a:gd name="connsiteY68" fmla="*/ 1262064 h 1917701"/>
                <a:gd name="connsiteX69" fmla="*/ 917199 w 1694678"/>
                <a:gd name="connsiteY69" fmla="*/ 1293020 h 1917701"/>
                <a:gd name="connsiteX70" fmla="*/ 906258 w 1694678"/>
                <a:gd name="connsiteY70" fmla="*/ 1304875 h 1917701"/>
                <a:gd name="connsiteX71" fmla="*/ 874337 w 1694678"/>
                <a:gd name="connsiteY71" fmla="*/ 1326357 h 1917701"/>
                <a:gd name="connsiteX72" fmla="*/ 850051 w 1694678"/>
                <a:gd name="connsiteY72" fmla="*/ 1364430 h 1917701"/>
                <a:gd name="connsiteX73" fmla="*/ 781113 w 1694678"/>
                <a:gd name="connsiteY73" fmla="*/ 1403661 h 1917701"/>
                <a:gd name="connsiteX74" fmla="*/ 681525 w 1694678"/>
                <a:gd name="connsiteY74" fmla="*/ 1470053 h 1917701"/>
                <a:gd name="connsiteX75" fmla="*/ 619543 w 1694678"/>
                <a:gd name="connsiteY75" fmla="*/ 1559720 h 1917701"/>
                <a:gd name="connsiteX76" fmla="*/ 609097 w 1694678"/>
                <a:gd name="connsiteY76" fmla="*/ 1592275 h 1917701"/>
                <a:gd name="connsiteX77" fmla="*/ 524598 w 1694678"/>
                <a:gd name="connsiteY77" fmla="*/ 1666212 h 1917701"/>
                <a:gd name="connsiteX78" fmla="*/ 485367 w 1694678"/>
                <a:gd name="connsiteY78" fmla="*/ 1711479 h 1917701"/>
                <a:gd name="connsiteX79" fmla="*/ 434064 w 1694678"/>
                <a:gd name="connsiteY79" fmla="*/ 1726568 h 1917701"/>
                <a:gd name="connsiteX80" fmla="*/ 382761 w 1694678"/>
                <a:gd name="connsiteY80" fmla="*/ 1732604 h 1917701"/>
                <a:gd name="connsiteX81" fmla="*/ 313350 w 1694678"/>
                <a:gd name="connsiteY81" fmla="*/ 1762783 h 1917701"/>
                <a:gd name="connsiteX82" fmla="*/ 216780 w 1694678"/>
                <a:gd name="connsiteY82" fmla="*/ 1765800 h 1917701"/>
                <a:gd name="connsiteX83" fmla="*/ 123228 w 1694678"/>
                <a:gd name="connsiteY83" fmla="*/ 1783907 h 1917701"/>
                <a:gd name="connsiteX84" fmla="*/ 14586 w 1694678"/>
                <a:gd name="connsiteY84" fmla="*/ 1795978 h 1917701"/>
                <a:gd name="connsiteX85" fmla="*/ 35711 w 1694678"/>
                <a:gd name="connsiteY85" fmla="*/ 1820121 h 1917701"/>
                <a:gd name="connsiteX86" fmla="*/ 119480 w 1694678"/>
                <a:gd name="connsiteY86" fmla="*/ 1871664 h 1917701"/>
                <a:gd name="connsiteX87" fmla="*/ 186155 w 1694678"/>
                <a:gd name="connsiteY87" fmla="*/ 1902620 h 1917701"/>
                <a:gd name="connsiteX88" fmla="*/ 367130 w 1694678"/>
                <a:gd name="connsiteY88" fmla="*/ 1907382 h 1917701"/>
                <a:gd name="connsiteX89" fmla="*/ 550487 w 1694678"/>
                <a:gd name="connsiteY89" fmla="*/ 1840708 h 1917701"/>
                <a:gd name="connsiteX90" fmla="*/ 724318 w 1694678"/>
                <a:gd name="connsiteY90" fmla="*/ 1778795 h 1917701"/>
                <a:gd name="connsiteX91" fmla="*/ 786230 w 1694678"/>
                <a:gd name="connsiteY91" fmla="*/ 1669257 h 1917701"/>
                <a:gd name="connsiteX92" fmla="*/ 1100553 w 1694678"/>
                <a:gd name="connsiteY9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57743 w 1694678"/>
                <a:gd name="connsiteY8" fmla="*/ 1069182 h 1917701"/>
                <a:gd name="connsiteX9" fmla="*/ 1505368 w 1694678"/>
                <a:gd name="connsiteY9" fmla="*/ 1069182 h 1917701"/>
                <a:gd name="connsiteX10" fmla="*/ 1557755 w 1694678"/>
                <a:gd name="connsiteY10" fmla="*/ 1016795 h 1917701"/>
                <a:gd name="connsiteX11" fmla="*/ 1517274 w 1694678"/>
                <a:gd name="connsiteY11" fmla="*/ 940595 h 1917701"/>
                <a:gd name="connsiteX12" fmla="*/ 1419643 w 1694678"/>
                <a:gd name="connsiteY12" fmla="*/ 973932 h 1917701"/>
                <a:gd name="connsiteX13" fmla="*/ 1491080 w 1694678"/>
                <a:gd name="connsiteY13" fmla="*/ 840582 h 1917701"/>
                <a:gd name="connsiteX14" fmla="*/ 1536324 w 1694678"/>
                <a:gd name="connsiteY14" fmla="*/ 821532 h 1917701"/>
                <a:gd name="connsiteX15" fmla="*/ 1552993 w 1694678"/>
                <a:gd name="connsiteY15" fmla="*/ 838201 h 1917701"/>
                <a:gd name="connsiteX16" fmla="*/ 1548230 w 1694678"/>
                <a:gd name="connsiteY16" fmla="*/ 854870 h 1917701"/>
                <a:gd name="connsiteX17" fmla="*/ 1560137 w 1694678"/>
                <a:gd name="connsiteY17" fmla="*/ 873920 h 1917701"/>
                <a:gd name="connsiteX18" fmla="*/ 1548230 w 1694678"/>
                <a:gd name="connsiteY18" fmla="*/ 912020 h 1917701"/>
                <a:gd name="connsiteX19" fmla="*/ 1595855 w 1694678"/>
                <a:gd name="connsiteY19" fmla="*/ 914401 h 1917701"/>
                <a:gd name="connsiteX20" fmla="*/ 1595855 w 1694678"/>
                <a:gd name="connsiteY20" fmla="*/ 888207 h 1917701"/>
                <a:gd name="connsiteX21" fmla="*/ 1598237 w 1694678"/>
                <a:gd name="connsiteY21" fmla="*/ 864395 h 1917701"/>
                <a:gd name="connsiteX22" fmla="*/ 1591093 w 1694678"/>
                <a:gd name="connsiteY22" fmla="*/ 847726 h 1917701"/>
                <a:gd name="connsiteX23" fmla="*/ 1612524 w 1694678"/>
                <a:gd name="connsiteY23" fmla="*/ 797720 h 1917701"/>
                <a:gd name="connsiteX24" fmla="*/ 1648243 w 1694678"/>
                <a:gd name="connsiteY24" fmla="*/ 757239 h 1917701"/>
                <a:gd name="connsiteX25" fmla="*/ 1669674 w 1694678"/>
                <a:gd name="connsiteY25" fmla="*/ 688182 h 1917701"/>
                <a:gd name="connsiteX26" fmla="*/ 1657768 w 1694678"/>
                <a:gd name="connsiteY26" fmla="*/ 645320 h 1917701"/>
                <a:gd name="connsiteX27" fmla="*/ 1643480 w 1694678"/>
                <a:gd name="connsiteY27" fmla="*/ 559595 h 1917701"/>
                <a:gd name="connsiteX28" fmla="*/ 1636337 w 1694678"/>
                <a:gd name="connsiteY28" fmla="*/ 490539 h 1917701"/>
                <a:gd name="connsiteX29" fmla="*/ 1657768 w 1694678"/>
                <a:gd name="connsiteY29" fmla="*/ 447676 h 1917701"/>
                <a:gd name="connsiteX30" fmla="*/ 1667293 w 1694678"/>
                <a:gd name="connsiteY30" fmla="*/ 371476 h 1917701"/>
                <a:gd name="connsiteX31" fmla="*/ 1660149 w 1694678"/>
                <a:gd name="connsiteY31" fmla="*/ 335757 h 1917701"/>
                <a:gd name="connsiteX32" fmla="*/ 1672055 w 1694678"/>
                <a:gd name="connsiteY32" fmla="*/ 311945 h 1917701"/>
                <a:gd name="connsiteX33" fmla="*/ 1660149 w 1694678"/>
                <a:gd name="connsiteY33" fmla="*/ 261939 h 1917701"/>
                <a:gd name="connsiteX34" fmla="*/ 1672055 w 1694678"/>
                <a:gd name="connsiteY34" fmla="*/ 228601 h 1917701"/>
                <a:gd name="connsiteX35" fmla="*/ 1664912 w 1694678"/>
                <a:gd name="connsiteY35" fmla="*/ 190501 h 1917701"/>
                <a:gd name="connsiteX36" fmla="*/ 1683962 w 1694678"/>
                <a:gd name="connsiteY36" fmla="*/ 135732 h 1917701"/>
                <a:gd name="connsiteX37" fmla="*/ 1669674 w 1694678"/>
                <a:gd name="connsiteY37" fmla="*/ 88107 h 1917701"/>
                <a:gd name="connsiteX38" fmla="*/ 1691106 w 1694678"/>
                <a:gd name="connsiteY38" fmla="*/ 52389 h 1917701"/>
                <a:gd name="connsiteX39" fmla="*/ 1648243 w 1694678"/>
                <a:gd name="connsiteY39" fmla="*/ 7144 h 1917701"/>
                <a:gd name="connsiteX40" fmla="*/ 1576805 w 1694678"/>
                <a:gd name="connsiteY40" fmla="*/ 9525 h 1917701"/>
                <a:gd name="connsiteX41" fmla="*/ 1536324 w 1694678"/>
                <a:gd name="connsiteY41" fmla="*/ 64295 h 1917701"/>
                <a:gd name="connsiteX42" fmla="*/ 1495843 w 1694678"/>
                <a:gd name="connsiteY42" fmla="*/ 111920 h 1917701"/>
                <a:gd name="connsiteX43" fmla="*/ 1502987 w 1694678"/>
                <a:gd name="connsiteY43" fmla="*/ 245270 h 1917701"/>
                <a:gd name="connsiteX44" fmla="*/ 1491080 w 1694678"/>
                <a:gd name="connsiteY44" fmla="*/ 314325 h 1917701"/>
                <a:gd name="connsiteX45" fmla="*/ 1472030 w 1694678"/>
                <a:gd name="connsiteY45" fmla="*/ 338139 h 1917701"/>
                <a:gd name="connsiteX46" fmla="*/ 1448218 w 1694678"/>
                <a:gd name="connsiteY46" fmla="*/ 361951 h 1917701"/>
                <a:gd name="connsiteX47" fmla="*/ 1436312 w 1694678"/>
                <a:gd name="connsiteY47" fmla="*/ 407195 h 1917701"/>
                <a:gd name="connsiteX48" fmla="*/ 1426787 w 1694678"/>
                <a:gd name="connsiteY48" fmla="*/ 454820 h 1917701"/>
                <a:gd name="connsiteX49" fmla="*/ 1412499 w 1694678"/>
                <a:gd name="connsiteY49" fmla="*/ 507206 h 1917701"/>
                <a:gd name="connsiteX50" fmla="*/ 1364874 w 1694678"/>
                <a:gd name="connsiteY50" fmla="*/ 595314 h 1917701"/>
                <a:gd name="connsiteX51" fmla="*/ 1357730 w 1694678"/>
                <a:gd name="connsiteY51" fmla="*/ 647700 h 1917701"/>
                <a:gd name="connsiteX52" fmla="*/ 1312487 w 1694678"/>
                <a:gd name="connsiteY52" fmla="*/ 723901 h 1917701"/>
                <a:gd name="connsiteX53" fmla="*/ 1305343 w 1694678"/>
                <a:gd name="connsiteY53" fmla="*/ 766764 h 1917701"/>
                <a:gd name="connsiteX54" fmla="*/ 1288674 w 1694678"/>
                <a:gd name="connsiteY54" fmla="*/ 783432 h 1917701"/>
                <a:gd name="connsiteX55" fmla="*/ 1288674 w 1694678"/>
                <a:gd name="connsiteY55" fmla="*/ 816770 h 1917701"/>
                <a:gd name="connsiteX56" fmla="*/ 1263799 w 1694678"/>
                <a:gd name="connsiteY56" fmla="*/ 850764 h 1917701"/>
                <a:gd name="connsiteX57" fmla="*/ 1248193 w 1694678"/>
                <a:gd name="connsiteY57" fmla="*/ 864395 h 1917701"/>
                <a:gd name="connsiteX58" fmla="*/ 1231524 w 1694678"/>
                <a:gd name="connsiteY58" fmla="*/ 878682 h 1917701"/>
                <a:gd name="connsiteX59" fmla="*/ 1195805 w 1694678"/>
                <a:gd name="connsiteY59" fmla="*/ 904876 h 1917701"/>
                <a:gd name="connsiteX60" fmla="*/ 1131180 w 1694678"/>
                <a:gd name="connsiteY60" fmla="*/ 969096 h 1917701"/>
                <a:gd name="connsiteX61" fmla="*/ 1129130 w 1694678"/>
                <a:gd name="connsiteY61" fmla="*/ 1014414 h 1917701"/>
                <a:gd name="connsiteX62" fmla="*/ 1113404 w 1694678"/>
                <a:gd name="connsiteY62" fmla="*/ 1039614 h 1917701"/>
                <a:gd name="connsiteX63" fmla="*/ 1070494 w 1694678"/>
                <a:gd name="connsiteY63" fmla="*/ 1071701 h 1917701"/>
                <a:gd name="connsiteX64" fmla="*/ 1043405 w 1694678"/>
                <a:gd name="connsiteY64" fmla="*/ 1088232 h 1917701"/>
                <a:gd name="connsiteX65" fmla="*/ 1000543 w 1694678"/>
                <a:gd name="connsiteY65" fmla="*/ 1126332 h 1917701"/>
                <a:gd name="connsiteX66" fmla="*/ 913897 w 1694678"/>
                <a:gd name="connsiteY66" fmla="*/ 1216557 h 1917701"/>
                <a:gd name="connsiteX67" fmla="*/ 950111 w 1694678"/>
                <a:gd name="connsiteY67" fmla="*/ 1213540 h 1917701"/>
                <a:gd name="connsiteX68" fmla="*/ 959165 w 1694678"/>
                <a:gd name="connsiteY68" fmla="*/ 1231646 h 1917701"/>
                <a:gd name="connsiteX69" fmla="*/ 933868 w 1694678"/>
                <a:gd name="connsiteY69" fmla="*/ 1262064 h 1917701"/>
                <a:gd name="connsiteX70" fmla="*/ 917199 w 1694678"/>
                <a:gd name="connsiteY70" fmla="*/ 1293020 h 1917701"/>
                <a:gd name="connsiteX71" fmla="*/ 906258 w 1694678"/>
                <a:gd name="connsiteY71" fmla="*/ 1304875 h 1917701"/>
                <a:gd name="connsiteX72" fmla="*/ 874337 w 1694678"/>
                <a:gd name="connsiteY72" fmla="*/ 1326357 h 1917701"/>
                <a:gd name="connsiteX73" fmla="*/ 850051 w 1694678"/>
                <a:gd name="connsiteY73" fmla="*/ 1364430 h 1917701"/>
                <a:gd name="connsiteX74" fmla="*/ 781113 w 1694678"/>
                <a:gd name="connsiteY74" fmla="*/ 1403661 h 1917701"/>
                <a:gd name="connsiteX75" fmla="*/ 681525 w 1694678"/>
                <a:gd name="connsiteY75" fmla="*/ 1470053 h 1917701"/>
                <a:gd name="connsiteX76" fmla="*/ 619543 w 1694678"/>
                <a:gd name="connsiteY76" fmla="*/ 1559720 h 1917701"/>
                <a:gd name="connsiteX77" fmla="*/ 609097 w 1694678"/>
                <a:gd name="connsiteY77" fmla="*/ 1592275 h 1917701"/>
                <a:gd name="connsiteX78" fmla="*/ 524598 w 1694678"/>
                <a:gd name="connsiteY78" fmla="*/ 1666212 h 1917701"/>
                <a:gd name="connsiteX79" fmla="*/ 485367 w 1694678"/>
                <a:gd name="connsiteY79" fmla="*/ 1711479 h 1917701"/>
                <a:gd name="connsiteX80" fmla="*/ 434064 w 1694678"/>
                <a:gd name="connsiteY80" fmla="*/ 1726568 h 1917701"/>
                <a:gd name="connsiteX81" fmla="*/ 382761 w 1694678"/>
                <a:gd name="connsiteY81" fmla="*/ 1732604 h 1917701"/>
                <a:gd name="connsiteX82" fmla="*/ 313350 w 1694678"/>
                <a:gd name="connsiteY82" fmla="*/ 1762783 h 1917701"/>
                <a:gd name="connsiteX83" fmla="*/ 216780 w 1694678"/>
                <a:gd name="connsiteY83" fmla="*/ 1765800 h 1917701"/>
                <a:gd name="connsiteX84" fmla="*/ 123228 w 1694678"/>
                <a:gd name="connsiteY84" fmla="*/ 1783907 h 1917701"/>
                <a:gd name="connsiteX85" fmla="*/ 14586 w 1694678"/>
                <a:gd name="connsiteY85" fmla="*/ 1795978 h 1917701"/>
                <a:gd name="connsiteX86" fmla="*/ 35711 w 1694678"/>
                <a:gd name="connsiteY86" fmla="*/ 1820121 h 1917701"/>
                <a:gd name="connsiteX87" fmla="*/ 119480 w 1694678"/>
                <a:gd name="connsiteY87" fmla="*/ 1871664 h 1917701"/>
                <a:gd name="connsiteX88" fmla="*/ 186155 w 1694678"/>
                <a:gd name="connsiteY88" fmla="*/ 1902620 h 1917701"/>
                <a:gd name="connsiteX89" fmla="*/ 367130 w 1694678"/>
                <a:gd name="connsiteY89" fmla="*/ 1907382 h 1917701"/>
                <a:gd name="connsiteX90" fmla="*/ 550487 w 1694678"/>
                <a:gd name="connsiteY90" fmla="*/ 1840708 h 1917701"/>
                <a:gd name="connsiteX91" fmla="*/ 724318 w 1694678"/>
                <a:gd name="connsiteY91" fmla="*/ 1778795 h 1917701"/>
                <a:gd name="connsiteX92" fmla="*/ 786230 w 1694678"/>
                <a:gd name="connsiteY92" fmla="*/ 1669257 h 1917701"/>
                <a:gd name="connsiteX93" fmla="*/ 1100553 w 1694678"/>
                <a:gd name="connsiteY9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57743 w 1694678"/>
                <a:gd name="connsiteY9" fmla="*/ 1069182 h 1917701"/>
                <a:gd name="connsiteX10" fmla="*/ 1505368 w 1694678"/>
                <a:gd name="connsiteY10" fmla="*/ 1069182 h 1917701"/>
                <a:gd name="connsiteX11" fmla="*/ 1557755 w 1694678"/>
                <a:gd name="connsiteY11" fmla="*/ 1016795 h 1917701"/>
                <a:gd name="connsiteX12" fmla="*/ 1517274 w 1694678"/>
                <a:gd name="connsiteY12" fmla="*/ 940595 h 1917701"/>
                <a:gd name="connsiteX13" fmla="*/ 1419643 w 1694678"/>
                <a:gd name="connsiteY13" fmla="*/ 973932 h 1917701"/>
                <a:gd name="connsiteX14" fmla="*/ 1491080 w 1694678"/>
                <a:gd name="connsiteY14" fmla="*/ 840582 h 1917701"/>
                <a:gd name="connsiteX15" fmla="*/ 1536324 w 1694678"/>
                <a:gd name="connsiteY15" fmla="*/ 821532 h 1917701"/>
                <a:gd name="connsiteX16" fmla="*/ 1552993 w 1694678"/>
                <a:gd name="connsiteY16" fmla="*/ 838201 h 1917701"/>
                <a:gd name="connsiteX17" fmla="*/ 1548230 w 1694678"/>
                <a:gd name="connsiteY17" fmla="*/ 854870 h 1917701"/>
                <a:gd name="connsiteX18" fmla="*/ 1560137 w 1694678"/>
                <a:gd name="connsiteY18" fmla="*/ 873920 h 1917701"/>
                <a:gd name="connsiteX19" fmla="*/ 1548230 w 1694678"/>
                <a:gd name="connsiteY19" fmla="*/ 912020 h 1917701"/>
                <a:gd name="connsiteX20" fmla="*/ 1595855 w 1694678"/>
                <a:gd name="connsiteY20" fmla="*/ 914401 h 1917701"/>
                <a:gd name="connsiteX21" fmla="*/ 1595855 w 1694678"/>
                <a:gd name="connsiteY21" fmla="*/ 888207 h 1917701"/>
                <a:gd name="connsiteX22" fmla="*/ 1598237 w 1694678"/>
                <a:gd name="connsiteY22" fmla="*/ 864395 h 1917701"/>
                <a:gd name="connsiteX23" fmla="*/ 1591093 w 1694678"/>
                <a:gd name="connsiteY23" fmla="*/ 847726 h 1917701"/>
                <a:gd name="connsiteX24" fmla="*/ 1612524 w 1694678"/>
                <a:gd name="connsiteY24" fmla="*/ 797720 h 1917701"/>
                <a:gd name="connsiteX25" fmla="*/ 1648243 w 1694678"/>
                <a:gd name="connsiteY25" fmla="*/ 757239 h 1917701"/>
                <a:gd name="connsiteX26" fmla="*/ 1669674 w 1694678"/>
                <a:gd name="connsiteY26" fmla="*/ 688182 h 1917701"/>
                <a:gd name="connsiteX27" fmla="*/ 1657768 w 1694678"/>
                <a:gd name="connsiteY27" fmla="*/ 645320 h 1917701"/>
                <a:gd name="connsiteX28" fmla="*/ 1643480 w 1694678"/>
                <a:gd name="connsiteY28" fmla="*/ 559595 h 1917701"/>
                <a:gd name="connsiteX29" fmla="*/ 1636337 w 1694678"/>
                <a:gd name="connsiteY29" fmla="*/ 490539 h 1917701"/>
                <a:gd name="connsiteX30" fmla="*/ 1657768 w 1694678"/>
                <a:gd name="connsiteY30" fmla="*/ 447676 h 1917701"/>
                <a:gd name="connsiteX31" fmla="*/ 1667293 w 1694678"/>
                <a:gd name="connsiteY31" fmla="*/ 371476 h 1917701"/>
                <a:gd name="connsiteX32" fmla="*/ 1660149 w 1694678"/>
                <a:gd name="connsiteY32" fmla="*/ 335757 h 1917701"/>
                <a:gd name="connsiteX33" fmla="*/ 1672055 w 1694678"/>
                <a:gd name="connsiteY33" fmla="*/ 311945 h 1917701"/>
                <a:gd name="connsiteX34" fmla="*/ 1660149 w 1694678"/>
                <a:gd name="connsiteY34" fmla="*/ 261939 h 1917701"/>
                <a:gd name="connsiteX35" fmla="*/ 1672055 w 1694678"/>
                <a:gd name="connsiteY35" fmla="*/ 228601 h 1917701"/>
                <a:gd name="connsiteX36" fmla="*/ 1664912 w 1694678"/>
                <a:gd name="connsiteY36" fmla="*/ 190501 h 1917701"/>
                <a:gd name="connsiteX37" fmla="*/ 1683962 w 1694678"/>
                <a:gd name="connsiteY37" fmla="*/ 135732 h 1917701"/>
                <a:gd name="connsiteX38" fmla="*/ 1669674 w 1694678"/>
                <a:gd name="connsiteY38" fmla="*/ 88107 h 1917701"/>
                <a:gd name="connsiteX39" fmla="*/ 1691106 w 1694678"/>
                <a:gd name="connsiteY39" fmla="*/ 52389 h 1917701"/>
                <a:gd name="connsiteX40" fmla="*/ 1648243 w 1694678"/>
                <a:gd name="connsiteY40" fmla="*/ 7144 h 1917701"/>
                <a:gd name="connsiteX41" fmla="*/ 1576805 w 1694678"/>
                <a:gd name="connsiteY41" fmla="*/ 9525 h 1917701"/>
                <a:gd name="connsiteX42" fmla="*/ 1536324 w 1694678"/>
                <a:gd name="connsiteY42" fmla="*/ 64295 h 1917701"/>
                <a:gd name="connsiteX43" fmla="*/ 1495843 w 1694678"/>
                <a:gd name="connsiteY43" fmla="*/ 111920 h 1917701"/>
                <a:gd name="connsiteX44" fmla="*/ 1502987 w 1694678"/>
                <a:gd name="connsiteY44" fmla="*/ 245270 h 1917701"/>
                <a:gd name="connsiteX45" fmla="*/ 1491080 w 1694678"/>
                <a:gd name="connsiteY45" fmla="*/ 314325 h 1917701"/>
                <a:gd name="connsiteX46" fmla="*/ 1472030 w 1694678"/>
                <a:gd name="connsiteY46" fmla="*/ 338139 h 1917701"/>
                <a:gd name="connsiteX47" fmla="*/ 1448218 w 1694678"/>
                <a:gd name="connsiteY47" fmla="*/ 361951 h 1917701"/>
                <a:gd name="connsiteX48" fmla="*/ 1436312 w 1694678"/>
                <a:gd name="connsiteY48" fmla="*/ 407195 h 1917701"/>
                <a:gd name="connsiteX49" fmla="*/ 1426787 w 1694678"/>
                <a:gd name="connsiteY49" fmla="*/ 454820 h 1917701"/>
                <a:gd name="connsiteX50" fmla="*/ 1412499 w 1694678"/>
                <a:gd name="connsiteY50" fmla="*/ 507206 h 1917701"/>
                <a:gd name="connsiteX51" fmla="*/ 1364874 w 1694678"/>
                <a:gd name="connsiteY51" fmla="*/ 595314 h 1917701"/>
                <a:gd name="connsiteX52" fmla="*/ 1357730 w 1694678"/>
                <a:gd name="connsiteY52" fmla="*/ 647700 h 1917701"/>
                <a:gd name="connsiteX53" fmla="*/ 1312487 w 1694678"/>
                <a:gd name="connsiteY53" fmla="*/ 723901 h 1917701"/>
                <a:gd name="connsiteX54" fmla="*/ 1305343 w 1694678"/>
                <a:gd name="connsiteY54" fmla="*/ 766764 h 1917701"/>
                <a:gd name="connsiteX55" fmla="*/ 1288674 w 1694678"/>
                <a:gd name="connsiteY55" fmla="*/ 783432 h 1917701"/>
                <a:gd name="connsiteX56" fmla="*/ 1288674 w 1694678"/>
                <a:gd name="connsiteY56" fmla="*/ 816770 h 1917701"/>
                <a:gd name="connsiteX57" fmla="*/ 1263799 w 1694678"/>
                <a:gd name="connsiteY57" fmla="*/ 850764 h 1917701"/>
                <a:gd name="connsiteX58" fmla="*/ 1248193 w 1694678"/>
                <a:gd name="connsiteY58" fmla="*/ 864395 h 1917701"/>
                <a:gd name="connsiteX59" fmla="*/ 1231524 w 1694678"/>
                <a:gd name="connsiteY59" fmla="*/ 878682 h 1917701"/>
                <a:gd name="connsiteX60" fmla="*/ 1195805 w 1694678"/>
                <a:gd name="connsiteY60" fmla="*/ 904876 h 1917701"/>
                <a:gd name="connsiteX61" fmla="*/ 1131180 w 1694678"/>
                <a:gd name="connsiteY61" fmla="*/ 969096 h 1917701"/>
                <a:gd name="connsiteX62" fmla="*/ 1129130 w 1694678"/>
                <a:gd name="connsiteY62" fmla="*/ 1014414 h 1917701"/>
                <a:gd name="connsiteX63" fmla="*/ 1113404 w 1694678"/>
                <a:gd name="connsiteY63" fmla="*/ 1039614 h 1917701"/>
                <a:gd name="connsiteX64" fmla="*/ 1070494 w 1694678"/>
                <a:gd name="connsiteY64" fmla="*/ 1071701 h 1917701"/>
                <a:gd name="connsiteX65" fmla="*/ 1043405 w 1694678"/>
                <a:gd name="connsiteY65" fmla="*/ 1088232 h 1917701"/>
                <a:gd name="connsiteX66" fmla="*/ 1000543 w 1694678"/>
                <a:gd name="connsiteY66" fmla="*/ 1126332 h 1917701"/>
                <a:gd name="connsiteX67" fmla="*/ 913897 w 1694678"/>
                <a:gd name="connsiteY67" fmla="*/ 1216557 h 1917701"/>
                <a:gd name="connsiteX68" fmla="*/ 950111 w 1694678"/>
                <a:gd name="connsiteY68" fmla="*/ 1213540 h 1917701"/>
                <a:gd name="connsiteX69" fmla="*/ 959165 w 1694678"/>
                <a:gd name="connsiteY69" fmla="*/ 1231646 h 1917701"/>
                <a:gd name="connsiteX70" fmla="*/ 933868 w 1694678"/>
                <a:gd name="connsiteY70" fmla="*/ 1262064 h 1917701"/>
                <a:gd name="connsiteX71" fmla="*/ 917199 w 1694678"/>
                <a:gd name="connsiteY71" fmla="*/ 1293020 h 1917701"/>
                <a:gd name="connsiteX72" fmla="*/ 906258 w 1694678"/>
                <a:gd name="connsiteY72" fmla="*/ 1304875 h 1917701"/>
                <a:gd name="connsiteX73" fmla="*/ 874337 w 1694678"/>
                <a:gd name="connsiteY73" fmla="*/ 1326357 h 1917701"/>
                <a:gd name="connsiteX74" fmla="*/ 850051 w 1694678"/>
                <a:gd name="connsiteY74" fmla="*/ 1364430 h 1917701"/>
                <a:gd name="connsiteX75" fmla="*/ 781113 w 1694678"/>
                <a:gd name="connsiteY75" fmla="*/ 1403661 h 1917701"/>
                <a:gd name="connsiteX76" fmla="*/ 681525 w 1694678"/>
                <a:gd name="connsiteY76" fmla="*/ 1470053 h 1917701"/>
                <a:gd name="connsiteX77" fmla="*/ 619543 w 1694678"/>
                <a:gd name="connsiteY77" fmla="*/ 1559720 h 1917701"/>
                <a:gd name="connsiteX78" fmla="*/ 609097 w 1694678"/>
                <a:gd name="connsiteY78" fmla="*/ 1592275 h 1917701"/>
                <a:gd name="connsiteX79" fmla="*/ 524598 w 1694678"/>
                <a:gd name="connsiteY79" fmla="*/ 1666212 h 1917701"/>
                <a:gd name="connsiteX80" fmla="*/ 485367 w 1694678"/>
                <a:gd name="connsiteY80" fmla="*/ 1711479 h 1917701"/>
                <a:gd name="connsiteX81" fmla="*/ 434064 w 1694678"/>
                <a:gd name="connsiteY81" fmla="*/ 1726568 h 1917701"/>
                <a:gd name="connsiteX82" fmla="*/ 382761 w 1694678"/>
                <a:gd name="connsiteY82" fmla="*/ 1732604 h 1917701"/>
                <a:gd name="connsiteX83" fmla="*/ 313350 w 1694678"/>
                <a:gd name="connsiteY83" fmla="*/ 1762783 h 1917701"/>
                <a:gd name="connsiteX84" fmla="*/ 216780 w 1694678"/>
                <a:gd name="connsiteY84" fmla="*/ 1765800 h 1917701"/>
                <a:gd name="connsiteX85" fmla="*/ 123228 w 1694678"/>
                <a:gd name="connsiteY85" fmla="*/ 1783907 h 1917701"/>
                <a:gd name="connsiteX86" fmla="*/ 14586 w 1694678"/>
                <a:gd name="connsiteY86" fmla="*/ 1795978 h 1917701"/>
                <a:gd name="connsiteX87" fmla="*/ 35711 w 1694678"/>
                <a:gd name="connsiteY87" fmla="*/ 1820121 h 1917701"/>
                <a:gd name="connsiteX88" fmla="*/ 119480 w 1694678"/>
                <a:gd name="connsiteY88" fmla="*/ 1871664 h 1917701"/>
                <a:gd name="connsiteX89" fmla="*/ 186155 w 1694678"/>
                <a:gd name="connsiteY89" fmla="*/ 1902620 h 1917701"/>
                <a:gd name="connsiteX90" fmla="*/ 367130 w 1694678"/>
                <a:gd name="connsiteY90" fmla="*/ 1907382 h 1917701"/>
                <a:gd name="connsiteX91" fmla="*/ 550487 w 1694678"/>
                <a:gd name="connsiteY91" fmla="*/ 1840708 h 1917701"/>
                <a:gd name="connsiteX92" fmla="*/ 724318 w 1694678"/>
                <a:gd name="connsiteY92" fmla="*/ 1778795 h 1917701"/>
                <a:gd name="connsiteX93" fmla="*/ 786230 w 1694678"/>
                <a:gd name="connsiteY93" fmla="*/ 1669257 h 1917701"/>
                <a:gd name="connsiteX94" fmla="*/ 1100553 w 1694678"/>
                <a:gd name="connsiteY9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91080 w 1694678"/>
                <a:gd name="connsiteY15" fmla="*/ 840582 h 1917701"/>
                <a:gd name="connsiteX16" fmla="*/ 1536324 w 1694678"/>
                <a:gd name="connsiteY16" fmla="*/ 821532 h 1917701"/>
                <a:gd name="connsiteX17" fmla="*/ 1552993 w 1694678"/>
                <a:gd name="connsiteY17" fmla="*/ 838201 h 1917701"/>
                <a:gd name="connsiteX18" fmla="*/ 1548230 w 1694678"/>
                <a:gd name="connsiteY18" fmla="*/ 854870 h 1917701"/>
                <a:gd name="connsiteX19" fmla="*/ 1560137 w 1694678"/>
                <a:gd name="connsiteY19" fmla="*/ 873920 h 1917701"/>
                <a:gd name="connsiteX20" fmla="*/ 1548230 w 1694678"/>
                <a:gd name="connsiteY20" fmla="*/ 912020 h 1917701"/>
                <a:gd name="connsiteX21" fmla="*/ 1595855 w 1694678"/>
                <a:gd name="connsiteY21" fmla="*/ 914401 h 1917701"/>
                <a:gd name="connsiteX22" fmla="*/ 1595855 w 1694678"/>
                <a:gd name="connsiteY22" fmla="*/ 888207 h 1917701"/>
                <a:gd name="connsiteX23" fmla="*/ 1598237 w 1694678"/>
                <a:gd name="connsiteY23" fmla="*/ 864395 h 1917701"/>
                <a:gd name="connsiteX24" fmla="*/ 1591093 w 1694678"/>
                <a:gd name="connsiteY24" fmla="*/ 847726 h 1917701"/>
                <a:gd name="connsiteX25" fmla="*/ 1612524 w 1694678"/>
                <a:gd name="connsiteY25" fmla="*/ 797720 h 1917701"/>
                <a:gd name="connsiteX26" fmla="*/ 1648243 w 1694678"/>
                <a:gd name="connsiteY26" fmla="*/ 757239 h 1917701"/>
                <a:gd name="connsiteX27" fmla="*/ 1669674 w 1694678"/>
                <a:gd name="connsiteY27" fmla="*/ 688182 h 1917701"/>
                <a:gd name="connsiteX28" fmla="*/ 1657768 w 1694678"/>
                <a:gd name="connsiteY28" fmla="*/ 645320 h 1917701"/>
                <a:gd name="connsiteX29" fmla="*/ 1643480 w 1694678"/>
                <a:gd name="connsiteY29" fmla="*/ 559595 h 1917701"/>
                <a:gd name="connsiteX30" fmla="*/ 1636337 w 1694678"/>
                <a:gd name="connsiteY30" fmla="*/ 490539 h 1917701"/>
                <a:gd name="connsiteX31" fmla="*/ 1657768 w 1694678"/>
                <a:gd name="connsiteY31" fmla="*/ 447676 h 1917701"/>
                <a:gd name="connsiteX32" fmla="*/ 1667293 w 1694678"/>
                <a:gd name="connsiteY32" fmla="*/ 371476 h 1917701"/>
                <a:gd name="connsiteX33" fmla="*/ 1660149 w 1694678"/>
                <a:gd name="connsiteY33" fmla="*/ 335757 h 1917701"/>
                <a:gd name="connsiteX34" fmla="*/ 1672055 w 1694678"/>
                <a:gd name="connsiteY34" fmla="*/ 311945 h 1917701"/>
                <a:gd name="connsiteX35" fmla="*/ 1660149 w 1694678"/>
                <a:gd name="connsiteY35" fmla="*/ 261939 h 1917701"/>
                <a:gd name="connsiteX36" fmla="*/ 1672055 w 1694678"/>
                <a:gd name="connsiteY36" fmla="*/ 228601 h 1917701"/>
                <a:gd name="connsiteX37" fmla="*/ 1664912 w 1694678"/>
                <a:gd name="connsiteY37" fmla="*/ 190501 h 1917701"/>
                <a:gd name="connsiteX38" fmla="*/ 1683962 w 1694678"/>
                <a:gd name="connsiteY38" fmla="*/ 135732 h 1917701"/>
                <a:gd name="connsiteX39" fmla="*/ 1669674 w 1694678"/>
                <a:gd name="connsiteY39" fmla="*/ 88107 h 1917701"/>
                <a:gd name="connsiteX40" fmla="*/ 1691106 w 1694678"/>
                <a:gd name="connsiteY40" fmla="*/ 52389 h 1917701"/>
                <a:gd name="connsiteX41" fmla="*/ 1648243 w 1694678"/>
                <a:gd name="connsiteY41" fmla="*/ 7144 h 1917701"/>
                <a:gd name="connsiteX42" fmla="*/ 1576805 w 1694678"/>
                <a:gd name="connsiteY42" fmla="*/ 9525 h 1917701"/>
                <a:gd name="connsiteX43" fmla="*/ 1536324 w 1694678"/>
                <a:gd name="connsiteY43" fmla="*/ 64295 h 1917701"/>
                <a:gd name="connsiteX44" fmla="*/ 1495843 w 1694678"/>
                <a:gd name="connsiteY44" fmla="*/ 111920 h 1917701"/>
                <a:gd name="connsiteX45" fmla="*/ 1502987 w 1694678"/>
                <a:gd name="connsiteY45" fmla="*/ 245270 h 1917701"/>
                <a:gd name="connsiteX46" fmla="*/ 1491080 w 1694678"/>
                <a:gd name="connsiteY46" fmla="*/ 314325 h 1917701"/>
                <a:gd name="connsiteX47" fmla="*/ 1472030 w 1694678"/>
                <a:gd name="connsiteY47" fmla="*/ 338139 h 1917701"/>
                <a:gd name="connsiteX48" fmla="*/ 1448218 w 1694678"/>
                <a:gd name="connsiteY48" fmla="*/ 361951 h 1917701"/>
                <a:gd name="connsiteX49" fmla="*/ 1436312 w 1694678"/>
                <a:gd name="connsiteY49" fmla="*/ 407195 h 1917701"/>
                <a:gd name="connsiteX50" fmla="*/ 1426787 w 1694678"/>
                <a:gd name="connsiteY50" fmla="*/ 454820 h 1917701"/>
                <a:gd name="connsiteX51" fmla="*/ 1412499 w 1694678"/>
                <a:gd name="connsiteY51" fmla="*/ 507206 h 1917701"/>
                <a:gd name="connsiteX52" fmla="*/ 1364874 w 1694678"/>
                <a:gd name="connsiteY52" fmla="*/ 595314 h 1917701"/>
                <a:gd name="connsiteX53" fmla="*/ 1357730 w 1694678"/>
                <a:gd name="connsiteY53" fmla="*/ 647700 h 1917701"/>
                <a:gd name="connsiteX54" fmla="*/ 1312487 w 1694678"/>
                <a:gd name="connsiteY54" fmla="*/ 723901 h 1917701"/>
                <a:gd name="connsiteX55" fmla="*/ 1305343 w 1694678"/>
                <a:gd name="connsiteY55" fmla="*/ 766764 h 1917701"/>
                <a:gd name="connsiteX56" fmla="*/ 1288674 w 1694678"/>
                <a:gd name="connsiteY56" fmla="*/ 783432 h 1917701"/>
                <a:gd name="connsiteX57" fmla="*/ 1288674 w 1694678"/>
                <a:gd name="connsiteY57" fmla="*/ 816770 h 1917701"/>
                <a:gd name="connsiteX58" fmla="*/ 1263799 w 1694678"/>
                <a:gd name="connsiteY58" fmla="*/ 850764 h 1917701"/>
                <a:gd name="connsiteX59" fmla="*/ 1248193 w 1694678"/>
                <a:gd name="connsiteY59" fmla="*/ 864395 h 1917701"/>
                <a:gd name="connsiteX60" fmla="*/ 1231524 w 1694678"/>
                <a:gd name="connsiteY60" fmla="*/ 878682 h 1917701"/>
                <a:gd name="connsiteX61" fmla="*/ 1195805 w 1694678"/>
                <a:gd name="connsiteY61" fmla="*/ 904876 h 1917701"/>
                <a:gd name="connsiteX62" fmla="*/ 1131180 w 1694678"/>
                <a:gd name="connsiteY62" fmla="*/ 969096 h 1917701"/>
                <a:gd name="connsiteX63" fmla="*/ 1129130 w 1694678"/>
                <a:gd name="connsiteY63" fmla="*/ 1014414 h 1917701"/>
                <a:gd name="connsiteX64" fmla="*/ 1113404 w 1694678"/>
                <a:gd name="connsiteY64" fmla="*/ 1039614 h 1917701"/>
                <a:gd name="connsiteX65" fmla="*/ 1070494 w 1694678"/>
                <a:gd name="connsiteY65" fmla="*/ 1071701 h 1917701"/>
                <a:gd name="connsiteX66" fmla="*/ 1043405 w 1694678"/>
                <a:gd name="connsiteY66" fmla="*/ 1088232 h 1917701"/>
                <a:gd name="connsiteX67" fmla="*/ 1000543 w 1694678"/>
                <a:gd name="connsiteY67" fmla="*/ 1126332 h 1917701"/>
                <a:gd name="connsiteX68" fmla="*/ 913897 w 1694678"/>
                <a:gd name="connsiteY68" fmla="*/ 1216557 h 1917701"/>
                <a:gd name="connsiteX69" fmla="*/ 950111 w 1694678"/>
                <a:gd name="connsiteY69" fmla="*/ 1213540 h 1917701"/>
                <a:gd name="connsiteX70" fmla="*/ 959165 w 1694678"/>
                <a:gd name="connsiteY70" fmla="*/ 1231646 h 1917701"/>
                <a:gd name="connsiteX71" fmla="*/ 933868 w 1694678"/>
                <a:gd name="connsiteY71" fmla="*/ 1262064 h 1917701"/>
                <a:gd name="connsiteX72" fmla="*/ 917199 w 1694678"/>
                <a:gd name="connsiteY72" fmla="*/ 1293020 h 1917701"/>
                <a:gd name="connsiteX73" fmla="*/ 906258 w 1694678"/>
                <a:gd name="connsiteY73" fmla="*/ 1304875 h 1917701"/>
                <a:gd name="connsiteX74" fmla="*/ 874337 w 1694678"/>
                <a:gd name="connsiteY74" fmla="*/ 1326357 h 1917701"/>
                <a:gd name="connsiteX75" fmla="*/ 850051 w 1694678"/>
                <a:gd name="connsiteY75" fmla="*/ 1364430 h 1917701"/>
                <a:gd name="connsiteX76" fmla="*/ 781113 w 1694678"/>
                <a:gd name="connsiteY76" fmla="*/ 1403661 h 1917701"/>
                <a:gd name="connsiteX77" fmla="*/ 681525 w 1694678"/>
                <a:gd name="connsiteY77" fmla="*/ 1470053 h 1917701"/>
                <a:gd name="connsiteX78" fmla="*/ 619543 w 1694678"/>
                <a:gd name="connsiteY78" fmla="*/ 1559720 h 1917701"/>
                <a:gd name="connsiteX79" fmla="*/ 609097 w 1694678"/>
                <a:gd name="connsiteY79" fmla="*/ 1592275 h 1917701"/>
                <a:gd name="connsiteX80" fmla="*/ 524598 w 1694678"/>
                <a:gd name="connsiteY80" fmla="*/ 1666212 h 1917701"/>
                <a:gd name="connsiteX81" fmla="*/ 485367 w 1694678"/>
                <a:gd name="connsiteY81" fmla="*/ 1711479 h 1917701"/>
                <a:gd name="connsiteX82" fmla="*/ 434064 w 1694678"/>
                <a:gd name="connsiteY82" fmla="*/ 1726568 h 1917701"/>
                <a:gd name="connsiteX83" fmla="*/ 382761 w 1694678"/>
                <a:gd name="connsiteY83" fmla="*/ 1732604 h 1917701"/>
                <a:gd name="connsiteX84" fmla="*/ 313350 w 1694678"/>
                <a:gd name="connsiteY84" fmla="*/ 1762783 h 1917701"/>
                <a:gd name="connsiteX85" fmla="*/ 216780 w 1694678"/>
                <a:gd name="connsiteY85" fmla="*/ 1765800 h 1917701"/>
                <a:gd name="connsiteX86" fmla="*/ 123228 w 1694678"/>
                <a:gd name="connsiteY86" fmla="*/ 1783907 h 1917701"/>
                <a:gd name="connsiteX87" fmla="*/ 14586 w 1694678"/>
                <a:gd name="connsiteY87" fmla="*/ 1795978 h 1917701"/>
                <a:gd name="connsiteX88" fmla="*/ 35711 w 1694678"/>
                <a:gd name="connsiteY88" fmla="*/ 1820121 h 1917701"/>
                <a:gd name="connsiteX89" fmla="*/ 119480 w 1694678"/>
                <a:gd name="connsiteY89" fmla="*/ 1871664 h 1917701"/>
                <a:gd name="connsiteX90" fmla="*/ 186155 w 1694678"/>
                <a:gd name="connsiteY90" fmla="*/ 1902620 h 1917701"/>
                <a:gd name="connsiteX91" fmla="*/ 367130 w 1694678"/>
                <a:gd name="connsiteY91" fmla="*/ 1907382 h 1917701"/>
                <a:gd name="connsiteX92" fmla="*/ 550487 w 1694678"/>
                <a:gd name="connsiteY92" fmla="*/ 1840708 h 1917701"/>
                <a:gd name="connsiteX93" fmla="*/ 724318 w 1694678"/>
                <a:gd name="connsiteY93" fmla="*/ 1778795 h 1917701"/>
                <a:gd name="connsiteX94" fmla="*/ 786230 w 1694678"/>
                <a:gd name="connsiteY94" fmla="*/ 1669257 h 1917701"/>
                <a:gd name="connsiteX95" fmla="*/ 1100553 w 1694678"/>
                <a:gd name="connsiteY9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100553 w 1694678"/>
                <a:gd name="connsiteY9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060074 w 1694678"/>
                <a:gd name="connsiteY96" fmla="*/ 1397795 h 1917701"/>
                <a:gd name="connsiteX97" fmla="*/ 1100553 w 1694678"/>
                <a:gd name="connsiteY9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91018 w 1694678"/>
                <a:gd name="connsiteY96" fmla="*/ 1447801 h 1917701"/>
                <a:gd name="connsiteX97" fmla="*/ 1060074 w 1694678"/>
                <a:gd name="connsiteY97" fmla="*/ 1397795 h 1917701"/>
                <a:gd name="connsiteX98" fmla="*/ 1100553 w 1694678"/>
                <a:gd name="connsiteY9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74349 w 1694678"/>
                <a:gd name="connsiteY96" fmla="*/ 1504951 h 1917701"/>
                <a:gd name="connsiteX97" fmla="*/ 991018 w 1694678"/>
                <a:gd name="connsiteY97" fmla="*/ 1447801 h 1917701"/>
                <a:gd name="connsiteX98" fmla="*/ 1060074 w 1694678"/>
                <a:gd name="connsiteY98" fmla="*/ 1397795 h 1917701"/>
                <a:gd name="connsiteX99" fmla="*/ 1100553 w 1694678"/>
                <a:gd name="connsiteY9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41012 w 1694678"/>
                <a:gd name="connsiteY96" fmla="*/ 1528764 h 1917701"/>
                <a:gd name="connsiteX97" fmla="*/ 974349 w 1694678"/>
                <a:gd name="connsiteY97" fmla="*/ 1504951 h 1917701"/>
                <a:gd name="connsiteX98" fmla="*/ 991018 w 1694678"/>
                <a:gd name="connsiteY98" fmla="*/ 1447801 h 1917701"/>
                <a:gd name="connsiteX99" fmla="*/ 1060074 w 1694678"/>
                <a:gd name="connsiteY99" fmla="*/ 1397795 h 1917701"/>
                <a:gd name="connsiteX100" fmla="*/ 1100553 w 1694678"/>
                <a:gd name="connsiteY10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81480 w 1694678"/>
                <a:gd name="connsiteY97" fmla="*/ 1488282 h 1917701"/>
                <a:gd name="connsiteX98" fmla="*/ 941012 w 1694678"/>
                <a:gd name="connsiteY98" fmla="*/ 1528764 h 1917701"/>
                <a:gd name="connsiteX99" fmla="*/ 974349 w 1694678"/>
                <a:gd name="connsiteY99" fmla="*/ 1504951 h 1917701"/>
                <a:gd name="connsiteX100" fmla="*/ 991018 w 1694678"/>
                <a:gd name="connsiteY100" fmla="*/ 1447801 h 1917701"/>
                <a:gd name="connsiteX101" fmla="*/ 1060074 w 1694678"/>
                <a:gd name="connsiteY101" fmla="*/ 1397795 h 1917701"/>
                <a:gd name="connsiteX102" fmla="*/ 1100553 w 1694678"/>
                <a:gd name="connsiteY10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40999 w 1694678"/>
                <a:gd name="connsiteY97" fmla="*/ 1507332 h 1917701"/>
                <a:gd name="connsiteX98" fmla="*/ 881480 w 1694678"/>
                <a:gd name="connsiteY98" fmla="*/ 1488282 h 1917701"/>
                <a:gd name="connsiteX99" fmla="*/ 941012 w 1694678"/>
                <a:gd name="connsiteY99" fmla="*/ 1528764 h 1917701"/>
                <a:gd name="connsiteX100" fmla="*/ 974349 w 1694678"/>
                <a:gd name="connsiteY100" fmla="*/ 1504951 h 1917701"/>
                <a:gd name="connsiteX101" fmla="*/ 991018 w 1694678"/>
                <a:gd name="connsiteY101" fmla="*/ 1447801 h 1917701"/>
                <a:gd name="connsiteX102" fmla="*/ 1060074 w 1694678"/>
                <a:gd name="connsiteY102" fmla="*/ 1397795 h 1917701"/>
                <a:gd name="connsiteX103" fmla="*/ 1100553 w 1694678"/>
                <a:gd name="connsiteY10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5280 w 1694678"/>
                <a:gd name="connsiteY97" fmla="*/ 1540670 h 1917701"/>
                <a:gd name="connsiteX98" fmla="*/ 840999 w 1694678"/>
                <a:gd name="connsiteY98" fmla="*/ 1507332 h 1917701"/>
                <a:gd name="connsiteX99" fmla="*/ 881480 w 1694678"/>
                <a:gd name="connsiteY99" fmla="*/ 1488282 h 1917701"/>
                <a:gd name="connsiteX100" fmla="*/ 941012 w 1694678"/>
                <a:gd name="connsiteY100" fmla="*/ 1528764 h 1917701"/>
                <a:gd name="connsiteX101" fmla="*/ 974349 w 1694678"/>
                <a:gd name="connsiteY101" fmla="*/ 1504951 h 1917701"/>
                <a:gd name="connsiteX102" fmla="*/ 991018 w 1694678"/>
                <a:gd name="connsiteY102" fmla="*/ 1447801 h 1917701"/>
                <a:gd name="connsiteX103" fmla="*/ 1060074 w 1694678"/>
                <a:gd name="connsiteY103" fmla="*/ 1397795 h 1917701"/>
                <a:gd name="connsiteX104" fmla="*/ 1100553 w 1694678"/>
                <a:gd name="connsiteY10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0518 w 1694678"/>
                <a:gd name="connsiteY97" fmla="*/ 1571626 h 1917701"/>
                <a:gd name="connsiteX98" fmla="*/ 805280 w 1694678"/>
                <a:gd name="connsiteY98" fmla="*/ 1540670 h 1917701"/>
                <a:gd name="connsiteX99" fmla="*/ 840999 w 1694678"/>
                <a:gd name="connsiteY99" fmla="*/ 1507332 h 1917701"/>
                <a:gd name="connsiteX100" fmla="*/ 881480 w 1694678"/>
                <a:gd name="connsiteY100" fmla="*/ 1488282 h 1917701"/>
                <a:gd name="connsiteX101" fmla="*/ 941012 w 1694678"/>
                <a:gd name="connsiteY101" fmla="*/ 1528764 h 1917701"/>
                <a:gd name="connsiteX102" fmla="*/ 974349 w 1694678"/>
                <a:gd name="connsiteY102" fmla="*/ 1504951 h 1917701"/>
                <a:gd name="connsiteX103" fmla="*/ 991018 w 1694678"/>
                <a:gd name="connsiteY103" fmla="*/ 1447801 h 1917701"/>
                <a:gd name="connsiteX104" fmla="*/ 1060074 w 1694678"/>
                <a:gd name="connsiteY104" fmla="*/ 1397795 h 1917701"/>
                <a:gd name="connsiteX105" fmla="*/ 1100553 w 1694678"/>
                <a:gd name="connsiteY10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21949 w 1694678"/>
                <a:gd name="connsiteY97" fmla="*/ 1581151 h 1917701"/>
                <a:gd name="connsiteX98" fmla="*/ 800518 w 1694678"/>
                <a:gd name="connsiteY98" fmla="*/ 1571626 h 1917701"/>
                <a:gd name="connsiteX99" fmla="*/ 805280 w 1694678"/>
                <a:gd name="connsiteY99" fmla="*/ 1540670 h 1917701"/>
                <a:gd name="connsiteX100" fmla="*/ 840999 w 1694678"/>
                <a:gd name="connsiteY100" fmla="*/ 1507332 h 1917701"/>
                <a:gd name="connsiteX101" fmla="*/ 881480 w 1694678"/>
                <a:gd name="connsiteY101" fmla="*/ 1488282 h 1917701"/>
                <a:gd name="connsiteX102" fmla="*/ 941012 w 1694678"/>
                <a:gd name="connsiteY102" fmla="*/ 1528764 h 1917701"/>
                <a:gd name="connsiteX103" fmla="*/ 974349 w 1694678"/>
                <a:gd name="connsiteY103" fmla="*/ 1504951 h 1917701"/>
                <a:gd name="connsiteX104" fmla="*/ 991018 w 1694678"/>
                <a:gd name="connsiteY104" fmla="*/ 1447801 h 1917701"/>
                <a:gd name="connsiteX105" fmla="*/ 1060074 w 1694678"/>
                <a:gd name="connsiteY105" fmla="*/ 1397795 h 1917701"/>
                <a:gd name="connsiteX106" fmla="*/ 1100553 w 1694678"/>
                <a:gd name="connsiteY10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821949 w 1694678"/>
                <a:gd name="connsiteY97" fmla="*/ 1612107 h 1917701"/>
                <a:gd name="connsiteX98" fmla="*/ 821949 w 1694678"/>
                <a:gd name="connsiteY98" fmla="*/ 1581151 h 1917701"/>
                <a:gd name="connsiteX99" fmla="*/ 800518 w 1694678"/>
                <a:gd name="connsiteY99" fmla="*/ 1571626 h 1917701"/>
                <a:gd name="connsiteX100" fmla="*/ 805280 w 1694678"/>
                <a:gd name="connsiteY100" fmla="*/ 1540670 h 1917701"/>
                <a:gd name="connsiteX101" fmla="*/ 840999 w 1694678"/>
                <a:gd name="connsiteY101" fmla="*/ 1507332 h 1917701"/>
                <a:gd name="connsiteX102" fmla="*/ 881480 w 1694678"/>
                <a:gd name="connsiteY102" fmla="*/ 1488282 h 1917701"/>
                <a:gd name="connsiteX103" fmla="*/ 941012 w 1694678"/>
                <a:gd name="connsiteY103" fmla="*/ 1528764 h 1917701"/>
                <a:gd name="connsiteX104" fmla="*/ 974349 w 1694678"/>
                <a:gd name="connsiteY104" fmla="*/ 1504951 h 1917701"/>
                <a:gd name="connsiteX105" fmla="*/ 991018 w 1694678"/>
                <a:gd name="connsiteY105" fmla="*/ 1447801 h 1917701"/>
                <a:gd name="connsiteX106" fmla="*/ 1060074 w 1694678"/>
                <a:gd name="connsiteY106" fmla="*/ 1397795 h 1917701"/>
                <a:gd name="connsiteX107" fmla="*/ 1100553 w 1694678"/>
                <a:gd name="connsiteY10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793374 w 1694678"/>
                <a:gd name="connsiteY97" fmla="*/ 1635920 h 1917701"/>
                <a:gd name="connsiteX98" fmla="*/ 821949 w 1694678"/>
                <a:gd name="connsiteY98" fmla="*/ 1612107 h 1917701"/>
                <a:gd name="connsiteX99" fmla="*/ 821949 w 1694678"/>
                <a:gd name="connsiteY99" fmla="*/ 1581151 h 1917701"/>
                <a:gd name="connsiteX100" fmla="*/ 800518 w 1694678"/>
                <a:gd name="connsiteY100" fmla="*/ 1571626 h 1917701"/>
                <a:gd name="connsiteX101" fmla="*/ 805280 w 1694678"/>
                <a:gd name="connsiteY101" fmla="*/ 1540670 h 1917701"/>
                <a:gd name="connsiteX102" fmla="*/ 840999 w 1694678"/>
                <a:gd name="connsiteY102" fmla="*/ 1507332 h 1917701"/>
                <a:gd name="connsiteX103" fmla="*/ 881480 w 1694678"/>
                <a:gd name="connsiteY103" fmla="*/ 1488282 h 1917701"/>
                <a:gd name="connsiteX104" fmla="*/ 941012 w 1694678"/>
                <a:gd name="connsiteY104" fmla="*/ 1528764 h 1917701"/>
                <a:gd name="connsiteX105" fmla="*/ 974349 w 1694678"/>
                <a:gd name="connsiteY105" fmla="*/ 1504951 h 1917701"/>
                <a:gd name="connsiteX106" fmla="*/ 991018 w 1694678"/>
                <a:gd name="connsiteY106" fmla="*/ 1447801 h 1917701"/>
                <a:gd name="connsiteX107" fmla="*/ 1060074 w 1694678"/>
                <a:gd name="connsiteY107" fmla="*/ 1397795 h 1917701"/>
                <a:gd name="connsiteX108" fmla="*/ 1100553 w 1694678"/>
                <a:gd name="connsiteY10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76805 w 1694678"/>
                <a:gd name="connsiteY22" fmla="*/ 926307 h 1917701"/>
                <a:gd name="connsiteX23" fmla="*/ 1595855 w 1694678"/>
                <a:gd name="connsiteY23" fmla="*/ 914401 h 1917701"/>
                <a:gd name="connsiteX24" fmla="*/ 1595855 w 1694678"/>
                <a:gd name="connsiteY24" fmla="*/ 888207 h 1917701"/>
                <a:gd name="connsiteX25" fmla="*/ 1598237 w 1694678"/>
                <a:gd name="connsiteY25" fmla="*/ 864395 h 1917701"/>
                <a:gd name="connsiteX26" fmla="*/ 1591093 w 1694678"/>
                <a:gd name="connsiteY26" fmla="*/ 847726 h 1917701"/>
                <a:gd name="connsiteX27" fmla="*/ 1612524 w 1694678"/>
                <a:gd name="connsiteY27" fmla="*/ 797720 h 1917701"/>
                <a:gd name="connsiteX28" fmla="*/ 1648243 w 1694678"/>
                <a:gd name="connsiteY28" fmla="*/ 757239 h 1917701"/>
                <a:gd name="connsiteX29" fmla="*/ 1669674 w 1694678"/>
                <a:gd name="connsiteY29" fmla="*/ 688182 h 1917701"/>
                <a:gd name="connsiteX30" fmla="*/ 1657768 w 1694678"/>
                <a:gd name="connsiteY30" fmla="*/ 645320 h 1917701"/>
                <a:gd name="connsiteX31" fmla="*/ 1643480 w 1694678"/>
                <a:gd name="connsiteY31" fmla="*/ 559595 h 1917701"/>
                <a:gd name="connsiteX32" fmla="*/ 1636337 w 1694678"/>
                <a:gd name="connsiteY32" fmla="*/ 490539 h 1917701"/>
                <a:gd name="connsiteX33" fmla="*/ 1657768 w 1694678"/>
                <a:gd name="connsiteY33" fmla="*/ 447676 h 1917701"/>
                <a:gd name="connsiteX34" fmla="*/ 1667293 w 1694678"/>
                <a:gd name="connsiteY34" fmla="*/ 371476 h 1917701"/>
                <a:gd name="connsiteX35" fmla="*/ 1660149 w 1694678"/>
                <a:gd name="connsiteY35" fmla="*/ 335757 h 1917701"/>
                <a:gd name="connsiteX36" fmla="*/ 1672055 w 1694678"/>
                <a:gd name="connsiteY36" fmla="*/ 311945 h 1917701"/>
                <a:gd name="connsiteX37" fmla="*/ 1660149 w 1694678"/>
                <a:gd name="connsiteY37" fmla="*/ 261939 h 1917701"/>
                <a:gd name="connsiteX38" fmla="*/ 1672055 w 1694678"/>
                <a:gd name="connsiteY38" fmla="*/ 228601 h 1917701"/>
                <a:gd name="connsiteX39" fmla="*/ 1664912 w 1694678"/>
                <a:gd name="connsiteY39" fmla="*/ 190501 h 1917701"/>
                <a:gd name="connsiteX40" fmla="*/ 1683962 w 1694678"/>
                <a:gd name="connsiteY40" fmla="*/ 135732 h 1917701"/>
                <a:gd name="connsiteX41" fmla="*/ 1669674 w 1694678"/>
                <a:gd name="connsiteY41" fmla="*/ 88107 h 1917701"/>
                <a:gd name="connsiteX42" fmla="*/ 1691106 w 1694678"/>
                <a:gd name="connsiteY42" fmla="*/ 52389 h 1917701"/>
                <a:gd name="connsiteX43" fmla="*/ 1648243 w 1694678"/>
                <a:gd name="connsiteY43" fmla="*/ 7144 h 1917701"/>
                <a:gd name="connsiteX44" fmla="*/ 1576805 w 1694678"/>
                <a:gd name="connsiteY44" fmla="*/ 9525 h 1917701"/>
                <a:gd name="connsiteX45" fmla="*/ 1536324 w 1694678"/>
                <a:gd name="connsiteY45" fmla="*/ 64295 h 1917701"/>
                <a:gd name="connsiteX46" fmla="*/ 1495843 w 1694678"/>
                <a:gd name="connsiteY46" fmla="*/ 111920 h 1917701"/>
                <a:gd name="connsiteX47" fmla="*/ 1502987 w 1694678"/>
                <a:gd name="connsiteY47" fmla="*/ 245270 h 1917701"/>
                <a:gd name="connsiteX48" fmla="*/ 1491080 w 1694678"/>
                <a:gd name="connsiteY48" fmla="*/ 314325 h 1917701"/>
                <a:gd name="connsiteX49" fmla="*/ 1472030 w 1694678"/>
                <a:gd name="connsiteY49" fmla="*/ 338139 h 1917701"/>
                <a:gd name="connsiteX50" fmla="*/ 1448218 w 1694678"/>
                <a:gd name="connsiteY50" fmla="*/ 361951 h 1917701"/>
                <a:gd name="connsiteX51" fmla="*/ 1436312 w 1694678"/>
                <a:gd name="connsiteY51" fmla="*/ 407195 h 1917701"/>
                <a:gd name="connsiteX52" fmla="*/ 1426787 w 1694678"/>
                <a:gd name="connsiteY52" fmla="*/ 454820 h 1917701"/>
                <a:gd name="connsiteX53" fmla="*/ 1412499 w 1694678"/>
                <a:gd name="connsiteY53" fmla="*/ 507206 h 1917701"/>
                <a:gd name="connsiteX54" fmla="*/ 1364874 w 1694678"/>
                <a:gd name="connsiteY54" fmla="*/ 595314 h 1917701"/>
                <a:gd name="connsiteX55" fmla="*/ 1357730 w 1694678"/>
                <a:gd name="connsiteY55" fmla="*/ 647700 h 1917701"/>
                <a:gd name="connsiteX56" fmla="*/ 1312487 w 1694678"/>
                <a:gd name="connsiteY56" fmla="*/ 723901 h 1917701"/>
                <a:gd name="connsiteX57" fmla="*/ 1305343 w 1694678"/>
                <a:gd name="connsiteY57" fmla="*/ 766764 h 1917701"/>
                <a:gd name="connsiteX58" fmla="*/ 1288674 w 1694678"/>
                <a:gd name="connsiteY58" fmla="*/ 783432 h 1917701"/>
                <a:gd name="connsiteX59" fmla="*/ 1288674 w 1694678"/>
                <a:gd name="connsiteY59" fmla="*/ 816770 h 1917701"/>
                <a:gd name="connsiteX60" fmla="*/ 1263799 w 1694678"/>
                <a:gd name="connsiteY60" fmla="*/ 850764 h 1917701"/>
                <a:gd name="connsiteX61" fmla="*/ 1248193 w 1694678"/>
                <a:gd name="connsiteY61" fmla="*/ 864395 h 1917701"/>
                <a:gd name="connsiteX62" fmla="*/ 1231524 w 1694678"/>
                <a:gd name="connsiteY62" fmla="*/ 878682 h 1917701"/>
                <a:gd name="connsiteX63" fmla="*/ 1195805 w 1694678"/>
                <a:gd name="connsiteY63" fmla="*/ 904876 h 1917701"/>
                <a:gd name="connsiteX64" fmla="*/ 1131180 w 1694678"/>
                <a:gd name="connsiteY64" fmla="*/ 969096 h 1917701"/>
                <a:gd name="connsiteX65" fmla="*/ 1129130 w 1694678"/>
                <a:gd name="connsiteY65" fmla="*/ 1014414 h 1917701"/>
                <a:gd name="connsiteX66" fmla="*/ 1113404 w 1694678"/>
                <a:gd name="connsiteY66" fmla="*/ 1039614 h 1917701"/>
                <a:gd name="connsiteX67" fmla="*/ 1070494 w 1694678"/>
                <a:gd name="connsiteY67" fmla="*/ 1071701 h 1917701"/>
                <a:gd name="connsiteX68" fmla="*/ 1043405 w 1694678"/>
                <a:gd name="connsiteY68" fmla="*/ 1088232 h 1917701"/>
                <a:gd name="connsiteX69" fmla="*/ 1000543 w 1694678"/>
                <a:gd name="connsiteY69" fmla="*/ 1126332 h 1917701"/>
                <a:gd name="connsiteX70" fmla="*/ 913897 w 1694678"/>
                <a:gd name="connsiteY70" fmla="*/ 1216557 h 1917701"/>
                <a:gd name="connsiteX71" fmla="*/ 950111 w 1694678"/>
                <a:gd name="connsiteY71" fmla="*/ 1213540 h 1917701"/>
                <a:gd name="connsiteX72" fmla="*/ 959165 w 1694678"/>
                <a:gd name="connsiteY72" fmla="*/ 1231646 h 1917701"/>
                <a:gd name="connsiteX73" fmla="*/ 933868 w 1694678"/>
                <a:gd name="connsiteY73" fmla="*/ 1262064 h 1917701"/>
                <a:gd name="connsiteX74" fmla="*/ 917199 w 1694678"/>
                <a:gd name="connsiteY74" fmla="*/ 1293020 h 1917701"/>
                <a:gd name="connsiteX75" fmla="*/ 906258 w 1694678"/>
                <a:gd name="connsiteY75" fmla="*/ 1304875 h 1917701"/>
                <a:gd name="connsiteX76" fmla="*/ 874337 w 1694678"/>
                <a:gd name="connsiteY76" fmla="*/ 1326357 h 1917701"/>
                <a:gd name="connsiteX77" fmla="*/ 850051 w 1694678"/>
                <a:gd name="connsiteY77" fmla="*/ 1364430 h 1917701"/>
                <a:gd name="connsiteX78" fmla="*/ 781113 w 1694678"/>
                <a:gd name="connsiteY78" fmla="*/ 1403661 h 1917701"/>
                <a:gd name="connsiteX79" fmla="*/ 681525 w 1694678"/>
                <a:gd name="connsiteY79" fmla="*/ 1470053 h 1917701"/>
                <a:gd name="connsiteX80" fmla="*/ 619543 w 1694678"/>
                <a:gd name="connsiteY80" fmla="*/ 1559720 h 1917701"/>
                <a:gd name="connsiteX81" fmla="*/ 609097 w 1694678"/>
                <a:gd name="connsiteY81" fmla="*/ 1592275 h 1917701"/>
                <a:gd name="connsiteX82" fmla="*/ 567155 w 1694678"/>
                <a:gd name="connsiteY82" fmla="*/ 1640682 h 1917701"/>
                <a:gd name="connsiteX83" fmla="*/ 524598 w 1694678"/>
                <a:gd name="connsiteY83" fmla="*/ 1666212 h 1917701"/>
                <a:gd name="connsiteX84" fmla="*/ 485367 w 1694678"/>
                <a:gd name="connsiteY84" fmla="*/ 1711479 h 1917701"/>
                <a:gd name="connsiteX85" fmla="*/ 434064 w 1694678"/>
                <a:gd name="connsiteY85" fmla="*/ 1726568 h 1917701"/>
                <a:gd name="connsiteX86" fmla="*/ 382761 w 1694678"/>
                <a:gd name="connsiteY86" fmla="*/ 1732604 h 1917701"/>
                <a:gd name="connsiteX87" fmla="*/ 313350 w 1694678"/>
                <a:gd name="connsiteY87" fmla="*/ 1762783 h 1917701"/>
                <a:gd name="connsiteX88" fmla="*/ 216780 w 1694678"/>
                <a:gd name="connsiteY88" fmla="*/ 1765800 h 1917701"/>
                <a:gd name="connsiteX89" fmla="*/ 123228 w 1694678"/>
                <a:gd name="connsiteY89" fmla="*/ 1783907 h 1917701"/>
                <a:gd name="connsiteX90" fmla="*/ 14586 w 1694678"/>
                <a:gd name="connsiteY90" fmla="*/ 1795978 h 1917701"/>
                <a:gd name="connsiteX91" fmla="*/ 35711 w 1694678"/>
                <a:gd name="connsiteY91" fmla="*/ 1820121 h 1917701"/>
                <a:gd name="connsiteX92" fmla="*/ 119480 w 1694678"/>
                <a:gd name="connsiteY92" fmla="*/ 1871664 h 1917701"/>
                <a:gd name="connsiteX93" fmla="*/ 186155 w 1694678"/>
                <a:gd name="connsiteY93" fmla="*/ 1902620 h 1917701"/>
                <a:gd name="connsiteX94" fmla="*/ 367130 w 1694678"/>
                <a:gd name="connsiteY94" fmla="*/ 1907382 h 1917701"/>
                <a:gd name="connsiteX95" fmla="*/ 550487 w 1694678"/>
                <a:gd name="connsiteY95" fmla="*/ 1840708 h 1917701"/>
                <a:gd name="connsiteX96" fmla="*/ 686218 w 1694678"/>
                <a:gd name="connsiteY96" fmla="*/ 1790701 h 1917701"/>
                <a:gd name="connsiteX97" fmla="*/ 752893 w 1694678"/>
                <a:gd name="connsiteY97" fmla="*/ 1740695 h 1917701"/>
                <a:gd name="connsiteX98" fmla="*/ 783849 w 1694678"/>
                <a:gd name="connsiteY98" fmla="*/ 1683545 h 1917701"/>
                <a:gd name="connsiteX99" fmla="*/ 786230 w 1694678"/>
                <a:gd name="connsiteY99" fmla="*/ 1669257 h 1917701"/>
                <a:gd name="connsiteX100" fmla="*/ 793374 w 1694678"/>
                <a:gd name="connsiteY100" fmla="*/ 1635920 h 1917701"/>
                <a:gd name="connsiteX101" fmla="*/ 821949 w 1694678"/>
                <a:gd name="connsiteY101" fmla="*/ 1612107 h 1917701"/>
                <a:gd name="connsiteX102" fmla="*/ 821949 w 1694678"/>
                <a:gd name="connsiteY102" fmla="*/ 1581151 h 1917701"/>
                <a:gd name="connsiteX103" fmla="*/ 800518 w 1694678"/>
                <a:gd name="connsiteY103" fmla="*/ 1571626 h 1917701"/>
                <a:gd name="connsiteX104" fmla="*/ 805280 w 1694678"/>
                <a:gd name="connsiteY104" fmla="*/ 1540670 h 1917701"/>
                <a:gd name="connsiteX105" fmla="*/ 840999 w 1694678"/>
                <a:gd name="connsiteY105" fmla="*/ 1507332 h 1917701"/>
                <a:gd name="connsiteX106" fmla="*/ 881480 w 1694678"/>
                <a:gd name="connsiteY106" fmla="*/ 1488282 h 1917701"/>
                <a:gd name="connsiteX107" fmla="*/ 941012 w 1694678"/>
                <a:gd name="connsiteY107" fmla="*/ 1528764 h 1917701"/>
                <a:gd name="connsiteX108" fmla="*/ 974349 w 1694678"/>
                <a:gd name="connsiteY108" fmla="*/ 1504951 h 1917701"/>
                <a:gd name="connsiteX109" fmla="*/ 991018 w 1694678"/>
                <a:gd name="connsiteY109" fmla="*/ 1447801 h 1917701"/>
                <a:gd name="connsiteX110" fmla="*/ 1060074 w 1694678"/>
                <a:gd name="connsiteY110" fmla="*/ 1397795 h 1917701"/>
                <a:gd name="connsiteX111" fmla="*/ 1100553 w 1694678"/>
                <a:gd name="connsiteY111" fmla="*/ 1385886 h 1917701"/>
                <a:gd name="connsiteX0" fmla="*/ 1100553 w 1694678"/>
                <a:gd name="connsiteY0" fmla="*/ 1385886 h 1916907"/>
                <a:gd name="connsiteX1" fmla="*/ 1157705 w 1694678"/>
                <a:gd name="connsiteY1" fmla="*/ 1338264 h 1916907"/>
                <a:gd name="connsiteX2" fmla="*/ 1193424 w 1694678"/>
                <a:gd name="connsiteY2" fmla="*/ 1335882 h 1916907"/>
                <a:gd name="connsiteX3" fmla="*/ 1250575 w 1694678"/>
                <a:gd name="connsiteY3" fmla="*/ 1321595 h 1916907"/>
                <a:gd name="connsiteX4" fmla="*/ 1286293 w 1694678"/>
                <a:gd name="connsiteY4" fmla="*/ 1283495 h 1916907"/>
                <a:gd name="connsiteX5" fmla="*/ 1329155 w 1694678"/>
                <a:gd name="connsiteY5" fmla="*/ 1252539 h 1916907"/>
                <a:gd name="connsiteX6" fmla="*/ 1379162 w 1694678"/>
                <a:gd name="connsiteY6" fmla="*/ 1197770 h 1916907"/>
                <a:gd name="connsiteX7" fmla="*/ 1376780 w 1694678"/>
                <a:gd name="connsiteY7" fmla="*/ 1157289 h 1916907"/>
                <a:gd name="connsiteX8" fmla="*/ 1410118 w 1694678"/>
                <a:gd name="connsiteY8" fmla="*/ 1123951 h 1916907"/>
                <a:gd name="connsiteX9" fmla="*/ 1429168 w 1694678"/>
                <a:gd name="connsiteY9" fmla="*/ 1088232 h 1916907"/>
                <a:gd name="connsiteX10" fmla="*/ 1457743 w 1694678"/>
                <a:gd name="connsiteY10" fmla="*/ 1069182 h 1916907"/>
                <a:gd name="connsiteX11" fmla="*/ 1505368 w 1694678"/>
                <a:gd name="connsiteY11" fmla="*/ 1069182 h 1916907"/>
                <a:gd name="connsiteX12" fmla="*/ 1557755 w 1694678"/>
                <a:gd name="connsiteY12" fmla="*/ 1016795 h 1916907"/>
                <a:gd name="connsiteX13" fmla="*/ 1517274 w 1694678"/>
                <a:gd name="connsiteY13" fmla="*/ 940595 h 1916907"/>
                <a:gd name="connsiteX14" fmla="*/ 1419643 w 1694678"/>
                <a:gd name="connsiteY14" fmla="*/ 973932 h 1916907"/>
                <a:gd name="connsiteX15" fmla="*/ 1438693 w 1694678"/>
                <a:gd name="connsiteY15" fmla="*/ 942976 h 1916907"/>
                <a:gd name="connsiteX16" fmla="*/ 1491080 w 1694678"/>
                <a:gd name="connsiteY16" fmla="*/ 840582 h 1916907"/>
                <a:gd name="connsiteX17" fmla="*/ 1536324 w 1694678"/>
                <a:gd name="connsiteY17" fmla="*/ 821532 h 1916907"/>
                <a:gd name="connsiteX18" fmla="*/ 1552993 w 1694678"/>
                <a:gd name="connsiteY18" fmla="*/ 838201 h 1916907"/>
                <a:gd name="connsiteX19" fmla="*/ 1548230 w 1694678"/>
                <a:gd name="connsiteY19" fmla="*/ 854870 h 1916907"/>
                <a:gd name="connsiteX20" fmla="*/ 1560137 w 1694678"/>
                <a:gd name="connsiteY20" fmla="*/ 873920 h 1916907"/>
                <a:gd name="connsiteX21" fmla="*/ 1548230 w 1694678"/>
                <a:gd name="connsiteY21" fmla="*/ 912020 h 1916907"/>
                <a:gd name="connsiteX22" fmla="*/ 1576805 w 1694678"/>
                <a:gd name="connsiteY22" fmla="*/ 926307 h 1916907"/>
                <a:gd name="connsiteX23" fmla="*/ 1595855 w 1694678"/>
                <a:gd name="connsiteY23" fmla="*/ 914401 h 1916907"/>
                <a:gd name="connsiteX24" fmla="*/ 1595855 w 1694678"/>
                <a:gd name="connsiteY24" fmla="*/ 888207 h 1916907"/>
                <a:gd name="connsiteX25" fmla="*/ 1598237 w 1694678"/>
                <a:gd name="connsiteY25" fmla="*/ 864395 h 1916907"/>
                <a:gd name="connsiteX26" fmla="*/ 1591093 w 1694678"/>
                <a:gd name="connsiteY26" fmla="*/ 847726 h 1916907"/>
                <a:gd name="connsiteX27" fmla="*/ 1612524 w 1694678"/>
                <a:gd name="connsiteY27" fmla="*/ 797720 h 1916907"/>
                <a:gd name="connsiteX28" fmla="*/ 1648243 w 1694678"/>
                <a:gd name="connsiteY28" fmla="*/ 757239 h 1916907"/>
                <a:gd name="connsiteX29" fmla="*/ 1669674 w 1694678"/>
                <a:gd name="connsiteY29" fmla="*/ 688182 h 1916907"/>
                <a:gd name="connsiteX30" fmla="*/ 1657768 w 1694678"/>
                <a:gd name="connsiteY30" fmla="*/ 645320 h 1916907"/>
                <a:gd name="connsiteX31" fmla="*/ 1643480 w 1694678"/>
                <a:gd name="connsiteY31" fmla="*/ 559595 h 1916907"/>
                <a:gd name="connsiteX32" fmla="*/ 1636337 w 1694678"/>
                <a:gd name="connsiteY32" fmla="*/ 490539 h 1916907"/>
                <a:gd name="connsiteX33" fmla="*/ 1657768 w 1694678"/>
                <a:gd name="connsiteY33" fmla="*/ 447676 h 1916907"/>
                <a:gd name="connsiteX34" fmla="*/ 1667293 w 1694678"/>
                <a:gd name="connsiteY34" fmla="*/ 371476 h 1916907"/>
                <a:gd name="connsiteX35" fmla="*/ 1660149 w 1694678"/>
                <a:gd name="connsiteY35" fmla="*/ 335757 h 1916907"/>
                <a:gd name="connsiteX36" fmla="*/ 1672055 w 1694678"/>
                <a:gd name="connsiteY36" fmla="*/ 311945 h 1916907"/>
                <a:gd name="connsiteX37" fmla="*/ 1660149 w 1694678"/>
                <a:gd name="connsiteY37" fmla="*/ 261939 h 1916907"/>
                <a:gd name="connsiteX38" fmla="*/ 1672055 w 1694678"/>
                <a:gd name="connsiteY38" fmla="*/ 228601 h 1916907"/>
                <a:gd name="connsiteX39" fmla="*/ 1664912 w 1694678"/>
                <a:gd name="connsiteY39" fmla="*/ 190501 h 1916907"/>
                <a:gd name="connsiteX40" fmla="*/ 1683962 w 1694678"/>
                <a:gd name="connsiteY40" fmla="*/ 135732 h 1916907"/>
                <a:gd name="connsiteX41" fmla="*/ 1669674 w 1694678"/>
                <a:gd name="connsiteY41" fmla="*/ 88107 h 1916907"/>
                <a:gd name="connsiteX42" fmla="*/ 1691106 w 1694678"/>
                <a:gd name="connsiteY42" fmla="*/ 52389 h 1916907"/>
                <a:gd name="connsiteX43" fmla="*/ 1648243 w 1694678"/>
                <a:gd name="connsiteY43" fmla="*/ 7144 h 1916907"/>
                <a:gd name="connsiteX44" fmla="*/ 1576805 w 1694678"/>
                <a:gd name="connsiteY44" fmla="*/ 9525 h 1916907"/>
                <a:gd name="connsiteX45" fmla="*/ 1536324 w 1694678"/>
                <a:gd name="connsiteY45" fmla="*/ 64295 h 1916907"/>
                <a:gd name="connsiteX46" fmla="*/ 1495843 w 1694678"/>
                <a:gd name="connsiteY46" fmla="*/ 111920 h 1916907"/>
                <a:gd name="connsiteX47" fmla="*/ 1502987 w 1694678"/>
                <a:gd name="connsiteY47" fmla="*/ 245270 h 1916907"/>
                <a:gd name="connsiteX48" fmla="*/ 1491080 w 1694678"/>
                <a:gd name="connsiteY48" fmla="*/ 314325 h 1916907"/>
                <a:gd name="connsiteX49" fmla="*/ 1472030 w 1694678"/>
                <a:gd name="connsiteY49" fmla="*/ 338139 h 1916907"/>
                <a:gd name="connsiteX50" fmla="*/ 1448218 w 1694678"/>
                <a:gd name="connsiteY50" fmla="*/ 361951 h 1916907"/>
                <a:gd name="connsiteX51" fmla="*/ 1436312 w 1694678"/>
                <a:gd name="connsiteY51" fmla="*/ 407195 h 1916907"/>
                <a:gd name="connsiteX52" fmla="*/ 1426787 w 1694678"/>
                <a:gd name="connsiteY52" fmla="*/ 454820 h 1916907"/>
                <a:gd name="connsiteX53" fmla="*/ 1412499 w 1694678"/>
                <a:gd name="connsiteY53" fmla="*/ 507206 h 1916907"/>
                <a:gd name="connsiteX54" fmla="*/ 1364874 w 1694678"/>
                <a:gd name="connsiteY54" fmla="*/ 595314 h 1916907"/>
                <a:gd name="connsiteX55" fmla="*/ 1357730 w 1694678"/>
                <a:gd name="connsiteY55" fmla="*/ 647700 h 1916907"/>
                <a:gd name="connsiteX56" fmla="*/ 1312487 w 1694678"/>
                <a:gd name="connsiteY56" fmla="*/ 723901 h 1916907"/>
                <a:gd name="connsiteX57" fmla="*/ 1305343 w 1694678"/>
                <a:gd name="connsiteY57" fmla="*/ 766764 h 1916907"/>
                <a:gd name="connsiteX58" fmla="*/ 1288674 w 1694678"/>
                <a:gd name="connsiteY58" fmla="*/ 783432 h 1916907"/>
                <a:gd name="connsiteX59" fmla="*/ 1288674 w 1694678"/>
                <a:gd name="connsiteY59" fmla="*/ 816770 h 1916907"/>
                <a:gd name="connsiteX60" fmla="*/ 1263799 w 1694678"/>
                <a:gd name="connsiteY60" fmla="*/ 850764 h 1916907"/>
                <a:gd name="connsiteX61" fmla="*/ 1248193 w 1694678"/>
                <a:gd name="connsiteY61" fmla="*/ 864395 h 1916907"/>
                <a:gd name="connsiteX62" fmla="*/ 1231524 w 1694678"/>
                <a:gd name="connsiteY62" fmla="*/ 878682 h 1916907"/>
                <a:gd name="connsiteX63" fmla="*/ 1195805 w 1694678"/>
                <a:gd name="connsiteY63" fmla="*/ 904876 h 1916907"/>
                <a:gd name="connsiteX64" fmla="*/ 1131180 w 1694678"/>
                <a:gd name="connsiteY64" fmla="*/ 969096 h 1916907"/>
                <a:gd name="connsiteX65" fmla="*/ 1129130 w 1694678"/>
                <a:gd name="connsiteY65" fmla="*/ 1014414 h 1916907"/>
                <a:gd name="connsiteX66" fmla="*/ 1113404 w 1694678"/>
                <a:gd name="connsiteY66" fmla="*/ 1039614 h 1916907"/>
                <a:gd name="connsiteX67" fmla="*/ 1070494 w 1694678"/>
                <a:gd name="connsiteY67" fmla="*/ 1071701 h 1916907"/>
                <a:gd name="connsiteX68" fmla="*/ 1043405 w 1694678"/>
                <a:gd name="connsiteY68" fmla="*/ 1088232 h 1916907"/>
                <a:gd name="connsiteX69" fmla="*/ 1000543 w 1694678"/>
                <a:gd name="connsiteY69" fmla="*/ 1126332 h 1916907"/>
                <a:gd name="connsiteX70" fmla="*/ 913897 w 1694678"/>
                <a:gd name="connsiteY70" fmla="*/ 1216557 h 1916907"/>
                <a:gd name="connsiteX71" fmla="*/ 950111 w 1694678"/>
                <a:gd name="connsiteY71" fmla="*/ 1213540 h 1916907"/>
                <a:gd name="connsiteX72" fmla="*/ 959165 w 1694678"/>
                <a:gd name="connsiteY72" fmla="*/ 1231646 h 1916907"/>
                <a:gd name="connsiteX73" fmla="*/ 933868 w 1694678"/>
                <a:gd name="connsiteY73" fmla="*/ 1262064 h 1916907"/>
                <a:gd name="connsiteX74" fmla="*/ 917199 w 1694678"/>
                <a:gd name="connsiteY74" fmla="*/ 1293020 h 1916907"/>
                <a:gd name="connsiteX75" fmla="*/ 906258 w 1694678"/>
                <a:gd name="connsiteY75" fmla="*/ 1304875 h 1916907"/>
                <a:gd name="connsiteX76" fmla="*/ 874337 w 1694678"/>
                <a:gd name="connsiteY76" fmla="*/ 1326357 h 1916907"/>
                <a:gd name="connsiteX77" fmla="*/ 850051 w 1694678"/>
                <a:gd name="connsiteY77" fmla="*/ 1364430 h 1916907"/>
                <a:gd name="connsiteX78" fmla="*/ 781113 w 1694678"/>
                <a:gd name="connsiteY78" fmla="*/ 1403661 h 1916907"/>
                <a:gd name="connsiteX79" fmla="*/ 681525 w 1694678"/>
                <a:gd name="connsiteY79" fmla="*/ 1470053 h 1916907"/>
                <a:gd name="connsiteX80" fmla="*/ 619543 w 1694678"/>
                <a:gd name="connsiteY80" fmla="*/ 1559720 h 1916907"/>
                <a:gd name="connsiteX81" fmla="*/ 609097 w 1694678"/>
                <a:gd name="connsiteY81" fmla="*/ 1592275 h 1916907"/>
                <a:gd name="connsiteX82" fmla="*/ 567155 w 1694678"/>
                <a:gd name="connsiteY82" fmla="*/ 1640682 h 1916907"/>
                <a:gd name="connsiteX83" fmla="*/ 524598 w 1694678"/>
                <a:gd name="connsiteY83" fmla="*/ 1666212 h 1916907"/>
                <a:gd name="connsiteX84" fmla="*/ 485367 w 1694678"/>
                <a:gd name="connsiteY84" fmla="*/ 1711479 h 1916907"/>
                <a:gd name="connsiteX85" fmla="*/ 434064 w 1694678"/>
                <a:gd name="connsiteY85" fmla="*/ 1726568 h 1916907"/>
                <a:gd name="connsiteX86" fmla="*/ 382761 w 1694678"/>
                <a:gd name="connsiteY86" fmla="*/ 1732604 h 1916907"/>
                <a:gd name="connsiteX87" fmla="*/ 313350 w 1694678"/>
                <a:gd name="connsiteY87" fmla="*/ 1762783 h 1916907"/>
                <a:gd name="connsiteX88" fmla="*/ 216780 w 1694678"/>
                <a:gd name="connsiteY88" fmla="*/ 1765800 h 1916907"/>
                <a:gd name="connsiteX89" fmla="*/ 123228 w 1694678"/>
                <a:gd name="connsiteY89" fmla="*/ 1783907 h 1916907"/>
                <a:gd name="connsiteX90" fmla="*/ 14586 w 1694678"/>
                <a:gd name="connsiteY90" fmla="*/ 1795978 h 1916907"/>
                <a:gd name="connsiteX91" fmla="*/ 35711 w 1694678"/>
                <a:gd name="connsiteY91" fmla="*/ 1820121 h 1916907"/>
                <a:gd name="connsiteX92" fmla="*/ 119480 w 1694678"/>
                <a:gd name="connsiteY92" fmla="*/ 1871664 h 1916907"/>
                <a:gd name="connsiteX93" fmla="*/ 188536 w 1694678"/>
                <a:gd name="connsiteY93" fmla="*/ 1897857 h 1916907"/>
                <a:gd name="connsiteX94" fmla="*/ 367130 w 1694678"/>
                <a:gd name="connsiteY94" fmla="*/ 1907382 h 1916907"/>
                <a:gd name="connsiteX95" fmla="*/ 550487 w 1694678"/>
                <a:gd name="connsiteY95" fmla="*/ 1840708 h 1916907"/>
                <a:gd name="connsiteX96" fmla="*/ 686218 w 1694678"/>
                <a:gd name="connsiteY96" fmla="*/ 1790701 h 1916907"/>
                <a:gd name="connsiteX97" fmla="*/ 752893 w 1694678"/>
                <a:gd name="connsiteY97" fmla="*/ 1740695 h 1916907"/>
                <a:gd name="connsiteX98" fmla="*/ 783849 w 1694678"/>
                <a:gd name="connsiteY98" fmla="*/ 1683545 h 1916907"/>
                <a:gd name="connsiteX99" fmla="*/ 786230 w 1694678"/>
                <a:gd name="connsiteY99" fmla="*/ 1669257 h 1916907"/>
                <a:gd name="connsiteX100" fmla="*/ 793374 w 1694678"/>
                <a:gd name="connsiteY100" fmla="*/ 1635920 h 1916907"/>
                <a:gd name="connsiteX101" fmla="*/ 821949 w 1694678"/>
                <a:gd name="connsiteY101" fmla="*/ 1612107 h 1916907"/>
                <a:gd name="connsiteX102" fmla="*/ 821949 w 1694678"/>
                <a:gd name="connsiteY102" fmla="*/ 1581151 h 1916907"/>
                <a:gd name="connsiteX103" fmla="*/ 800518 w 1694678"/>
                <a:gd name="connsiteY103" fmla="*/ 1571626 h 1916907"/>
                <a:gd name="connsiteX104" fmla="*/ 805280 w 1694678"/>
                <a:gd name="connsiteY104" fmla="*/ 1540670 h 1916907"/>
                <a:gd name="connsiteX105" fmla="*/ 840999 w 1694678"/>
                <a:gd name="connsiteY105" fmla="*/ 1507332 h 1916907"/>
                <a:gd name="connsiteX106" fmla="*/ 881480 w 1694678"/>
                <a:gd name="connsiteY106" fmla="*/ 1488282 h 1916907"/>
                <a:gd name="connsiteX107" fmla="*/ 941012 w 1694678"/>
                <a:gd name="connsiteY107" fmla="*/ 1528764 h 1916907"/>
                <a:gd name="connsiteX108" fmla="*/ 974349 w 1694678"/>
                <a:gd name="connsiteY108" fmla="*/ 1504951 h 1916907"/>
                <a:gd name="connsiteX109" fmla="*/ 991018 w 1694678"/>
                <a:gd name="connsiteY109" fmla="*/ 1447801 h 1916907"/>
                <a:gd name="connsiteX110" fmla="*/ 1060074 w 1694678"/>
                <a:gd name="connsiteY110" fmla="*/ 1397795 h 1916907"/>
                <a:gd name="connsiteX111" fmla="*/ 1100553 w 1694678"/>
                <a:gd name="connsiteY111" fmla="*/ 1385886 h 19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4678" h="1916907">
                  <a:moveTo>
                    <a:pt x="1100553" y="1385886"/>
                  </a:moveTo>
                  <a:cubicBezTo>
                    <a:pt x="1162465" y="1330721"/>
                    <a:pt x="1131908" y="1368823"/>
                    <a:pt x="1157705" y="1338264"/>
                  </a:cubicBezTo>
                  <a:cubicBezTo>
                    <a:pt x="1173183" y="1328343"/>
                    <a:pt x="1177946" y="1338660"/>
                    <a:pt x="1193424" y="1335882"/>
                  </a:cubicBezTo>
                  <a:cubicBezTo>
                    <a:pt x="1208902" y="1333104"/>
                    <a:pt x="1235097" y="1330326"/>
                    <a:pt x="1250575" y="1321595"/>
                  </a:cubicBezTo>
                  <a:cubicBezTo>
                    <a:pt x="1266053" y="1312864"/>
                    <a:pt x="1273196" y="1295004"/>
                    <a:pt x="1286293" y="1283495"/>
                  </a:cubicBezTo>
                  <a:cubicBezTo>
                    <a:pt x="1299390" y="1271986"/>
                    <a:pt x="1313677" y="1266826"/>
                    <a:pt x="1329155" y="1252539"/>
                  </a:cubicBezTo>
                  <a:cubicBezTo>
                    <a:pt x="1344633" y="1238252"/>
                    <a:pt x="1371225" y="1213645"/>
                    <a:pt x="1379162" y="1197770"/>
                  </a:cubicBezTo>
                  <a:cubicBezTo>
                    <a:pt x="1387099" y="1181895"/>
                    <a:pt x="1371621" y="1169592"/>
                    <a:pt x="1376780" y="1157289"/>
                  </a:cubicBezTo>
                  <a:cubicBezTo>
                    <a:pt x="1381939" y="1144986"/>
                    <a:pt x="1401387" y="1135460"/>
                    <a:pt x="1410118" y="1123951"/>
                  </a:cubicBezTo>
                  <a:cubicBezTo>
                    <a:pt x="1418849" y="1112442"/>
                    <a:pt x="1421230" y="1097360"/>
                    <a:pt x="1429168" y="1088232"/>
                  </a:cubicBezTo>
                  <a:cubicBezTo>
                    <a:pt x="1437106" y="1079104"/>
                    <a:pt x="1445043" y="1072357"/>
                    <a:pt x="1457743" y="1069182"/>
                  </a:cubicBezTo>
                  <a:cubicBezTo>
                    <a:pt x="1470443" y="1066007"/>
                    <a:pt x="1488699" y="1077913"/>
                    <a:pt x="1505368" y="1069182"/>
                  </a:cubicBezTo>
                  <a:cubicBezTo>
                    <a:pt x="1522037" y="1060451"/>
                    <a:pt x="1555771" y="1038226"/>
                    <a:pt x="1557755" y="1016795"/>
                  </a:cubicBezTo>
                  <a:cubicBezTo>
                    <a:pt x="1559739" y="995364"/>
                    <a:pt x="1540293" y="947739"/>
                    <a:pt x="1517274" y="940595"/>
                  </a:cubicBezTo>
                  <a:cubicBezTo>
                    <a:pt x="1494255" y="933451"/>
                    <a:pt x="1432740" y="973535"/>
                    <a:pt x="1419643" y="973932"/>
                  </a:cubicBezTo>
                  <a:cubicBezTo>
                    <a:pt x="1406546" y="974329"/>
                    <a:pt x="1426787" y="965201"/>
                    <a:pt x="1438693" y="942976"/>
                  </a:cubicBezTo>
                  <a:cubicBezTo>
                    <a:pt x="1450599" y="920751"/>
                    <a:pt x="1474808" y="860823"/>
                    <a:pt x="1491080" y="840582"/>
                  </a:cubicBezTo>
                  <a:cubicBezTo>
                    <a:pt x="1507352" y="820341"/>
                    <a:pt x="1526005" y="821929"/>
                    <a:pt x="1536324" y="821532"/>
                  </a:cubicBezTo>
                  <a:cubicBezTo>
                    <a:pt x="1546643" y="821135"/>
                    <a:pt x="1551009" y="832645"/>
                    <a:pt x="1552993" y="838201"/>
                  </a:cubicBezTo>
                  <a:cubicBezTo>
                    <a:pt x="1554977" y="843757"/>
                    <a:pt x="1547039" y="848917"/>
                    <a:pt x="1548230" y="854870"/>
                  </a:cubicBezTo>
                  <a:cubicBezTo>
                    <a:pt x="1549421" y="860823"/>
                    <a:pt x="1562122" y="864395"/>
                    <a:pt x="1560137" y="873920"/>
                  </a:cubicBezTo>
                  <a:cubicBezTo>
                    <a:pt x="1564899" y="884239"/>
                    <a:pt x="1542277" y="905273"/>
                    <a:pt x="1548230" y="912020"/>
                  </a:cubicBezTo>
                  <a:cubicBezTo>
                    <a:pt x="1550214" y="918370"/>
                    <a:pt x="1568868" y="925910"/>
                    <a:pt x="1576805" y="926307"/>
                  </a:cubicBezTo>
                  <a:cubicBezTo>
                    <a:pt x="1584742" y="926704"/>
                    <a:pt x="1591886" y="918370"/>
                    <a:pt x="1595855" y="914401"/>
                  </a:cubicBezTo>
                  <a:cubicBezTo>
                    <a:pt x="1608555" y="928688"/>
                    <a:pt x="1596649" y="899319"/>
                    <a:pt x="1595855" y="888207"/>
                  </a:cubicBezTo>
                  <a:cubicBezTo>
                    <a:pt x="1595061" y="879873"/>
                    <a:pt x="1599031" y="871142"/>
                    <a:pt x="1598237" y="864395"/>
                  </a:cubicBezTo>
                  <a:cubicBezTo>
                    <a:pt x="1597443" y="857648"/>
                    <a:pt x="1588712" y="858839"/>
                    <a:pt x="1591093" y="847726"/>
                  </a:cubicBezTo>
                  <a:cubicBezTo>
                    <a:pt x="1593474" y="836614"/>
                    <a:pt x="1608952" y="814785"/>
                    <a:pt x="1612524" y="797720"/>
                  </a:cubicBezTo>
                  <a:cubicBezTo>
                    <a:pt x="1626415" y="778273"/>
                    <a:pt x="1639512" y="775098"/>
                    <a:pt x="1648243" y="757239"/>
                  </a:cubicBezTo>
                  <a:cubicBezTo>
                    <a:pt x="1658958" y="729458"/>
                    <a:pt x="1668087" y="706835"/>
                    <a:pt x="1669674" y="688182"/>
                  </a:cubicBezTo>
                  <a:cubicBezTo>
                    <a:pt x="1671262" y="669529"/>
                    <a:pt x="1659356" y="666751"/>
                    <a:pt x="1657768" y="645320"/>
                  </a:cubicBezTo>
                  <a:cubicBezTo>
                    <a:pt x="1620096" y="553430"/>
                    <a:pt x="1647052" y="585392"/>
                    <a:pt x="1643480" y="559595"/>
                  </a:cubicBezTo>
                  <a:cubicBezTo>
                    <a:pt x="1639908" y="533798"/>
                    <a:pt x="1633956" y="509192"/>
                    <a:pt x="1636337" y="490539"/>
                  </a:cubicBezTo>
                  <a:cubicBezTo>
                    <a:pt x="1638718" y="471886"/>
                    <a:pt x="1652609" y="467520"/>
                    <a:pt x="1657768" y="447676"/>
                  </a:cubicBezTo>
                  <a:cubicBezTo>
                    <a:pt x="1662927" y="427832"/>
                    <a:pt x="1666896" y="390129"/>
                    <a:pt x="1667293" y="371476"/>
                  </a:cubicBezTo>
                  <a:cubicBezTo>
                    <a:pt x="1667690" y="352823"/>
                    <a:pt x="1659355" y="345679"/>
                    <a:pt x="1660149" y="335757"/>
                  </a:cubicBezTo>
                  <a:cubicBezTo>
                    <a:pt x="1660943" y="325835"/>
                    <a:pt x="1672055" y="324248"/>
                    <a:pt x="1672055" y="311945"/>
                  </a:cubicBezTo>
                  <a:cubicBezTo>
                    <a:pt x="1672055" y="299642"/>
                    <a:pt x="1660149" y="275830"/>
                    <a:pt x="1660149" y="261939"/>
                  </a:cubicBezTo>
                  <a:cubicBezTo>
                    <a:pt x="1660149" y="248048"/>
                    <a:pt x="1671261" y="240507"/>
                    <a:pt x="1672055" y="228601"/>
                  </a:cubicBezTo>
                  <a:cubicBezTo>
                    <a:pt x="1672849" y="216695"/>
                    <a:pt x="1662928" y="205979"/>
                    <a:pt x="1664912" y="190501"/>
                  </a:cubicBezTo>
                  <a:cubicBezTo>
                    <a:pt x="1666896" y="175023"/>
                    <a:pt x="1683168" y="152798"/>
                    <a:pt x="1683962" y="135732"/>
                  </a:cubicBezTo>
                  <a:cubicBezTo>
                    <a:pt x="1684756" y="118666"/>
                    <a:pt x="1668483" y="101997"/>
                    <a:pt x="1669674" y="88107"/>
                  </a:cubicBezTo>
                  <a:cubicBezTo>
                    <a:pt x="1670865" y="74217"/>
                    <a:pt x="1694678" y="65883"/>
                    <a:pt x="1691106" y="52389"/>
                  </a:cubicBezTo>
                  <a:cubicBezTo>
                    <a:pt x="1687534" y="38895"/>
                    <a:pt x="1667293" y="14288"/>
                    <a:pt x="1648243" y="7144"/>
                  </a:cubicBezTo>
                  <a:cubicBezTo>
                    <a:pt x="1629193" y="0"/>
                    <a:pt x="1595458" y="0"/>
                    <a:pt x="1576805" y="9525"/>
                  </a:cubicBezTo>
                  <a:cubicBezTo>
                    <a:pt x="1558152" y="19050"/>
                    <a:pt x="1549818" y="47229"/>
                    <a:pt x="1536324" y="64295"/>
                  </a:cubicBezTo>
                  <a:cubicBezTo>
                    <a:pt x="1522830" y="81361"/>
                    <a:pt x="1501399" y="81758"/>
                    <a:pt x="1495843" y="111920"/>
                  </a:cubicBezTo>
                  <a:cubicBezTo>
                    <a:pt x="1490287" y="142083"/>
                    <a:pt x="1503781" y="211536"/>
                    <a:pt x="1502987" y="245270"/>
                  </a:cubicBezTo>
                  <a:cubicBezTo>
                    <a:pt x="1502193" y="279004"/>
                    <a:pt x="1494255" y="296466"/>
                    <a:pt x="1491080" y="314325"/>
                  </a:cubicBezTo>
                  <a:cubicBezTo>
                    <a:pt x="1474411" y="370284"/>
                    <a:pt x="1479174" y="330201"/>
                    <a:pt x="1472030" y="338139"/>
                  </a:cubicBezTo>
                  <a:cubicBezTo>
                    <a:pt x="1464886" y="346077"/>
                    <a:pt x="1454965" y="351632"/>
                    <a:pt x="1448218" y="361951"/>
                  </a:cubicBezTo>
                  <a:cubicBezTo>
                    <a:pt x="1438296" y="381795"/>
                    <a:pt x="1442265" y="382986"/>
                    <a:pt x="1436312" y="407195"/>
                  </a:cubicBezTo>
                  <a:cubicBezTo>
                    <a:pt x="1433931" y="422673"/>
                    <a:pt x="1430756" y="438152"/>
                    <a:pt x="1426787" y="454820"/>
                  </a:cubicBezTo>
                  <a:cubicBezTo>
                    <a:pt x="1422818" y="471488"/>
                    <a:pt x="1422818" y="483790"/>
                    <a:pt x="1412499" y="507206"/>
                  </a:cubicBezTo>
                  <a:cubicBezTo>
                    <a:pt x="1402180" y="530622"/>
                    <a:pt x="1374002" y="571899"/>
                    <a:pt x="1364874" y="595314"/>
                  </a:cubicBezTo>
                  <a:cubicBezTo>
                    <a:pt x="1355746" y="618729"/>
                    <a:pt x="1366461" y="626269"/>
                    <a:pt x="1357730" y="647700"/>
                  </a:cubicBezTo>
                  <a:cubicBezTo>
                    <a:pt x="1348999" y="669131"/>
                    <a:pt x="1321218" y="704057"/>
                    <a:pt x="1312487" y="723901"/>
                  </a:cubicBezTo>
                  <a:cubicBezTo>
                    <a:pt x="1303756" y="743745"/>
                    <a:pt x="1309312" y="756842"/>
                    <a:pt x="1305343" y="766764"/>
                  </a:cubicBezTo>
                  <a:cubicBezTo>
                    <a:pt x="1301374" y="776686"/>
                    <a:pt x="1291452" y="775098"/>
                    <a:pt x="1288674" y="783432"/>
                  </a:cubicBezTo>
                  <a:cubicBezTo>
                    <a:pt x="1285896" y="791766"/>
                    <a:pt x="1292820" y="805548"/>
                    <a:pt x="1288674" y="816770"/>
                  </a:cubicBezTo>
                  <a:cubicBezTo>
                    <a:pt x="1284528" y="827992"/>
                    <a:pt x="1270546" y="842827"/>
                    <a:pt x="1263799" y="850764"/>
                  </a:cubicBezTo>
                  <a:cubicBezTo>
                    <a:pt x="1257052" y="858702"/>
                    <a:pt x="1253572" y="859742"/>
                    <a:pt x="1248193" y="864395"/>
                  </a:cubicBezTo>
                  <a:cubicBezTo>
                    <a:pt x="1242814" y="869048"/>
                    <a:pt x="1240652" y="872332"/>
                    <a:pt x="1231524" y="878682"/>
                  </a:cubicBezTo>
                  <a:cubicBezTo>
                    <a:pt x="1219618" y="887413"/>
                    <a:pt x="1212529" y="889807"/>
                    <a:pt x="1195805" y="904876"/>
                  </a:cubicBezTo>
                  <a:cubicBezTo>
                    <a:pt x="1179081" y="919945"/>
                    <a:pt x="1142293" y="950840"/>
                    <a:pt x="1131180" y="969096"/>
                  </a:cubicBezTo>
                  <a:cubicBezTo>
                    <a:pt x="1120068" y="987352"/>
                    <a:pt x="1132093" y="1002661"/>
                    <a:pt x="1129130" y="1014414"/>
                  </a:cubicBezTo>
                  <a:cubicBezTo>
                    <a:pt x="1126167" y="1026167"/>
                    <a:pt x="1123177" y="1030066"/>
                    <a:pt x="1113404" y="1039614"/>
                  </a:cubicBezTo>
                  <a:cubicBezTo>
                    <a:pt x="1103631" y="1049162"/>
                    <a:pt x="1082161" y="1063598"/>
                    <a:pt x="1070494" y="1071701"/>
                  </a:cubicBezTo>
                  <a:cubicBezTo>
                    <a:pt x="1058828" y="1079804"/>
                    <a:pt x="1055064" y="1079127"/>
                    <a:pt x="1043405" y="1088232"/>
                  </a:cubicBezTo>
                  <a:cubicBezTo>
                    <a:pt x="1031747" y="1097337"/>
                    <a:pt x="1022128" y="1104945"/>
                    <a:pt x="1000543" y="1126332"/>
                  </a:cubicBezTo>
                  <a:cubicBezTo>
                    <a:pt x="978958" y="1147720"/>
                    <a:pt x="922302" y="1202022"/>
                    <a:pt x="913897" y="1216557"/>
                  </a:cubicBezTo>
                  <a:cubicBezTo>
                    <a:pt x="905492" y="1231092"/>
                    <a:pt x="942567" y="1211025"/>
                    <a:pt x="950111" y="1213540"/>
                  </a:cubicBezTo>
                  <a:cubicBezTo>
                    <a:pt x="957655" y="1216055"/>
                    <a:pt x="961872" y="1223559"/>
                    <a:pt x="959165" y="1231646"/>
                  </a:cubicBezTo>
                  <a:cubicBezTo>
                    <a:pt x="956458" y="1239733"/>
                    <a:pt x="940862" y="1251835"/>
                    <a:pt x="933868" y="1262064"/>
                  </a:cubicBezTo>
                  <a:cubicBezTo>
                    <a:pt x="926874" y="1272293"/>
                    <a:pt x="921801" y="1285885"/>
                    <a:pt x="917199" y="1293020"/>
                  </a:cubicBezTo>
                  <a:cubicBezTo>
                    <a:pt x="912597" y="1300155"/>
                    <a:pt x="913402" y="1299319"/>
                    <a:pt x="906258" y="1304875"/>
                  </a:cubicBezTo>
                  <a:cubicBezTo>
                    <a:pt x="899114" y="1310431"/>
                    <a:pt x="883705" y="1316431"/>
                    <a:pt x="874337" y="1326357"/>
                  </a:cubicBezTo>
                  <a:cubicBezTo>
                    <a:pt x="864969" y="1336283"/>
                    <a:pt x="865588" y="1351546"/>
                    <a:pt x="850051" y="1364430"/>
                  </a:cubicBezTo>
                  <a:cubicBezTo>
                    <a:pt x="834514" y="1377314"/>
                    <a:pt x="809201" y="1386057"/>
                    <a:pt x="781113" y="1403661"/>
                  </a:cubicBezTo>
                  <a:cubicBezTo>
                    <a:pt x="753025" y="1421265"/>
                    <a:pt x="708453" y="1444043"/>
                    <a:pt x="681525" y="1470053"/>
                  </a:cubicBezTo>
                  <a:cubicBezTo>
                    <a:pt x="654597" y="1496063"/>
                    <a:pt x="631614" y="1539350"/>
                    <a:pt x="619543" y="1559720"/>
                  </a:cubicBezTo>
                  <a:cubicBezTo>
                    <a:pt x="607472" y="1580090"/>
                    <a:pt x="617828" y="1578781"/>
                    <a:pt x="609097" y="1592275"/>
                  </a:cubicBezTo>
                  <a:cubicBezTo>
                    <a:pt x="600366" y="1605769"/>
                    <a:pt x="581238" y="1628359"/>
                    <a:pt x="567155" y="1640682"/>
                  </a:cubicBezTo>
                  <a:cubicBezTo>
                    <a:pt x="553072" y="1653005"/>
                    <a:pt x="538229" y="1654413"/>
                    <a:pt x="524598" y="1666212"/>
                  </a:cubicBezTo>
                  <a:cubicBezTo>
                    <a:pt x="510967" y="1678011"/>
                    <a:pt x="500456" y="1701420"/>
                    <a:pt x="485367" y="1711479"/>
                  </a:cubicBezTo>
                  <a:cubicBezTo>
                    <a:pt x="470278" y="1721538"/>
                    <a:pt x="451165" y="1723047"/>
                    <a:pt x="434064" y="1726568"/>
                  </a:cubicBezTo>
                  <a:cubicBezTo>
                    <a:pt x="416963" y="1730089"/>
                    <a:pt x="402880" y="1726568"/>
                    <a:pt x="382761" y="1732604"/>
                  </a:cubicBezTo>
                  <a:cubicBezTo>
                    <a:pt x="362642" y="1738640"/>
                    <a:pt x="341013" y="1757250"/>
                    <a:pt x="313350" y="1762783"/>
                  </a:cubicBezTo>
                  <a:cubicBezTo>
                    <a:pt x="285687" y="1768316"/>
                    <a:pt x="248467" y="1762279"/>
                    <a:pt x="216780" y="1765800"/>
                  </a:cubicBezTo>
                  <a:cubicBezTo>
                    <a:pt x="185093" y="1769321"/>
                    <a:pt x="156927" y="1778877"/>
                    <a:pt x="123228" y="1783907"/>
                  </a:cubicBezTo>
                  <a:cubicBezTo>
                    <a:pt x="89529" y="1788937"/>
                    <a:pt x="29172" y="1789942"/>
                    <a:pt x="14586" y="1795978"/>
                  </a:cubicBezTo>
                  <a:cubicBezTo>
                    <a:pt x="0" y="1802014"/>
                    <a:pt x="18229" y="1807507"/>
                    <a:pt x="35711" y="1820121"/>
                  </a:cubicBezTo>
                  <a:cubicBezTo>
                    <a:pt x="53193" y="1832735"/>
                    <a:pt x="94009" y="1858708"/>
                    <a:pt x="119480" y="1871664"/>
                  </a:cubicBezTo>
                  <a:cubicBezTo>
                    <a:pt x="144951" y="1884620"/>
                    <a:pt x="147261" y="1887142"/>
                    <a:pt x="188536" y="1897857"/>
                  </a:cubicBezTo>
                  <a:cubicBezTo>
                    <a:pt x="229811" y="1903810"/>
                    <a:pt x="306805" y="1916907"/>
                    <a:pt x="367130" y="1907382"/>
                  </a:cubicBezTo>
                  <a:cubicBezTo>
                    <a:pt x="427455" y="1897857"/>
                    <a:pt x="497306" y="1860155"/>
                    <a:pt x="550487" y="1840708"/>
                  </a:cubicBezTo>
                  <a:cubicBezTo>
                    <a:pt x="603668" y="1821261"/>
                    <a:pt x="654865" y="1809751"/>
                    <a:pt x="686218" y="1790701"/>
                  </a:cubicBezTo>
                  <a:cubicBezTo>
                    <a:pt x="708443" y="1774032"/>
                    <a:pt x="740193" y="1764507"/>
                    <a:pt x="752893" y="1740695"/>
                  </a:cubicBezTo>
                  <a:cubicBezTo>
                    <a:pt x="765593" y="1716883"/>
                    <a:pt x="778293" y="1695451"/>
                    <a:pt x="783849" y="1683545"/>
                  </a:cubicBezTo>
                  <a:cubicBezTo>
                    <a:pt x="789405" y="1671639"/>
                    <a:pt x="784642" y="1677195"/>
                    <a:pt x="786230" y="1669257"/>
                  </a:cubicBezTo>
                  <a:lnTo>
                    <a:pt x="793374" y="1635920"/>
                  </a:lnTo>
                  <a:cubicBezTo>
                    <a:pt x="799327" y="1626395"/>
                    <a:pt x="817187" y="1621235"/>
                    <a:pt x="821949" y="1612107"/>
                  </a:cubicBezTo>
                  <a:cubicBezTo>
                    <a:pt x="826711" y="1602979"/>
                    <a:pt x="825521" y="1587898"/>
                    <a:pt x="821949" y="1581151"/>
                  </a:cubicBezTo>
                  <a:cubicBezTo>
                    <a:pt x="818377" y="1574404"/>
                    <a:pt x="803296" y="1578373"/>
                    <a:pt x="800518" y="1571626"/>
                  </a:cubicBezTo>
                  <a:cubicBezTo>
                    <a:pt x="797740" y="1564879"/>
                    <a:pt x="798533" y="1551386"/>
                    <a:pt x="805280" y="1540670"/>
                  </a:cubicBezTo>
                  <a:cubicBezTo>
                    <a:pt x="812027" y="1529954"/>
                    <a:pt x="828299" y="1516063"/>
                    <a:pt x="840999" y="1507332"/>
                  </a:cubicBezTo>
                  <a:cubicBezTo>
                    <a:pt x="853699" y="1498601"/>
                    <a:pt x="854492" y="1484313"/>
                    <a:pt x="881480" y="1488282"/>
                  </a:cubicBezTo>
                  <a:cubicBezTo>
                    <a:pt x="908468" y="1492251"/>
                    <a:pt x="921168" y="1515270"/>
                    <a:pt x="941012" y="1528764"/>
                  </a:cubicBezTo>
                  <a:lnTo>
                    <a:pt x="974349" y="1504951"/>
                  </a:lnTo>
                  <a:lnTo>
                    <a:pt x="991018" y="1447801"/>
                  </a:lnTo>
                  <a:lnTo>
                    <a:pt x="1060074" y="1397795"/>
                  </a:lnTo>
                  <a:lnTo>
                    <a:pt x="1100553" y="138588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FE173AF-21CB-44A6-B766-EC4214A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56360"/>
            <a:ext cx="7916101" cy="523220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Судоходство в Иркутской области осуществляется по водным путям Байкало-Ангарского и Ленского бассейнов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11684542" y="6350683"/>
            <a:ext cx="273237" cy="391085"/>
          </a:xfrm>
        </p:spPr>
        <p:txBody>
          <a:bodyPr/>
          <a:lstStyle/>
          <a:p>
            <a:fld id="{D1093075-7EC6-4DBB-B43E-7119B8EC742B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713" y="979172"/>
            <a:ext cx="4924509" cy="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2312" y="197153"/>
            <a:ext cx="24488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портовой инфраструктуры </a:t>
            </a:r>
            <a:b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реке Ангара  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6" y="84111"/>
            <a:ext cx="488095" cy="644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941" y="1642199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076" y="2773862"/>
            <a:ext cx="153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ричальных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13194" y="1615971"/>
            <a:ext cx="129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65428" y="2763625"/>
            <a:ext cx="191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федеральной собственности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573" y="1632105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74197" y="2761994"/>
            <a:ext cx="211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муниципальной собственности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61286" y="1661686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8478" y="2767741"/>
            <a:ext cx="231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 у юридических лиц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10654" y="1605297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63710" y="2733333"/>
            <a:ext cx="220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 у физических лиц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09650" y="3631172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85700" y="4692543"/>
            <a:ext cx="317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нформация о собственнике отсутствует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1982" y="3631172"/>
            <a:ext cx="182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6536" y="4745002"/>
            <a:ext cx="191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бесхозяйные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95" y="5693370"/>
            <a:ext cx="11957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Ленском бассейне расположены порты общего пользования: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Осетровский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речной порт, порт Киренск.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Байкало-Ангарском бассейне – порт Иркутск, порт Братск, порт Свирск, порт Байкал.</a:t>
            </a:r>
          </a:p>
        </p:txBody>
      </p:sp>
    </p:spTree>
    <p:extLst>
      <p:ext uri="{BB962C8B-B14F-4D97-AF65-F5344CB8AC3E}">
        <p14:creationId xmlns:p14="http://schemas.microsoft.com/office/powerpoint/2010/main" val="1530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8DC1E3AD-E870-4DB7-BC3A-2B9C2A4EAEB3}"/>
              </a:ext>
            </a:extLst>
          </p:cNvPr>
          <p:cNvSpPr txBox="1">
            <a:spLocks/>
          </p:cNvSpPr>
          <p:nvPr/>
        </p:nvSpPr>
        <p:spPr>
          <a:xfrm>
            <a:off x="437634" y="1034071"/>
            <a:ext cx="6555911" cy="38636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Причалы, расположенные в акваториях озера Байкала и реки Ангара, являются отправными точками многих популярных экскурсионных и прогулочных маршрутов.</a:t>
            </a:r>
            <a:endParaRPr lang="ru-RU" sz="2000" dirty="0">
              <a:solidFill>
                <a:sysClr val="window" lastClr="FFFFFF">
                  <a:lumMod val="95000"/>
                </a:sysClr>
              </a:solidFill>
              <a:latin typeface="Arial" panose="020B0604020202020204"/>
            </a:endParaRPr>
          </a:p>
          <a:p>
            <a:pPr lvl="0"/>
            <a:endParaRPr lang="ru-RU" sz="600" b="1" dirty="0" smtClean="0">
              <a:solidFill>
                <a:schemeClr val="bg1"/>
              </a:solidFill>
              <a:latin typeface="Arial" panose="020B0604020202020204"/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Ангара - река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со сложными условиями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судоходства: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изкий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уровень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воды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наличие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порогов и многочисленных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/>
              </a:rPr>
              <a:t>шивер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Arial" panose="020B0604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плотины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в Иркутской области несудоходные, судовой ход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/>
              </a:rPr>
              <a:t>разделен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/>
              </a:rPr>
              <a:t>на несоприкасающиеся между собой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/>
              </a:rPr>
              <a:t>участки</a:t>
            </a:r>
            <a:endParaRPr lang="ru-RU" sz="2000" b="1" dirty="0">
              <a:solidFill>
                <a:srgbClr val="FFC000"/>
              </a:solidFill>
              <a:latin typeface="Arial" panose="020B0604020202020204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FE173AF-21CB-44A6-B766-EC4214A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7" y="142598"/>
            <a:ext cx="7858682" cy="657502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Судоходство на реке Ангар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11663915" y="6294474"/>
            <a:ext cx="314493" cy="427001"/>
          </a:xfrm>
        </p:spPr>
        <p:txBody>
          <a:bodyPr/>
          <a:lstStyle/>
          <a:p>
            <a:fld id="{D1093075-7EC6-4DBB-B43E-7119B8EC742B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DC1E3AD-E870-4DB7-BC3A-2B9C2A4EAEB3}"/>
              </a:ext>
            </a:extLst>
          </p:cNvPr>
          <p:cNvSpPr txBox="1">
            <a:spLocks/>
          </p:cNvSpPr>
          <p:nvPr/>
        </p:nvSpPr>
        <p:spPr>
          <a:xfrm>
            <a:off x="1006134" y="4932037"/>
            <a:ext cx="5310413" cy="139730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Иркутское 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водохранилище 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/>
            </a:r>
            <a:b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</a:b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(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от Истока до Иркутской ГЭС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От 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Иркутской ГЭС до Братской 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ГЭС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От 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Братской ГЭС до </a:t>
            </a:r>
            <a:r>
              <a:rPr lang="ru-RU" sz="1800" dirty="0" err="1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Усть-Улимской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 ГЭС </a:t>
            </a:r>
            <a:endParaRPr lang="ru-RU" sz="1800" dirty="0">
              <a:solidFill>
                <a:sysClr val="window" lastClr="FFFFFF">
                  <a:lumMod val="95000"/>
                </a:sysClr>
              </a:solidFill>
              <a:latin typeface="Arial" panose="020B0604020202020204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87192" y="985507"/>
            <a:ext cx="4924509" cy="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96000" y="23008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2312" y="197153"/>
            <a:ext cx="24488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портовой инфраструктуры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реке Ангара  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6" y="84111"/>
            <a:ext cx="488095" cy="644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274" y="635735"/>
            <a:ext cx="6290726" cy="6060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34" y="5203585"/>
            <a:ext cx="2059751" cy="1022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41" y="4979600"/>
            <a:ext cx="2092967" cy="1039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8" y="840177"/>
            <a:ext cx="2386741" cy="118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4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FE173AF-21CB-44A6-B766-EC4214A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01" y="250183"/>
            <a:ext cx="8245202" cy="1572991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новых маршрутов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виде субсидирования, а также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инфраструктура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пригодном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эксплуатации состоянии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11663915" y="6294474"/>
            <a:ext cx="314493" cy="427001"/>
          </a:xfrm>
        </p:spPr>
        <p:txBody>
          <a:bodyPr/>
          <a:lstStyle/>
          <a:p>
            <a:fld id="{D1093075-7EC6-4DBB-B43E-7119B8EC742B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3008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312" y="197153"/>
            <a:ext cx="24488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портовой инфраструктуры </a:t>
            </a:r>
            <a:b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реке Ангара  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6" y="84111"/>
            <a:ext cx="488095" cy="644552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8DC1E3AD-E870-4DB7-BC3A-2B9C2A4EAEB3}"/>
              </a:ext>
            </a:extLst>
          </p:cNvPr>
          <p:cNvSpPr txBox="1">
            <a:spLocks/>
          </p:cNvSpPr>
          <p:nvPr/>
        </p:nvSpPr>
        <p:spPr>
          <a:xfrm>
            <a:off x="261894" y="1823175"/>
            <a:ext cx="11796756" cy="22406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При поддержке Президента Российской 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Федерации В.В. 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П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утина </a:t>
            </a: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создана межведомственная рабочая группа по развитию озера Байкала под руководством советника Президента Российской Федерации Игоря Евгеньевича </a:t>
            </a: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Левитина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Президентом России по итогам совещания по вопросу созданий федеральных круглогодичных курортов от 28 марта 2024 года поручено Правительству Российской Федерации утвердить в рамках национального проекта «Туризм и гостеприимство» федеральный проект «пять морей и озеро Байкал», предусматривающий создание федеральных круглогодичных курортов в том числе на озере Байкал (курорт «Волшебный Байкал»).</a:t>
            </a:r>
            <a:endParaRPr lang="ru-RU" sz="1800" dirty="0" smtClean="0">
              <a:solidFill>
                <a:sysClr val="window" lastClr="FFFFFF">
                  <a:lumMod val="95000"/>
                </a:sysClr>
              </a:solidFill>
              <a:latin typeface="Arial" panose="020B0604020202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5206" t="34039" r="6773" b="54807"/>
          <a:stretch/>
        </p:blipFill>
        <p:spPr>
          <a:xfrm>
            <a:off x="752530" y="4074231"/>
            <a:ext cx="1466850" cy="1104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86408" t="35000" r="6979" b="55705"/>
          <a:stretch/>
        </p:blipFill>
        <p:spPr>
          <a:xfrm>
            <a:off x="752530" y="5320478"/>
            <a:ext cx="1466850" cy="111649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5493"/>
              </p:ext>
            </p:extLst>
          </p:nvPr>
        </p:nvGraphicFramePr>
        <p:xfrm>
          <a:off x="2522055" y="4256731"/>
          <a:ext cx="9456353" cy="20377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7947">
                  <a:extLst>
                    <a:ext uri="{9D8B030D-6E8A-4147-A177-3AD203B41FA5}">
                      <a16:colId xmlns:a16="http://schemas.microsoft.com/office/drawing/2014/main" val="2329576187"/>
                    </a:ext>
                  </a:extLst>
                </a:gridCol>
                <a:gridCol w="7838406">
                  <a:extLst>
                    <a:ext uri="{9D8B030D-6E8A-4147-A177-3AD203B41FA5}">
                      <a16:colId xmlns:a16="http://schemas.microsoft.com/office/drawing/2014/main" val="2901477193"/>
                    </a:ext>
                  </a:extLst>
                </a:gridCol>
              </a:tblGrid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объектов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97807"/>
                  </a:ext>
                </a:extLst>
              </a:tr>
              <a:tr h="4180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этап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причал порт Байкал, причал Листвянка, причал Рогатка (п. Листвянка).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06061"/>
                  </a:ext>
                </a:extLst>
              </a:tr>
              <a:tr h="62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этап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причал на о. Ольхон, причал в с.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Онгурен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причал в п. Большое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Голоустное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причал в г. Байкальск.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00853"/>
                  </a:ext>
                </a:extLst>
              </a:tr>
              <a:tr h="6309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этап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причал в п.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Бугульдейка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причал в бухте Песчаная, причал </a:t>
                      </a:r>
                      <a:b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Сахюрта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причал в бухте Заворотная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3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70F0A78E7BD449BED22CDB60EA6C2" ma:contentTypeVersion="2" ma:contentTypeDescription="Создание документа." ma:contentTypeScope="" ma:versionID="47d48efe3c5dcfed05649e2adfb503e3">
  <xsd:schema xmlns:xsd="http://www.w3.org/2001/XMLSchema" xmlns:xs="http://www.w3.org/2001/XMLSchema" xmlns:p="http://schemas.microsoft.com/office/2006/metadata/properties" xmlns:ns2="0610b265-b51e-4be1-ae61-790323ddb9f7" targetNamespace="http://schemas.microsoft.com/office/2006/metadata/properties" ma:root="true" ma:fieldsID="afb2245a8354bbbac4b0f4d042c99280" ns2:_="">
    <xsd:import namespace="0610b265-b51e-4be1-ae61-790323ddb9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0b265-b51e-4be1-ae61-790323ddb9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DD23A-6C23-4FEE-BD9D-76D3679D9EC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0610b265-b51e-4be1-ae61-790323ddb9f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063216-4130-4FE5-983A-CACD0AD3B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0b265-b51e-4be1-ae61-790323ddb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195FE-718D-4179-869C-BF7D1282E7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80F7E73-D582-4F82-8B51-6B983CC46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323</Words>
  <Application>Microsoft Office PowerPoint</Application>
  <PresentationFormat>Широкоэкранный</PresentationFormat>
  <Paragraphs>55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Wingdings</vt:lpstr>
      <vt:lpstr>Тема Office</vt:lpstr>
      <vt:lpstr>О развитии портовой инфраструктуры на реке Ангаре </vt:lpstr>
      <vt:lpstr>Судоходство в Иркутской области осуществляется по водным путям Байкало-Ангарского и Ленского бассейнов</vt:lpstr>
      <vt:lpstr>Судоходство на реке Ангаре</vt:lpstr>
      <vt:lpstr>Для развития новых маршрутов необходима поддержка в виде субсидирования, а также наличие инфраструктура в пригодном для эксплуатации состоянии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Стародубцева Наталья Васильевна</dc:creator>
  <cp:lastModifiedBy>Костина Екатерина Михайловна</cp:lastModifiedBy>
  <cp:revision>126</cp:revision>
  <cp:lastPrinted>2023-12-20T03:07:27Z</cp:lastPrinted>
  <dcterms:created xsi:type="dcterms:W3CDTF">2023-12-18T03:09:27Z</dcterms:created>
  <dcterms:modified xsi:type="dcterms:W3CDTF">2024-06-18T01:18:16Z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0x010100B0670F0A78E7BD449BED22CDB60EA6C2</vt:lpwstr>
  </property>
</Properties>
</file>