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92" r:id="rId3"/>
    <p:sldId id="381" r:id="rId4"/>
    <p:sldId id="360" r:id="rId5"/>
    <p:sldId id="361" r:id="rId6"/>
    <p:sldId id="369" r:id="rId7"/>
    <p:sldId id="358" r:id="rId8"/>
    <p:sldId id="362" r:id="rId9"/>
    <p:sldId id="363" r:id="rId10"/>
    <p:sldId id="357" r:id="rId11"/>
    <p:sldId id="364" r:id="rId12"/>
    <p:sldId id="405" r:id="rId13"/>
    <p:sldId id="407" r:id="rId14"/>
    <p:sldId id="409" r:id="rId15"/>
    <p:sldId id="365" r:id="rId16"/>
    <p:sldId id="408" r:id="rId17"/>
    <p:sldId id="278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3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489AD-713C-4DAC-91A0-CEACD3C47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D8D615-C740-4CAD-9D23-E926C6457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EBDC5-9D56-42DF-B00E-D2D4CD3E8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25E00D-0DB7-46AB-9247-C2353BAD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4832A-3A19-4C05-9CAD-3D6FCEDA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41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5CBF2-EA5A-4DC0-B0D7-25263E36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B1D9D4-D006-4869-B793-CF40E9D5C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B5233E-4A32-4964-8EC5-B51AE10E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8233-5B83-43EF-817E-4950E338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C803F8-4E16-424C-A93B-ADBD8BD3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7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714279-93CB-44FA-9DC2-F830D5917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BFE8B1-E4CE-42F9-B4F0-D66B49D11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80F10-DF1A-4CCC-8FEA-979546E3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9DC3B-F138-4665-BC26-523D2246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9523F-F848-42D3-9B8C-EC38D10F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82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9AC7D-B5FE-4C36-A2B1-4000E636F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ADE811-BEB3-4699-A950-0FC51443C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DC9F-C756-4C9B-A72C-21F05422D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C19C9-C002-432B-B4ED-D9AC9AAD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225D8-C515-4F3A-B6DE-1F5C2E72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0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27E9C-7542-4CD5-A0FE-28919CB66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84599-9A98-49B1-A153-E65FDB5DF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29BB4-ACAB-448B-B0F3-CE59070B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22F77-9BC2-4A9B-B779-3B538738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1277C1-C0A7-481C-ABE3-396DFAC2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49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58075-771A-4F4A-BC36-5FF2FBED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8D29D-4428-4119-8057-72239C4EE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EA2D12-4208-4C9E-8A70-30DFBB53C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E04984-C033-41C0-A8C4-93757C24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4F57AD-E2C6-4775-93D6-88D2A800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17F1C8-DEB9-4BA0-ABB5-8DE2D6A4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6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2B074-2B2D-47C5-B614-BC508A2E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A86EB-A67A-4933-8931-1B1864067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4174D3-6697-4AB2-80D4-038193A2F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D527B2-5B92-49CB-81C2-A69E3A0E0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A83B97-346D-4125-A9C9-40B31018F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2E370D-8EAD-467A-9CAC-DC15D4F9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A316FF-0462-4B46-97CD-E559F2E4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11DB8B8-7CBA-4219-A521-2B775F6B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3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B8210-15AC-48CC-BDCA-DA8390B62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7933E6-78B8-4455-80FF-1ED8FC62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E42664-7418-4E38-B47A-8733FA25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CC16D-DE1C-4A29-B133-44896760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1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2A1BAF-E278-48AD-A57F-A6768E9A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E3D99-57C2-40B3-996C-ED3A565C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50E819-7C1B-487A-A112-37A6E64D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82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ADB1F-1DA3-4AF1-A93A-35EAC4B1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68AE9-5831-48E1-94EA-B2B59DCB5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D6DF8-8AFF-4944-A194-C60FC45A8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CE733C-AD16-435A-8C25-D2F24A25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4F49EC-C2BE-4C4D-B8AE-A4E60F14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E1324C-96DA-4C3C-837B-3D9F6BB4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8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47999-8A1D-44D6-982A-F9D4EB678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41B673-E9D0-4AED-9096-B797D05A2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96EA1F-8F79-432C-B863-859FBAA3A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711BA5-E85F-44B8-8096-A8ADBE07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8C1C7-1080-4002-9809-07A4165C0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4CC866-D932-4230-AF8F-892BCCA56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90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8F1E-CF44-4AAE-ABB6-82B593AD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5EBA3-0440-43C3-888C-CEF9954BE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3C2CF-CCD7-4CE7-8034-A60534DEA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C834-4C68-4C6B-84D2-3E4618ABF27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94F238-4C59-4506-8E55-28BB7426E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0808-CE57-46CF-8A02-AD927DDAD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7D27E-40B6-4DCF-AD57-DB863A764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61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28194-6FBD-4AE3-8D64-910D07526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DA1C9A-4446-41A7-A0F0-20AB200A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313DD-D6A9-416D-9173-A86983F69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9AD84-BAEE-47B1-B643-FD35FC06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8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9DCBE-0FCB-4404-959D-85B4077C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4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AF8785-9A95-4C5E-85B9-7E29FF7A4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AD114E-A52B-4732-AC27-05B6E4DC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output-FEAD3200-D118-44ED-9E8A-33C7032A4862">
            <a:hlinkClick r:id="" action="ppaction://media"/>
            <a:extLst>
              <a:ext uri="{FF2B5EF4-FFF2-40B4-BE49-F238E27FC236}">
                <a16:creationId xmlns:a16="http://schemas.microsoft.com/office/drawing/2014/main" id="{16EC810B-7AEE-4969-85D9-78D00C45B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C6A3E1-793A-403F-8C84-91B2CA23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6876E1-C82A-4827-8C5B-E87F7F4D5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29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2A167-BF43-4B25-87E2-B1881ED3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2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90ACC2-F537-44E1-B052-B6BB2FEE4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C55D39-439E-46FC-BDF6-C4C90B80B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E9CDD-E93D-49BE-B0A8-41AB1323F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21D63-9BC9-4947-9614-999C601F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3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B75A3-F11B-4EA7-B806-986AEF3F6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0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8E875-83C9-466F-8E73-9750EC029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63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34161</TotalTime>
  <Words>0</Words>
  <Application>Microsoft Office PowerPoint</Application>
  <PresentationFormat>Широкоэкранный</PresentationFormat>
  <Paragraphs>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Шакова</dc:creator>
  <cp:lastModifiedBy>Ольга Шакова</cp:lastModifiedBy>
  <cp:revision>177</cp:revision>
  <cp:lastPrinted>2024-02-19T10:19:51Z</cp:lastPrinted>
  <dcterms:created xsi:type="dcterms:W3CDTF">2023-10-17T11:33:53Z</dcterms:created>
  <dcterms:modified xsi:type="dcterms:W3CDTF">2024-06-13T13:56:52Z</dcterms:modified>
</cp:coreProperties>
</file>