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0"/>
  </p:notesMasterIdLst>
  <p:sldIdLst>
    <p:sldId id="256" r:id="rId2"/>
    <p:sldId id="269" r:id="rId3"/>
    <p:sldId id="258" r:id="rId4"/>
    <p:sldId id="264" r:id="rId5"/>
    <p:sldId id="259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12FF62-CCB4-450B-BC21-6B6AB1693298}">
          <p14:sldIdLst>
            <p14:sldId id="256"/>
            <p14:sldId id="269"/>
          </p14:sldIdLst>
        </p14:section>
        <p14:section name="Раздел без заголовка" id="{1FE62416-CA73-4B9A-A22F-5E9E61C7B826}">
          <p14:sldIdLst>
            <p14:sldId id="258"/>
            <p14:sldId id="264"/>
            <p14:sldId id="259"/>
            <p14:sldId id="267"/>
            <p14:sldId id="26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E1217-5CDB-4A07-B045-3A7FBD6DB6E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EBA2F3A-47F8-4C58-9628-7211C08231E5}">
      <dgm:prSet phldrT="[Текст]" custT="1"/>
      <dgm:spPr/>
      <dgm:t>
        <a:bodyPr/>
        <a:lstStyle/>
        <a:p>
          <a:r>
            <a:rPr lang="ru-RU" sz="2000" dirty="0"/>
            <a:t>Соблюдение </a:t>
          </a:r>
        </a:p>
        <a:p>
          <a:r>
            <a:rPr lang="ru-RU" sz="2000" dirty="0"/>
            <a:t>закона</a:t>
          </a:r>
        </a:p>
      </dgm:t>
    </dgm:pt>
    <dgm:pt modelId="{F917EDED-CF99-43BB-B7E5-33218BA91EE5}" type="parTrans" cxnId="{F44905BF-49A6-4923-ACDC-C296DA5E6A85}">
      <dgm:prSet/>
      <dgm:spPr/>
      <dgm:t>
        <a:bodyPr/>
        <a:lstStyle/>
        <a:p>
          <a:endParaRPr lang="ru-RU"/>
        </a:p>
      </dgm:t>
    </dgm:pt>
    <dgm:pt modelId="{1C970E36-559C-4EAD-B301-A7CEDDCFFFE6}" type="sibTrans" cxnId="{F44905BF-49A6-4923-ACDC-C296DA5E6A85}">
      <dgm:prSet/>
      <dgm:spPr/>
      <dgm:t>
        <a:bodyPr/>
        <a:lstStyle/>
        <a:p>
          <a:endParaRPr lang="ru-RU"/>
        </a:p>
      </dgm:t>
    </dgm:pt>
    <dgm:pt modelId="{B61F6E54-B821-4D25-A65C-FCA82D73B8DB}">
      <dgm:prSet phldrT="[Текст]" custT="1"/>
      <dgm:spPr/>
      <dgm:t>
        <a:bodyPr/>
        <a:lstStyle/>
        <a:p>
          <a:r>
            <a:rPr lang="ru-RU" sz="2000" dirty="0"/>
            <a:t>Совершенствование закона</a:t>
          </a:r>
        </a:p>
      </dgm:t>
    </dgm:pt>
    <dgm:pt modelId="{84D1D64E-02C5-4917-81AD-F6CB75738AA5}" type="parTrans" cxnId="{006E3B44-4006-4D06-B0FE-BFFE0961C2F1}">
      <dgm:prSet/>
      <dgm:spPr/>
      <dgm:t>
        <a:bodyPr/>
        <a:lstStyle/>
        <a:p>
          <a:endParaRPr lang="ru-RU"/>
        </a:p>
      </dgm:t>
    </dgm:pt>
    <dgm:pt modelId="{C9A49753-01BE-4D18-B1EB-31FAFD21A1E7}" type="sibTrans" cxnId="{006E3B44-4006-4D06-B0FE-BFFE0961C2F1}">
      <dgm:prSet/>
      <dgm:spPr/>
      <dgm:t>
        <a:bodyPr/>
        <a:lstStyle/>
        <a:p>
          <a:endParaRPr lang="ru-RU"/>
        </a:p>
      </dgm:t>
    </dgm:pt>
    <dgm:pt modelId="{5F1D08D0-DD76-4318-99D9-2E60B117F909}">
      <dgm:prSet phldrT="[Текст]"/>
      <dgm:spPr/>
      <dgm:t>
        <a:bodyPr/>
        <a:lstStyle/>
        <a:p>
          <a:r>
            <a:rPr lang="ru-RU" dirty="0"/>
            <a:t>Гарантия безопасности </a:t>
          </a:r>
        </a:p>
      </dgm:t>
    </dgm:pt>
    <dgm:pt modelId="{C3C54601-0D66-41B1-9DBB-0A2276F7D57F}" type="parTrans" cxnId="{8C8BBA49-81B9-42F7-97D4-0DC0CDC636E7}">
      <dgm:prSet/>
      <dgm:spPr/>
      <dgm:t>
        <a:bodyPr/>
        <a:lstStyle/>
        <a:p>
          <a:endParaRPr lang="ru-RU"/>
        </a:p>
      </dgm:t>
    </dgm:pt>
    <dgm:pt modelId="{7BE6D8C1-F0E3-45E0-89C0-D893AFF027BF}" type="sibTrans" cxnId="{8C8BBA49-81B9-42F7-97D4-0DC0CDC636E7}">
      <dgm:prSet/>
      <dgm:spPr/>
      <dgm:t>
        <a:bodyPr/>
        <a:lstStyle/>
        <a:p>
          <a:endParaRPr lang="ru-RU"/>
        </a:p>
      </dgm:t>
    </dgm:pt>
    <dgm:pt modelId="{B8204E51-3292-415B-88D7-F59A51176576}" type="pres">
      <dgm:prSet presAssocID="{55AE1217-5CDB-4A07-B045-3A7FBD6DB6EE}" presName="Name0" presStyleCnt="0">
        <dgm:presLayoutVars>
          <dgm:dir/>
          <dgm:resizeHandles val="exact"/>
        </dgm:presLayoutVars>
      </dgm:prSet>
      <dgm:spPr/>
    </dgm:pt>
    <dgm:pt modelId="{35C1EEEA-040B-4C5C-BF0C-16CF3FD46281}" type="pres">
      <dgm:prSet presAssocID="{55AE1217-5CDB-4A07-B045-3A7FBD6DB6EE}" presName="vNodes" presStyleCnt="0"/>
      <dgm:spPr/>
    </dgm:pt>
    <dgm:pt modelId="{618766A6-0779-4A4B-BB46-F5337DECF1F2}" type="pres">
      <dgm:prSet presAssocID="{EEBA2F3A-47F8-4C58-9628-7211C08231E5}" presName="node" presStyleLbl="node1" presStyleIdx="0" presStyleCnt="3" custScaleX="311488" custScaleY="154960">
        <dgm:presLayoutVars>
          <dgm:bulletEnabled val="1"/>
        </dgm:presLayoutVars>
      </dgm:prSet>
      <dgm:spPr/>
    </dgm:pt>
    <dgm:pt modelId="{B521C611-4070-4010-AA3E-68E4B86491CA}" type="pres">
      <dgm:prSet presAssocID="{1C970E36-559C-4EAD-B301-A7CEDDCFFFE6}" presName="spacerT" presStyleCnt="0"/>
      <dgm:spPr/>
    </dgm:pt>
    <dgm:pt modelId="{4C66748F-487B-4282-BC46-020F82B29A59}" type="pres">
      <dgm:prSet presAssocID="{1C970E36-559C-4EAD-B301-A7CEDDCFFFE6}" presName="sibTrans" presStyleLbl="sibTrans2D1" presStyleIdx="0" presStyleCnt="2"/>
      <dgm:spPr/>
    </dgm:pt>
    <dgm:pt modelId="{CF17834C-C85A-4B53-860B-C5779F704BE2}" type="pres">
      <dgm:prSet presAssocID="{1C970E36-559C-4EAD-B301-A7CEDDCFFFE6}" presName="spacerB" presStyleCnt="0"/>
      <dgm:spPr/>
    </dgm:pt>
    <dgm:pt modelId="{CFD8D682-CA25-4673-9257-8E9E084E96B8}" type="pres">
      <dgm:prSet presAssocID="{B61F6E54-B821-4D25-A65C-FCA82D73B8DB}" presName="node" presStyleLbl="node1" presStyleIdx="1" presStyleCnt="3" custScaleX="326332" custScaleY="158863">
        <dgm:presLayoutVars>
          <dgm:bulletEnabled val="1"/>
        </dgm:presLayoutVars>
      </dgm:prSet>
      <dgm:spPr/>
    </dgm:pt>
    <dgm:pt modelId="{35E29DFB-7CF1-4226-8080-EC74678DDC97}" type="pres">
      <dgm:prSet presAssocID="{55AE1217-5CDB-4A07-B045-3A7FBD6DB6EE}" presName="sibTransLast" presStyleLbl="sibTrans2D1" presStyleIdx="1" presStyleCnt="2" custScaleX="251050" custLinFactNeighborX="-72641" custLinFactNeighborY="8387"/>
      <dgm:spPr/>
    </dgm:pt>
    <dgm:pt modelId="{77A95042-2D71-44F6-A9C1-841A9E294238}" type="pres">
      <dgm:prSet presAssocID="{55AE1217-5CDB-4A07-B045-3A7FBD6DB6EE}" presName="connectorText" presStyleLbl="sibTrans2D1" presStyleIdx="1" presStyleCnt="2"/>
      <dgm:spPr/>
    </dgm:pt>
    <dgm:pt modelId="{904417FB-C4C0-4BCB-B10A-AB6FBC64FACC}" type="pres">
      <dgm:prSet presAssocID="{55AE1217-5CDB-4A07-B045-3A7FBD6DB6EE}" presName="lastNode" presStyleLbl="node1" presStyleIdx="2" presStyleCnt="3" custScaleX="130862" custScaleY="124781">
        <dgm:presLayoutVars>
          <dgm:bulletEnabled val="1"/>
        </dgm:presLayoutVars>
      </dgm:prSet>
      <dgm:spPr/>
    </dgm:pt>
  </dgm:ptLst>
  <dgm:cxnLst>
    <dgm:cxn modelId="{8F82AE1C-C364-45CD-AEDD-194BDCB4F8CA}" type="presOf" srcId="{B61F6E54-B821-4D25-A65C-FCA82D73B8DB}" destId="{CFD8D682-CA25-4673-9257-8E9E084E96B8}" srcOrd="0" destOrd="0" presId="urn:microsoft.com/office/officeart/2005/8/layout/equation2"/>
    <dgm:cxn modelId="{59EFCD34-6E09-41AF-89D7-7ED35B076B03}" type="presOf" srcId="{1C970E36-559C-4EAD-B301-A7CEDDCFFFE6}" destId="{4C66748F-487B-4282-BC46-020F82B29A59}" srcOrd="0" destOrd="0" presId="urn:microsoft.com/office/officeart/2005/8/layout/equation2"/>
    <dgm:cxn modelId="{006E3B44-4006-4D06-B0FE-BFFE0961C2F1}" srcId="{55AE1217-5CDB-4A07-B045-3A7FBD6DB6EE}" destId="{B61F6E54-B821-4D25-A65C-FCA82D73B8DB}" srcOrd="1" destOrd="0" parTransId="{84D1D64E-02C5-4917-81AD-F6CB75738AA5}" sibTransId="{C9A49753-01BE-4D18-B1EB-31FAFD21A1E7}"/>
    <dgm:cxn modelId="{8C8BBA49-81B9-42F7-97D4-0DC0CDC636E7}" srcId="{55AE1217-5CDB-4A07-B045-3A7FBD6DB6EE}" destId="{5F1D08D0-DD76-4318-99D9-2E60B117F909}" srcOrd="2" destOrd="0" parTransId="{C3C54601-0D66-41B1-9DBB-0A2276F7D57F}" sibTransId="{7BE6D8C1-F0E3-45E0-89C0-D893AFF027BF}"/>
    <dgm:cxn modelId="{1A866A77-F002-474C-AC24-8157E824968B}" type="presOf" srcId="{55AE1217-5CDB-4A07-B045-3A7FBD6DB6EE}" destId="{B8204E51-3292-415B-88D7-F59A51176576}" srcOrd="0" destOrd="0" presId="urn:microsoft.com/office/officeart/2005/8/layout/equation2"/>
    <dgm:cxn modelId="{D6818A9D-FEFE-4DA4-8DF3-5E1BA9295C92}" type="presOf" srcId="{EEBA2F3A-47F8-4C58-9628-7211C08231E5}" destId="{618766A6-0779-4A4B-BB46-F5337DECF1F2}" srcOrd="0" destOrd="0" presId="urn:microsoft.com/office/officeart/2005/8/layout/equation2"/>
    <dgm:cxn modelId="{DE34E49E-972E-4C5E-8DA3-C6B17EF04502}" type="presOf" srcId="{C9A49753-01BE-4D18-B1EB-31FAFD21A1E7}" destId="{77A95042-2D71-44F6-A9C1-841A9E294238}" srcOrd="1" destOrd="0" presId="urn:microsoft.com/office/officeart/2005/8/layout/equation2"/>
    <dgm:cxn modelId="{F44905BF-49A6-4923-ACDC-C296DA5E6A85}" srcId="{55AE1217-5CDB-4A07-B045-3A7FBD6DB6EE}" destId="{EEBA2F3A-47F8-4C58-9628-7211C08231E5}" srcOrd="0" destOrd="0" parTransId="{F917EDED-CF99-43BB-B7E5-33218BA91EE5}" sibTransId="{1C970E36-559C-4EAD-B301-A7CEDDCFFFE6}"/>
    <dgm:cxn modelId="{661AABCB-876C-4D02-9358-A8E39B67CE5E}" type="presOf" srcId="{C9A49753-01BE-4D18-B1EB-31FAFD21A1E7}" destId="{35E29DFB-7CF1-4226-8080-EC74678DDC97}" srcOrd="0" destOrd="0" presId="urn:microsoft.com/office/officeart/2005/8/layout/equation2"/>
    <dgm:cxn modelId="{C0716ECC-1F57-4AA2-B2A0-FC9749DCADCA}" type="presOf" srcId="{5F1D08D0-DD76-4318-99D9-2E60B117F909}" destId="{904417FB-C4C0-4BCB-B10A-AB6FBC64FACC}" srcOrd="0" destOrd="0" presId="urn:microsoft.com/office/officeart/2005/8/layout/equation2"/>
    <dgm:cxn modelId="{91872B28-87C5-41EF-960B-D3F71B9F4F1D}" type="presParOf" srcId="{B8204E51-3292-415B-88D7-F59A51176576}" destId="{35C1EEEA-040B-4C5C-BF0C-16CF3FD46281}" srcOrd="0" destOrd="0" presId="urn:microsoft.com/office/officeart/2005/8/layout/equation2"/>
    <dgm:cxn modelId="{B3C4C2DF-7F6E-4466-93EB-3E9BBD3189ED}" type="presParOf" srcId="{35C1EEEA-040B-4C5C-BF0C-16CF3FD46281}" destId="{618766A6-0779-4A4B-BB46-F5337DECF1F2}" srcOrd="0" destOrd="0" presId="urn:microsoft.com/office/officeart/2005/8/layout/equation2"/>
    <dgm:cxn modelId="{B1BD9680-4E38-4B10-97D8-FEE04A302A76}" type="presParOf" srcId="{35C1EEEA-040B-4C5C-BF0C-16CF3FD46281}" destId="{B521C611-4070-4010-AA3E-68E4B86491CA}" srcOrd="1" destOrd="0" presId="urn:microsoft.com/office/officeart/2005/8/layout/equation2"/>
    <dgm:cxn modelId="{A7293F42-90D6-4434-BD17-FF055B0A3E55}" type="presParOf" srcId="{35C1EEEA-040B-4C5C-BF0C-16CF3FD46281}" destId="{4C66748F-487B-4282-BC46-020F82B29A59}" srcOrd="2" destOrd="0" presId="urn:microsoft.com/office/officeart/2005/8/layout/equation2"/>
    <dgm:cxn modelId="{A9630BD3-D979-4929-BD06-33D2115D2036}" type="presParOf" srcId="{35C1EEEA-040B-4C5C-BF0C-16CF3FD46281}" destId="{CF17834C-C85A-4B53-860B-C5779F704BE2}" srcOrd="3" destOrd="0" presId="urn:microsoft.com/office/officeart/2005/8/layout/equation2"/>
    <dgm:cxn modelId="{534229FC-FB79-4885-8B00-68A8F41D546E}" type="presParOf" srcId="{35C1EEEA-040B-4C5C-BF0C-16CF3FD46281}" destId="{CFD8D682-CA25-4673-9257-8E9E084E96B8}" srcOrd="4" destOrd="0" presId="urn:microsoft.com/office/officeart/2005/8/layout/equation2"/>
    <dgm:cxn modelId="{BA4C99B2-2B0E-4130-B5FC-BE856445A66B}" type="presParOf" srcId="{B8204E51-3292-415B-88D7-F59A51176576}" destId="{35E29DFB-7CF1-4226-8080-EC74678DDC97}" srcOrd="1" destOrd="0" presId="urn:microsoft.com/office/officeart/2005/8/layout/equation2"/>
    <dgm:cxn modelId="{789BD7B0-A179-453D-A16F-74275A9F98ED}" type="presParOf" srcId="{35E29DFB-7CF1-4226-8080-EC74678DDC97}" destId="{77A95042-2D71-44F6-A9C1-841A9E294238}" srcOrd="0" destOrd="0" presId="urn:microsoft.com/office/officeart/2005/8/layout/equation2"/>
    <dgm:cxn modelId="{42408766-E8D7-4CBA-A6D6-C6980CD8B648}" type="presParOf" srcId="{B8204E51-3292-415B-88D7-F59A51176576}" destId="{904417FB-C4C0-4BCB-B10A-AB6FBC64FAC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D110A-C9DD-4154-B445-0E0C5C8EC52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6B9B9-56E8-4515-93E0-61C73F497C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Причины ДТП</a:t>
          </a:r>
        </a:p>
      </dgm:t>
    </dgm:pt>
    <dgm:pt modelId="{ECE3B42D-4C90-46B8-B705-FED964F6B9FF}" type="parTrans" cxnId="{8D3B8FA2-23FF-47A7-B4E7-BF28A84FEF1B}">
      <dgm:prSet/>
      <dgm:spPr/>
      <dgm:t>
        <a:bodyPr/>
        <a:lstStyle/>
        <a:p>
          <a:endParaRPr lang="ru-RU"/>
        </a:p>
      </dgm:t>
    </dgm:pt>
    <dgm:pt modelId="{7B79B29C-A186-46E9-AF44-24F26ECFB67F}" type="sibTrans" cxnId="{8D3B8FA2-23FF-47A7-B4E7-BF28A84FEF1B}">
      <dgm:prSet/>
      <dgm:spPr/>
      <dgm:t>
        <a:bodyPr/>
        <a:lstStyle/>
        <a:p>
          <a:endParaRPr lang="ru-RU"/>
        </a:p>
      </dgm:t>
    </dgm:pt>
    <dgm:pt modelId="{A21D1993-C14E-4CC3-89F4-20617F848ADC}">
      <dgm:prSet phldrT="[Текст]"/>
      <dgm:spPr/>
      <dgm:t>
        <a:bodyPr/>
        <a:lstStyle/>
        <a:p>
          <a:r>
            <a:rPr lang="ru-RU" dirty="0"/>
            <a:t>Нарушения правил ОДД</a:t>
          </a:r>
        </a:p>
      </dgm:t>
    </dgm:pt>
    <dgm:pt modelId="{AFCF2CBC-E210-4076-8D2E-3F41E69A1D49}" type="parTrans" cxnId="{2AE6D18E-641E-40EF-8F34-BB9CE9F1B533}">
      <dgm:prSet/>
      <dgm:spPr/>
      <dgm:t>
        <a:bodyPr/>
        <a:lstStyle/>
        <a:p>
          <a:endParaRPr lang="ru-RU"/>
        </a:p>
      </dgm:t>
    </dgm:pt>
    <dgm:pt modelId="{A43A799D-12DB-4ACB-A174-2609FCC2E665}" type="sibTrans" cxnId="{2AE6D18E-641E-40EF-8F34-BB9CE9F1B533}">
      <dgm:prSet/>
      <dgm:spPr/>
      <dgm:t>
        <a:bodyPr/>
        <a:lstStyle/>
        <a:p>
          <a:endParaRPr lang="ru-RU"/>
        </a:p>
      </dgm:t>
    </dgm:pt>
    <dgm:pt modelId="{09366AAB-65D4-4FE5-98AB-50402F65D3A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Нарушения ПДД</a:t>
          </a:r>
        </a:p>
      </dgm:t>
    </dgm:pt>
    <dgm:pt modelId="{7BDCDB1E-D240-4F65-965C-55BC19740B43}" type="parTrans" cxnId="{408D52DC-AE15-41EC-A394-C66F26CEBCFE}">
      <dgm:prSet/>
      <dgm:spPr/>
      <dgm:t>
        <a:bodyPr/>
        <a:lstStyle/>
        <a:p>
          <a:endParaRPr lang="ru-RU"/>
        </a:p>
      </dgm:t>
    </dgm:pt>
    <dgm:pt modelId="{88CCEB93-40F7-49B7-80AB-347D5A790774}" type="sibTrans" cxnId="{408D52DC-AE15-41EC-A394-C66F26CEBCFE}">
      <dgm:prSet/>
      <dgm:spPr/>
      <dgm:t>
        <a:bodyPr/>
        <a:lstStyle/>
        <a:p>
          <a:endParaRPr lang="ru-RU"/>
        </a:p>
      </dgm:t>
    </dgm:pt>
    <dgm:pt modelId="{8A891FAF-75EF-4DD3-A62B-9C43572894C9}">
      <dgm:prSet phldrT="[Текст]"/>
      <dgm:spPr/>
      <dgm:t>
        <a:bodyPr/>
        <a:lstStyle/>
        <a:p>
          <a:r>
            <a:rPr lang="ru-RU" dirty="0"/>
            <a:t>Нарушения правил содержания</a:t>
          </a:r>
        </a:p>
      </dgm:t>
    </dgm:pt>
    <dgm:pt modelId="{970B0168-F342-43D6-97A2-20226C29098E}" type="parTrans" cxnId="{228C8CCF-FBFA-4F31-B20D-31DA8766F0E5}">
      <dgm:prSet/>
      <dgm:spPr/>
      <dgm:t>
        <a:bodyPr/>
        <a:lstStyle/>
        <a:p>
          <a:endParaRPr lang="ru-RU"/>
        </a:p>
      </dgm:t>
    </dgm:pt>
    <dgm:pt modelId="{D6C9D836-C3BB-4157-B0D1-92984A5C9E99}" type="sibTrans" cxnId="{228C8CCF-FBFA-4F31-B20D-31DA8766F0E5}">
      <dgm:prSet/>
      <dgm:spPr/>
      <dgm:t>
        <a:bodyPr/>
        <a:lstStyle/>
        <a:p>
          <a:endParaRPr lang="ru-RU"/>
        </a:p>
      </dgm:t>
    </dgm:pt>
    <dgm:pt modelId="{6657055A-A3BF-4F70-861F-1B1CCFDDA25F}" type="pres">
      <dgm:prSet presAssocID="{C15D110A-C9DD-4154-B445-0E0C5C8EC5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E6422A-FA07-485E-8C09-0381467AA964}" type="pres">
      <dgm:prSet presAssocID="{BF16B9B9-56E8-4515-93E0-61C73F497C8F}" presName="centerShape" presStyleLbl="node0" presStyleIdx="0" presStyleCnt="1"/>
      <dgm:spPr/>
    </dgm:pt>
    <dgm:pt modelId="{E7A5F2DA-B4E2-4889-96C8-2910706E5B43}" type="pres">
      <dgm:prSet presAssocID="{AFCF2CBC-E210-4076-8D2E-3F41E69A1D49}" presName="parTrans" presStyleLbl="bgSibTrans2D1" presStyleIdx="0" presStyleCnt="3"/>
      <dgm:spPr/>
    </dgm:pt>
    <dgm:pt modelId="{810F8D68-51B9-48E6-A2B8-F091F9289BF0}" type="pres">
      <dgm:prSet presAssocID="{A21D1993-C14E-4CC3-89F4-20617F848ADC}" presName="node" presStyleLbl="node1" presStyleIdx="0" presStyleCnt="3">
        <dgm:presLayoutVars>
          <dgm:bulletEnabled val="1"/>
        </dgm:presLayoutVars>
      </dgm:prSet>
      <dgm:spPr/>
    </dgm:pt>
    <dgm:pt modelId="{078EC010-993F-4DB2-9EE7-8473B1F761A0}" type="pres">
      <dgm:prSet presAssocID="{7BDCDB1E-D240-4F65-965C-55BC19740B43}" presName="parTrans" presStyleLbl="bgSibTrans2D1" presStyleIdx="1" presStyleCnt="3" custLinFactNeighborX="3262" custLinFactNeighborY="26343"/>
      <dgm:spPr/>
    </dgm:pt>
    <dgm:pt modelId="{7002257E-C7B3-4DD3-AA34-D1BFA1F82774}" type="pres">
      <dgm:prSet presAssocID="{09366AAB-65D4-4FE5-98AB-50402F65D3AA}" presName="node" presStyleLbl="node1" presStyleIdx="1" presStyleCnt="3">
        <dgm:presLayoutVars>
          <dgm:bulletEnabled val="1"/>
        </dgm:presLayoutVars>
      </dgm:prSet>
      <dgm:spPr/>
    </dgm:pt>
    <dgm:pt modelId="{EE4E4B2F-A144-4FC0-989B-3866178D069D}" type="pres">
      <dgm:prSet presAssocID="{970B0168-F342-43D6-97A2-20226C29098E}" presName="parTrans" presStyleLbl="bgSibTrans2D1" presStyleIdx="2" presStyleCnt="3"/>
      <dgm:spPr/>
    </dgm:pt>
    <dgm:pt modelId="{48A1659B-8706-4928-AEEE-5B62F1D6A768}" type="pres">
      <dgm:prSet presAssocID="{8A891FAF-75EF-4DD3-A62B-9C43572894C9}" presName="node" presStyleLbl="node1" presStyleIdx="2" presStyleCnt="3">
        <dgm:presLayoutVars>
          <dgm:bulletEnabled val="1"/>
        </dgm:presLayoutVars>
      </dgm:prSet>
      <dgm:spPr/>
    </dgm:pt>
  </dgm:ptLst>
  <dgm:cxnLst>
    <dgm:cxn modelId="{DAF54901-C080-49AF-BF64-4E127B8ED051}" type="presOf" srcId="{BF16B9B9-56E8-4515-93E0-61C73F497C8F}" destId="{D4E6422A-FA07-485E-8C09-0381467AA964}" srcOrd="0" destOrd="0" presId="urn:microsoft.com/office/officeart/2005/8/layout/radial4"/>
    <dgm:cxn modelId="{D66A5D20-B7A9-484B-AE61-18524EBDFDBB}" type="presOf" srcId="{09366AAB-65D4-4FE5-98AB-50402F65D3AA}" destId="{7002257E-C7B3-4DD3-AA34-D1BFA1F82774}" srcOrd="0" destOrd="0" presId="urn:microsoft.com/office/officeart/2005/8/layout/radial4"/>
    <dgm:cxn modelId="{2AE6D18E-641E-40EF-8F34-BB9CE9F1B533}" srcId="{BF16B9B9-56E8-4515-93E0-61C73F497C8F}" destId="{A21D1993-C14E-4CC3-89F4-20617F848ADC}" srcOrd="0" destOrd="0" parTransId="{AFCF2CBC-E210-4076-8D2E-3F41E69A1D49}" sibTransId="{A43A799D-12DB-4ACB-A174-2609FCC2E665}"/>
    <dgm:cxn modelId="{8D3B8FA2-23FF-47A7-B4E7-BF28A84FEF1B}" srcId="{C15D110A-C9DD-4154-B445-0E0C5C8EC525}" destId="{BF16B9B9-56E8-4515-93E0-61C73F497C8F}" srcOrd="0" destOrd="0" parTransId="{ECE3B42D-4C90-46B8-B705-FED964F6B9FF}" sibTransId="{7B79B29C-A186-46E9-AF44-24F26ECFB67F}"/>
    <dgm:cxn modelId="{08CC93AC-4B86-4867-BCF2-47EEBAA00AF6}" type="presOf" srcId="{C15D110A-C9DD-4154-B445-0E0C5C8EC525}" destId="{6657055A-A3BF-4F70-861F-1B1CCFDDA25F}" srcOrd="0" destOrd="0" presId="urn:microsoft.com/office/officeart/2005/8/layout/radial4"/>
    <dgm:cxn modelId="{772523CA-3162-4B62-987D-B0166BCC85C3}" type="presOf" srcId="{7BDCDB1E-D240-4F65-965C-55BC19740B43}" destId="{078EC010-993F-4DB2-9EE7-8473B1F761A0}" srcOrd="0" destOrd="0" presId="urn:microsoft.com/office/officeart/2005/8/layout/radial4"/>
    <dgm:cxn modelId="{228C8CCF-FBFA-4F31-B20D-31DA8766F0E5}" srcId="{BF16B9B9-56E8-4515-93E0-61C73F497C8F}" destId="{8A891FAF-75EF-4DD3-A62B-9C43572894C9}" srcOrd="2" destOrd="0" parTransId="{970B0168-F342-43D6-97A2-20226C29098E}" sibTransId="{D6C9D836-C3BB-4157-B0D1-92984A5C9E99}"/>
    <dgm:cxn modelId="{408D52DC-AE15-41EC-A394-C66F26CEBCFE}" srcId="{BF16B9B9-56E8-4515-93E0-61C73F497C8F}" destId="{09366AAB-65D4-4FE5-98AB-50402F65D3AA}" srcOrd="1" destOrd="0" parTransId="{7BDCDB1E-D240-4F65-965C-55BC19740B43}" sibTransId="{88CCEB93-40F7-49B7-80AB-347D5A790774}"/>
    <dgm:cxn modelId="{646A52E5-F433-4D2D-B157-49FDF58AF9D8}" type="presOf" srcId="{8A891FAF-75EF-4DD3-A62B-9C43572894C9}" destId="{48A1659B-8706-4928-AEEE-5B62F1D6A768}" srcOrd="0" destOrd="0" presId="urn:microsoft.com/office/officeart/2005/8/layout/radial4"/>
    <dgm:cxn modelId="{34890FEA-1374-48F7-9C15-E2FCD44B3D0F}" type="presOf" srcId="{A21D1993-C14E-4CC3-89F4-20617F848ADC}" destId="{810F8D68-51B9-48E6-A2B8-F091F9289BF0}" srcOrd="0" destOrd="0" presId="urn:microsoft.com/office/officeart/2005/8/layout/radial4"/>
    <dgm:cxn modelId="{99A067F0-4596-4CE8-9A6E-6F41A856A7B8}" type="presOf" srcId="{970B0168-F342-43D6-97A2-20226C29098E}" destId="{EE4E4B2F-A144-4FC0-989B-3866178D069D}" srcOrd="0" destOrd="0" presId="urn:microsoft.com/office/officeart/2005/8/layout/radial4"/>
    <dgm:cxn modelId="{F4577EF0-D209-4C90-A30A-478DB901D519}" type="presOf" srcId="{AFCF2CBC-E210-4076-8D2E-3F41E69A1D49}" destId="{E7A5F2DA-B4E2-4889-96C8-2910706E5B43}" srcOrd="0" destOrd="0" presId="urn:microsoft.com/office/officeart/2005/8/layout/radial4"/>
    <dgm:cxn modelId="{2551B53F-75A0-4FF3-BED1-803CE23329A3}" type="presParOf" srcId="{6657055A-A3BF-4F70-861F-1B1CCFDDA25F}" destId="{D4E6422A-FA07-485E-8C09-0381467AA964}" srcOrd="0" destOrd="0" presId="urn:microsoft.com/office/officeart/2005/8/layout/radial4"/>
    <dgm:cxn modelId="{04723A36-BB8C-436D-8B6A-82DDFA4A2628}" type="presParOf" srcId="{6657055A-A3BF-4F70-861F-1B1CCFDDA25F}" destId="{E7A5F2DA-B4E2-4889-96C8-2910706E5B43}" srcOrd="1" destOrd="0" presId="urn:microsoft.com/office/officeart/2005/8/layout/radial4"/>
    <dgm:cxn modelId="{8F4AC5B7-4505-48E6-8BA8-262B76F92330}" type="presParOf" srcId="{6657055A-A3BF-4F70-861F-1B1CCFDDA25F}" destId="{810F8D68-51B9-48E6-A2B8-F091F9289BF0}" srcOrd="2" destOrd="0" presId="urn:microsoft.com/office/officeart/2005/8/layout/radial4"/>
    <dgm:cxn modelId="{0F285116-4147-402B-A8A6-5CF6822E9455}" type="presParOf" srcId="{6657055A-A3BF-4F70-861F-1B1CCFDDA25F}" destId="{078EC010-993F-4DB2-9EE7-8473B1F761A0}" srcOrd="3" destOrd="0" presId="urn:microsoft.com/office/officeart/2005/8/layout/radial4"/>
    <dgm:cxn modelId="{8E963EE5-8FA8-4023-B440-7D4FE6C879B7}" type="presParOf" srcId="{6657055A-A3BF-4F70-861F-1B1CCFDDA25F}" destId="{7002257E-C7B3-4DD3-AA34-D1BFA1F82774}" srcOrd="4" destOrd="0" presId="urn:microsoft.com/office/officeart/2005/8/layout/radial4"/>
    <dgm:cxn modelId="{47104D30-906F-4031-B6F3-0D8282F48803}" type="presParOf" srcId="{6657055A-A3BF-4F70-861F-1B1CCFDDA25F}" destId="{EE4E4B2F-A144-4FC0-989B-3866178D069D}" srcOrd="5" destOrd="0" presId="urn:microsoft.com/office/officeart/2005/8/layout/radial4"/>
    <dgm:cxn modelId="{053F89C4-F006-416C-85BF-42AB727219AA}" type="presParOf" srcId="{6657055A-A3BF-4F70-861F-1B1CCFDDA25F}" destId="{48A1659B-8706-4928-AEEE-5B62F1D6A7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64222-0485-442C-9232-35DA40FB4D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02539-62AE-4382-B31B-DF815CC5683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/>
            <a:t>Причины нарушения </a:t>
          </a:r>
        </a:p>
        <a:p>
          <a:pPr>
            <a:spcAft>
              <a:spcPts val="0"/>
            </a:spcAft>
          </a:pPr>
          <a:r>
            <a:rPr lang="ru-RU" sz="2000" b="1" dirty="0"/>
            <a:t>ПДД</a:t>
          </a:r>
        </a:p>
      </dgm:t>
    </dgm:pt>
    <dgm:pt modelId="{C4A85B96-2452-4220-947C-3F99EDFF0C4F}" type="parTrans" cxnId="{082F3B5D-ADDA-4D08-8C43-E239388BF59D}">
      <dgm:prSet/>
      <dgm:spPr/>
      <dgm:t>
        <a:bodyPr/>
        <a:lstStyle/>
        <a:p>
          <a:endParaRPr lang="ru-RU"/>
        </a:p>
      </dgm:t>
    </dgm:pt>
    <dgm:pt modelId="{2C35522C-C984-4353-80A9-B9645C50A92E}" type="sibTrans" cxnId="{082F3B5D-ADDA-4D08-8C43-E239388BF59D}">
      <dgm:prSet/>
      <dgm:spPr/>
      <dgm:t>
        <a:bodyPr/>
        <a:lstStyle/>
        <a:p>
          <a:endParaRPr lang="ru-RU"/>
        </a:p>
      </dgm:t>
    </dgm:pt>
    <dgm:pt modelId="{9BFBD253-59B4-49BC-851C-925649E8241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2400" b="1" dirty="0"/>
        </a:p>
        <a:p>
          <a:pPr algn="ctr">
            <a:spcAft>
              <a:spcPts val="0"/>
            </a:spcAft>
          </a:pPr>
          <a:r>
            <a:rPr lang="ru-RU" sz="2400" b="1" dirty="0"/>
            <a:t>Беспечность, безответственность</a:t>
          </a:r>
        </a:p>
        <a:p>
          <a:pPr algn="ctr">
            <a:spcAft>
              <a:spcPts val="0"/>
            </a:spcAft>
          </a:pPr>
          <a:r>
            <a:rPr lang="ru-RU" sz="1800" dirty="0">
              <a:solidFill>
                <a:schemeClr val="bg1"/>
              </a:solidFill>
            </a:rPr>
            <a:t>- ликвидация стационарных постов, </a:t>
          </a:r>
        </a:p>
        <a:p>
          <a:pPr algn="ctr">
            <a:spcAft>
              <a:spcPts val="0"/>
            </a:spcAft>
          </a:pPr>
          <a:r>
            <a:rPr lang="ru-RU" sz="1800" dirty="0">
              <a:solidFill>
                <a:schemeClr val="bg1"/>
              </a:solidFill>
            </a:rPr>
            <a:t>- сокращение экипажей ДПС, </a:t>
          </a:r>
        </a:p>
        <a:p>
          <a:pPr algn="ctr">
            <a:spcAft>
              <a:spcPts val="0"/>
            </a:spcAft>
          </a:pPr>
          <a:r>
            <a:rPr lang="ru-RU" sz="1800" dirty="0">
              <a:solidFill>
                <a:schemeClr val="bg1"/>
              </a:solidFill>
            </a:rPr>
            <a:t>- ограничения применения средств фото-видеофиксации, </a:t>
          </a:r>
        </a:p>
        <a:p>
          <a:pPr algn="ctr">
            <a:spcAft>
              <a:spcPts val="0"/>
            </a:spcAft>
          </a:pPr>
          <a:r>
            <a:rPr lang="ru-RU" sz="1800" dirty="0">
              <a:solidFill>
                <a:schemeClr val="bg1"/>
              </a:solidFill>
            </a:rPr>
            <a:t>- лояльное отношение надзора                         - недостаточный уровень ответственности для злостных нарушителей</a:t>
          </a:r>
        </a:p>
      </dgm:t>
    </dgm:pt>
    <dgm:pt modelId="{4D405839-0F08-468B-99A0-78842783B3B1}" type="parTrans" cxnId="{37FBEB7F-60BE-4DD1-B515-C7ECF436E3F4}">
      <dgm:prSet/>
      <dgm:spPr/>
      <dgm:t>
        <a:bodyPr/>
        <a:lstStyle/>
        <a:p>
          <a:endParaRPr lang="ru-RU"/>
        </a:p>
      </dgm:t>
    </dgm:pt>
    <dgm:pt modelId="{408D874D-0864-4715-8110-5F2E0054276B}" type="sibTrans" cxnId="{37FBEB7F-60BE-4DD1-B515-C7ECF436E3F4}">
      <dgm:prSet/>
      <dgm:spPr/>
      <dgm:t>
        <a:bodyPr/>
        <a:lstStyle/>
        <a:p>
          <a:endParaRPr lang="ru-RU"/>
        </a:p>
      </dgm:t>
    </dgm:pt>
    <dgm:pt modelId="{87380314-DE51-4FBD-A24D-C6E37C5B17C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800" b="1" dirty="0"/>
            <a:t>Отсутствие знаний, навыков </a:t>
          </a:r>
        </a:p>
        <a:p>
          <a:pPr algn="ctr">
            <a:spcAft>
              <a:spcPts val="0"/>
            </a:spcAft>
          </a:pPr>
          <a:endParaRPr lang="ru-RU" sz="1200" b="1" dirty="0"/>
        </a:p>
        <a:p>
          <a:pPr algn="ctr">
            <a:spcAft>
              <a:spcPts val="0"/>
            </a:spcAft>
          </a:pPr>
          <a:r>
            <a:rPr lang="ru-RU" sz="1800" dirty="0"/>
            <a:t>- низкий уровень подготовки и ответственности автошкол</a:t>
          </a:r>
        </a:p>
        <a:p>
          <a:pPr algn="ctr">
            <a:spcAft>
              <a:spcPts val="0"/>
            </a:spcAft>
          </a:pPr>
          <a:r>
            <a:rPr lang="ru-RU" sz="1800" dirty="0"/>
            <a:t>- недостаточный уровень подготовки ОБЖД</a:t>
          </a:r>
        </a:p>
      </dgm:t>
    </dgm:pt>
    <dgm:pt modelId="{94647260-CC3E-43CE-AA60-0AF3FF8ACE34}" type="parTrans" cxnId="{669FAFE2-24A5-433F-93ED-89F4FDB91402}">
      <dgm:prSet/>
      <dgm:spPr/>
      <dgm:t>
        <a:bodyPr/>
        <a:lstStyle/>
        <a:p>
          <a:endParaRPr lang="ru-RU"/>
        </a:p>
      </dgm:t>
    </dgm:pt>
    <dgm:pt modelId="{F3C617D1-415D-4996-95FB-3511E6E30C71}" type="sibTrans" cxnId="{669FAFE2-24A5-433F-93ED-89F4FDB91402}">
      <dgm:prSet/>
      <dgm:spPr/>
      <dgm:t>
        <a:bodyPr/>
        <a:lstStyle/>
        <a:p>
          <a:endParaRPr lang="ru-RU"/>
        </a:p>
      </dgm:t>
    </dgm:pt>
    <dgm:pt modelId="{96BAAB25-D36C-4250-AC4D-17D12C329480}">
      <dgm:prSet phldrT="[Текст]" phldr="1"/>
      <dgm:spPr/>
      <dgm:t>
        <a:bodyPr/>
        <a:lstStyle/>
        <a:p>
          <a:endParaRPr lang="ru-RU"/>
        </a:p>
      </dgm:t>
    </dgm:pt>
    <dgm:pt modelId="{A0B9DEF8-23EC-432E-ACD4-8B7569FD4970}" type="parTrans" cxnId="{E1ECC398-76F2-437F-B190-A51D3DBF922E}">
      <dgm:prSet/>
      <dgm:spPr/>
      <dgm:t>
        <a:bodyPr/>
        <a:lstStyle/>
        <a:p>
          <a:endParaRPr lang="ru-RU"/>
        </a:p>
      </dgm:t>
    </dgm:pt>
    <dgm:pt modelId="{8F46611E-65AA-4F18-84E7-3A78546E65AF}" type="sibTrans" cxnId="{E1ECC398-76F2-437F-B190-A51D3DBF922E}">
      <dgm:prSet/>
      <dgm:spPr/>
      <dgm:t>
        <a:bodyPr/>
        <a:lstStyle/>
        <a:p>
          <a:endParaRPr lang="ru-RU"/>
        </a:p>
      </dgm:t>
    </dgm:pt>
    <dgm:pt modelId="{993695AF-50E3-45DC-99E1-8B0926F7478C}">
      <dgm:prSet phldrT="[Текст]" phldr="1"/>
      <dgm:spPr/>
      <dgm:t>
        <a:bodyPr/>
        <a:lstStyle/>
        <a:p>
          <a:endParaRPr lang="ru-RU"/>
        </a:p>
      </dgm:t>
    </dgm:pt>
    <dgm:pt modelId="{A2FF607D-CB2B-475D-9397-00CCBCD24F16}" type="parTrans" cxnId="{21EDE990-4258-4A21-A448-DA59049F2D7F}">
      <dgm:prSet/>
      <dgm:spPr/>
      <dgm:t>
        <a:bodyPr/>
        <a:lstStyle/>
        <a:p>
          <a:endParaRPr lang="ru-RU"/>
        </a:p>
      </dgm:t>
    </dgm:pt>
    <dgm:pt modelId="{846236CA-E4DC-4008-9FB6-3094538B44DF}" type="sibTrans" cxnId="{21EDE990-4258-4A21-A448-DA59049F2D7F}">
      <dgm:prSet/>
      <dgm:spPr/>
      <dgm:t>
        <a:bodyPr/>
        <a:lstStyle/>
        <a:p>
          <a:endParaRPr lang="ru-RU"/>
        </a:p>
      </dgm:t>
    </dgm:pt>
    <dgm:pt modelId="{0E3B7B7F-30D6-4A39-8675-56BCFE4ABAC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/>
            <a:t>Нарушения </a:t>
          </a:r>
        </a:p>
        <a:p>
          <a:pPr>
            <a:spcAft>
              <a:spcPts val="0"/>
            </a:spcAft>
          </a:pPr>
          <a:r>
            <a:rPr lang="ru-RU" sz="2800" b="1" u="sng" dirty="0"/>
            <a:t>спровоцированные </a:t>
          </a:r>
        </a:p>
        <a:p>
          <a:pPr>
            <a:spcAft>
              <a:spcPts val="0"/>
            </a:spcAft>
          </a:pPr>
          <a:r>
            <a:rPr lang="ru-RU" sz="1800" dirty="0"/>
            <a:t>несоответствием технического состояния дорожной одежды, средств организации дорожного движения.</a:t>
          </a:r>
        </a:p>
        <a:p>
          <a:pPr>
            <a:spcAft>
              <a:spcPts val="0"/>
            </a:spcAft>
          </a:pPr>
          <a:endParaRPr lang="ru-RU" sz="1800" dirty="0"/>
        </a:p>
        <a:p>
          <a:pPr>
            <a:spcAft>
              <a:spcPts val="0"/>
            </a:spcAft>
          </a:pPr>
          <a:endParaRPr lang="ru-RU" sz="1800" dirty="0"/>
        </a:p>
        <a:p>
          <a:pPr>
            <a:spcAft>
              <a:spcPts val="0"/>
            </a:spcAft>
          </a:pPr>
          <a:endParaRPr lang="ru-RU" sz="1800" dirty="0"/>
        </a:p>
      </dgm:t>
    </dgm:pt>
    <dgm:pt modelId="{301EE475-ED93-42D5-BD49-169F385E387B}" type="parTrans" cxnId="{FB7BA3A3-E689-4DED-A7E1-8E43B08AB5CA}">
      <dgm:prSet/>
      <dgm:spPr/>
      <dgm:t>
        <a:bodyPr/>
        <a:lstStyle/>
        <a:p>
          <a:endParaRPr lang="ru-RU"/>
        </a:p>
      </dgm:t>
    </dgm:pt>
    <dgm:pt modelId="{627CCF7C-8F31-4227-A78F-6C94395A26AB}" type="sibTrans" cxnId="{FB7BA3A3-E689-4DED-A7E1-8E43B08AB5CA}">
      <dgm:prSet/>
      <dgm:spPr/>
      <dgm:t>
        <a:bodyPr/>
        <a:lstStyle/>
        <a:p>
          <a:endParaRPr lang="ru-RU"/>
        </a:p>
      </dgm:t>
    </dgm:pt>
    <dgm:pt modelId="{10089FC1-4473-4531-97DE-FC51454198B3}">
      <dgm:prSet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Преступники на дороге </a:t>
          </a:r>
          <a:r>
            <a:rPr lang="ru-RU" sz="1800" dirty="0"/>
            <a:t>отсутствие в/у, состояние опьянения, угон, лишение и пр.</a:t>
          </a:r>
        </a:p>
        <a:p>
          <a:endParaRPr lang="ru-RU" sz="2400" dirty="0"/>
        </a:p>
        <a:p>
          <a:endParaRPr lang="ru-RU" sz="2400" dirty="0"/>
        </a:p>
      </dgm:t>
    </dgm:pt>
    <dgm:pt modelId="{4F7771D5-B93F-4F29-9CF0-548673276241}" type="parTrans" cxnId="{92D859D9-FC9C-422F-88DD-978970D39046}">
      <dgm:prSet/>
      <dgm:spPr/>
      <dgm:t>
        <a:bodyPr/>
        <a:lstStyle/>
        <a:p>
          <a:endParaRPr lang="ru-RU"/>
        </a:p>
      </dgm:t>
    </dgm:pt>
    <dgm:pt modelId="{D135733D-674B-4168-BAB6-4D7037D2B6F7}" type="sibTrans" cxnId="{92D859D9-FC9C-422F-88DD-978970D39046}">
      <dgm:prSet/>
      <dgm:spPr/>
      <dgm:t>
        <a:bodyPr/>
        <a:lstStyle/>
        <a:p>
          <a:endParaRPr lang="ru-RU"/>
        </a:p>
      </dgm:t>
    </dgm:pt>
    <dgm:pt modelId="{76318CCC-8E23-4AE4-BCBD-91A73E7B77D3}" type="pres">
      <dgm:prSet presAssocID="{DA864222-0485-442C-9232-35DA40FB4D4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A3388D-F878-451C-97ED-17C6C6C8278D}" type="pres">
      <dgm:prSet presAssocID="{DA864222-0485-442C-9232-35DA40FB4D4C}" presName="matrix" presStyleCnt="0"/>
      <dgm:spPr/>
    </dgm:pt>
    <dgm:pt modelId="{44B6CE20-3129-4F29-B42B-899C4FF61811}" type="pres">
      <dgm:prSet presAssocID="{DA864222-0485-442C-9232-35DA40FB4D4C}" presName="tile1" presStyleLbl="node1" presStyleIdx="0" presStyleCnt="4" custScaleX="103321" custLinFactNeighborX="2060" custLinFactNeighborY="308"/>
      <dgm:spPr/>
    </dgm:pt>
    <dgm:pt modelId="{EDEB1720-E4B8-439A-BC87-FFE4F711110F}" type="pres">
      <dgm:prSet presAssocID="{DA864222-0485-442C-9232-35DA40FB4D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37E26F-92F7-4B2D-872B-912A8A9D01D5}" type="pres">
      <dgm:prSet presAssocID="{DA864222-0485-442C-9232-35DA40FB4D4C}" presName="tile2" presStyleLbl="node1" presStyleIdx="1" presStyleCnt="4"/>
      <dgm:spPr/>
    </dgm:pt>
    <dgm:pt modelId="{61A2BBC1-D452-43B9-8BBE-7D32574C8DE8}" type="pres">
      <dgm:prSet presAssocID="{DA864222-0485-442C-9232-35DA40FB4D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E9E5FB-4253-4D14-99B2-1DEE55796B7D}" type="pres">
      <dgm:prSet presAssocID="{DA864222-0485-442C-9232-35DA40FB4D4C}" presName="tile3" presStyleLbl="node1" presStyleIdx="2" presStyleCnt="4"/>
      <dgm:spPr/>
    </dgm:pt>
    <dgm:pt modelId="{79036A0F-3154-4552-8744-059E87073EE7}" type="pres">
      <dgm:prSet presAssocID="{DA864222-0485-442C-9232-35DA40FB4D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61F769-D588-4EB0-A1FF-FF486BE6A58C}" type="pres">
      <dgm:prSet presAssocID="{DA864222-0485-442C-9232-35DA40FB4D4C}" presName="tile4" presStyleLbl="node1" presStyleIdx="3" presStyleCnt="4"/>
      <dgm:spPr/>
    </dgm:pt>
    <dgm:pt modelId="{E4A38D87-02BF-4BF2-AA10-F1231A18F4B9}" type="pres">
      <dgm:prSet presAssocID="{DA864222-0485-442C-9232-35DA40FB4D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F63A36A-099D-483E-9EC9-08456DA722BD}" type="pres">
      <dgm:prSet presAssocID="{DA864222-0485-442C-9232-35DA40FB4D4C}" presName="centerTile" presStyleLbl="fgShp" presStyleIdx="0" presStyleCnt="1" custScaleX="79981" custScaleY="68707" custLinFactNeighborX="1945" custLinFactNeighborY="16367">
        <dgm:presLayoutVars>
          <dgm:chMax val="0"/>
          <dgm:chPref val="0"/>
        </dgm:presLayoutVars>
      </dgm:prSet>
      <dgm:spPr/>
    </dgm:pt>
  </dgm:ptLst>
  <dgm:cxnLst>
    <dgm:cxn modelId="{4EFEFD01-4D7B-45CE-8990-0AE68FC5F44C}" type="presOf" srcId="{9BFBD253-59B4-49BC-851C-925649E82410}" destId="{EDEB1720-E4B8-439A-BC87-FFE4F711110F}" srcOrd="1" destOrd="0" presId="urn:microsoft.com/office/officeart/2005/8/layout/matrix1"/>
    <dgm:cxn modelId="{DAC5D623-CA8D-4F80-9129-FE95C2891C6A}" type="presOf" srcId="{0E3B7B7F-30D6-4A39-8675-56BCFE4ABAC0}" destId="{E4A38D87-02BF-4BF2-AA10-F1231A18F4B9}" srcOrd="1" destOrd="0" presId="urn:microsoft.com/office/officeart/2005/8/layout/matrix1"/>
    <dgm:cxn modelId="{082F3B5D-ADDA-4D08-8C43-E239388BF59D}" srcId="{DA864222-0485-442C-9232-35DA40FB4D4C}" destId="{32C02539-62AE-4382-B31B-DF815CC5683C}" srcOrd="0" destOrd="0" parTransId="{C4A85B96-2452-4220-947C-3F99EDFF0C4F}" sibTransId="{2C35522C-C984-4353-80A9-B9645C50A92E}"/>
    <dgm:cxn modelId="{90056261-6271-42AD-86F3-9A286A91BCD8}" type="presOf" srcId="{10089FC1-4473-4531-97DE-FC51454198B3}" destId="{54E9E5FB-4253-4D14-99B2-1DEE55796B7D}" srcOrd="0" destOrd="0" presId="urn:microsoft.com/office/officeart/2005/8/layout/matrix1"/>
    <dgm:cxn modelId="{5E9B4E4C-E58C-431E-8217-75327AAEB198}" type="presOf" srcId="{0E3B7B7F-30D6-4A39-8675-56BCFE4ABAC0}" destId="{4E61F769-D588-4EB0-A1FF-FF486BE6A58C}" srcOrd="0" destOrd="0" presId="urn:microsoft.com/office/officeart/2005/8/layout/matrix1"/>
    <dgm:cxn modelId="{F5E5D76D-D9DF-4530-939A-0C6A49DA6033}" type="presOf" srcId="{87380314-DE51-4FBD-A24D-C6E37C5B17CE}" destId="{61A2BBC1-D452-43B9-8BBE-7D32574C8DE8}" srcOrd="1" destOrd="0" presId="urn:microsoft.com/office/officeart/2005/8/layout/matrix1"/>
    <dgm:cxn modelId="{6620614E-5064-4FC1-B538-466AA363C6CD}" type="presOf" srcId="{10089FC1-4473-4531-97DE-FC51454198B3}" destId="{79036A0F-3154-4552-8744-059E87073EE7}" srcOrd="1" destOrd="0" presId="urn:microsoft.com/office/officeart/2005/8/layout/matrix1"/>
    <dgm:cxn modelId="{F4E68D7E-6B28-44F5-BE3B-6944192E9816}" type="presOf" srcId="{32C02539-62AE-4382-B31B-DF815CC5683C}" destId="{DF63A36A-099D-483E-9EC9-08456DA722BD}" srcOrd="0" destOrd="0" presId="urn:microsoft.com/office/officeart/2005/8/layout/matrix1"/>
    <dgm:cxn modelId="{37FBEB7F-60BE-4DD1-B515-C7ECF436E3F4}" srcId="{32C02539-62AE-4382-B31B-DF815CC5683C}" destId="{9BFBD253-59B4-49BC-851C-925649E82410}" srcOrd="0" destOrd="0" parTransId="{4D405839-0F08-468B-99A0-78842783B3B1}" sibTransId="{408D874D-0864-4715-8110-5F2E0054276B}"/>
    <dgm:cxn modelId="{DE0AF58A-8019-4788-8A76-49FB5BA40A86}" type="presOf" srcId="{DA864222-0485-442C-9232-35DA40FB4D4C}" destId="{76318CCC-8E23-4AE4-BCBD-91A73E7B77D3}" srcOrd="0" destOrd="0" presId="urn:microsoft.com/office/officeart/2005/8/layout/matrix1"/>
    <dgm:cxn modelId="{21EDE990-4258-4A21-A448-DA59049F2D7F}" srcId="{32C02539-62AE-4382-B31B-DF815CC5683C}" destId="{993695AF-50E3-45DC-99E1-8B0926F7478C}" srcOrd="5" destOrd="0" parTransId="{A2FF607D-CB2B-475D-9397-00CCBCD24F16}" sibTransId="{846236CA-E4DC-4008-9FB6-3094538B44DF}"/>
    <dgm:cxn modelId="{E1ECC398-76F2-437F-B190-A51D3DBF922E}" srcId="{32C02539-62AE-4382-B31B-DF815CC5683C}" destId="{96BAAB25-D36C-4250-AC4D-17D12C329480}" srcOrd="4" destOrd="0" parTransId="{A0B9DEF8-23EC-432E-ACD4-8B7569FD4970}" sibTransId="{8F46611E-65AA-4F18-84E7-3A78546E65AF}"/>
    <dgm:cxn modelId="{FB7BA3A3-E689-4DED-A7E1-8E43B08AB5CA}" srcId="{32C02539-62AE-4382-B31B-DF815CC5683C}" destId="{0E3B7B7F-30D6-4A39-8675-56BCFE4ABAC0}" srcOrd="3" destOrd="0" parTransId="{301EE475-ED93-42D5-BD49-169F385E387B}" sibTransId="{627CCF7C-8F31-4227-A78F-6C94395A26AB}"/>
    <dgm:cxn modelId="{8FE5C0AE-E276-42A8-B3D6-1CD487EB8B1D}" type="presOf" srcId="{9BFBD253-59B4-49BC-851C-925649E82410}" destId="{44B6CE20-3129-4F29-B42B-899C4FF61811}" srcOrd="0" destOrd="0" presId="urn:microsoft.com/office/officeart/2005/8/layout/matrix1"/>
    <dgm:cxn modelId="{92D859D9-FC9C-422F-88DD-978970D39046}" srcId="{32C02539-62AE-4382-B31B-DF815CC5683C}" destId="{10089FC1-4473-4531-97DE-FC51454198B3}" srcOrd="2" destOrd="0" parTransId="{4F7771D5-B93F-4F29-9CF0-548673276241}" sibTransId="{D135733D-674B-4168-BAB6-4D7037D2B6F7}"/>
    <dgm:cxn modelId="{669FAFE2-24A5-433F-93ED-89F4FDB91402}" srcId="{32C02539-62AE-4382-B31B-DF815CC5683C}" destId="{87380314-DE51-4FBD-A24D-C6E37C5B17CE}" srcOrd="1" destOrd="0" parTransId="{94647260-CC3E-43CE-AA60-0AF3FF8ACE34}" sibTransId="{F3C617D1-415D-4996-95FB-3511E6E30C71}"/>
    <dgm:cxn modelId="{AB7C61F8-212D-403E-AB10-78EDD9B36B0A}" type="presOf" srcId="{87380314-DE51-4FBD-A24D-C6E37C5B17CE}" destId="{4337E26F-92F7-4B2D-872B-912A8A9D01D5}" srcOrd="0" destOrd="0" presId="urn:microsoft.com/office/officeart/2005/8/layout/matrix1"/>
    <dgm:cxn modelId="{B6FA8A8D-BE98-4566-AD3B-64357F37EBE9}" type="presParOf" srcId="{76318CCC-8E23-4AE4-BCBD-91A73E7B77D3}" destId="{A3A3388D-F878-451C-97ED-17C6C6C8278D}" srcOrd="0" destOrd="0" presId="urn:microsoft.com/office/officeart/2005/8/layout/matrix1"/>
    <dgm:cxn modelId="{B33B2063-FBCD-432C-8FA5-3835D687FBC8}" type="presParOf" srcId="{A3A3388D-F878-451C-97ED-17C6C6C8278D}" destId="{44B6CE20-3129-4F29-B42B-899C4FF61811}" srcOrd="0" destOrd="0" presId="urn:microsoft.com/office/officeart/2005/8/layout/matrix1"/>
    <dgm:cxn modelId="{C3226D0F-12D8-44E0-A385-77AEBCF43A91}" type="presParOf" srcId="{A3A3388D-F878-451C-97ED-17C6C6C8278D}" destId="{EDEB1720-E4B8-439A-BC87-FFE4F711110F}" srcOrd="1" destOrd="0" presId="urn:microsoft.com/office/officeart/2005/8/layout/matrix1"/>
    <dgm:cxn modelId="{2D97FBC4-A26B-48CE-9538-EAFB967025EE}" type="presParOf" srcId="{A3A3388D-F878-451C-97ED-17C6C6C8278D}" destId="{4337E26F-92F7-4B2D-872B-912A8A9D01D5}" srcOrd="2" destOrd="0" presId="urn:microsoft.com/office/officeart/2005/8/layout/matrix1"/>
    <dgm:cxn modelId="{47F1A09A-7BF2-4C27-AC07-AD56191C14DC}" type="presParOf" srcId="{A3A3388D-F878-451C-97ED-17C6C6C8278D}" destId="{61A2BBC1-D452-43B9-8BBE-7D32574C8DE8}" srcOrd="3" destOrd="0" presId="urn:microsoft.com/office/officeart/2005/8/layout/matrix1"/>
    <dgm:cxn modelId="{90593105-7E84-4DE2-B072-DB92A238BBB1}" type="presParOf" srcId="{A3A3388D-F878-451C-97ED-17C6C6C8278D}" destId="{54E9E5FB-4253-4D14-99B2-1DEE55796B7D}" srcOrd="4" destOrd="0" presId="urn:microsoft.com/office/officeart/2005/8/layout/matrix1"/>
    <dgm:cxn modelId="{A29F4DED-836D-4D98-8912-DA2C41DA496C}" type="presParOf" srcId="{A3A3388D-F878-451C-97ED-17C6C6C8278D}" destId="{79036A0F-3154-4552-8744-059E87073EE7}" srcOrd="5" destOrd="0" presId="urn:microsoft.com/office/officeart/2005/8/layout/matrix1"/>
    <dgm:cxn modelId="{C6C52E41-5BB1-410C-A1E7-3F85A387FBE2}" type="presParOf" srcId="{A3A3388D-F878-451C-97ED-17C6C6C8278D}" destId="{4E61F769-D588-4EB0-A1FF-FF486BE6A58C}" srcOrd="6" destOrd="0" presId="urn:microsoft.com/office/officeart/2005/8/layout/matrix1"/>
    <dgm:cxn modelId="{2A4395EE-A3B3-48B8-8AE2-8F24E948D91F}" type="presParOf" srcId="{A3A3388D-F878-451C-97ED-17C6C6C8278D}" destId="{E4A38D87-02BF-4BF2-AA10-F1231A18F4B9}" srcOrd="7" destOrd="0" presId="urn:microsoft.com/office/officeart/2005/8/layout/matrix1"/>
    <dgm:cxn modelId="{A0DC26F6-8260-4D5D-8FDB-B4B667953426}" type="presParOf" srcId="{76318CCC-8E23-4AE4-BCBD-91A73E7B77D3}" destId="{DF63A36A-099D-483E-9EC9-08456DA722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D110A-C9DD-4154-B445-0E0C5C8EC52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6B9B9-56E8-4515-93E0-61C73F497C8F}">
      <dgm:prSet phldrT="[Текст]"/>
      <dgm:spPr/>
      <dgm:t>
        <a:bodyPr/>
        <a:lstStyle/>
        <a:p>
          <a:r>
            <a:rPr lang="ru-RU" b="1" dirty="0"/>
            <a:t>Нарушения правил ОДД</a:t>
          </a:r>
        </a:p>
      </dgm:t>
    </dgm:pt>
    <dgm:pt modelId="{ECE3B42D-4C90-46B8-B705-FED964F6B9FF}" type="parTrans" cxnId="{8D3B8FA2-23FF-47A7-B4E7-BF28A84FEF1B}">
      <dgm:prSet/>
      <dgm:spPr/>
      <dgm:t>
        <a:bodyPr/>
        <a:lstStyle/>
        <a:p>
          <a:endParaRPr lang="ru-RU"/>
        </a:p>
      </dgm:t>
    </dgm:pt>
    <dgm:pt modelId="{7B79B29C-A186-46E9-AF44-24F26ECFB67F}" type="sibTrans" cxnId="{8D3B8FA2-23FF-47A7-B4E7-BF28A84FEF1B}">
      <dgm:prSet/>
      <dgm:spPr/>
      <dgm:t>
        <a:bodyPr/>
        <a:lstStyle/>
        <a:p>
          <a:endParaRPr lang="ru-RU"/>
        </a:p>
      </dgm:t>
    </dgm:pt>
    <dgm:pt modelId="{A21D1993-C14E-4CC3-89F4-20617F848ADC}">
      <dgm:prSet phldrT="[Текст]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b="1" dirty="0"/>
            <a:t>Лояльное отношение надзора </a:t>
          </a:r>
          <a:r>
            <a:rPr lang="ru-RU" dirty="0"/>
            <a:t>к несоответствиям ОДД </a:t>
          </a:r>
          <a:r>
            <a:rPr lang="ru-RU" u="sng" dirty="0"/>
            <a:t>на дороге</a:t>
          </a:r>
        </a:p>
      </dgm:t>
    </dgm:pt>
    <dgm:pt modelId="{AFCF2CBC-E210-4076-8D2E-3F41E69A1D49}" type="parTrans" cxnId="{2AE6D18E-641E-40EF-8F34-BB9CE9F1B533}">
      <dgm:prSet/>
      <dgm:spPr/>
      <dgm:t>
        <a:bodyPr/>
        <a:lstStyle/>
        <a:p>
          <a:endParaRPr lang="ru-RU"/>
        </a:p>
      </dgm:t>
    </dgm:pt>
    <dgm:pt modelId="{A43A799D-12DB-4ACB-A174-2609FCC2E665}" type="sibTrans" cxnId="{2AE6D18E-641E-40EF-8F34-BB9CE9F1B533}">
      <dgm:prSet/>
      <dgm:spPr/>
      <dgm:t>
        <a:bodyPr/>
        <a:lstStyle/>
        <a:p>
          <a:endParaRPr lang="ru-RU"/>
        </a:p>
      </dgm:t>
    </dgm:pt>
    <dgm:pt modelId="{09366AAB-65D4-4FE5-98AB-50402F65D3AA}">
      <dgm:prSet phldrT="[Текст]"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2800" b="1" dirty="0"/>
            <a:t>Халатность </a:t>
          </a:r>
          <a:r>
            <a:rPr lang="ru-RU" sz="1800" dirty="0"/>
            <a:t>безнаказанность, недостаточная компетентность</a:t>
          </a:r>
        </a:p>
      </dgm:t>
    </dgm:pt>
    <dgm:pt modelId="{7BDCDB1E-D240-4F65-965C-55BC19740B43}" type="parTrans" cxnId="{408D52DC-AE15-41EC-A394-C66F26CEBCFE}">
      <dgm:prSet/>
      <dgm:spPr/>
      <dgm:t>
        <a:bodyPr/>
        <a:lstStyle/>
        <a:p>
          <a:endParaRPr lang="ru-RU"/>
        </a:p>
      </dgm:t>
    </dgm:pt>
    <dgm:pt modelId="{88CCEB93-40F7-49B7-80AB-347D5A790774}" type="sibTrans" cxnId="{408D52DC-AE15-41EC-A394-C66F26CEBCFE}">
      <dgm:prSet/>
      <dgm:spPr/>
      <dgm:t>
        <a:bodyPr/>
        <a:lstStyle/>
        <a:p>
          <a:endParaRPr lang="ru-RU"/>
        </a:p>
      </dgm:t>
    </dgm:pt>
    <dgm:pt modelId="{8A891FAF-75EF-4DD3-A62B-9C43572894C9}">
      <dgm:prSet phldrT="[Текст]"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2800" b="1" dirty="0"/>
            <a:t>Несоответствие технического регулирования </a:t>
          </a:r>
          <a:r>
            <a:rPr lang="ru-RU" sz="1800" dirty="0"/>
            <a:t>уровню развития национальной экономики, развития материально-технической базы, а также уровню научно-технического развития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/>
            <a:t>(ст.3 Федеральный закон от 27.12.2002 N 184-ФЗ "О техническом регулировании").</a:t>
          </a:r>
        </a:p>
      </dgm:t>
    </dgm:pt>
    <dgm:pt modelId="{970B0168-F342-43D6-97A2-20226C29098E}" type="parTrans" cxnId="{228C8CCF-FBFA-4F31-B20D-31DA8766F0E5}">
      <dgm:prSet/>
      <dgm:spPr/>
      <dgm:t>
        <a:bodyPr/>
        <a:lstStyle/>
        <a:p>
          <a:endParaRPr lang="ru-RU"/>
        </a:p>
      </dgm:t>
    </dgm:pt>
    <dgm:pt modelId="{D6C9D836-C3BB-4157-B0D1-92984A5C9E99}" type="sibTrans" cxnId="{228C8CCF-FBFA-4F31-B20D-31DA8766F0E5}">
      <dgm:prSet/>
      <dgm:spPr/>
      <dgm:t>
        <a:bodyPr/>
        <a:lstStyle/>
        <a:p>
          <a:endParaRPr lang="ru-RU"/>
        </a:p>
      </dgm:t>
    </dgm:pt>
    <dgm:pt modelId="{6657055A-A3BF-4F70-861F-1B1CCFDDA25F}" type="pres">
      <dgm:prSet presAssocID="{C15D110A-C9DD-4154-B445-0E0C5C8EC5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E6422A-FA07-485E-8C09-0381467AA964}" type="pres">
      <dgm:prSet presAssocID="{BF16B9B9-56E8-4515-93E0-61C73F497C8F}" presName="centerShape" presStyleLbl="node0" presStyleIdx="0" presStyleCnt="1" custScaleX="80317" custScaleY="74020" custLinFactNeighborX="-1400" custLinFactNeighborY="-637"/>
      <dgm:spPr/>
    </dgm:pt>
    <dgm:pt modelId="{E7A5F2DA-B4E2-4889-96C8-2910706E5B43}" type="pres">
      <dgm:prSet presAssocID="{AFCF2CBC-E210-4076-8D2E-3F41E69A1D49}" presName="parTrans" presStyleLbl="bgSibTrans2D1" presStyleIdx="0" presStyleCnt="3"/>
      <dgm:spPr/>
    </dgm:pt>
    <dgm:pt modelId="{810F8D68-51B9-48E6-A2B8-F091F9289BF0}" type="pres">
      <dgm:prSet presAssocID="{A21D1993-C14E-4CC3-89F4-20617F848ADC}" presName="node" presStyleLbl="node1" presStyleIdx="0" presStyleCnt="3" custRadScaleRad="106532" custRadScaleInc="-4326">
        <dgm:presLayoutVars>
          <dgm:bulletEnabled val="1"/>
        </dgm:presLayoutVars>
      </dgm:prSet>
      <dgm:spPr/>
    </dgm:pt>
    <dgm:pt modelId="{078EC010-993F-4DB2-9EE7-8473B1F761A0}" type="pres">
      <dgm:prSet presAssocID="{7BDCDB1E-D240-4F65-965C-55BC19740B43}" presName="parTrans" presStyleLbl="bgSibTrans2D1" presStyleIdx="1" presStyleCnt="3" custAng="282852"/>
      <dgm:spPr/>
    </dgm:pt>
    <dgm:pt modelId="{7002257E-C7B3-4DD3-AA34-D1BFA1F82774}" type="pres">
      <dgm:prSet presAssocID="{09366AAB-65D4-4FE5-98AB-50402F65D3AA}" presName="node" presStyleLbl="node1" presStyleIdx="1" presStyleCnt="3" custScaleY="71195" custRadScaleRad="94432" custRadScaleInc="-7857">
        <dgm:presLayoutVars>
          <dgm:bulletEnabled val="1"/>
        </dgm:presLayoutVars>
      </dgm:prSet>
      <dgm:spPr/>
    </dgm:pt>
    <dgm:pt modelId="{EE4E4B2F-A144-4FC0-989B-3866178D069D}" type="pres">
      <dgm:prSet presAssocID="{970B0168-F342-43D6-97A2-20226C29098E}" presName="parTrans" presStyleLbl="bgSibTrans2D1" presStyleIdx="2" presStyleCnt="3" custAng="3602" custLinFactNeighborX="-8586" custLinFactNeighborY="-28413"/>
      <dgm:spPr/>
    </dgm:pt>
    <dgm:pt modelId="{48A1659B-8706-4928-AEEE-5B62F1D6A768}" type="pres">
      <dgm:prSet presAssocID="{8A891FAF-75EF-4DD3-A62B-9C43572894C9}" presName="node" presStyleLbl="node1" presStyleIdx="2" presStyleCnt="3" custScaleX="117782" custScaleY="222463" custRadScaleRad="102444" custRadScaleInc="12362">
        <dgm:presLayoutVars>
          <dgm:bulletEnabled val="1"/>
        </dgm:presLayoutVars>
      </dgm:prSet>
      <dgm:spPr/>
    </dgm:pt>
  </dgm:ptLst>
  <dgm:cxnLst>
    <dgm:cxn modelId="{DAF54901-C080-49AF-BF64-4E127B8ED051}" type="presOf" srcId="{BF16B9B9-56E8-4515-93E0-61C73F497C8F}" destId="{D4E6422A-FA07-485E-8C09-0381467AA964}" srcOrd="0" destOrd="0" presId="urn:microsoft.com/office/officeart/2005/8/layout/radial4"/>
    <dgm:cxn modelId="{D66A5D20-B7A9-484B-AE61-18524EBDFDBB}" type="presOf" srcId="{09366AAB-65D4-4FE5-98AB-50402F65D3AA}" destId="{7002257E-C7B3-4DD3-AA34-D1BFA1F82774}" srcOrd="0" destOrd="0" presId="urn:microsoft.com/office/officeart/2005/8/layout/radial4"/>
    <dgm:cxn modelId="{2AE6D18E-641E-40EF-8F34-BB9CE9F1B533}" srcId="{BF16B9B9-56E8-4515-93E0-61C73F497C8F}" destId="{A21D1993-C14E-4CC3-89F4-20617F848ADC}" srcOrd="0" destOrd="0" parTransId="{AFCF2CBC-E210-4076-8D2E-3F41E69A1D49}" sibTransId="{A43A799D-12DB-4ACB-A174-2609FCC2E665}"/>
    <dgm:cxn modelId="{8D3B8FA2-23FF-47A7-B4E7-BF28A84FEF1B}" srcId="{C15D110A-C9DD-4154-B445-0E0C5C8EC525}" destId="{BF16B9B9-56E8-4515-93E0-61C73F497C8F}" srcOrd="0" destOrd="0" parTransId="{ECE3B42D-4C90-46B8-B705-FED964F6B9FF}" sibTransId="{7B79B29C-A186-46E9-AF44-24F26ECFB67F}"/>
    <dgm:cxn modelId="{08CC93AC-4B86-4867-BCF2-47EEBAA00AF6}" type="presOf" srcId="{C15D110A-C9DD-4154-B445-0E0C5C8EC525}" destId="{6657055A-A3BF-4F70-861F-1B1CCFDDA25F}" srcOrd="0" destOrd="0" presId="urn:microsoft.com/office/officeart/2005/8/layout/radial4"/>
    <dgm:cxn modelId="{772523CA-3162-4B62-987D-B0166BCC85C3}" type="presOf" srcId="{7BDCDB1E-D240-4F65-965C-55BC19740B43}" destId="{078EC010-993F-4DB2-9EE7-8473B1F761A0}" srcOrd="0" destOrd="0" presId="urn:microsoft.com/office/officeart/2005/8/layout/radial4"/>
    <dgm:cxn modelId="{228C8CCF-FBFA-4F31-B20D-31DA8766F0E5}" srcId="{BF16B9B9-56E8-4515-93E0-61C73F497C8F}" destId="{8A891FAF-75EF-4DD3-A62B-9C43572894C9}" srcOrd="2" destOrd="0" parTransId="{970B0168-F342-43D6-97A2-20226C29098E}" sibTransId="{D6C9D836-C3BB-4157-B0D1-92984A5C9E99}"/>
    <dgm:cxn modelId="{408D52DC-AE15-41EC-A394-C66F26CEBCFE}" srcId="{BF16B9B9-56E8-4515-93E0-61C73F497C8F}" destId="{09366AAB-65D4-4FE5-98AB-50402F65D3AA}" srcOrd="1" destOrd="0" parTransId="{7BDCDB1E-D240-4F65-965C-55BC19740B43}" sibTransId="{88CCEB93-40F7-49B7-80AB-347D5A790774}"/>
    <dgm:cxn modelId="{646A52E5-F433-4D2D-B157-49FDF58AF9D8}" type="presOf" srcId="{8A891FAF-75EF-4DD3-A62B-9C43572894C9}" destId="{48A1659B-8706-4928-AEEE-5B62F1D6A768}" srcOrd="0" destOrd="0" presId="urn:microsoft.com/office/officeart/2005/8/layout/radial4"/>
    <dgm:cxn modelId="{34890FEA-1374-48F7-9C15-E2FCD44B3D0F}" type="presOf" srcId="{A21D1993-C14E-4CC3-89F4-20617F848ADC}" destId="{810F8D68-51B9-48E6-A2B8-F091F9289BF0}" srcOrd="0" destOrd="0" presId="urn:microsoft.com/office/officeart/2005/8/layout/radial4"/>
    <dgm:cxn modelId="{99A067F0-4596-4CE8-9A6E-6F41A856A7B8}" type="presOf" srcId="{970B0168-F342-43D6-97A2-20226C29098E}" destId="{EE4E4B2F-A144-4FC0-989B-3866178D069D}" srcOrd="0" destOrd="0" presId="urn:microsoft.com/office/officeart/2005/8/layout/radial4"/>
    <dgm:cxn modelId="{F4577EF0-D209-4C90-A30A-478DB901D519}" type="presOf" srcId="{AFCF2CBC-E210-4076-8D2E-3F41E69A1D49}" destId="{E7A5F2DA-B4E2-4889-96C8-2910706E5B43}" srcOrd="0" destOrd="0" presId="urn:microsoft.com/office/officeart/2005/8/layout/radial4"/>
    <dgm:cxn modelId="{2551B53F-75A0-4FF3-BED1-803CE23329A3}" type="presParOf" srcId="{6657055A-A3BF-4F70-861F-1B1CCFDDA25F}" destId="{D4E6422A-FA07-485E-8C09-0381467AA964}" srcOrd="0" destOrd="0" presId="urn:microsoft.com/office/officeart/2005/8/layout/radial4"/>
    <dgm:cxn modelId="{04723A36-BB8C-436D-8B6A-82DDFA4A2628}" type="presParOf" srcId="{6657055A-A3BF-4F70-861F-1B1CCFDDA25F}" destId="{E7A5F2DA-B4E2-4889-96C8-2910706E5B43}" srcOrd="1" destOrd="0" presId="urn:microsoft.com/office/officeart/2005/8/layout/radial4"/>
    <dgm:cxn modelId="{8F4AC5B7-4505-48E6-8BA8-262B76F92330}" type="presParOf" srcId="{6657055A-A3BF-4F70-861F-1B1CCFDDA25F}" destId="{810F8D68-51B9-48E6-A2B8-F091F9289BF0}" srcOrd="2" destOrd="0" presId="urn:microsoft.com/office/officeart/2005/8/layout/radial4"/>
    <dgm:cxn modelId="{0F285116-4147-402B-A8A6-5CF6822E9455}" type="presParOf" srcId="{6657055A-A3BF-4F70-861F-1B1CCFDDA25F}" destId="{078EC010-993F-4DB2-9EE7-8473B1F761A0}" srcOrd="3" destOrd="0" presId="urn:microsoft.com/office/officeart/2005/8/layout/radial4"/>
    <dgm:cxn modelId="{8E963EE5-8FA8-4023-B440-7D4FE6C879B7}" type="presParOf" srcId="{6657055A-A3BF-4F70-861F-1B1CCFDDA25F}" destId="{7002257E-C7B3-4DD3-AA34-D1BFA1F82774}" srcOrd="4" destOrd="0" presId="urn:microsoft.com/office/officeart/2005/8/layout/radial4"/>
    <dgm:cxn modelId="{47104D30-906F-4031-B6F3-0D8282F48803}" type="presParOf" srcId="{6657055A-A3BF-4F70-861F-1B1CCFDDA25F}" destId="{EE4E4B2F-A144-4FC0-989B-3866178D069D}" srcOrd="5" destOrd="0" presId="urn:microsoft.com/office/officeart/2005/8/layout/radial4"/>
    <dgm:cxn modelId="{053F89C4-F006-416C-85BF-42AB727219AA}" type="presParOf" srcId="{6657055A-A3BF-4F70-861F-1B1CCFDDA25F}" destId="{48A1659B-8706-4928-AEEE-5B62F1D6A7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64222-0485-442C-9232-35DA40FB4D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02539-62AE-4382-B31B-DF815CC5683C}">
      <dgm:prSet phldrT="[Текст]"/>
      <dgm:spPr/>
      <dgm:t>
        <a:bodyPr/>
        <a:lstStyle/>
        <a:p>
          <a:r>
            <a:rPr lang="ru-RU" b="1" dirty="0"/>
            <a:t>Причины нарушений при содержании</a:t>
          </a:r>
        </a:p>
      </dgm:t>
    </dgm:pt>
    <dgm:pt modelId="{C4A85B96-2452-4220-947C-3F99EDFF0C4F}" type="parTrans" cxnId="{082F3B5D-ADDA-4D08-8C43-E239388BF59D}">
      <dgm:prSet/>
      <dgm:spPr/>
      <dgm:t>
        <a:bodyPr/>
        <a:lstStyle/>
        <a:p>
          <a:endParaRPr lang="ru-RU"/>
        </a:p>
      </dgm:t>
    </dgm:pt>
    <dgm:pt modelId="{2C35522C-C984-4353-80A9-B9645C50A92E}" type="sibTrans" cxnId="{082F3B5D-ADDA-4D08-8C43-E239388BF59D}">
      <dgm:prSet/>
      <dgm:spPr/>
      <dgm:t>
        <a:bodyPr/>
        <a:lstStyle/>
        <a:p>
          <a:endParaRPr lang="ru-RU"/>
        </a:p>
      </dgm:t>
    </dgm:pt>
    <dgm:pt modelId="{9BFBD253-59B4-49BC-851C-925649E82410}">
      <dgm:prSet phldrT="[Текст]"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2400" dirty="0"/>
            <a:t>Халатность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2400" dirty="0"/>
            <a:t>безнаказанность, недостаточная компетентность</a:t>
          </a:r>
          <a:endParaRPr lang="ru-RU" sz="2400" dirty="0">
            <a:solidFill>
              <a:srgbClr val="7030A0"/>
            </a:solidFill>
          </a:endParaRPr>
        </a:p>
      </dgm:t>
    </dgm:pt>
    <dgm:pt modelId="{4D405839-0F08-468B-99A0-78842783B3B1}" type="parTrans" cxnId="{37FBEB7F-60BE-4DD1-B515-C7ECF436E3F4}">
      <dgm:prSet/>
      <dgm:spPr/>
      <dgm:t>
        <a:bodyPr/>
        <a:lstStyle/>
        <a:p>
          <a:endParaRPr lang="ru-RU"/>
        </a:p>
      </dgm:t>
    </dgm:pt>
    <dgm:pt modelId="{408D874D-0864-4715-8110-5F2E0054276B}" type="sibTrans" cxnId="{37FBEB7F-60BE-4DD1-B515-C7ECF436E3F4}">
      <dgm:prSet/>
      <dgm:spPr/>
      <dgm:t>
        <a:bodyPr/>
        <a:lstStyle/>
        <a:p>
          <a:endParaRPr lang="ru-RU"/>
        </a:p>
      </dgm:t>
    </dgm:pt>
    <dgm:pt modelId="{96BAAB25-D36C-4250-AC4D-17D12C329480}">
      <dgm:prSet phldrT="[Текст]"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2800" b="1" dirty="0"/>
            <a:t>Лояльное отношение </a:t>
          </a:r>
          <a:r>
            <a:rPr lang="ru-RU" sz="2800" dirty="0"/>
            <a:t>надзора к нарушениям </a:t>
          </a:r>
        </a:p>
      </dgm:t>
    </dgm:pt>
    <dgm:pt modelId="{A0B9DEF8-23EC-432E-ACD4-8B7569FD4970}" type="parTrans" cxnId="{E1ECC398-76F2-437F-B190-A51D3DBF922E}">
      <dgm:prSet/>
      <dgm:spPr/>
      <dgm:t>
        <a:bodyPr/>
        <a:lstStyle/>
        <a:p>
          <a:endParaRPr lang="ru-RU"/>
        </a:p>
      </dgm:t>
    </dgm:pt>
    <dgm:pt modelId="{8F46611E-65AA-4F18-84E7-3A78546E65AF}" type="sibTrans" cxnId="{E1ECC398-76F2-437F-B190-A51D3DBF922E}">
      <dgm:prSet/>
      <dgm:spPr/>
      <dgm:t>
        <a:bodyPr/>
        <a:lstStyle/>
        <a:p>
          <a:endParaRPr lang="ru-RU"/>
        </a:p>
      </dgm:t>
    </dgm:pt>
    <dgm:pt modelId="{993695AF-50E3-45DC-99E1-8B0926F7478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/>
            <a:t>Системное недофинансирование </a:t>
          </a:r>
        </a:p>
        <a:p>
          <a:pPr>
            <a:spcAft>
              <a:spcPts val="0"/>
            </a:spcAft>
          </a:pPr>
          <a:r>
            <a:rPr lang="ru-RU" sz="2400" dirty="0"/>
            <a:t>содержания как вида дорожной деятельности</a:t>
          </a:r>
        </a:p>
        <a:p>
          <a:pPr>
            <a:spcAft>
              <a:spcPts val="0"/>
            </a:spcAft>
          </a:pPr>
          <a:endParaRPr lang="ru-RU" sz="2400" dirty="0"/>
        </a:p>
        <a:p>
          <a:pPr>
            <a:spcAft>
              <a:spcPts val="0"/>
            </a:spcAft>
          </a:pPr>
          <a:endParaRPr lang="ru-RU" sz="2400" dirty="0"/>
        </a:p>
        <a:p>
          <a:pPr>
            <a:spcAft>
              <a:spcPts val="0"/>
            </a:spcAft>
          </a:pPr>
          <a:endParaRPr lang="ru-RU" sz="2400" dirty="0"/>
        </a:p>
      </dgm:t>
    </dgm:pt>
    <dgm:pt modelId="{A2FF607D-CB2B-475D-9397-00CCBCD24F16}" type="parTrans" cxnId="{21EDE990-4258-4A21-A448-DA59049F2D7F}">
      <dgm:prSet/>
      <dgm:spPr/>
      <dgm:t>
        <a:bodyPr/>
        <a:lstStyle/>
        <a:p>
          <a:endParaRPr lang="ru-RU"/>
        </a:p>
      </dgm:t>
    </dgm:pt>
    <dgm:pt modelId="{846236CA-E4DC-4008-9FB6-3094538B44DF}" type="sibTrans" cxnId="{21EDE990-4258-4A21-A448-DA59049F2D7F}">
      <dgm:prSet/>
      <dgm:spPr/>
      <dgm:t>
        <a:bodyPr/>
        <a:lstStyle/>
        <a:p>
          <a:endParaRPr lang="ru-RU"/>
        </a:p>
      </dgm:t>
    </dgm:pt>
    <dgm:pt modelId="{D2693613-299F-490A-8C1E-700AB6E37765}">
      <dgm:prSet phldrT="[Текст]"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2400" b="1" dirty="0"/>
            <a:t>Несоответствие технического регулирования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/>
            <a:t>уровню развития национальной экономики, развития материально-технической базы, а также уровню научно-технического развития </a:t>
          </a:r>
        </a:p>
        <a:p>
          <a:pPr>
            <a:spcAft>
              <a:spcPct val="35000"/>
            </a:spcAft>
            <a:buFont typeface="+mj-lt"/>
            <a:buAutoNum type="arabicPeriod"/>
          </a:pPr>
          <a:r>
            <a:rPr lang="ru-RU" sz="1800" dirty="0"/>
            <a:t>(ст.3 Федеральный закон от 27.12.2002 №184-ФЗ "О техническом регулировании")</a:t>
          </a:r>
        </a:p>
        <a:p>
          <a:pPr>
            <a:spcAft>
              <a:spcPct val="35000"/>
            </a:spcAft>
            <a:buFont typeface="+mj-lt"/>
            <a:buAutoNum type="arabicPeriod"/>
          </a:pPr>
          <a:endParaRPr lang="ru-RU" sz="1000" dirty="0"/>
        </a:p>
        <a:p>
          <a:pPr>
            <a:spcAft>
              <a:spcPct val="35000"/>
            </a:spcAft>
            <a:buFont typeface="+mj-lt"/>
            <a:buAutoNum type="arabicPeriod"/>
          </a:pPr>
          <a:endParaRPr lang="ru-RU" sz="1000" dirty="0"/>
        </a:p>
      </dgm:t>
    </dgm:pt>
    <dgm:pt modelId="{081892C1-97F3-4EA9-8B9C-CD5A73E94AD8}" type="parTrans" cxnId="{37B52C73-B526-4561-9DB1-09DC8AA8701C}">
      <dgm:prSet/>
      <dgm:spPr/>
      <dgm:t>
        <a:bodyPr/>
        <a:lstStyle/>
        <a:p>
          <a:endParaRPr lang="ru-RU"/>
        </a:p>
      </dgm:t>
    </dgm:pt>
    <dgm:pt modelId="{91BC2403-FCF5-433B-9AC3-2B0E656B5414}" type="sibTrans" cxnId="{37B52C73-B526-4561-9DB1-09DC8AA8701C}">
      <dgm:prSet/>
      <dgm:spPr/>
      <dgm:t>
        <a:bodyPr/>
        <a:lstStyle/>
        <a:p>
          <a:endParaRPr lang="ru-RU"/>
        </a:p>
      </dgm:t>
    </dgm:pt>
    <dgm:pt modelId="{264BCBC3-EFB8-4F8A-A11B-8FD08BD52416}">
      <dgm:prSet phldrT="[Текст]"/>
      <dgm:spPr/>
      <dgm:t>
        <a:bodyPr/>
        <a:lstStyle/>
        <a:p>
          <a:endParaRPr lang="ru-RU"/>
        </a:p>
      </dgm:t>
    </dgm:pt>
    <dgm:pt modelId="{5EA2AF47-F81B-4CC6-9500-B38E0060CAEA}" type="parTrans" cxnId="{B2F55BE1-30B9-4AAD-8AC0-A06D3A87DFF3}">
      <dgm:prSet/>
      <dgm:spPr/>
      <dgm:t>
        <a:bodyPr/>
        <a:lstStyle/>
        <a:p>
          <a:endParaRPr lang="ru-RU"/>
        </a:p>
      </dgm:t>
    </dgm:pt>
    <dgm:pt modelId="{3CA65462-0B1B-4070-8872-255C73BE29F3}" type="sibTrans" cxnId="{B2F55BE1-30B9-4AAD-8AC0-A06D3A87DFF3}">
      <dgm:prSet/>
      <dgm:spPr/>
      <dgm:t>
        <a:bodyPr/>
        <a:lstStyle/>
        <a:p>
          <a:endParaRPr lang="ru-RU"/>
        </a:p>
      </dgm:t>
    </dgm:pt>
    <dgm:pt modelId="{76318CCC-8E23-4AE4-BCBD-91A73E7B77D3}" type="pres">
      <dgm:prSet presAssocID="{DA864222-0485-442C-9232-35DA40FB4D4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A3388D-F878-451C-97ED-17C6C6C8278D}" type="pres">
      <dgm:prSet presAssocID="{DA864222-0485-442C-9232-35DA40FB4D4C}" presName="matrix" presStyleCnt="0"/>
      <dgm:spPr/>
    </dgm:pt>
    <dgm:pt modelId="{44B6CE20-3129-4F29-B42B-899C4FF61811}" type="pres">
      <dgm:prSet presAssocID="{DA864222-0485-442C-9232-35DA40FB4D4C}" presName="tile1" presStyleLbl="node1" presStyleIdx="0" presStyleCnt="4" custScaleX="99897" custScaleY="78490" custLinFactNeighborX="406" custLinFactNeighborY="-3169"/>
      <dgm:spPr/>
    </dgm:pt>
    <dgm:pt modelId="{EDEB1720-E4B8-439A-BC87-FFE4F711110F}" type="pres">
      <dgm:prSet presAssocID="{DA864222-0485-442C-9232-35DA40FB4D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37E26F-92F7-4B2D-872B-912A8A9D01D5}" type="pres">
      <dgm:prSet presAssocID="{DA864222-0485-442C-9232-35DA40FB4D4C}" presName="tile2" presStyleLbl="node1" presStyleIdx="1" presStyleCnt="4" custScaleY="81072"/>
      <dgm:spPr/>
    </dgm:pt>
    <dgm:pt modelId="{61A2BBC1-D452-43B9-8BBE-7D32574C8DE8}" type="pres">
      <dgm:prSet presAssocID="{DA864222-0485-442C-9232-35DA40FB4D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E9E5FB-4253-4D14-99B2-1DEE55796B7D}" type="pres">
      <dgm:prSet presAssocID="{DA864222-0485-442C-9232-35DA40FB4D4C}" presName="tile3" presStyleLbl="node1" presStyleIdx="2" presStyleCnt="4" custScaleX="100991" custScaleY="126436"/>
      <dgm:spPr/>
    </dgm:pt>
    <dgm:pt modelId="{79036A0F-3154-4552-8744-059E87073EE7}" type="pres">
      <dgm:prSet presAssocID="{DA864222-0485-442C-9232-35DA40FB4D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61F769-D588-4EB0-A1FF-FF486BE6A58C}" type="pres">
      <dgm:prSet presAssocID="{DA864222-0485-442C-9232-35DA40FB4D4C}" presName="tile4" presStyleLbl="node1" presStyleIdx="3" presStyleCnt="4" custScaleY="124833"/>
      <dgm:spPr/>
    </dgm:pt>
    <dgm:pt modelId="{E4A38D87-02BF-4BF2-AA10-F1231A18F4B9}" type="pres">
      <dgm:prSet presAssocID="{DA864222-0485-442C-9232-35DA40FB4D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F63A36A-099D-483E-9EC9-08456DA722BD}" type="pres">
      <dgm:prSet presAssocID="{DA864222-0485-442C-9232-35DA40FB4D4C}" presName="centerTile" presStyleLbl="fgShp" presStyleIdx="0" presStyleCnt="1" custScaleX="86182" custScaleY="72255" custLinFactNeighborX="221" custLinFactNeighborY="-39331">
        <dgm:presLayoutVars>
          <dgm:chMax val="0"/>
          <dgm:chPref val="0"/>
        </dgm:presLayoutVars>
      </dgm:prSet>
      <dgm:spPr/>
    </dgm:pt>
  </dgm:ptLst>
  <dgm:cxnLst>
    <dgm:cxn modelId="{4EFEFD01-4D7B-45CE-8990-0AE68FC5F44C}" type="presOf" srcId="{9BFBD253-59B4-49BC-851C-925649E82410}" destId="{EDEB1720-E4B8-439A-BC87-FFE4F711110F}" srcOrd="1" destOrd="0" presId="urn:microsoft.com/office/officeart/2005/8/layout/matrix1"/>
    <dgm:cxn modelId="{7FA7A00F-E97D-405F-B4BF-AE756CB6ECC7}" type="presOf" srcId="{993695AF-50E3-45DC-99E1-8B0926F7478C}" destId="{E4A38D87-02BF-4BF2-AA10-F1231A18F4B9}" srcOrd="1" destOrd="0" presId="urn:microsoft.com/office/officeart/2005/8/layout/matrix1"/>
    <dgm:cxn modelId="{ECCBA117-96C2-4439-8809-3E728A998695}" type="presOf" srcId="{993695AF-50E3-45DC-99E1-8B0926F7478C}" destId="{4E61F769-D588-4EB0-A1FF-FF486BE6A58C}" srcOrd="0" destOrd="0" presId="urn:microsoft.com/office/officeart/2005/8/layout/matrix1"/>
    <dgm:cxn modelId="{082F3B5D-ADDA-4D08-8C43-E239388BF59D}" srcId="{DA864222-0485-442C-9232-35DA40FB4D4C}" destId="{32C02539-62AE-4382-B31B-DF815CC5683C}" srcOrd="0" destOrd="0" parTransId="{C4A85B96-2452-4220-947C-3F99EDFF0C4F}" sibTransId="{2C35522C-C984-4353-80A9-B9645C50A92E}"/>
    <dgm:cxn modelId="{EC63AA60-5D05-4811-905F-A39435B22618}" type="presOf" srcId="{D2693613-299F-490A-8C1E-700AB6E37765}" destId="{79036A0F-3154-4552-8744-059E87073EE7}" srcOrd="1" destOrd="0" presId="urn:microsoft.com/office/officeart/2005/8/layout/matrix1"/>
    <dgm:cxn modelId="{37B52C73-B526-4561-9DB1-09DC8AA8701C}" srcId="{32C02539-62AE-4382-B31B-DF815CC5683C}" destId="{D2693613-299F-490A-8C1E-700AB6E37765}" srcOrd="2" destOrd="0" parTransId="{081892C1-97F3-4EA9-8B9C-CD5A73E94AD8}" sibTransId="{91BC2403-FCF5-433B-9AC3-2B0E656B5414}"/>
    <dgm:cxn modelId="{F4E68D7E-6B28-44F5-BE3B-6944192E9816}" type="presOf" srcId="{32C02539-62AE-4382-B31B-DF815CC5683C}" destId="{DF63A36A-099D-483E-9EC9-08456DA722BD}" srcOrd="0" destOrd="0" presId="urn:microsoft.com/office/officeart/2005/8/layout/matrix1"/>
    <dgm:cxn modelId="{37FBEB7F-60BE-4DD1-B515-C7ECF436E3F4}" srcId="{32C02539-62AE-4382-B31B-DF815CC5683C}" destId="{9BFBD253-59B4-49BC-851C-925649E82410}" srcOrd="0" destOrd="0" parTransId="{4D405839-0F08-468B-99A0-78842783B3B1}" sibTransId="{408D874D-0864-4715-8110-5F2E0054276B}"/>
    <dgm:cxn modelId="{DE0AF58A-8019-4788-8A76-49FB5BA40A86}" type="presOf" srcId="{DA864222-0485-442C-9232-35DA40FB4D4C}" destId="{76318CCC-8E23-4AE4-BCBD-91A73E7B77D3}" srcOrd="0" destOrd="0" presId="urn:microsoft.com/office/officeart/2005/8/layout/matrix1"/>
    <dgm:cxn modelId="{21EDE990-4258-4A21-A448-DA59049F2D7F}" srcId="{32C02539-62AE-4382-B31B-DF815CC5683C}" destId="{993695AF-50E3-45DC-99E1-8B0926F7478C}" srcOrd="3" destOrd="0" parTransId="{A2FF607D-CB2B-475D-9397-00CCBCD24F16}" sibTransId="{846236CA-E4DC-4008-9FB6-3094538B44DF}"/>
    <dgm:cxn modelId="{0EC39795-F851-4EE6-BAD7-4F995C72741D}" type="presOf" srcId="{96BAAB25-D36C-4250-AC4D-17D12C329480}" destId="{61A2BBC1-D452-43B9-8BBE-7D32574C8DE8}" srcOrd="1" destOrd="0" presId="urn:microsoft.com/office/officeart/2005/8/layout/matrix1"/>
    <dgm:cxn modelId="{E1ECC398-76F2-437F-B190-A51D3DBF922E}" srcId="{32C02539-62AE-4382-B31B-DF815CC5683C}" destId="{96BAAB25-D36C-4250-AC4D-17D12C329480}" srcOrd="1" destOrd="0" parTransId="{A0B9DEF8-23EC-432E-ACD4-8B7569FD4970}" sibTransId="{8F46611E-65AA-4F18-84E7-3A78546E65AF}"/>
    <dgm:cxn modelId="{D3609BA4-6458-434A-8EA2-255B55467D88}" type="presOf" srcId="{D2693613-299F-490A-8C1E-700AB6E37765}" destId="{54E9E5FB-4253-4D14-99B2-1DEE55796B7D}" srcOrd="0" destOrd="0" presId="urn:microsoft.com/office/officeart/2005/8/layout/matrix1"/>
    <dgm:cxn modelId="{8FE5C0AE-E276-42A8-B3D6-1CD487EB8B1D}" type="presOf" srcId="{9BFBD253-59B4-49BC-851C-925649E82410}" destId="{44B6CE20-3129-4F29-B42B-899C4FF61811}" srcOrd="0" destOrd="0" presId="urn:microsoft.com/office/officeart/2005/8/layout/matrix1"/>
    <dgm:cxn modelId="{826BF7CD-CF1A-452C-B4B5-A647A8ACA434}" type="presOf" srcId="{96BAAB25-D36C-4250-AC4D-17D12C329480}" destId="{4337E26F-92F7-4B2D-872B-912A8A9D01D5}" srcOrd="0" destOrd="0" presId="urn:microsoft.com/office/officeart/2005/8/layout/matrix1"/>
    <dgm:cxn modelId="{B2F55BE1-30B9-4AAD-8AC0-A06D3A87DFF3}" srcId="{32C02539-62AE-4382-B31B-DF815CC5683C}" destId="{264BCBC3-EFB8-4F8A-A11B-8FD08BD52416}" srcOrd="4" destOrd="0" parTransId="{5EA2AF47-F81B-4CC6-9500-B38E0060CAEA}" sibTransId="{3CA65462-0B1B-4070-8872-255C73BE29F3}"/>
    <dgm:cxn modelId="{B6FA8A8D-BE98-4566-AD3B-64357F37EBE9}" type="presParOf" srcId="{76318CCC-8E23-4AE4-BCBD-91A73E7B77D3}" destId="{A3A3388D-F878-451C-97ED-17C6C6C8278D}" srcOrd="0" destOrd="0" presId="urn:microsoft.com/office/officeart/2005/8/layout/matrix1"/>
    <dgm:cxn modelId="{B33B2063-FBCD-432C-8FA5-3835D687FBC8}" type="presParOf" srcId="{A3A3388D-F878-451C-97ED-17C6C6C8278D}" destId="{44B6CE20-3129-4F29-B42B-899C4FF61811}" srcOrd="0" destOrd="0" presId="urn:microsoft.com/office/officeart/2005/8/layout/matrix1"/>
    <dgm:cxn modelId="{C3226D0F-12D8-44E0-A385-77AEBCF43A91}" type="presParOf" srcId="{A3A3388D-F878-451C-97ED-17C6C6C8278D}" destId="{EDEB1720-E4B8-439A-BC87-FFE4F711110F}" srcOrd="1" destOrd="0" presId="urn:microsoft.com/office/officeart/2005/8/layout/matrix1"/>
    <dgm:cxn modelId="{2D97FBC4-A26B-48CE-9538-EAFB967025EE}" type="presParOf" srcId="{A3A3388D-F878-451C-97ED-17C6C6C8278D}" destId="{4337E26F-92F7-4B2D-872B-912A8A9D01D5}" srcOrd="2" destOrd="0" presId="urn:microsoft.com/office/officeart/2005/8/layout/matrix1"/>
    <dgm:cxn modelId="{47F1A09A-7BF2-4C27-AC07-AD56191C14DC}" type="presParOf" srcId="{A3A3388D-F878-451C-97ED-17C6C6C8278D}" destId="{61A2BBC1-D452-43B9-8BBE-7D32574C8DE8}" srcOrd="3" destOrd="0" presId="urn:microsoft.com/office/officeart/2005/8/layout/matrix1"/>
    <dgm:cxn modelId="{90593105-7E84-4DE2-B072-DB92A238BBB1}" type="presParOf" srcId="{A3A3388D-F878-451C-97ED-17C6C6C8278D}" destId="{54E9E5FB-4253-4D14-99B2-1DEE55796B7D}" srcOrd="4" destOrd="0" presId="urn:microsoft.com/office/officeart/2005/8/layout/matrix1"/>
    <dgm:cxn modelId="{A29F4DED-836D-4D98-8912-DA2C41DA496C}" type="presParOf" srcId="{A3A3388D-F878-451C-97ED-17C6C6C8278D}" destId="{79036A0F-3154-4552-8744-059E87073EE7}" srcOrd="5" destOrd="0" presId="urn:microsoft.com/office/officeart/2005/8/layout/matrix1"/>
    <dgm:cxn modelId="{C6C52E41-5BB1-410C-A1E7-3F85A387FBE2}" type="presParOf" srcId="{A3A3388D-F878-451C-97ED-17C6C6C8278D}" destId="{4E61F769-D588-4EB0-A1FF-FF486BE6A58C}" srcOrd="6" destOrd="0" presId="urn:microsoft.com/office/officeart/2005/8/layout/matrix1"/>
    <dgm:cxn modelId="{2A4395EE-A3B3-48B8-8AE2-8F24E948D91F}" type="presParOf" srcId="{A3A3388D-F878-451C-97ED-17C6C6C8278D}" destId="{E4A38D87-02BF-4BF2-AA10-F1231A18F4B9}" srcOrd="7" destOrd="0" presId="urn:microsoft.com/office/officeart/2005/8/layout/matrix1"/>
    <dgm:cxn modelId="{A0DC26F6-8260-4D5D-8FDB-B4B667953426}" type="presParOf" srcId="{76318CCC-8E23-4AE4-BCBD-91A73E7B77D3}" destId="{DF63A36A-099D-483E-9EC9-08456DA722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66A6-0779-4A4B-BB46-F5337DECF1F2}">
      <dsp:nvSpPr>
        <dsp:cNvPr id="0" name=""/>
        <dsp:cNvSpPr/>
      </dsp:nvSpPr>
      <dsp:spPr>
        <a:xfrm>
          <a:off x="102999" y="173217"/>
          <a:ext cx="4309549" cy="2143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Соблюдение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закона</a:t>
          </a:r>
        </a:p>
      </dsp:txBody>
      <dsp:txXfrm>
        <a:off x="734118" y="487188"/>
        <a:ext cx="3047311" cy="1515986"/>
      </dsp:txXfrm>
    </dsp:sp>
    <dsp:sp modelId="{4C66748F-487B-4282-BC46-020F82B29A59}">
      <dsp:nvSpPr>
        <dsp:cNvPr id="0" name=""/>
        <dsp:cNvSpPr/>
      </dsp:nvSpPr>
      <dsp:spPr>
        <a:xfrm>
          <a:off x="1856548" y="2429488"/>
          <a:ext cx="802451" cy="80245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962913" y="2736345"/>
        <a:ext cx="589721" cy="188737"/>
      </dsp:txXfrm>
    </dsp:sp>
    <dsp:sp modelId="{CFD8D682-CA25-4673-9257-8E9E084E96B8}">
      <dsp:nvSpPr>
        <dsp:cNvPr id="0" name=""/>
        <dsp:cNvSpPr/>
      </dsp:nvSpPr>
      <dsp:spPr>
        <a:xfrm>
          <a:off x="313" y="3344282"/>
          <a:ext cx="4514922" cy="2197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Совершенствование закона</a:t>
          </a:r>
        </a:p>
      </dsp:txBody>
      <dsp:txXfrm>
        <a:off x="661508" y="3666161"/>
        <a:ext cx="3192532" cy="1554169"/>
      </dsp:txXfrm>
    </dsp:sp>
    <dsp:sp modelId="{35E29DFB-7CF1-4226-8080-EC74678DDC97}">
      <dsp:nvSpPr>
        <dsp:cNvPr id="0" name=""/>
        <dsp:cNvSpPr/>
      </dsp:nvSpPr>
      <dsp:spPr>
        <a:xfrm>
          <a:off x="4070887" y="2643541"/>
          <a:ext cx="1104531" cy="51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070887" y="2746476"/>
        <a:ext cx="950129" cy="308805"/>
      </dsp:txXfrm>
    </dsp:sp>
    <dsp:sp modelId="{904417FB-C4C0-4BCB-B10A-AB6FBC64FACC}">
      <dsp:nvSpPr>
        <dsp:cNvPr id="0" name=""/>
        <dsp:cNvSpPr/>
      </dsp:nvSpPr>
      <dsp:spPr>
        <a:xfrm>
          <a:off x="5345357" y="1131322"/>
          <a:ext cx="3621046" cy="3452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Гарантия безопасности </a:t>
          </a:r>
        </a:p>
      </dsp:txBody>
      <dsp:txXfrm>
        <a:off x="5875647" y="1636970"/>
        <a:ext cx="2560466" cy="2441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422A-FA07-485E-8C09-0381467AA964}">
      <dsp:nvSpPr>
        <dsp:cNvPr id="0" name=""/>
        <dsp:cNvSpPr/>
      </dsp:nvSpPr>
      <dsp:spPr>
        <a:xfrm>
          <a:off x="3899048" y="2960686"/>
          <a:ext cx="2483165" cy="2483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1"/>
              </a:solidFill>
            </a:rPr>
            <a:t>Причины ДТП</a:t>
          </a:r>
        </a:p>
      </dsp:txBody>
      <dsp:txXfrm>
        <a:off x="4262699" y="3324337"/>
        <a:ext cx="1755863" cy="1755863"/>
      </dsp:txXfrm>
    </dsp:sp>
    <dsp:sp modelId="{E7A5F2DA-B4E2-4889-96C8-2910706E5B43}">
      <dsp:nvSpPr>
        <dsp:cNvPr id="0" name=""/>
        <dsp:cNvSpPr/>
      </dsp:nvSpPr>
      <dsp:spPr>
        <a:xfrm rot="12900000">
          <a:off x="2300028" y="2526352"/>
          <a:ext cx="1904992" cy="707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F8D68-51B9-48E6-A2B8-F091F9289BF0}">
      <dsp:nvSpPr>
        <dsp:cNvPr id="0" name=""/>
        <dsp:cNvSpPr/>
      </dsp:nvSpPr>
      <dsp:spPr>
        <a:xfrm>
          <a:off x="1292782" y="1390271"/>
          <a:ext cx="2359007" cy="1887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Нарушения правил ОДД</a:t>
          </a:r>
        </a:p>
      </dsp:txBody>
      <dsp:txXfrm>
        <a:off x="1348056" y="1445545"/>
        <a:ext cx="2248459" cy="1776658"/>
      </dsp:txXfrm>
    </dsp:sp>
    <dsp:sp modelId="{078EC010-993F-4DB2-9EE7-8473B1F761A0}">
      <dsp:nvSpPr>
        <dsp:cNvPr id="0" name=""/>
        <dsp:cNvSpPr/>
      </dsp:nvSpPr>
      <dsp:spPr>
        <a:xfrm rot="16200000">
          <a:off x="4250275" y="1729896"/>
          <a:ext cx="1904992" cy="707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257E-C7B3-4DD3-AA34-D1BFA1F82774}">
      <dsp:nvSpPr>
        <dsp:cNvPr id="0" name=""/>
        <dsp:cNvSpPr/>
      </dsp:nvSpPr>
      <dsp:spPr>
        <a:xfrm>
          <a:off x="3961127" y="1218"/>
          <a:ext cx="2359007" cy="1887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bg1"/>
              </a:solidFill>
            </a:rPr>
            <a:t>Нарушения ПДД</a:t>
          </a:r>
        </a:p>
      </dsp:txBody>
      <dsp:txXfrm>
        <a:off x="4016401" y="56492"/>
        <a:ext cx="2248459" cy="1776658"/>
      </dsp:txXfrm>
    </dsp:sp>
    <dsp:sp modelId="{EE4E4B2F-A144-4FC0-989B-3866178D069D}">
      <dsp:nvSpPr>
        <dsp:cNvPr id="0" name=""/>
        <dsp:cNvSpPr/>
      </dsp:nvSpPr>
      <dsp:spPr>
        <a:xfrm rot="19500000">
          <a:off x="6076241" y="2526352"/>
          <a:ext cx="1904992" cy="7077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659B-8706-4928-AEEE-5B62F1D6A768}">
      <dsp:nvSpPr>
        <dsp:cNvPr id="0" name=""/>
        <dsp:cNvSpPr/>
      </dsp:nvSpPr>
      <dsp:spPr>
        <a:xfrm>
          <a:off x="6629473" y="1390271"/>
          <a:ext cx="2359007" cy="1887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Нарушения правил содержания</a:t>
          </a:r>
        </a:p>
      </dsp:txBody>
      <dsp:txXfrm>
        <a:off x="6684747" y="1445545"/>
        <a:ext cx="2248459" cy="1776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CE20-3129-4F29-B42B-899C4FF61811}">
      <dsp:nvSpPr>
        <dsp:cNvPr id="0" name=""/>
        <dsp:cNvSpPr/>
      </dsp:nvSpPr>
      <dsp:spPr>
        <a:xfrm rot="16200000">
          <a:off x="1096512" y="-1033528"/>
          <a:ext cx="2549310" cy="46320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Беспечность, безответственность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- ликвидация стационарных постов,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- сокращение экипажей ДПС,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- ограничения применения средств фото-видеофиксации,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- лояльное отношение надзора                         - недостаточный уровень ответственности для злостных нарушителей</a:t>
          </a:r>
        </a:p>
      </dsp:txBody>
      <dsp:txXfrm rot="5400000">
        <a:off x="55132" y="7852"/>
        <a:ext cx="4632072" cy="1911983"/>
      </dsp:txXfrm>
    </dsp:sp>
    <dsp:sp modelId="{4337E26F-92F7-4B2D-872B-912A8A9D01D5}">
      <dsp:nvSpPr>
        <dsp:cNvPr id="0" name=""/>
        <dsp:cNvSpPr/>
      </dsp:nvSpPr>
      <dsp:spPr>
        <a:xfrm>
          <a:off x="4520407" y="0"/>
          <a:ext cx="4483186" cy="25493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/>
            <a:t>Отсутствие знаний, навыков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- низкий уровень подготовки и ответственности автошкол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- недостаточный уровень подготовки ОБЖД</a:t>
          </a:r>
        </a:p>
      </dsp:txBody>
      <dsp:txXfrm>
        <a:off x="4520407" y="0"/>
        <a:ext cx="4483186" cy="1911983"/>
      </dsp:txXfrm>
    </dsp:sp>
    <dsp:sp modelId="{54E9E5FB-4253-4D14-99B2-1DEE55796B7D}">
      <dsp:nvSpPr>
        <dsp:cNvPr id="0" name=""/>
        <dsp:cNvSpPr/>
      </dsp:nvSpPr>
      <dsp:spPr>
        <a:xfrm rot="10800000">
          <a:off x="37221" y="2549310"/>
          <a:ext cx="4483186" cy="25493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</a:rPr>
            <a:t>Преступники на дороге </a:t>
          </a:r>
          <a:r>
            <a:rPr lang="ru-RU" sz="1800" kern="1200" dirty="0"/>
            <a:t>отсутствие в/у, состояние опьянения, угон, лишение и пр.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37221" y="3186638"/>
        <a:ext cx="4483186" cy="1911983"/>
      </dsp:txXfrm>
    </dsp:sp>
    <dsp:sp modelId="{4E61F769-D588-4EB0-A1FF-FF486BE6A58C}">
      <dsp:nvSpPr>
        <dsp:cNvPr id="0" name=""/>
        <dsp:cNvSpPr/>
      </dsp:nvSpPr>
      <dsp:spPr>
        <a:xfrm rot="5400000">
          <a:off x="5487345" y="1582373"/>
          <a:ext cx="2549310" cy="448318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/>
            <a:t>Нарушения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u="sng" kern="1200" dirty="0"/>
            <a:t>спровоцированные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несоответствием технического состояния дорожной одежды, средств организации дорожного движения.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/>
        </a:p>
      </dsp:txBody>
      <dsp:txXfrm rot="-5400000">
        <a:off x="4520408" y="3186638"/>
        <a:ext cx="4483186" cy="1911983"/>
      </dsp:txXfrm>
    </dsp:sp>
    <dsp:sp modelId="{DF63A36A-099D-483E-9EC9-08456DA722BD}">
      <dsp:nvSpPr>
        <dsp:cNvPr id="0" name=""/>
        <dsp:cNvSpPr/>
      </dsp:nvSpPr>
      <dsp:spPr>
        <a:xfrm>
          <a:off x="3459795" y="2320045"/>
          <a:ext cx="2151418" cy="87577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Причины нарушения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ПДД</a:t>
          </a:r>
        </a:p>
      </dsp:txBody>
      <dsp:txXfrm>
        <a:off x="3502547" y="2362797"/>
        <a:ext cx="2065914" cy="790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422A-FA07-485E-8C09-0381467AA964}">
      <dsp:nvSpPr>
        <dsp:cNvPr id="0" name=""/>
        <dsp:cNvSpPr/>
      </dsp:nvSpPr>
      <dsp:spPr>
        <a:xfrm>
          <a:off x="3251536" y="3517204"/>
          <a:ext cx="2128526" cy="1961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Нарушения правил ОДД</a:t>
          </a:r>
        </a:p>
      </dsp:txBody>
      <dsp:txXfrm>
        <a:off x="3563251" y="3804480"/>
        <a:ext cx="1505096" cy="1387093"/>
      </dsp:txXfrm>
    </dsp:sp>
    <dsp:sp modelId="{E7A5F2DA-B4E2-4889-96C8-2910706E5B43}">
      <dsp:nvSpPr>
        <dsp:cNvPr id="0" name=""/>
        <dsp:cNvSpPr/>
      </dsp:nvSpPr>
      <dsp:spPr>
        <a:xfrm rot="12758378">
          <a:off x="1085644" y="2829341"/>
          <a:ext cx="2428973" cy="755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F8D68-51B9-48E6-A2B8-F091F9289BF0}">
      <dsp:nvSpPr>
        <dsp:cNvPr id="0" name=""/>
        <dsp:cNvSpPr/>
      </dsp:nvSpPr>
      <dsp:spPr>
        <a:xfrm>
          <a:off x="18612" y="1544891"/>
          <a:ext cx="2517648" cy="201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600" b="1" kern="1200" dirty="0"/>
            <a:t>Лояльное отношение надзора </a:t>
          </a:r>
          <a:r>
            <a:rPr lang="ru-RU" sz="2600" kern="1200" dirty="0"/>
            <a:t>к несоответствиям ОДД </a:t>
          </a:r>
          <a:r>
            <a:rPr lang="ru-RU" sz="2600" u="sng" kern="1200" dirty="0"/>
            <a:t>на дороге</a:t>
          </a:r>
        </a:p>
      </dsp:txBody>
      <dsp:txXfrm>
        <a:off x="77604" y="1603883"/>
        <a:ext cx="2399664" cy="1896134"/>
      </dsp:txXfrm>
    </dsp:sp>
    <dsp:sp modelId="{078EC010-993F-4DB2-9EE7-8473B1F761A0}">
      <dsp:nvSpPr>
        <dsp:cNvPr id="0" name=""/>
        <dsp:cNvSpPr/>
      </dsp:nvSpPr>
      <dsp:spPr>
        <a:xfrm rot="16299326">
          <a:off x="3131733" y="1950024"/>
          <a:ext cx="2136181" cy="755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257E-C7B3-4DD3-AA34-D1BFA1F82774}">
      <dsp:nvSpPr>
        <dsp:cNvPr id="0" name=""/>
        <dsp:cNvSpPr/>
      </dsp:nvSpPr>
      <dsp:spPr>
        <a:xfrm>
          <a:off x="2884006" y="544126"/>
          <a:ext cx="2517648" cy="14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800" b="1" kern="1200" dirty="0"/>
            <a:t>Халатность </a:t>
          </a:r>
          <a:r>
            <a:rPr lang="ru-RU" sz="1800" kern="1200" dirty="0"/>
            <a:t>безнаказанность, недостаточная компетентность</a:t>
          </a:r>
        </a:p>
      </dsp:txBody>
      <dsp:txXfrm>
        <a:off x="2926005" y="586125"/>
        <a:ext cx="2433650" cy="1349953"/>
      </dsp:txXfrm>
    </dsp:sp>
    <dsp:sp modelId="{EE4E4B2F-A144-4FC0-989B-3866178D069D}">
      <dsp:nvSpPr>
        <dsp:cNvPr id="0" name=""/>
        <dsp:cNvSpPr/>
      </dsp:nvSpPr>
      <dsp:spPr>
        <a:xfrm rot="20023823">
          <a:off x="5044606" y="2837550"/>
          <a:ext cx="2440471" cy="755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659B-8706-4928-AEEE-5B62F1D6A768}">
      <dsp:nvSpPr>
        <dsp:cNvPr id="0" name=""/>
        <dsp:cNvSpPr/>
      </dsp:nvSpPr>
      <dsp:spPr>
        <a:xfrm>
          <a:off x="6085357" y="648248"/>
          <a:ext cx="2965336" cy="448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800" b="1" kern="1200" dirty="0"/>
            <a:t>Несоответствие технического регулирования </a:t>
          </a:r>
          <a:r>
            <a:rPr lang="ru-RU" sz="1800" kern="1200" dirty="0"/>
            <a:t>уровню развития национальной экономики, развития материально-технической базы, а также уровню научно-технического развития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/>
            <a:t>(ст.3 Федеральный закон от 27.12.2002 N 184-ФЗ "О техническом регулировании").</a:t>
          </a:r>
        </a:p>
      </dsp:txBody>
      <dsp:txXfrm>
        <a:off x="6172209" y="735100"/>
        <a:ext cx="2791632" cy="4306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CE20-3129-4F29-B42B-899C4FF61811}">
      <dsp:nvSpPr>
        <dsp:cNvPr id="0" name=""/>
        <dsp:cNvSpPr/>
      </dsp:nvSpPr>
      <dsp:spPr>
        <a:xfrm rot="16200000">
          <a:off x="1245297" y="-1228940"/>
          <a:ext cx="1943621" cy="43724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400" kern="1200" dirty="0"/>
            <a:t>Халатность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400" kern="1200" dirty="0"/>
            <a:t>безнаказанность, недостаточная компетентность</a:t>
          </a:r>
          <a:endParaRPr lang="ru-RU" sz="2400" kern="1200" dirty="0">
            <a:solidFill>
              <a:srgbClr val="7030A0"/>
            </a:solidFill>
          </a:endParaRPr>
        </a:p>
      </dsp:txBody>
      <dsp:txXfrm rot="5400000">
        <a:off x="30868" y="-14510"/>
        <a:ext cx="4372479" cy="1457715"/>
      </dsp:txXfrm>
    </dsp:sp>
    <dsp:sp modelId="{4337E26F-92F7-4B2D-872B-912A8A9D01D5}">
      <dsp:nvSpPr>
        <dsp:cNvPr id="0" name=""/>
        <dsp:cNvSpPr/>
      </dsp:nvSpPr>
      <dsp:spPr>
        <a:xfrm>
          <a:off x="4387831" y="-46479"/>
          <a:ext cx="4376988" cy="20075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800" b="1" kern="1200" dirty="0"/>
            <a:t>Лояльное отношение </a:t>
          </a:r>
          <a:r>
            <a:rPr lang="ru-RU" sz="2800" kern="1200" dirty="0"/>
            <a:t>надзора к нарушениям </a:t>
          </a:r>
        </a:p>
      </dsp:txBody>
      <dsp:txXfrm>
        <a:off x="4387831" y="-46479"/>
        <a:ext cx="4376988" cy="1505668"/>
      </dsp:txXfrm>
    </dsp:sp>
    <dsp:sp modelId="{54E9E5FB-4253-4D14-99B2-1DEE55796B7D}">
      <dsp:nvSpPr>
        <dsp:cNvPr id="0" name=""/>
        <dsp:cNvSpPr/>
      </dsp:nvSpPr>
      <dsp:spPr>
        <a:xfrm rot="10800000">
          <a:off x="-10843" y="1868119"/>
          <a:ext cx="4420363" cy="313089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2400" b="1" kern="1200" dirty="0"/>
            <a:t>Несоответствие технического регулирования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/>
            <a:t>уровню развития национальной экономики, развития материально-технической базы, а также уровню научно-технического развития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/>
            <a:t>(ст.3 Федеральный закон от 27.12.2002 №184-ФЗ "О техническом регулировании")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000" kern="1200" dirty="0"/>
        </a:p>
      </dsp:txBody>
      <dsp:txXfrm rot="10800000">
        <a:off x="-10843" y="2650842"/>
        <a:ext cx="4420363" cy="2348168"/>
      </dsp:txXfrm>
    </dsp:sp>
    <dsp:sp modelId="{4E61F769-D588-4EB0-A1FF-FF486BE6A58C}">
      <dsp:nvSpPr>
        <dsp:cNvPr id="0" name=""/>
        <dsp:cNvSpPr/>
      </dsp:nvSpPr>
      <dsp:spPr>
        <a:xfrm rot="5400000">
          <a:off x="5030727" y="1245071"/>
          <a:ext cx="3091197" cy="43769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Системное недофинансирование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содержания как вида дорожной деятельности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/>
        </a:p>
      </dsp:txBody>
      <dsp:txXfrm rot="-5400000">
        <a:off x="4387832" y="2660766"/>
        <a:ext cx="4376988" cy="2318397"/>
      </dsp:txXfrm>
    </dsp:sp>
    <dsp:sp modelId="{DF63A36A-099D-483E-9EC9-08456DA722BD}">
      <dsp:nvSpPr>
        <dsp:cNvPr id="0" name=""/>
        <dsp:cNvSpPr/>
      </dsp:nvSpPr>
      <dsp:spPr>
        <a:xfrm>
          <a:off x="3251139" y="1541989"/>
          <a:ext cx="2263305" cy="8946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Причины нарушений при содержании</a:t>
          </a:r>
        </a:p>
      </dsp:txBody>
      <dsp:txXfrm>
        <a:off x="3294810" y="1585660"/>
        <a:ext cx="2175963" cy="80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FD67-7623-4530-B24B-E82F85B3D19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07BA-96A7-499F-ACF7-E5DDA87E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5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A07BA-96A7-499F-ACF7-E5DDA87E9C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2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1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5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3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1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5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3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8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1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0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35A6CB-40A6-4062-9A21-C1825281CE7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3F2BD7-1351-4150-BA46-4F04A02BB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7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kdrf.ru/about/SafetyRoad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89075" y="2035634"/>
            <a:ext cx="6914306" cy="214448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63366" y="2287404"/>
            <a:ext cx="6640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без опасностей.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правоприменения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8483" y="4906554"/>
            <a:ext cx="1042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СТЕФАНОВ Александр Борисович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центра компетенций Народного фронта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и качественные автомобильные дороги», Новосибирская область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0C9335-C9E5-F36E-23B9-E59EDEC7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61" y="4906554"/>
            <a:ext cx="1905435" cy="1014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DD5876-2267-4299-9736-325438DB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22" y="872010"/>
            <a:ext cx="1690848" cy="6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3560283-B483-21F7-4120-3DD8EF586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96401"/>
              </p:ext>
            </p:extLst>
          </p:nvPr>
        </p:nvGraphicFramePr>
        <p:xfrm>
          <a:off x="783771" y="719667"/>
          <a:ext cx="10627568" cy="544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784">
                  <a:extLst>
                    <a:ext uri="{9D8B030D-6E8A-4147-A177-3AD203B41FA5}">
                      <a16:colId xmlns:a16="http://schemas.microsoft.com/office/drawing/2014/main" val="349636233"/>
                    </a:ext>
                  </a:extLst>
                </a:gridCol>
                <a:gridCol w="5313784">
                  <a:extLst>
                    <a:ext uri="{9D8B030D-6E8A-4147-A177-3AD203B41FA5}">
                      <a16:colId xmlns:a16="http://schemas.microsoft.com/office/drawing/2014/main" val="3722553557"/>
                    </a:ext>
                  </a:extLst>
                </a:gridCol>
              </a:tblGrid>
              <a:tr h="8922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Указ Президента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Национальный проект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https://bkdrf.ru/about/SafetyRoads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745462"/>
                  </a:ext>
                </a:extLst>
              </a:tr>
              <a:tr h="212942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Снижение количества мест концентрации дорожно-транспортных происшествий (аварийно-опасных участков) на дорожной сети в два раза по сравнению с 2017 годом</a:t>
                      </a:r>
                    </a:p>
                    <a:p>
                      <a:pPr algn="l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32043"/>
                  </a:ext>
                </a:extLst>
              </a:tr>
              <a:tr h="241980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Снижение смертности в результате дорожно-транспортных происшествий в 3,5 раза по сравнению с 2017 годом - до уровня, не превышающего четырех человек на 100 тыс. населения (к 2030 году - стремление к нулевому уровню смертности)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937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16F341-5211-5318-9929-A0A191432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3765"/>
            <a:ext cx="5312229" cy="45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339098" y="268534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15A1B7-213F-C264-1EB5-8D643E9BB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074383"/>
              </p:ext>
            </p:extLst>
          </p:nvPr>
        </p:nvGraphicFramePr>
        <p:xfrm>
          <a:off x="2462577" y="528119"/>
          <a:ext cx="8966717" cy="571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7AE6D1-C535-86E0-6956-DF8E7554B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99" y="5388746"/>
            <a:ext cx="1457846" cy="7726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27221-F6FB-4BF9-A739-D7214C316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126" y="870011"/>
            <a:ext cx="1318889" cy="4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410120" y="219258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F14970C-37E7-2147-FA1D-9CA437FD2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43837"/>
              </p:ext>
            </p:extLst>
          </p:nvPr>
        </p:nvGraphicFramePr>
        <p:xfrm>
          <a:off x="1708533" y="653888"/>
          <a:ext cx="10281263" cy="544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11E443-64A7-8EB6-63D1-1346CF766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34" y="5369931"/>
            <a:ext cx="1569290" cy="8358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DD303D-9D9F-4CDD-B397-B706960A6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30" y="853893"/>
            <a:ext cx="1383142" cy="4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27141" y="238789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06C18D2-B0AB-A401-F038-7359A13A7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68579"/>
              </p:ext>
            </p:extLst>
          </p:nvPr>
        </p:nvGraphicFramePr>
        <p:xfrm>
          <a:off x="2335909" y="825535"/>
          <a:ext cx="8966372" cy="509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7B18D5-9B49-27E5-30C3-B5334F873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82" y="5450889"/>
            <a:ext cx="1234830" cy="6576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D94B5-4549-4200-8FDF-8D24E96FE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04" y="825534"/>
            <a:ext cx="123149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233408" y="250779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F14970C-37E7-2147-FA1D-9CA437FD2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729808"/>
              </p:ext>
            </p:extLst>
          </p:nvPr>
        </p:nvGraphicFramePr>
        <p:xfrm>
          <a:off x="2379306" y="419878"/>
          <a:ext cx="9050694" cy="582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C1DE80-B050-E195-68FE-37326E474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5331343"/>
            <a:ext cx="1443962" cy="769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CD6EE3-9AF4-434B-B3D0-FE3D02369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30" y="843531"/>
            <a:ext cx="1231958" cy="4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0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330221" y="254929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06C18D2-B0AB-A401-F038-7359A13A7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33009"/>
              </p:ext>
            </p:extLst>
          </p:nvPr>
        </p:nvGraphicFramePr>
        <p:xfrm>
          <a:off x="2543666" y="1031018"/>
          <a:ext cx="8753976" cy="495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3FEBD-E110-4645-510D-B0BE4DDCA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4" y="5308847"/>
            <a:ext cx="1492998" cy="795184"/>
          </a:xfrm>
          <a:prstGeom prst="rect">
            <a:avLst/>
          </a:prstGeom>
        </p:spPr>
      </p:pic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06E93545-1D47-3E3F-C73F-C4EBCA245461}"/>
              </a:ext>
            </a:extLst>
          </p:cNvPr>
          <p:cNvSpPr/>
          <p:nvPr/>
        </p:nvSpPr>
        <p:spPr>
          <a:xfrm>
            <a:off x="6474405" y="1950800"/>
            <a:ext cx="892498" cy="30165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верх-вниз 6">
            <a:extLst>
              <a:ext uri="{FF2B5EF4-FFF2-40B4-BE49-F238E27FC236}">
                <a16:creationId xmlns:a16="http://schemas.microsoft.com/office/drawing/2014/main" id="{64B85D24-6706-EFEC-D4CE-5955F99F124E}"/>
              </a:ext>
            </a:extLst>
          </p:cNvPr>
          <p:cNvSpPr/>
          <p:nvPr/>
        </p:nvSpPr>
        <p:spPr>
          <a:xfrm>
            <a:off x="9062042" y="2501332"/>
            <a:ext cx="311084" cy="1073733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24D69A97-9AF0-1CE7-40A2-14C77EB781C3}"/>
              </a:ext>
            </a:extLst>
          </p:cNvPr>
          <p:cNvSpPr/>
          <p:nvPr/>
        </p:nvSpPr>
        <p:spPr>
          <a:xfrm>
            <a:off x="4600967" y="2496661"/>
            <a:ext cx="311084" cy="970961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B5D284-95D8-4D8C-92B4-0C0D93766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57" y="870847"/>
            <a:ext cx="138391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241444" y="353291"/>
            <a:ext cx="8626" cy="6504709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76CD2-7180-A595-84B1-C17FDCB3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66" y="2350074"/>
            <a:ext cx="7868984" cy="2095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C7EB2-6F70-B3DC-2D08-2433647E33FF}"/>
              </a:ext>
            </a:extLst>
          </p:cNvPr>
          <p:cNvSpPr txBox="1"/>
          <p:nvPr/>
        </p:nvSpPr>
        <p:spPr>
          <a:xfrm>
            <a:off x="3033718" y="2878408"/>
            <a:ext cx="7245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267D4-35C7-4998-80B2-C64B9B77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6" y="853893"/>
            <a:ext cx="1383142" cy="4998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6A90AA-2FD4-434D-B4B8-7DE6536B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48" y="5424256"/>
            <a:ext cx="1381124" cy="7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0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446</TotalTime>
  <Words>296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k1</dc:creator>
  <cp:lastModifiedBy>Александр Стефанов</cp:lastModifiedBy>
  <cp:revision>27</cp:revision>
  <dcterms:created xsi:type="dcterms:W3CDTF">2019-05-20T07:12:18Z</dcterms:created>
  <dcterms:modified xsi:type="dcterms:W3CDTF">2024-06-18T11:43:17Z</dcterms:modified>
</cp:coreProperties>
</file>