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4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1" id="{D15C613C-792B-D344-A166-2DEA436B38BD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4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44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4138-E273-49F4-9BD1-BC6272C63E5B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28FA-7388-4047-8487-389CB53CB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470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4138-E273-49F4-9BD1-BC6272C63E5B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28FA-7388-4047-8487-389CB53CB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553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4138-E273-49F4-9BD1-BC6272C63E5B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28FA-7388-4047-8487-389CB53CB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271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633840" y="646994"/>
            <a:ext cx="10924747" cy="7162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300"/>
              </a:lnSpc>
              <a:spcBef>
                <a:spcPts val="0"/>
              </a:spcBef>
              <a:buFontTx/>
              <a:buNone/>
              <a:defRPr sz="6100" b="1" spc="-100" baseline="0">
                <a:solidFill>
                  <a:schemeClr val="bg1"/>
                </a:solidFill>
                <a:latin typeface="NimbusSanNov" panose="00000500000000000000" pitchFamily="50" charset="0"/>
              </a:defRPr>
            </a:lvl1pPr>
          </a:lstStyle>
          <a:p>
            <a:pPr lvl="0"/>
            <a:r>
              <a:rPr lang="ru-RU" dirty="0"/>
              <a:t>Универсальный слайд</a:t>
            </a:r>
          </a:p>
        </p:txBody>
      </p:sp>
    </p:spTree>
    <p:extLst>
      <p:ext uri="{BB962C8B-B14F-4D97-AF65-F5344CB8AC3E}">
        <p14:creationId xmlns:p14="http://schemas.microsoft.com/office/powerpoint/2010/main" val="3357940248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4138-E273-49F4-9BD1-BC6272C63E5B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28FA-7388-4047-8487-389CB53CB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916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4138-E273-49F4-9BD1-BC6272C63E5B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28FA-7388-4047-8487-389CB53CB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766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4138-E273-49F4-9BD1-BC6272C63E5B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28FA-7388-4047-8487-389CB53CB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191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4138-E273-49F4-9BD1-BC6272C63E5B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28FA-7388-4047-8487-389CB53CB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3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4138-E273-49F4-9BD1-BC6272C63E5B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28FA-7388-4047-8487-389CB53CB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205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4138-E273-49F4-9BD1-BC6272C63E5B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28FA-7388-4047-8487-389CB53CB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931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4138-E273-49F4-9BD1-BC6272C63E5B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28FA-7388-4047-8487-389CB53CB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884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4138-E273-49F4-9BD1-BC6272C63E5B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28FA-7388-4047-8487-389CB53CB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904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A4138-E273-49F4-9BD1-BC6272C63E5B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F28FA-7388-4047-8487-389CB53CB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525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251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78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715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495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048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119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028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4FDA9E50-571A-5A4B-A12A-F5BFCB9A961F}"/>
              </a:ext>
            </a:extLst>
          </p:cNvPr>
          <p:cNvGrpSpPr>
            <a:grpSpLocks noChangeAspect="1"/>
          </p:cNvGrpSpPr>
          <p:nvPr/>
        </p:nvGrpSpPr>
        <p:grpSpPr>
          <a:xfrm>
            <a:off x="695400" y="1160748"/>
            <a:ext cx="11883511" cy="3673114"/>
            <a:chOff x="1390787" y="2321496"/>
            <a:chExt cx="23762653" cy="7344875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C02B261B-F53C-FE4E-A7D1-CAA29DE4C45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20539" r="9743" b="17409"/>
            <a:stretch/>
          </p:blipFill>
          <p:spPr>
            <a:xfrm>
              <a:off x="9313440" y="2321496"/>
              <a:ext cx="15840000" cy="612560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03FFD8A-D924-9F41-84AA-C59682619976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1390787" y="2825459"/>
              <a:ext cx="20953809" cy="68409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594000" rIns="0" bIns="0" numCol="1" spcCol="38100" rtlCol="0" anchor="t">
              <a:spAutoFit/>
            </a:bodyPr>
            <a:lstStyle/>
            <a:p>
              <a:pPr>
                <a:lnSpc>
                  <a:spcPts val="11000"/>
                </a:lnSpc>
              </a:pPr>
              <a:r>
                <a:rPr lang="ru-RU" sz="14500" b="1" spc="-300" dirty="0">
                  <a:solidFill>
                    <a:schemeClr val="bg1"/>
                  </a:solidFill>
                  <a:latin typeface="NimbusSanNov" pitchFamily="2" charset="0"/>
                </a:rPr>
                <a:t>Спасибо </a:t>
              </a:r>
            </a:p>
            <a:p>
              <a:pPr>
                <a:lnSpc>
                  <a:spcPts val="11000"/>
                </a:lnSpc>
              </a:pPr>
              <a:r>
                <a:rPr lang="ru-RU" sz="14500" b="1" spc="-300" dirty="0">
                  <a:solidFill>
                    <a:schemeClr val="bg1"/>
                  </a:solidFill>
                  <a:latin typeface="NimbusSanNov" pitchFamily="2" charset="0"/>
                </a:rPr>
                <a:t>за внимание!</a:t>
              </a:r>
              <a:endParaRPr lang="x-none" sz="14500" b="1" spc="-300" dirty="0">
                <a:solidFill>
                  <a:schemeClr val="bg1"/>
                </a:solidFill>
                <a:latin typeface="NimbusSanNov" pitchFamily="2" charset="0"/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738416FB-F98D-9E40-AC91-C907494F9E6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73" t="20539" r="13996" b="52522"/>
            <a:stretch/>
          </p:blipFill>
          <p:spPr>
            <a:xfrm>
              <a:off x="13489904" y="2322919"/>
              <a:ext cx="10920937" cy="2659910"/>
            </a:xfrm>
            <a:prstGeom prst="rect">
              <a:avLst/>
            </a:prstGeom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B81611CB-689C-0648-A4C7-AF1656B2C6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25" t="20538" r="-5556" b="16069"/>
          <a:stretch/>
        </p:blipFill>
        <p:spPr>
          <a:xfrm>
            <a:off x="8460000" y="1162696"/>
            <a:ext cx="5461473" cy="31302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5055861-6F3D-4BEB-9942-B7BB3B466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68086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4</Words>
  <Application>Microsoft Office PowerPoint</Application>
  <PresentationFormat>Широкоэкранный</PresentationFormat>
  <Paragraphs>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NimbusSanNov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Sergey</dc:creator>
  <cp:lastModifiedBy>i.leontev</cp:lastModifiedBy>
  <cp:revision>13</cp:revision>
  <dcterms:created xsi:type="dcterms:W3CDTF">2023-03-10T07:06:05Z</dcterms:created>
  <dcterms:modified xsi:type="dcterms:W3CDTF">2023-06-27T06:42:25Z</dcterms:modified>
</cp:coreProperties>
</file>