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18288000" cy="10287000"/>
  <p:notesSz cx="10287000" cy="18288000"/>
  <p:embeddedFontLst>
    <p:embeddedFont>
      <p:font typeface="NimbusSanNov Regular" panose="020B0604020202020204" charset="0"/>
      <p:regular r:id="rId24"/>
      <p:bold r:id="rId25"/>
      <p:italic r:id="rId26"/>
      <p:boldItalic r:id="rId27"/>
    </p:embeddedFont>
    <p:embeddedFont>
      <p:font typeface="NimbusSanNovMed Regular" panose="020B0604020202020204" charset="0"/>
      <p:regular r:id="rId28"/>
      <p:italic r:id="rId29"/>
    </p:embeddedFont>
    <p:embeddedFont>
      <p:font typeface="NimbusSanNov Bold" panose="020B0604020202020204" charset="0"/>
      <p:bold r:id="rId30"/>
      <p:italic r:id="rId31"/>
      <p:boldItalic r:id="rId32"/>
    </p:embeddedFont>
    <p:embeddedFont>
      <p:font typeface="NimbusSanNovSemBol Regular" panose="020B0604020202020204" charset="0"/>
      <p:regular r:id="rId33"/>
      <p: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10"/>
  </p:normalViewPr>
  <p:slideViewPr>
    <p:cSldViewPr snapToGrid="0" snapToObjects="1">
      <p:cViewPr varScale="1">
        <p:scale>
          <a:sx n="78" d="100"/>
          <a:sy n="78" d="100"/>
        </p:scale>
        <p:origin x="2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288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sv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5" Type="http://schemas.openxmlformats.org/officeDocument/2006/relationships/image" Target="../media/image14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7.pn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5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openxmlformats.org/officeDocument/2006/relationships/image" Target="../media/image51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svg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openxmlformats.org/officeDocument/2006/relationships/image" Target="../media/image49.svg"/><Relationship Id="rId4" Type="http://schemas.openxmlformats.org/officeDocument/2006/relationships/image" Target="../media/image43.svg"/><Relationship Id="rId9" Type="http://schemas.openxmlformats.org/officeDocument/2006/relationships/image" Target="../media/image33.png"/><Relationship Id="rId14" Type="http://schemas.openxmlformats.org/officeDocument/2006/relationships/image" Target="../media/image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40.png"/><Relationship Id="rId18" Type="http://schemas.openxmlformats.org/officeDocument/2006/relationships/image" Target="../media/image67.svg"/><Relationship Id="rId26" Type="http://schemas.openxmlformats.org/officeDocument/2006/relationships/image" Target="../media/image75.svg"/><Relationship Id="rId39" Type="http://schemas.openxmlformats.org/officeDocument/2006/relationships/image" Target="../media/image52.png"/><Relationship Id="rId3" Type="http://schemas.openxmlformats.org/officeDocument/2006/relationships/image" Target="../media/image35.png"/><Relationship Id="rId21" Type="http://schemas.openxmlformats.org/officeDocument/2006/relationships/image" Target="../media/image44.png"/><Relationship Id="rId34" Type="http://schemas.openxmlformats.org/officeDocument/2006/relationships/image" Target="../media/image83.svg"/><Relationship Id="rId42" Type="http://schemas.openxmlformats.org/officeDocument/2006/relationships/image" Target="../media/image89.svg"/><Relationship Id="rId7" Type="http://schemas.openxmlformats.org/officeDocument/2006/relationships/image" Target="../media/image37.png"/><Relationship Id="rId12" Type="http://schemas.openxmlformats.org/officeDocument/2006/relationships/image" Target="../media/image61.svg"/><Relationship Id="rId17" Type="http://schemas.openxmlformats.org/officeDocument/2006/relationships/image" Target="../media/image42.png"/><Relationship Id="rId25" Type="http://schemas.openxmlformats.org/officeDocument/2006/relationships/image" Target="../media/image46.png"/><Relationship Id="rId33" Type="http://schemas.openxmlformats.org/officeDocument/2006/relationships/image" Target="../media/image50.png"/><Relationship Id="rId38" Type="http://schemas.openxmlformats.org/officeDocument/2006/relationships/image" Target="../media/image85.sv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65.svg"/><Relationship Id="rId20" Type="http://schemas.openxmlformats.org/officeDocument/2006/relationships/image" Target="../media/image69.svg"/><Relationship Id="rId29" Type="http://schemas.openxmlformats.org/officeDocument/2006/relationships/image" Target="../media/image48.png"/><Relationship Id="rId41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svg"/><Relationship Id="rId11" Type="http://schemas.openxmlformats.org/officeDocument/2006/relationships/image" Target="../media/image39.png"/><Relationship Id="rId24" Type="http://schemas.openxmlformats.org/officeDocument/2006/relationships/image" Target="../media/image73.svg"/><Relationship Id="rId32" Type="http://schemas.openxmlformats.org/officeDocument/2006/relationships/image" Target="../media/image81.svg"/><Relationship Id="rId37" Type="http://schemas.openxmlformats.org/officeDocument/2006/relationships/image" Target="../media/image51.png"/><Relationship Id="rId40" Type="http://schemas.openxmlformats.org/officeDocument/2006/relationships/image" Target="../media/image87.svg"/><Relationship Id="rId5" Type="http://schemas.openxmlformats.org/officeDocument/2006/relationships/image" Target="../media/image36.png"/><Relationship Id="rId15" Type="http://schemas.openxmlformats.org/officeDocument/2006/relationships/image" Target="../media/image41.png"/><Relationship Id="rId23" Type="http://schemas.openxmlformats.org/officeDocument/2006/relationships/image" Target="../media/image45.png"/><Relationship Id="rId28" Type="http://schemas.openxmlformats.org/officeDocument/2006/relationships/image" Target="../media/image77.svg"/><Relationship Id="rId36" Type="http://schemas.openxmlformats.org/officeDocument/2006/relationships/image" Target="../media/image9.svg"/><Relationship Id="rId10" Type="http://schemas.openxmlformats.org/officeDocument/2006/relationships/image" Target="../media/image59.svg"/><Relationship Id="rId19" Type="http://schemas.openxmlformats.org/officeDocument/2006/relationships/image" Target="../media/image43.png"/><Relationship Id="rId31" Type="http://schemas.openxmlformats.org/officeDocument/2006/relationships/image" Target="../media/image49.png"/><Relationship Id="rId4" Type="http://schemas.openxmlformats.org/officeDocument/2006/relationships/image" Target="../media/image53.svg"/><Relationship Id="rId9" Type="http://schemas.openxmlformats.org/officeDocument/2006/relationships/image" Target="../media/image38.png"/><Relationship Id="rId14" Type="http://schemas.openxmlformats.org/officeDocument/2006/relationships/image" Target="../media/image63.svg"/><Relationship Id="rId22" Type="http://schemas.openxmlformats.org/officeDocument/2006/relationships/image" Target="../media/image71.svg"/><Relationship Id="rId27" Type="http://schemas.openxmlformats.org/officeDocument/2006/relationships/image" Target="../media/image47.png"/><Relationship Id="rId30" Type="http://schemas.openxmlformats.org/officeDocument/2006/relationships/image" Target="../media/image79.svg"/><Relationship Id="rId35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13" Type="http://schemas.openxmlformats.org/officeDocument/2006/relationships/image" Target="../media/image59.png"/><Relationship Id="rId18" Type="http://schemas.openxmlformats.org/officeDocument/2006/relationships/image" Target="../media/image105.svg"/><Relationship Id="rId26" Type="http://schemas.openxmlformats.org/officeDocument/2006/relationships/image" Target="../media/image67.png"/><Relationship Id="rId3" Type="http://schemas.openxmlformats.org/officeDocument/2006/relationships/image" Target="../media/image54.png"/><Relationship Id="rId21" Type="http://schemas.openxmlformats.org/officeDocument/2006/relationships/image" Target="../media/image63.png"/><Relationship Id="rId7" Type="http://schemas.openxmlformats.org/officeDocument/2006/relationships/image" Target="../media/image56.png"/><Relationship Id="rId12" Type="http://schemas.openxmlformats.org/officeDocument/2006/relationships/image" Target="../media/image99.svg"/><Relationship Id="rId17" Type="http://schemas.openxmlformats.org/officeDocument/2006/relationships/image" Target="../media/image61.png"/><Relationship Id="rId25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03.svg"/><Relationship Id="rId20" Type="http://schemas.openxmlformats.org/officeDocument/2006/relationships/image" Target="../media/image107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svg"/><Relationship Id="rId11" Type="http://schemas.openxmlformats.org/officeDocument/2006/relationships/image" Target="../media/image58.png"/><Relationship Id="rId24" Type="http://schemas.openxmlformats.org/officeDocument/2006/relationships/image" Target="../media/image65.png"/><Relationship Id="rId5" Type="http://schemas.openxmlformats.org/officeDocument/2006/relationships/image" Target="../media/image55.png"/><Relationship Id="rId15" Type="http://schemas.openxmlformats.org/officeDocument/2006/relationships/image" Target="../media/image60.png"/><Relationship Id="rId23" Type="http://schemas.openxmlformats.org/officeDocument/2006/relationships/image" Target="../media/image64.png"/><Relationship Id="rId10" Type="http://schemas.openxmlformats.org/officeDocument/2006/relationships/image" Target="../media/image97.svg"/><Relationship Id="rId19" Type="http://schemas.openxmlformats.org/officeDocument/2006/relationships/image" Target="../media/image62.png"/><Relationship Id="rId4" Type="http://schemas.openxmlformats.org/officeDocument/2006/relationships/image" Target="../media/image91.svg"/><Relationship Id="rId9" Type="http://schemas.openxmlformats.org/officeDocument/2006/relationships/image" Target="../media/image57.png"/><Relationship Id="rId14" Type="http://schemas.openxmlformats.org/officeDocument/2006/relationships/image" Target="../media/image101.svg"/><Relationship Id="rId22" Type="http://schemas.openxmlformats.org/officeDocument/2006/relationships/image" Target="../media/image109.svg"/><Relationship Id="rId27" Type="http://schemas.openxmlformats.org/officeDocument/2006/relationships/image" Target="../media/image114.sv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3.png"/><Relationship Id="rId18" Type="http://schemas.openxmlformats.org/officeDocument/2006/relationships/image" Target="../media/image130.svg"/><Relationship Id="rId26" Type="http://schemas.openxmlformats.org/officeDocument/2006/relationships/image" Target="../media/image138.svg"/><Relationship Id="rId39" Type="http://schemas.openxmlformats.org/officeDocument/2006/relationships/image" Target="../media/image86.png"/><Relationship Id="rId21" Type="http://schemas.openxmlformats.org/officeDocument/2006/relationships/image" Target="../media/image77.png"/><Relationship Id="rId34" Type="http://schemas.openxmlformats.org/officeDocument/2006/relationships/image" Target="../media/image146.svg"/><Relationship Id="rId42" Type="http://schemas.openxmlformats.org/officeDocument/2006/relationships/image" Target="../media/image154.svg"/><Relationship Id="rId47" Type="http://schemas.openxmlformats.org/officeDocument/2006/relationships/image" Target="../media/image90.png"/><Relationship Id="rId50" Type="http://schemas.openxmlformats.org/officeDocument/2006/relationships/image" Target="../media/image162.svg"/><Relationship Id="rId55" Type="http://schemas.openxmlformats.org/officeDocument/2006/relationships/image" Target="../media/image94.png"/><Relationship Id="rId63" Type="http://schemas.openxmlformats.org/officeDocument/2006/relationships/image" Target="../media/image98.png"/><Relationship Id="rId68" Type="http://schemas.openxmlformats.org/officeDocument/2006/relationships/image" Target="../media/image100.png"/><Relationship Id="rId76" Type="http://schemas.openxmlformats.org/officeDocument/2006/relationships/image" Target="../media/image104.png"/><Relationship Id="rId7" Type="http://schemas.openxmlformats.org/officeDocument/2006/relationships/image" Target="../media/image70.png"/><Relationship Id="rId71" Type="http://schemas.openxmlformats.org/officeDocument/2006/relationships/image" Target="../media/image183.sv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28.svg"/><Relationship Id="rId29" Type="http://schemas.openxmlformats.org/officeDocument/2006/relationships/image" Target="../media/image81.png"/><Relationship Id="rId11" Type="http://schemas.openxmlformats.org/officeDocument/2006/relationships/image" Target="../media/image72.png"/><Relationship Id="rId24" Type="http://schemas.openxmlformats.org/officeDocument/2006/relationships/image" Target="../media/image136.svg"/><Relationship Id="rId32" Type="http://schemas.openxmlformats.org/officeDocument/2006/relationships/image" Target="../media/image144.svg"/><Relationship Id="rId37" Type="http://schemas.openxmlformats.org/officeDocument/2006/relationships/image" Target="../media/image85.png"/><Relationship Id="rId40" Type="http://schemas.openxmlformats.org/officeDocument/2006/relationships/image" Target="../media/image152.svg"/><Relationship Id="rId45" Type="http://schemas.openxmlformats.org/officeDocument/2006/relationships/image" Target="../media/image89.png"/><Relationship Id="rId53" Type="http://schemas.openxmlformats.org/officeDocument/2006/relationships/image" Target="../media/image93.png"/><Relationship Id="rId58" Type="http://schemas.openxmlformats.org/officeDocument/2006/relationships/image" Target="../media/image170.svg"/><Relationship Id="rId66" Type="http://schemas.openxmlformats.org/officeDocument/2006/relationships/image" Target="../media/image178.svg"/><Relationship Id="rId74" Type="http://schemas.openxmlformats.org/officeDocument/2006/relationships/image" Target="../media/image103.png"/><Relationship Id="rId5" Type="http://schemas.openxmlformats.org/officeDocument/2006/relationships/image" Target="../media/image69.png"/><Relationship Id="rId15" Type="http://schemas.openxmlformats.org/officeDocument/2006/relationships/image" Target="../media/image74.png"/><Relationship Id="rId23" Type="http://schemas.openxmlformats.org/officeDocument/2006/relationships/image" Target="../media/image78.png"/><Relationship Id="rId28" Type="http://schemas.openxmlformats.org/officeDocument/2006/relationships/image" Target="../media/image140.svg"/><Relationship Id="rId36" Type="http://schemas.openxmlformats.org/officeDocument/2006/relationships/image" Target="../media/image148.svg"/><Relationship Id="rId49" Type="http://schemas.openxmlformats.org/officeDocument/2006/relationships/image" Target="../media/image91.png"/><Relationship Id="rId57" Type="http://schemas.openxmlformats.org/officeDocument/2006/relationships/image" Target="../media/image95.png"/><Relationship Id="rId61" Type="http://schemas.openxmlformats.org/officeDocument/2006/relationships/image" Target="../media/image97.png"/><Relationship Id="rId10" Type="http://schemas.openxmlformats.org/officeDocument/2006/relationships/image" Target="../media/image122.svg"/><Relationship Id="rId19" Type="http://schemas.openxmlformats.org/officeDocument/2006/relationships/image" Target="../media/image76.png"/><Relationship Id="rId31" Type="http://schemas.openxmlformats.org/officeDocument/2006/relationships/image" Target="../media/image82.png"/><Relationship Id="rId44" Type="http://schemas.openxmlformats.org/officeDocument/2006/relationships/image" Target="../media/image156.svg"/><Relationship Id="rId52" Type="http://schemas.openxmlformats.org/officeDocument/2006/relationships/image" Target="../media/image164.svg"/><Relationship Id="rId60" Type="http://schemas.openxmlformats.org/officeDocument/2006/relationships/image" Target="../media/image172.svg"/><Relationship Id="rId65" Type="http://schemas.openxmlformats.org/officeDocument/2006/relationships/image" Target="../media/image99.png"/><Relationship Id="rId73" Type="http://schemas.openxmlformats.org/officeDocument/2006/relationships/image" Target="../media/image185.svg"/><Relationship Id="rId4" Type="http://schemas.openxmlformats.org/officeDocument/2006/relationships/image" Target="../media/image116.svg"/><Relationship Id="rId9" Type="http://schemas.openxmlformats.org/officeDocument/2006/relationships/image" Target="../media/image71.png"/><Relationship Id="rId14" Type="http://schemas.openxmlformats.org/officeDocument/2006/relationships/image" Target="../media/image126.svg"/><Relationship Id="rId22" Type="http://schemas.openxmlformats.org/officeDocument/2006/relationships/image" Target="../media/image134.svg"/><Relationship Id="rId27" Type="http://schemas.openxmlformats.org/officeDocument/2006/relationships/image" Target="../media/image80.png"/><Relationship Id="rId30" Type="http://schemas.openxmlformats.org/officeDocument/2006/relationships/image" Target="../media/image142.svg"/><Relationship Id="rId35" Type="http://schemas.openxmlformats.org/officeDocument/2006/relationships/image" Target="../media/image84.png"/><Relationship Id="rId43" Type="http://schemas.openxmlformats.org/officeDocument/2006/relationships/image" Target="../media/image88.png"/><Relationship Id="rId48" Type="http://schemas.openxmlformats.org/officeDocument/2006/relationships/image" Target="../media/image160.svg"/><Relationship Id="rId56" Type="http://schemas.openxmlformats.org/officeDocument/2006/relationships/image" Target="../media/image168.svg"/><Relationship Id="rId64" Type="http://schemas.openxmlformats.org/officeDocument/2006/relationships/image" Target="../media/image176.svg"/><Relationship Id="rId69" Type="http://schemas.openxmlformats.org/officeDocument/2006/relationships/image" Target="../media/image181.svg"/><Relationship Id="rId77" Type="http://schemas.openxmlformats.org/officeDocument/2006/relationships/image" Target="../media/image189.svg"/><Relationship Id="rId8" Type="http://schemas.openxmlformats.org/officeDocument/2006/relationships/image" Target="../media/image120.svg"/><Relationship Id="rId51" Type="http://schemas.openxmlformats.org/officeDocument/2006/relationships/image" Target="../media/image92.png"/><Relationship Id="rId72" Type="http://schemas.openxmlformats.org/officeDocument/2006/relationships/image" Target="../media/image102.png"/><Relationship Id="rId3" Type="http://schemas.openxmlformats.org/officeDocument/2006/relationships/image" Target="../media/image68.png"/><Relationship Id="rId12" Type="http://schemas.openxmlformats.org/officeDocument/2006/relationships/image" Target="../media/image124.svg"/><Relationship Id="rId17" Type="http://schemas.openxmlformats.org/officeDocument/2006/relationships/image" Target="../media/image75.png"/><Relationship Id="rId25" Type="http://schemas.openxmlformats.org/officeDocument/2006/relationships/image" Target="../media/image79.png"/><Relationship Id="rId33" Type="http://schemas.openxmlformats.org/officeDocument/2006/relationships/image" Target="../media/image83.png"/><Relationship Id="rId38" Type="http://schemas.openxmlformats.org/officeDocument/2006/relationships/image" Target="../media/image150.svg"/><Relationship Id="rId46" Type="http://schemas.openxmlformats.org/officeDocument/2006/relationships/image" Target="../media/image158.svg"/><Relationship Id="rId59" Type="http://schemas.openxmlformats.org/officeDocument/2006/relationships/image" Target="../media/image96.png"/><Relationship Id="rId67" Type="http://schemas.openxmlformats.org/officeDocument/2006/relationships/image" Target="../media/image179.svg"/><Relationship Id="rId20" Type="http://schemas.openxmlformats.org/officeDocument/2006/relationships/image" Target="../media/image132.svg"/><Relationship Id="rId41" Type="http://schemas.openxmlformats.org/officeDocument/2006/relationships/image" Target="../media/image87.png"/><Relationship Id="rId54" Type="http://schemas.openxmlformats.org/officeDocument/2006/relationships/image" Target="../media/image166.svg"/><Relationship Id="rId62" Type="http://schemas.openxmlformats.org/officeDocument/2006/relationships/image" Target="../media/image174.svg"/><Relationship Id="rId70" Type="http://schemas.openxmlformats.org/officeDocument/2006/relationships/image" Target="../media/image101.png"/><Relationship Id="rId75" Type="http://schemas.openxmlformats.org/officeDocument/2006/relationships/image" Target="../media/image187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svg"/><Relationship Id="rId3" Type="http://schemas.openxmlformats.org/officeDocument/2006/relationships/image" Target="../media/image105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3.svg"/><Relationship Id="rId5" Type="http://schemas.openxmlformats.org/officeDocument/2006/relationships/image" Target="../media/image106.png"/><Relationship Id="rId10" Type="http://schemas.openxmlformats.org/officeDocument/2006/relationships/image" Target="../media/image187.svg"/><Relationship Id="rId4" Type="http://schemas.openxmlformats.org/officeDocument/2006/relationships/image" Target="../media/image191.svg"/><Relationship Id="rId9" Type="http://schemas.openxmlformats.org/officeDocument/2006/relationships/image" Target="../media/image10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1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07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5.png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5.png"/><Relationship Id="rId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3.svg"/><Relationship Id="rId9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99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14544675" y="7248525"/>
            <a:ext cx="3743325" cy="303847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1066800" y="647700"/>
            <a:ext cx="1562100" cy="1562109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1047750" y="7724775"/>
            <a:ext cx="8705850" cy="4857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848"/>
              </a:lnSpc>
              <a:buNone/>
            </a:pPr>
            <a:r>
              <a:rPr lang="en-US" sz="4275" kern="0" spc="-300" dirty="0">
                <a:solidFill>
                  <a:srgbClr val="FFFFFF"/>
                </a:solidFill>
                <a:latin typeface="NimbusSanNov Regular" pitchFamily="34" charset="0"/>
                <a:ea typeface="NimbusSanNov Regular" pitchFamily="34" charset="-122"/>
                <a:cs typeface="NimbusSanNov Regular" pitchFamily="34" charset="-120"/>
              </a:rPr>
              <a:t>Опыт S7 Airlines</a:t>
            </a:r>
            <a:endParaRPr lang="en-US" sz="4275" dirty="0"/>
          </a:p>
        </p:txBody>
      </p:sp>
      <p:sp>
        <p:nvSpPr>
          <p:cNvPr id="6" name="Text 1"/>
          <p:cNvSpPr/>
          <p:nvPr/>
        </p:nvSpPr>
        <p:spPr>
          <a:xfrm>
            <a:off x="1047750" y="9334500"/>
            <a:ext cx="8410575" cy="4095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244"/>
              </a:lnSpc>
              <a:buNone/>
            </a:pPr>
            <a:r>
              <a:rPr lang="en-US" sz="2377" kern="0" spc="-75" dirty="0">
                <a:solidFill>
                  <a:srgbClr val="FFFFFF"/>
                </a:solidFill>
                <a:latin typeface="NimbusSanNov Regular" pitchFamily="34" charset="0"/>
                <a:ea typeface="NimbusSanNov Regular" pitchFamily="34" charset="-122"/>
                <a:cs typeface="NimbusSanNov Regular" pitchFamily="34" charset="-120"/>
              </a:rPr>
              <a:t>X Международный Сибирский транспортный форум · Июнь 2023</a:t>
            </a:r>
            <a:endParaRPr lang="en-US" sz="2377" dirty="0"/>
          </a:p>
        </p:txBody>
      </p:sp>
      <p:sp>
        <p:nvSpPr>
          <p:cNvPr id="7" name="Text 2"/>
          <p:cNvSpPr/>
          <p:nvPr/>
        </p:nvSpPr>
        <p:spPr>
          <a:xfrm>
            <a:off x="1047750" y="8315325"/>
            <a:ext cx="8705850" cy="4857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848"/>
              </a:lnSpc>
              <a:buNone/>
            </a:pPr>
            <a:r>
              <a:rPr lang="en-US" sz="4275" b="1" kern="0" spc="-300" dirty="0">
                <a:solidFill>
                  <a:srgbClr val="FFFFFF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Руслан Верещагин</a:t>
            </a:r>
            <a:endParaRPr lang="en-US" sz="4275" dirty="0"/>
          </a:p>
        </p:txBody>
      </p:sp>
      <p:sp>
        <p:nvSpPr>
          <p:cNvPr id="8" name="Text 3"/>
          <p:cNvSpPr/>
          <p:nvPr/>
        </p:nvSpPr>
        <p:spPr>
          <a:xfrm>
            <a:off x="1047750" y="2867025"/>
            <a:ext cx="13496925" cy="3733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7381"/>
              </a:lnSpc>
              <a:buNone/>
            </a:pPr>
            <a:r>
              <a:rPr lang="en-US" sz="9000" b="1" kern="0" spc="-300" dirty="0">
                <a:solidFill>
                  <a:srgbClr val="FFFFFF"/>
                </a:solidFill>
                <a:latin typeface="NimbusSanNov Bold" pitchFamily="34" charset="0"/>
                <a:cs typeface="NimbusSanNov Bold" pitchFamily="34" charset="-120"/>
              </a:rPr>
              <a:t>Вызовы для авиации: </a:t>
            </a:r>
            <a:r>
              <a:rPr sz="9000" b="1" kern="0" spc="-300" dirty="0">
                <a:solidFill>
                  <a:srgbClr val="FFFFFF"/>
                </a:solidFill>
                <a:latin typeface="NimbusSanNov Bold" pitchFamily="34" charset="0"/>
                <a:cs typeface="NimbusSanNov Bold" pitchFamily="34" charset="-120"/>
              </a:rPr>
              <a:t/>
            </a:r>
            <a:br>
              <a:rPr sz="9000" b="1" kern="0" spc="-300" dirty="0">
                <a:solidFill>
                  <a:srgbClr val="FFFFFF"/>
                </a:solidFill>
                <a:latin typeface="NimbusSanNov Bold" pitchFamily="34" charset="0"/>
                <a:cs typeface="NimbusSanNov Bold" pitchFamily="34" charset="-120"/>
              </a:rPr>
            </a:br>
            <a:r>
              <a:rPr lang="en-US" sz="9000" b="1" kern="0" spc="-300" dirty="0">
                <a:solidFill>
                  <a:srgbClr val="FFFFFF"/>
                </a:solidFill>
                <a:latin typeface="NimbusSanNov Bold" pitchFamily="34" charset="0"/>
                <a:cs typeface="NimbusSanNov Bold" pitchFamily="34" charset="-120"/>
              </a:rPr>
              <a:t>импортозамещение ИТ-</a:t>
            </a:r>
            <a:r>
              <a:rPr sz="9000" b="1" kern="0" spc="-300" dirty="0">
                <a:solidFill>
                  <a:srgbClr val="FFFFFF"/>
                </a:solidFill>
                <a:latin typeface="NimbusSanNov Bold" pitchFamily="34" charset="0"/>
                <a:cs typeface="NimbusSanNov Bold" pitchFamily="34" charset="-120"/>
              </a:rPr>
              <a:t/>
            </a:r>
            <a:br>
              <a:rPr sz="9000" b="1" kern="0" spc="-300" dirty="0">
                <a:solidFill>
                  <a:srgbClr val="FFFFFF"/>
                </a:solidFill>
                <a:latin typeface="NimbusSanNov Bold" pitchFamily="34" charset="0"/>
                <a:cs typeface="NimbusSanNov Bold" pitchFamily="34" charset="-120"/>
              </a:rPr>
            </a:br>
            <a:r>
              <a:rPr lang="en-US" sz="9000" b="1" kern="0" spc="-300" dirty="0">
                <a:solidFill>
                  <a:srgbClr val="FFFFFF"/>
                </a:solidFill>
                <a:latin typeface="NimbusSanNov Bold" pitchFamily="34" charset="0"/>
                <a:cs typeface="NimbusSanNov Bold" pitchFamily="34" charset="-120"/>
              </a:rPr>
              <a:t>решений </a:t>
            </a:r>
            <a:r>
              <a:rPr lang="en-US" sz="9000" b="1" kern="0" spc="-300" dirty="0" err="1">
                <a:solidFill>
                  <a:srgbClr val="FFFFFF"/>
                </a:solidFill>
                <a:latin typeface="NimbusSanNov Bold" pitchFamily="34" charset="0"/>
                <a:cs typeface="NimbusSanNov Bold" pitchFamily="34" charset="-120"/>
              </a:rPr>
              <a:t>иностранных</a:t>
            </a:r>
            <a:r>
              <a:rPr lang="en-US" sz="9000" b="1" kern="0" spc="-300" dirty="0">
                <a:solidFill>
                  <a:srgbClr val="FFFFFF"/>
                </a:solidFill>
                <a:latin typeface="NimbusSanNov Bold" pitchFamily="34" charset="0"/>
                <a:cs typeface="NimbusSanNov Bold" pitchFamily="34" charset="-120"/>
              </a:rPr>
              <a:t> </a:t>
            </a:r>
            <a:r>
              <a:rPr lang="en-US" sz="9000" b="1" kern="0" spc="-300" dirty="0" err="1">
                <a:solidFill>
                  <a:srgbClr val="FFFFFF"/>
                </a:solidFill>
                <a:latin typeface="NimbusSanNov Bold" pitchFamily="34" charset="0"/>
                <a:cs typeface="NimbusSanNov Bold" pitchFamily="34" charset="-120"/>
              </a:rPr>
              <a:t>поставщиков</a:t>
            </a:r>
            <a:endParaRPr lang="en-US" sz="9000" b="1" kern="0" spc="-300" dirty="0">
              <a:solidFill>
                <a:srgbClr val="FFFFFF"/>
              </a:solidFill>
              <a:latin typeface="NimbusSanNov Bold" pitchFamily="34" charset="0"/>
              <a:cs typeface="NimbusSanNov Bold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723900" y="6194263"/>
            <a:ext cx="4162890" cy="967196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5113009" y="6194263"/>
            <a:ext cx="5278766" cy="967196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2918464" y="7354774"/>
            <a:ext cx="6461596" cy="96719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/>
        </p:blipFill>
        <p:spPr>
          <a:xfrm>
            <a:off x="723900" y="7354774"/>
            <a:ext cx="1968326" cy="96719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4678025" y="6238875"/>
            <a:ext cx="3609975" cy="4048125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8620125" y="0"/>
            <a:ext cx="3076575" cy="1533525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906125" y="1847850"/>
            <a:ext cx="3048000" cy="30480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3392150" y="552450"/>
            <a:ext cx="4895850" cy="596265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/>
        </p:blipFill>
        <p:spPr>
          <a:xfrm>
            <a:off x="695325" y="314325"/>
            <a:ext cx="2155515" cy="695325"/>
          </a:xfrm>
          <a:prstGeom prst="rect">
            <a:avLst/>
          </a:prstGeom>
        </p:spPr>
      </p:pic>
      <p:sp>
        <p:nvSpPr>
          <p:cNvPr id="11" name="Text 0"/>
          <p:cNvSpPr/>
          <p:nvPr/>
        </p:nvSpPr>
        <p:spPr>
          <a:xfrm>
            <a:off x="704850" y="2266950"/>
            <a:ext cx="9505950" cy="2266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8939"/>
              </a:lnSpc>
              <a:buNone/>
            </a:pPr>
            <a:r>
              <a:rPr lang="en-US" sz="9408" b="1" kern="0" spc="-375" dirty="0">
                <a:solidFill>
                  <a:srgbClr val="27344B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Взаимодействие </a:t>
            </a:r>
            <a:r>
              <a:t/>
            </a:r>
            <a:br/>
            <a:r>
              <a:rPr lang="en-US" sz="9408" b="1" kern="0" spc="-375" dirty="0">
                <a:solidFill>
                  <a:srgbClr val="27344B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с пассажиром</a:t>
            </a:r>
            <a:endParaRPr lang="en-US" sz="9408" dirty="0"/>
          </a:p>
        </p:txBody>
      </p:sp>
      <p:sp>
        <p:nvSpPr>
          <p:cNvPr id="12" name="Text 1"/>
          <p:cNvSpPr/>
          <p:nvPr/>
        </p:nvSpPr>
        <p:spPr>
          <a:xfrm>
            <a:off x="1143000" y="6453261"/>
            <a:ext cx="3324225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035"/>
              </a:lnSpc>
              <a:buNone/>
            </a:pPr>
            <a:r>
              <a:rPr lang="en-US" sz="4246" b="1" kern="0" spc="-150" dirty="0">
                <a:solidFill>
                  <a:srgbClr val="FFFFFF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Нотификации</a:t>
            </a:r>
            <a:endParaRPr lang="en-US" sz="4246" dirty="0"/>
          </a:p>
        </p:txBody>
      </p:sp>
      <p:sp>
        <p:nvSpPr>
          <p:cNvPr id="13" name="Text 2"/>
          <p:cNvSpPr/>
          <p:nvPr/>
        </p:nvSpPr>
        <p:spPr>
          <a:xfrm>
            <a:off x="3352800" y="7613780"/>
            <a:ext cx="5600700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035"/>
              </a:lnSpc>
              <a:buNone/>
            </a:pPr>
            <a:r>
              <a:rPr lang="en-US" sz="4246" b="1" kern="0" spc="-150" dirty="0">
                <a:solidFill>
                  <a:srgbClr val="FFFFFF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Программы лояльности</a:t>
            </a:r>
            <a:endParaRPr lang="en-US" sz="4246" dirty="0"/>
          </a:p>
        </p:txBody>
      </p:sp>
      <p:sp>
        <p:nvSpPr>
          <p:cNvPr id="14" name="Text 3"/>
          <p:cNvSpPr/>
          <p:nvPr/>
        </p:nvSpPr>
        <p:spPr>
          <a:xfrm>
            <a:off x="5543550" y="6453261"/>
            <a:ext cx="4419600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035"/>
              </a:lnSpc>
              <a:buNone/>
            </a:pPr>
            <a:r>
              <a:rPr lang="en-US" sz="4246" b="1" kern="0" spc="-150" dirty="0">
                <a:solidFill>
                  <a:srgbClr val="FFFFFF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Push-уведомления</a:t>
            </a:r>
            <a:endParaRPr lang="en-US" sz="4246" dirty="0"/>
          </a:p>
        </p:txBody>
      </p:sp>
      <p:sp>
        <p:nvSpPr>
          <p:cNvPr id="15" name="Text 4"/>
          <p:cNvSpPr/>
          <p:nvPr/>
        </p:nvSpPr>
        <p:spPr>
          <a:xfrm>
            <a:off x="1152525" y="7613773"/>
            <a:ext cx="1104900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035"/>
              </a:lnSpc>
              <a:buNone/>
            </a:pPr>
            <a:r>
              <a:rPr lang="en-US" sz="4246" b="1" kern="0" spc="-150" dirty="0">
                <a:solidFill>
                  <a:srgbClr val="FFFFFF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SMS</a:t>
            </a:r>
            <a:endParaRPr lang="en-US" sz="4246" dirty="0"/>
          </a:p>
        </p:txBody>
      </p:sp>
      <p:sp>
        <p:nvSpPr>
          <p:cNvPr id="16" name="Text 5"/>
          <p:cNvSpPr/>
          <p:nvPr/>
        </p:nvSpPr>
        <p:spPr>
          <a:xfrm>
            <a:off x="704850" y="1533525"/>
            <a:ext cx="6296025" cy="581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95"/>
              </a:lnSpc>
              <a:buNone/>
            </a:pPr>
            <a:r>
              <a:rPr lang="en-US" sz="4836" b="1" kern="0" spc="-225" dirty="0">
                <a:solidFill>
                  <a:srgbClr val="95A0B3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Авиация сегодня</a:t>
            </a:r>
            <a:endParaRPr lang="en-US" sz="4836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439400" y="0"/>
            <a:ext cx="4229100" cy="353377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392150" y="7067550"/>
            <a:ext cx="4314825" cy="321945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3392150" y="552450"/>
            <a:ext cx="4895850" cy="596265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8172450" y="0"/>
            <a:ext cx="1476375" cy="2667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695325" y="314325"/>
            <a:ext cx="2155515" cy="695325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704850" y="2266950"/>
            <a:ext cx="9410700" cy="11334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8939"/>
              </a:lnSpc>
              <a:buNone/>
            </a:pPr>
            <a:r>
              <a:rPr lang="en-US" sz="9408" b="1" kern="0" spc="-375" dirty="0">
                <a:solidFill>
                  <a:srgbClr val="27344B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Воздушное судно</a:t>
            </a:r>
            <a:endParaRPr lang="en-US" sz="9408" dirty="0"/>
          </a:p>
        </p:txBody>
      </p:sp>
      <p:sp>
        <p:nvSpPr>
          <p:cNvPr id="8" name="Text 1"/>
          <p:cNvSpPr/>
          <p:nvPr/>
        </p:nvSpPr>
        <p:spPr>
          <a:xfrm>
            <a:off x="704850" y="4305300"/>
            <a:ext cx="2609850" cy="542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75"/>
              </a:lnSpc>
              <a:buNone/>
            </a:pPr>
            <a:r>
              <a:rPr lang="en-US" sz="4500" kern="0" spc="-225" dirty="0">
                <a:solidFill>
                  <a:srgbClr val="27344B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Навигация</a:t>
            </a:r>
            <a:endParaRPr lang="en-US" sz="4500" dirty="0"/>
          </a:p>
        </p:txBody>
      </p:sp>
      <p:sp>
        <p:nvSpPr>
          <p:cNvPr id="9" name="Text 2"/>
          <p:cNvSpPr/>
          <p:nvPr/>
        </p:nvSpPr>
        <p:spPr>
          <a:xfrm>
            <a:off x="5734050" y="4305301"/>
            <a:ext cx="5695950" cy="1352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75"/>
              </a:lnSpc>
              <a:buNone/>
            </a:pPr>
            <a:r>
              <a:rPr lang="en-US" sz="4500" kern="0" spc="-225" dirty="0">
                <a:solidFill>
                  <a:srgbClr val="27344B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Техническое </a:t>
            </a:r>
            <a:r>
              <a:rPr lang="en-US" sz="4500" kern="0" spc="-225" dirty="0" err="1">
                <a:solidFill>
                  <a:srgbClr val="27344B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состояние</a:t>
            </a:r>
            <a:r>
              <a:rPr lang="en-US" sz="4500" kern="0" spc="-225" dirty="0">
                <a:solidFill>
                  <a:srgbClr val="27344B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 </a:t>
            </a:r>
            <a:r>
              <a:rPr lang="ru-RU" sz="4500" kern="0" spc="-225" dirty="0">
                <a:solidFill>
                  <a:srgbClr val="27344B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воздушного судна</a:t>
            </a:r>
            <a:endParaRPr lang="en-US" sz="4500" dirty="0"/>
          </a:p>
        </p:txBody>
      </p:sp>
      <p:sp>
        <p:nvSpPr>
          <p:cNvPr id="10" name="Text 3"/>
          <p:cNvSpPr/>
          <p:nvPr/>
        </p:nvSpPr>
        <p:spPr>
          <a:xfrm>
            <a:off x="5734050" y="5972175"/>
            <a:ext cx="5695950" cy="1095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75"/>
              </a:lnSpc>
              <a:buNone/>
            </a:pPr>
            <a:r>
              <a:rPr lang="ru-RU" sz="4500" kern="0" spc="-225" dirty="0">
                <a:solidFill>
                  <a:srgbClr val="27344B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Система развлечения</a:t>
            </a:r>
            <a:endParaRPr lang="en-US" sz="4500" dirty="0"/>
          </a:p>
        </p:txBody>
      </p:sp>
      <p:sp>
        <p:nvSpPr>
          <p:cNvPr id="11" name="Text 4"/>
          <p:cNvSpPr/>
          <p:nvPr/>
        </p:nvSpPr>
        <p:spPr>
          <a:xfrm>
            <a:off x="712477" y="5972175"/>
            <a:ext cx="2981325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75"/>
              </a:lnSpc>
              <a:buNone/>
            </a:pPr>
            <a:r>
              <a:rPr lang="en-US" sz="4500" kern="0" spc="-225" dirty="0">
                <a:solidFill>
                  <a:srgbClr val="27344B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Контроль полета</a:t>
            </a:r>
            <a:endParaRPr lang="en-US" sz="4500" dirty="0"/>
          </a:p>
        </p:txBody>
      </p:sp>
      <p:sp>
        <p:nvSpPr>
          <p:cNvPr id="12" name="Text 5"/>
          <p:cNvSpPr/>
          <p:nvPr/>
        </p:nvSpPr>
        <p:spPr>
          <a:xfrm>
            <a:off x="704850" y="1533525"/>
            <a:ext cx="6296025" cy="581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95"/>
              </a:lnSpc>
              <a:buNone/>
            </a:pPr>
            <a:r>
              <a:rPr lang="en-US" sz="4836" b="1" kern="0" spc="-225" dirty="0">
                <a:solidFill>
                  <a:srgbClr val="95A0B3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Авиация сегодня</a:t>
            </a:r>
            <a:endParaRPr lang="en-US" sz="4836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796286" y="6298285"/>
            <a:ext cx="371773" cy="371777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796286" y="3314700"/>
            <a:ext cx="371773" cy="371777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7833047" y="3314700"/>
            <a:ext cx="371773" cy="371777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/>
        </p:blipFill>
        <p:spPr>
          <a:xfrm>
            <a:off x="7833047" y="5799674"/>
            <a:ext cx="371773" cy="371777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/>
        </p:blipFill>
        <p:spPr>
          <a:xfrm>
            <a:off x="7833047" y="7786055"/>
            <a:ext cx="371773" cy="371777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/>
        </p:blipFill>
        <p:spPr>
          <a:xfrm>
            <a:off x="695325" y="314325"/>
            <a:ext cx="2155515" cy="695325"/>
          </a:xfrm>
          <a:prstGeom prst="rect">
            <a:avLst/>
          </a:prstGeom>
        </p:spPr>
      </p:pic>
      <p:sp>
        <p:nvSpPr>
          <p:cNvPr id="8" name="Text 0"/>
          <p:cNvSpPr/>
          <p:nvPr/>
        </p:nvSpPr>
        <p:spPr>
          <a:xfrm>
            <a:off x="704850" y="1428750"/>
            <a:ext cx="9572625" cy="11334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8939"/>
              </a:lnSpc>
              <a:buNone/>
            </a:pPr>
            <a:r>
              <a:rPr lang="en-US" sz="9408" b="1" kern="0" spc="-375" dirty="0">
                <a:solidFill>
                  <a:srgbClr val="27344B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Вызовы 2022 года</a:t>
            </a:r>
            <a:endParaRPr lang="en-US" sz="9408" dirty="0"/>
          </a:p>
        </p:txBody>
      </p:sp>
      <p:sp>
        <p:nvSpPr>
          <p:cNvPr id="9" name="Text 1"/>
          <p:cNvSpPr/>
          <p:nvPr/>
        </p:nvSpPr>
        <p:spPr>
          <a:xfrm>
            <a:off x="781050" y="3805089"/>
            <a:ext cx="6195314" cy="20667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79"/>
              </a:lnSpc>
              <a:buNone/>
            </a:pPr>
            <a:r>
              <a:rPr lang="en-US" sz="3767" kern="0" spc="-150" dirty="0">
                <a:solidFill>
                  <a:srgbClr val="27344B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Уход иностранных вендоров. </a:t>
            </a:r>
            <a:r>
              <a:t/>
            </a:r>
            <a:br/>
            <a:r>
              <a:rPr lang="en-US" sz="3767" kern="0" spc="-150" dirty="0">
                <a:solidFill>
                  <a:srgbClr val="27344B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Ограничение или остановка функционирования иностранного ПО</a:t>
            </a:r>
            <a:endParaRPr lang="en-US" sz="3767" dirty="0"/>
          </a:p>
        </p:txBody>
      </p:sp>
      <p:sp>
        <p:nvSpPr>
          <p:cNvPr id="10" name="Text 2"/>
          <p:cNvSpPr/>
          <p:nvPr/>
        </p:nvSpPr>
        <p:spPr>
          <a:xfrm>
            <a:off x="7810500" y="3805089"/>
            <a:ext cx="6693919" cy="1511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79"/>
              </a:lnSpc>
              <a:buNone/>
            </a:pPr>
            <a:r>
              <a:rPr lang="en-US" sz="3767" kern="0" spc="-150" dirty="0">
                <a:solidFill>
                  <a:srgbClr val="27344B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Разрыв международной кооперации. Ограничения </a:t>
            </a:r>
            <a:r>
              <a:t/>
            </a:r>
            <a:br/>
            <a:r>
              <a:rPr lang="en-US" sz="3767" kern="0" spc="-150" dirty="0">
                <a:solidFill>
                  <a:srgbClr val="27344B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для российских авиакомпаний</a:t>
            </a:r>
            <a:endParaRPr lang="en-US" sz="3767" dirty="0"/>
          </a:p>
        </p:txBody>
      </p:sp>
      <p:sp>
        <p:nvSpPr>
          <p:cNvPr id="11" name="Text 3"/>
          <p:cNvSpPr/>
          <p:nvPr/>
        </p:nvSpPr>
        <p:spPr>
          <a:xfrm>
            <a:off x="704850" y="6828885"/>
            <a:ext cx="6621680" cy="16088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79"/>
              </a:lnSpc>
              <a:buNone/>
            </a:pPr>
            <a:r>
              <a:rPr lang="en-US" sz="3767" kern="0" spc="-150" dirty="0">
                <a:solidFill>
                  <a:srgbClr val="27344B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Несанкционированное вмешательство в деятельность российских авиакомпаний</a:t>
            </a:r>
            <a:endParaRPr lang="en-US" sz="3767" dirty="0"/>
          </a:p>
        </p:txBody>
      </p:sp>
      <p:sp>
        <p:nvSpPr>
          <p:cNvPr id="12" name="Text 4"/>
          <p:cNvSpPr/>
          <p:nvPr/>
        </p:nvSpPr>
        <p:spPr>
          <a:xfrm>
            <a:off x="7810500" y="6280072"/>
            <a:ext cx="6195314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79"/>
              </a:lnSpc>
              <a:buNone/>
            </a:pPr>
            <a:r>
              <a:rPr lang="en-US" sz="3767" kern="0" spc="-150" dirty="0">
                <a:solidFill>
                  <a:srgbClr val="27344B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Отсутствие замены </a:t>
            </a:r>
            <a:r>
              <a:rPr lang="en-US" sz="3767" kern="0" spc="-150" dirty="0" err="1">
                <a:solidFill>
                  <a:srgbClr val="27344B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западного</a:t>
            </a:r>
            <a:r>
              <a:rPr lang="en-US" sz="3767" kern="0" spc="-150" dirty="0">
                <a:solidFill>
                  <a:srgbClr val="27344B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 </a:t>
            </a:r>
            <a:r>
              <a:rPr lang="en-US" sz="3767" kern="0" spc="-150" dirty="0" err="1">
                <a:solidFill>
                  <a:srgbClr val="27344B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флота</a:t>
            </a:r>
            <a:endParaRPr lang="en-US" sz="3767" dirty="0"/>
          </a:p>
        </p:txBody>
      </p:sp>
      <p:sp>
        <p:nvSpPr>
          <p:cNvPr id="13" name="Text 5"/>
          <p:cNvSpPr/>
          <p:nvPr/>
        </p:nvSpPr>
        <p:spPr>
          <a:xfrm>
            <a:off x="7810500" y="8280592"/>
            <a:ext cx="6798465" cy="16084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79"/>
              </a:lnSpc>
              <a:buNone/>
            </a:pPr>
            <a:r>
              <a:rPr lang="en-US" sz="3767" kern="0" spc="-150" dirty="0">
                <a:solidFill>
                  <a:srgbClr val="27344B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Снижение производительности, нехватка квалифицированного персонала</a:t>
            </a:r>
            <a:endParaRPr lang="en-US" sz="3767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695325" y="314325"/>
            <a:ext cx="2155515" cy="69532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6275" y="1371600"/>
            <a:ext cx="5410200" cy="485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39"/>
              </a:lnSpc>
              <a:buNone/>
            </a:pPr>
            <a:r>
              <a:rPr lang="en-US" sz="4041" b="1" kern="0" spc="-150" dirty="0">
                <a:solidFill>
                  <a:srgbClr val="95A0B3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Вызовы 2022 года</a:t>
            </a:r>
            <a:endParaRPr lang="en-US" sz="4041" dirty="0"/>
          </a:p>
        </p:txBody>
      </p:sp>
      <p:sp>
        <p:nvSpPr>
          <p:cNvPr id="4" name="Text 1"/>
          <p:cNvSpPr/>
          <p:nvPr/>
        </p:nvSpPr>
        <p:spPr>
          <a:xfrm>
            <a:off x="676275" y="2305050"/>
            <a:ext cx="15525750" cy="5667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8939"/>
              </a:lnSpc>
              <a:buNone/>
            </a:pPr>
            <a:r>
              <a:rPr lang="en-US" sz="9408" b="1" kern="0" spc="-375" dirty="0">
                <a:solidFill>
                  <a:srgbClr val="27344B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Необходимо обеспечить «Технологический суверенитет», устранить зависимость от </a:t>
            </a:r>
            <a:r>
              <a:rPr lang="en-US" sz="9408" b="1" kern="0" spc="-375" dirty="0" err="1">
                <a:solidFill>
                  <a:srgbClr val="27344B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иностранных</a:t>
            </a:r>
            <a:r>
              <a:rPr lang="en-US" sz="9408" b="1" kern="0" spc="-375" dirty="0">
                <a:solidFill>
                  <a:srgbClr val="27344B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 </a:t>
            </a:r>
            <a:r>
              <a:rPr lang="ru-RU" sz="9408" b="1" kern="0" spc="-375" dirty="0">
                <a:solidFill>
                  <a:srgbClr val="27344B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поставщиков</a:t>
            </a:r>
            <a:endParaRPr lang="en-US" sz="9408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854720" y="5832946"/>
            <a:ext cx="15060811" cy="18288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750168" y="3871420"/>
            <a:ext cx="15060811" cy="1828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854720" y="4825929"/>
            <a:ext cx="15060811" cy="18288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/>
        </p:blipFill>
        <p:spPr>
          <a:xfrm>
            <a:off x="854720" y="6853898"/>
            <a:ext cx="15060811" cy="18288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/>
        </p:blipFill>
        <p:spPr>
          <a:xfrm>
            <a:off x="723900" y="3880945"/>
            <a:ext cx="1162050" cy="39052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/>
        </p:blipFill>
        <p:spPr>
          <a:xfrm>
            <a:off x="5147258" y="3880945"/>
            <a:ext cx="1590675" cy="3923044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/>
        </p:blipFill>
        <p:spPr>
          <a:xfrm>
            <a:off x="10076706" y="3880945"/>
            <a:ext cx="2155441" cy="3923044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/>
        </p:blipFill>
        <p:spPr>
          <a:xfrm>
            <a:off x="723900" y="4800155"/>
            <a:ext cx="1162050" cy="2983092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/>
        </p:blipFill>
        <p:spPr>
          <a:xfrm>
            <a:off x="5147258" y="5186543"/>
            <a:ext cx="1590675" cy="2617446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/>
        </p:blipFill>
        <p:spPr>
          <a:xfrm>
            <a:off x="10076706" y="7382434"/>
            <a:ext cx="2155441" cy="421555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/>
        </p:blipFill>
        <p:spPr>
          <a:xfrm>
            <a:off x="2190750" y="3880945"/>
            <a:ext cx="1162050" cy="954509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/>
        </p:blipFill>
        <p:spPr>
          <a:xfrm>
            <a:off x="7048258" y="3880945"/>
            <a:ext cx="1590675" cy="954509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/>
        </p:blipFill>
        <p:spPr>
          <a:xfrm>
            <a:off x="12542211" y="3880945"/>
            <a:ext cx="2155441" cy="1735514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/>
        </p:blipFill>
        <p:spPr>
          <a:xfrm>
            <a:off x="723900" y="2914697"/>
            <a:ext cx="400050" cy="400050"/>
          </a:xfrm>
          <a:prstGeom prst="rect">
            <a:avLst/>
          </a:prstGeom>
        </p:spPr>
      </p:pic>
      <p:pic>
        <p:nvPicPr>
          <p:cNvPr id="19" name="Image 17" descr="preencoded.png"/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xmlns="" r:embed="rId32"/>
              </a:ext>
            </a:extLst>
          </a:blip>
          <a:srcRect/>
          <a:stretch/>
        </p:blipFill>
        <p:spPr>
          <a:xfrm>
            <a:off x="4503706" y="2914697"/>
            <a:ext cx="400050" cy="400050"/>
          </a:xfrm>
          <a:prstGeom prst="rect">
            <a:avLst/>
          </a:prstGeom>
        </p:spPr>
      </p:pic>
      <p:pic>
        <p:nvPicPr>
          <p:cNvPr id="20" name="Image 18" descr="preencoded.png"/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/>
          <a:stretch/>
        </p:blipFill>
        <p:spPr>
          <a:xfrm>
            <a:off x="723900" y="7746843"/>
            <a:ext cx="15191631" cy="57150"/>
          </a:xfrm>
          <a:prstGeom prst="rect">
            <a:avLst/>
          </a:prstGeom>
        </p:spPr>
      </p:pic>
      <p:pic>
        <p:nvPicPr>
          <p:cNvPr id="21" name="Image 19" descr="preencoded.png"/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xmlns="" r:embed="rId36"/>
              </a:ext>
            </a:extLst>
          </a:blip>
          <a:srcRect/>
          <a:stretch/>
        </p:blipFill>
        <p:spPr>
          <a:xfrm>
            <a:off x="695325" y="314325"/>
            <a:ext cx="2155515" cy="695325"/>
          </a:xfrm>
          <a:prstGeom prst="rect">
            <a:avLst/>
          </a:prstGeom>
        </p:spPr>
      </p:pic>
      <p:sp>
        <p:nvSpPr>
          <p:cNvPr id="22" name="Text 0"/>
          <p:cNvSpPr/>
          <p:nvPr/>
        </p:nvSpPr>
        <p:spPr>
          <a:xfrm>
            <a:off x="685800" y="1228725"/>
            <a:ext cx="15916275" cy="11334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8939"/>
              </a:lnSpc>
              <a:buNone/>
            </a:pPr>
            <a:r>
              <a:rPr lang="en-US" sz="9408" b="1" kern="0" spc="-375" dirty="0">
                <a:solidFill>
                  <a:srgbClr val="27344B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Технологический суверенитет</a:t>
            </a:r>
            <a:endParaRPr lang="en-US" sz="9408" dirty="0"/>
          </a:p>
        </p:txBody>
      </p:sp>
      <p:sp>
        <p:nvSpPr>
          <p:cNvPr id="23" name="Text 1"/>
          <p:cNvSpPr/>
          <p:nvPr/>
        </p:nvSpPr>
        <p:spPr>
          <a:xfrm>
            <a:off x="704850" y="8725867"/>
            <a:ext cx="2639397" cy="838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28"/>
              </a:lnSpc>
              <a:buNone/>
            </a:pPr>
            <a:r>
              <a:rPr lang="en-US" sz="3503" kern="0" spc="-150" dirty="0" err="1">
                <a:solidFill>
                  <a:srgbClr val="27344B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Коммерция</a:t>
            </a:r>
            <a:r>
              <a:rPr lang="ru-RU" sz="3503" kern="0" spc="-150" dirty="0">
                <a:solidFill>
                  <a:srgbClr val="27344B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, </a:t>
            </a:r>
            <a:r>
              <a:rPr lang="en-US" sz="3503" kern="0" spc="-150" dirty="0" err="1">
                <a:solidFill>
                  <a:srgbClr val="27344B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продажа</a:t>
            </a:r>
            <a:endParaRPr lang="en-US" sz="3503" dirty="0"/>
          </a:p>
        </p:txBody>
      </p:sp>
      <p:sp>
        <p:nvSpPr>
          <p:cNvPr id="24" name="Text 2"/>
          <p:cNvSpPr/>
          <p:nvPr/>
        </p:nvSpPr>
        <p:spPr>
          <a:xfrm>
            <a:off x="5124450" y="8725867"/>
            <a:ext cx="3667125" cy="838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28"/>
              </a:lnSpc>
              <a:buNone/>
            </a:pPr>
            <a:r>
              <a:rPr lang="en-US" sz="3503" kern="0" spc="-150" dirty="0">
                <a:solidFill>
                  <a:srgbClr val="27344B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Обслуживание 
</a:t>
            </a:r>
            <a:r>
              <a:rPr lang="en-US" sz="3503" kern="0" spc="-150" dirty="0" err="1">
                <a:solidFill>
                  <a:srgbClr val="27344B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пассажира</a:t>
            </a:r>
            <a:r>
              <a:rPr lang="ru-RU" sz="3503" kern="0" spc="-150" dirty="0">
                <a:solidFill>
                  <a:srgbClr val="27344B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, </a:t>
            </a:r>
            <a:r>
              <a:rPr lang="en-US" sz="3503" kern="0" spc="-150" dirty="0" err="1">
                <a:solidFill>
                  <a:srgbClr val="27344B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сервис</a:t>
            </a:r>
            <a:endParaRPr lang="en-US" sz="3503" dirty="0"/>
          </a:p>
        </p:txBody>
      </p:sp>
      <p:sp>
        <p:nvSpPr>
          <p:cNvPr id="25" name="Text 3"/>
          <p:cNvSpPr/>
          <p:nvPr/>
        </p:nvSpPr>
        <p:spPr>
          <a:xfrm>
            <a:off x="10058399" y="8725867"/>
            <a:ext cx="5857132" cy="838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28"/>
              </a:lnSpc>
              <a:buNone/>
            </a:pPr>
            <a:r>
              <a:rPr lang="en-US" sz="3503" kern="0" spc="-150" dirty="0" err="1">
                <a:solidFill>
                  <a:srgbClr val="27344B"/>
                </a:solidFill>
                <a:latin typeface="NimbusSanNovMed Regular" pitchFamily="34" charset="0"/>
                <a:ea typeface="NimbusSanNovMed Regular" pitchFamily="34" charset="-122"/>
                <a:cs typeface="NimbusSanNovMed Regular" pitchFamily="34" charset="-120"/>
              </a:rPr>
              <a:t>Производство</a:t>
            </a:r>
            <a:r>
              <a:rPr lang="ru-RU" sz="3503" kern="0" spc="-150" dirty="0">
                <a:solidFill>
                  <a:srgbClr val="27344B"/>
                </a:solidFill>
                <a:latin typeface="NimbusSanNovMed Regular" pitchFamily="34" charset="0"/>
                <a:ea typeface="NimbusSanNovMed Regular" pitchFamily="34" charset="-122"/>
                <a:cs typeface="NimbusSanNovMed Regular" pitchFamily="34" charset="-120"/>
              </a:rPr>
              <a:t>: борт</a:t>
            </a:r>
            <a:r>
              <a:rPr lang="en-US" sz="3503" kern="0" spc="-150" dirty="0">
                <a:solidFill>
                  <a:srgbClr val="27344B"/>
                </a:solidFill>
                <a:latin typeface="NimbusSanNovMed Regular" pitchFamily="34" charset="0"/>
                <a:ea typeface="NimbusSanNovMed Regular" pitchFamily="34" charset="-122"/>
                <a:cs typeface="NimbusSanNovMed Regular" pitchFamily="34" charset="-120"/>
              </a:rPr>
              <a:t>,</a:t>
            </a:r>
            <a:r>
              <a:rPr lang="ru-RU" sz="3503" kern="0" spc="-150" dirty="0">
                <a:solidFill>
                  <a:srgbClr val="27344B"/>
                </a:solidFill>
                <a:latin typeface="NimbusSanNovMed Regular" pitchFamily="34" charset="0"/>
                <a:ea typeface="NimbusSanNovMed Regular" pitchFamily="34" charset="-122"/>
                <a:cs typeface="NimbusSanNovMed Regular" pitchFamily="34" charset="-120"/>
              </a:rPr>
              <a:t> </a:t>
            </a:r>
            <a:r>
              <a:rPr lang="en-US" sz="3503" kern="0" spc="-150" dirty="0" err="1">
                <a:solidFill>
                  <a:srgbClr val="27344B"/>
                </a:solidFill>
                <a:latin typeface="NimbusSanNovMed Regular" pitchFamily="34" charset="0"/>
                <a:ea typeface="NimbusSanNovMed Regular" pitchFamily="34" charset="-122"/>
                <a:cs typeface="NimbusSanNovMed Regular" pitchFamily="34" charset="-120"/>
              </a:rPr>
              <a:t>аэропорт</a:t>
            </a:r>
            <a:r>
              <a:rPr lang="en-US" sz="3503" kern="0" spc="-150" dirty="0">
                <a:solidFill>
                  <a:srgbClr val="27344B"/>
                </a:solidFill>
                <a:latin typeface="NimbusSanNovMed Regular" pitchFamily="34" charset="0"/>
                <a:ea typeface="NimbusSanNovMed Regular" pitchFamily="34" charset="-122"/>
                <a:cs typeface="NimbusSanNovMed Regular" pitchFamily="34" charset="-120"/>
              </a:rPr>
              <a:t>, обеспечение полета</a:t>
            </a:r>
            <a:endParaRPr lang="en-US" sz="3503" dirty="0"/>
          </a:p>
        </p:txBody>
      </p:sp>
      <p:sp>
        <p:nvSpPr>
          <p:cNvPr id="26" name="Text 4"/>
          <p:cNvSpPr/>
          <p:nvPr/>
        </p:nvSpPr>
        <p:spPr>
          <a:xfrm>
            <a:off x="1400175" y="2938509"/>
            <a:ext cx="2371725" cy="352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8"/>
              </a:lnSpc>
              <a:buNone/>
            </a:pPr>
            <a:r>
              <a:rPr lang="en-US" sz="2903" kern="0" spc="-150" dirty="0">
                <a:solidFill>
                  <a:srgbClr val="27344B"/>
                </a:solidFill>
                <a:latin typeface="NimbusSanNovMed Regular" pitchFamily="34" charset="0"/>
                <a:ea typeface="NimbusSanNovMed Regular" pitchFamily="34" charset="-122"/>
                <a:cs typeface="NimbusSanNovMed Regular" pitchFamily="34" charset="-120"/>
              </a:rPr>
              <a:t>Отечественные</a:t>
            </a:r>
            <a:endParaRPr lang="en-US" sz="2903" dirty="0"/>
          </a:p>
        </p:txBody>
      </p:sp>
      <p:sp>
        <p:nvSpPr>
          <p:cNvPr id="27" name="Text 5"/>
          <p:cNvSpPr/>
          <p:nvPr/>
        </p:nvSpPr>
        <p:spPr>
          <a:xfrm>
            <a:off x="5181600" y="2938509"/>
            <a:ext cx="1790700" cy="352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8"/>
              </a:lnSpc>
              <a:buNone/>
            </a:pPr>
            <a:r>
              <a:rPr lang="en-US" sz="2903" kern="0" spc="-150" dirty="0">
                <a:solidFill>
                  <a:srgbClr val="27344B"/>
                </a:solidFill>
                <a:latin typeface="NimbusSanNovMed Regular" pitchFamily="34" charset="0"/>
                <a:ea typeface="NimbusSanNovMed Regular" pitchFamily="34" charset="-122"/>
                <a:cs typeface="NimbusSanNovMed Regular" pitchFamily="34" charset="-120"/>
              </a:rPr>
              <a:t>Импортные</a:t>
            </a:r>
            <a:endParaRPr lang="en-US" sz="2903" dirty="0"/>
          </a:p>
        </p:txBody>
      </p:sp>
      <p:sp>
        <p:nvSpPr>
          <p:cNvPr id="28" name="Text 6"/>
          <p:cNvSpPr/>
          <p:nvPr/>
        </p:nvSpPr>
        <p:spPr>
          <a:xfrm>
            <a:off x="16163925" y="3642820"/>
            <a:ext cx="914400" cy="352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58"/>
              </a:lnSpc>
              <a:buNone/>
            </a:pPr>
            <a:r>
              <a:rPr lang="en-US" sz="2903" kern="0" spc="-150" dirty="0">
                <a:solidFill>
                  <a:srgbClr val="7A869A"/>
                </a:solidFill>
                <a:latin typeface="NimbusSanNovMed Regular" pitchFamily="34" charset="0"/>
                <a:ea typeface="NimbusSanNovMed Regular" pitchFamily="34" charset="-122"/>
                <a:cs typeface="NimbusSanNovMed Regular" pitchFamily="34" charset="-120"/>
              </a:rPr>
              <a:t>100 %</a:t>
            </a:r>
            <a:endParaRPr lang="en-US" sz="2903" dirty="0"/>
          </a:p>
        </p:txBody>
      </p:sp>
      <p:sp>
        <p:nvSpPr>
          <p:cNvPr id="29" name="Text 7"/>
          <p:cNvSpPr/>
          <p:nvPr/>
        </p:nvSpPr>
        <p:spPr>
          <a:xfrm>
            <a:off x="16354425" y="4628145"/>
            <a:ext cx="733425" cy="352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58"/>
              </a:lnSpc>
              <a:buNone/>
            </a:pPr>
            <a:r>
              <a:rPr lang="en-US" sz="2903" kern="0" spc="-150" dirty="0">
                <a:solidFill>
                  <a:srgbClr val="7A869A"/>
                </a:solidFill>
                <a:latin typeface="NimbusSanNovMed Regular" pitchFamily="34" charset="0"/>
                <a:ea typeface="NimbusSanNovMed Regular" pitchFamily="34" charset="-122"/>
                <a:cs typeface="NimbusSanNovMed Regular" pitchFamily="34" charset="-120"/>
              </a:rPr>
              <a:t>75 %</a:t>
            </a:r>
            <a:endParaRPr lang="en-US" sz="2903" dirty="0"/>
          </a:p>
        </p:txBody>
      </p:sp>
      <p:sp>
        <p:nvSpPr>
          <p:cNvPr id="30" name="Text 8"/>
          <p:cNvSpPr/>
          <p:nvPr/>
        </p:nvSpPr>
        <p:spPr>
          <a:xfrm>
            <a:off x="16354425" y="5635163"/>
            <a:ext cx="733425" cy="352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58"/>
              </a:lnSpc>
              <a:buNone/>
            </a:pPr>
            <a:r>
              <a:rPr lang="en-US" sz="2903" kern="0" spc="-150" dirty="0">
                <a:solidFill>
                  <a:srgbClr val="7A869A"/>
                </a:solidFill>
                <a:latin typeface="NimbusSanNovMed Regular" pitchFamily="34" charset="0"/>
                <a:ea typeface="NimbusSanNovMed Regular" pitchFamily="34" charset="-122"/>
                <a:cs typeface="NimbusSanNovMed Regular" pitchFamily="34" charset="-120"/>
              </a:rPr>
              <a:t>50 %</a:t>
            </a:r>
            <a:endParaRPr lang="en-US" sz="2903" dirty="0"/>
          </a:p>
        </p:txBody>
      </p:sp>
      <p:sp>
        <p:nvSpPr>
          <p:cNvPr id="31" name="Text 9"/>
          <p:cNvSpPr/>
          <p:nvPr/>
        </p:nvSpPr>
        <p:spPr>
          <a:xfrm>
            <a:off x="16354425" y="6588528"/>
            <a:ext cx="733425" cy="352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58"/>
              </a:lnSpc>
              <a:buNone/>
            </a:pPr>
            <a:r>
              <a:rPr lang="en-US" sz="2903" kern="0" spc="-150" dirty="0">
                <a:solidFill>
                  <a:srgbClr val="7A869A"/>
                </a:solidFill>
                <a:latin typeface="NimbusSanNovMed Regular" pitchFamily="34" charset="0"/>
                <a:ea typeface="NimbusSanNovMed Regular" pitchFamily="34" charset="-122"/>
                <a:cs typeface="NimbusSanNovMed Regular" pitchFamily="34" charset="-120"/>
              </a:rPr>
              <a:t>25 %</a:t>
            </a:r>
            <a:endParaRPr lang="en-US" sz="2903" dirty="0"/>
          </a:p>
        </p:txBody>
      </p:sp>
      <p:sp>
        <p:nvSpPr>
          <p:cNvPr id="32" name="Text 10"/>
          <p:cNvSpPr/>
          <p:nvPr/>
        </p:nvSpPr>
        <p:spPr>
          <a:xfrm>
            <a:off x="16544925" y="7547986"/>
            <a:ext cx="542925" cy="352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58"/>
              </a:lnSpc>
              <a:buNone/>
            </a:pPr>
            <a:r>
              <a:rPr lang="en-US" sz="2903" kern="0" spc="-150" dirty="0">
                <a:solidFill>
                  <a:srgbClr val="7A869A"/>
                </a:solidFill>
                <a:latin typeface="NimbusSanNovMed Regular" pitchFamily="34" charset="0"/>
                <a:ea typeface="NimbusSanNovMed Regular" pitchFamily="34" charset="-122"/>
                <a:cs typeface="NimbusSanNovMed Regular" pitchFamily="34" charset="-120"/>
              </a:rPr>
              <a:t>0 %</a:t>
            </a:r>
            <a:endParaRPr lang="en-US" sz="2903" dirty="0"/>
          </a:p>
        </p:txBody>
      </p:sp>
      <p:sp>
        <p:nvSpPr>
          <p:cNvPr id="33" name="Text 11"/>
          <p:cNvSpPr/>
          <p:nvPr/>
        </p:nvSpPr>
        <p:spPr>
          <a:xfrm>
            <a:off x="695325" y="7967969"/>
            <a:ext cx="7239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69"/>
              </a:lnSpc>
              <a:buNone/>
            </a:pPr>
            <a:r>
              <a:rPr lang="en-US" sz="2494" kern="0" spc="-150" dirty="0">
                <a:solidFill>
                  <a:srgbClr val="505F79"/>
                </a:solidFill>
                <a:latin typeface="NimbusSanNovMed Regular" pitchFamily="34" charset="0"/>
                <a:ea typeface="NimbusSanNovMed Regular" pitchFamily="34" charset="-122"/>
                <a:cs typeface="NimbusSanNovMed Regular" pitchFamily="34" charset="-120"/>
              </a:rPr>
              <a:t>Было</a:t>
            </a:r>
            <a:endParaRPr lang="en-US" sz="2494" dirty="0"/>
          </a:p>
        </p:txBody>
      </p:sp>
      <p:sp>
        <p:nvSpPr>
          <p:cNvPr id="34" name="Text 12"/>
          <p:cNvSpPr/>
          <p:nvPr/>
        </p:nvSpPr>
        <p:spPr>
          <a:xfrm>
            <a:off x="5133975" y="7967969"/>
            <a:ext cx="7239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69"/>
              </a:lnSpc>
              <a:buNone/>
            </a:pPr>
            <a:r>
              <a:rPr lang="en-US" sz="2494" kern="0" spc="-150" dirty="0">
                <a:solidFill>
                  <a:srgbClr val="505F79"/>
                </a:solidFill>
                <a:latin typeface="NimbusSanNovMed Regular" pitchFamily="34" charset="0"/>
                <a:ea typeface="NimbusSanNovMed Regular" pitchFamily="34" charset="-122"/>
                <a:cs typeface="NimbusSanNovMed Regular" pitchFamily="34" charset="-120"/>
              </a:rPr>
              <a:t>Было</a:t>
            </a:r>
            <a:endParaRPr lang="en-US" sz="2494" dirty="0"/>
          </a:p>
        </p:txBody>
      </p:sp>
      <p:sp>
        <p:nvSpPr>
          <p:cNvPr id="35" name="Text 13"/>
          <p:cNvSpPr/>
          <p:nvPr/>
        </p:nvSpPr>
        <p:spPr>
          <a:xfrm>
            <a:off x="10067925" y="7967969"/>
            <a:ext cx="7239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69"/>
              </a:lnSpc>
              <a:buNone/>
            </a:pPr>
            <a:r>
              <a:rPr lang="en-US" sz="2494" kern="0" spc="-150" dirty="0">
                <a:solidFill>
                  <a:srgbClr val="505F79"/>
                </a:solidFill>
                <a:latin typeface="NimbusSanNovMed Regular" pitchFamily="34" charset="0"/>
                <a:ea typeface="NimbusSanNovMed Regular" pitchFamily="34" charset="-122"/>
                <a:cs typeface="NimbusSanNovMed Regular" pitchFamily="34" charset="-120"/>
              </a:rPr>
              <a:t>Было</a:t>
            </a:r>
            <a:endParaRPr lang="en-US" sz="2494" dirty="0"/>
          </a:p>
        </p:txBody>
      </p:sp>
      <p:sp>
        <p:nvSpPr>
          <p:cNvPr id="36" name="Text 14"/>
          <p:cNvSpPr/>
          <p:nvPr/>
        </p:nvSpPr>
        <p:spPr>
          <a:xfrm>
            <a:off x="2076450" y="7967969"/>
            <a:ext cx="809625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69"/>
              </a:lnSpc>
              <a:buNone/>
            </a:pPr>
            <a:r>
              <a:rPr lang="en-US" sz="2494" kern="0" spc="-150" dirty="0">
                <a:solidFill>
                  <a:srgbClr val="505F79"/>
                </a:solidFill>
                <a:latin typeface="NimbusSanNovMed Regular" pitchFamily="34" charset="0"/>
                <a:ea typeface="NimbusSanNovMed Regular" pitchFamily="34" charset="-122"/>
                <a:cs typeface="NimbusSanNovMed Regular" pitchFamily="34" charset="-120"/>
              </a:rPr>
              <a:t>Стало</a:t>
            </a:r>
            <a:endParaRPr lang="en-US" sz="2494" dirty="0"/>
          </a:p>
        </p:txBody>
      </p:sp>
      <p:sp>
        <p:nvSpPr>
          <p:cNvPr id="37" name="Text 15"/>
          <p:cNvSpPr/>
          <p:nvPr/>
        </p:nvSpPr>
        <p:spPr>
          <a:xfrm>
            <a:off x="7000875" y="7967969"/>
            <a:ext cx="809625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69"/>
              </a:lnSpc>
              <a:buNone/>
            </a:pPr>
            <a:r>
              <a:rPr lang="en-US" sz="2494" kern="0" spc="-150" dirty="0">
                <a:solidFill>
                  <a:srgbClr val="505F79"/>
                </a:solidFill>
                <a:latin typeface="NimbusSanNovMed Regular" pitchFamily="34" charset="0"/>
                <a:ea typeface="NimbusSanNovMed Regular" pitchFamily="34" charset="-122"/>
                <a:cs typeface="NimbusSanNovMed Regular" pitchFamily="34" charset="-120"/>
              </a:rPr>
              <a:t>Стало</a:t>
            </a:r>
            <a:endParaRPr lang="en-US" sz="2494" dirty="0"/>
          </a:p>
        </p:txBody>
      </p:sp>
      <p:sp>
        <p:nvSpPr>
          <p:cNvPr id="38" name="Text 16"/>
          <p:cNvSpPr/>
          <p:nvPr/>
        </p:nvSpPr>
        <p:spPr>
          <a:xfrm>
            <a:off x="12544425" y="7967969"/>
            <a:ext cx="809625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69"/>
              </a:lnSpc>
              <a:buNone/>
            </a:pPr>
            <a:r>
              <a:rPr lang="en-US" sz="2494" kern="0" spc="-150" dirty="0">
                <a:solidFill>
                  <a:srgbClr val="505F79"/>
                </a:solidFill>
                <a:latin typeface="NimbusSanNovMed Regular" pitchFamily="34" charset="0"/>
                <a:ea typeface="NimbusSanNovMed Regular" pitchFamily="34" charset="-122"/>
                <a:cs typeface="NimbusSanNovMed Regular" pitchFamily="34" charset="-120"/>
              </a:rPr>
              <a:t>Стало</a:t>
            </a:r>
            <a:endParaRPr lang="en-US" sz="2494" dirty="0"/>
          </a:p>
        </p:txBody>
      </p:sp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37">
            <a:extLst>
              <a:ext uri="{96DAC541-7B7A-43D3-8B79-37D633B846F1}">
                <asvg:svgBlip xmlns:asvg="http://schemas.microsoft.com/office/drawing/2016/SVG/main" xmlns="" r:embed="rId38"/>
              </a:ext>
            </a:extLst>
          </a:blip>
          <a:srcRect/>
          <a:stretch/>
        </p:blipFill>
        <p:spPr>
          <a:xfrm>
            <a:off x="2190750" y="4013533"/>
            <a:ext cx="1162050" cy="3790456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39">
            <a:extLst>
              <a:ext uri="{96DAC541-7B7A-43D3-8B79-37D633B846F1}">
                <asvg:svgBlip xmlns:asvg="http://schemas.microsoft.com/office/drawing/2016/SVG/main" xmlns="" r:embed="rId40"/>
              </a:ext>
            </a:extLst>
          </a:blip>
          <a:srcRect/>
          <a:stretch/>
        </p:blipFill>
        <p:spPr>
          <a:xfrm>
            <a:off x="7048258" y="4053683"/>
            <a:ext cx="1590675" cy="3750305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41">
            <a:extLst>
              <a:ext uri="{96DAC541-7B7A-43D3-8B79-37D633B846F1}">
                <asvg:svgBlip xmlns:asvg="http://schemas.microsoft.com/office/drawing/2016/SVG/main" xmlns="" r:embed="rId42"/>
              </a:ext>
            </a:extLst>
          </a:blip>
          <a:srcRect/>
          <a:stretch/>
        </p:blipFill>
        <p:spPr>
          <a:xfrm>
            <a:off x="12542211" y="5442784"/>
            <a:ext cx="2155441" cy="2361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6153150" y="0"/>
            <a:ext cx="6067425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12220575" y="0"/>
            <a:ext cx="6067425" cy="10287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13268325" y="1079395"/>
            <a:ext cx="3580544" cy="62558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/>
        </p:blipFill>
        <p:spPr>
          <a:xfrm>
            <a:off x="16271677" y="9236348"/>
            <a:ext cx="1249598" cy="568003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/>
        </p:blipFill>
        <p:spPr>
          <a:xfrm>
            <a:off x="7210351" y="2630946"/>
            <a:ext cx="1924050" cy="571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/>
        </p:blipFill>
        <p:spPr>
          <a:xfrm>
            <a:off x="13268325" y="2630946"/>
            <a:ext cx="1924050" cy="5715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/>
        </p:blipFill>
        <p:spPr>
          <a:xfrm>
            <a:off x="7210351" y="5371319"/>
            <a:ext cx="1924050" cy="5715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/>
        </p:blipFill>
        <p:spPr>
          <a:xfrm>
            <a:off x="13268325" y="5371319"/>
            <a:ext cx="1924050" cy="5715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/>
        </p:blipFill>
        <p:spPr>
          <a:xfrm>
            <a:off x="7210351" y="7559911"/>
            <a:ext cx="1924050" cy="5715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/>
        </p:blipFill>
        <p:spPr>
          <a:xfrm>
            <a:off x="13268325" y="7559911"/>
            <a:ext cx="1924050" cy="5715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23"/>
          <a:srcRect/>
          <a:stretch/>
        </p:blipFill>
        <p:spPr>
          <a:xfrm>
            <a:off x="437127" y="3464068"/>
            <a:ext cx="4563907" cy="4563907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24"/>
          <a:srcRect/>
          <a:stretch/>
        </p:blipFill>
        <p:spPr>
          <a:xfrm>
            <a:off x="0" y="2547240"/>
            <a:ext cx="1806699" cy="2739172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25"/>
          <a:srcRect/>
          <a:stretch/>
        </p:blipFill>
        <p:spPr>
          <a:xfrm>
            <a:off x="3385003" y="6938181"/>
            <a:ext cx="2006147" cy="2006147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/>
        </p:blipFill>
        <p:spPr>
          <a:xfrm>
            <a:off x="723900" y="9109025"/>
            <a:ext cx="2155515" cy="695325"/>
          </a:xfrm>
          <a:prstGeom prst="rect">
            <a:avLst/>
          </a:prstGeom>
        </p:spPr>
      </p:pic>
      <p:sp>
        <p:nvSpPr>
          <p:cNvPr id="16" name="Text 0"/>
          <p:cNvSpPr/>
          <p:nvPr/>
        </p:nvSpPr>
        <p:spPr>
          <a:xfrm>
            <a:off x="7191375" y="1158832"/>
            <a:ext cx="325755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011"/>
              </a:lnSpc>
              <a:buNone/>
            </a:pPr>
            <a:r>
              <a:rPr lang="en-US" sz="6327" kern="0" spc="-225" dirty="0">
                <a:solidFill>
                  <a:srgbClr val="FFFFFF"/>
                </a:solidFill>
                <a:latin typeface="NimbusSanNovMed Regular" pitchFamily="34" charset="0"/>
                <a:ea typeface="NimbusSanNovMed Regular" pitchFamily="34" charset="-122"/>
                <a:cs typeface="NimbusSanNovMed Regular" pitchFamily="34" charset="-120"/>
              </a:rPr>
              <a:t>ОБЫЧНО</a:t>
            </a:r>
            <a:endParaRPr lang="en-US" sz="6327" dirty="0"/>
          </a:p>
        </p:txBody>
      </p:sp>
      <p:sp>
        <p:nvSpPr>
          <p:cNvPr id="17" name="Text 1"/>
          <p:cNvSpPr/>
          <p:nvPr/>
        </p:nvSpPr>
        <p:spPr>
          <a:xfrm>
            <a:off x="13249275" y="1125485"/>
            <a:ext cx="904875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011"/>
              </a:lnSpc>
              <a:buNone/>
            </a:pPr>
            <a:r>
              <a:rPr lang="en-US" sz="6327" kern="0" spc="-225" dirty="0">
                <a:solidFill>
                  <a:srgbClr val="FFFFFF"/>
                </a:solidFill>
                <a:latin typeface="NimbusSanNovMed Regular" pitchFamily="34" charset="0"/>
                <a:ea typeface="NimbusSanNovMed Regular" pitchFamily="34" charset="-122"/>
                <a:cs typeface="NimbusSanNovMed Regular" pitchFamily="34" charset="-120"/>
              </a:rPr>
              <a:t>S7</a:t>
            </a:r>
            <a:endParaRPr lang="en-US" sz="6327" dirty="0"/>
          </a:p>
        </p:txBody>
      </p:sp>
      <p:sp>
        <p:nvSpPr>
          <p:cNvPr id="18" name="Text 2"/>
          <p:cNvSpPr/>
          <p:nvPr/>
        </p:nvSpPr>
        <p:spPr>
          <a:xfrm>
            <a:off x="15278100" y="1125485"/>
            <a:ext cx="1571625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011"/>
              </a:lnSpc>
              <a:buNone/>
            </a:pPr>
            <a:r>
              <a:rPr lang="en-US" sz="6327" kern="0" spc="-225" dirty="0">
                <a:solidFill>
                  <a:srgbClr val="FFFFFF"/>
                </a:solidFill>
                <a:latin typeface="NimbusSanNovMed Regular" pitchFamily="34" charset="0"/>
                <a:ea typeface="NimbusSanNovMed Regular" pitchFamily="34" charset="-122"/>
                <a:cs typeface="NimbusSanNovMed Regular" pitchFamily="34" charset="-120"/>
              </a:rPr>
              <a:t>ORS</a:t>
            </a:r>
            <a:endParaRPr lang="en-US" sz="6327" dirty="0"/>
          </a:p>
        </p:txBody>
      </p:sp>
      <p:sp>
        <p:nvSpPr>
          <p:cNvPr id="19" name="Text 3"/>
          <p:cNvSpPr/>
          <p:nvPr/>
        </p:nvSpPr>
        <p:spPr>
          <a:xfrm>
            <a:off x="7191375" y="2688096"/>
            <a:ext cx="1428750" cy="1228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691"/>
              </a:lnSpc>
              <a:buNone/>
            </a:pPr>
            <a:r>
              <a:rPr lang="en-US" sz="10200" b="1" kern="0" spc="-375" dirty="0">
                <a:solidFill>
                  <a:srgbClr val="FFFFFF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18</a:t>
            </a:r>
            <a:endParaRPr lang="en-US" sz="10200" dirty="0"/>
          </a:p>
        </p:txBody>
      </p:sp>
      <p:sp>
        <p:nvSpPr>
          <p:cNvPr id="20" name="Text 4"/>
          <p:cNvSpPr/>
          <p:nvPr/>
        </p:nvSpPr>
        <p:spPr>
          <a:xfrm>
            <a:off x="13249275" y="2688096"/>
            <a:ext cx="752475" cy="1228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691"/>
              </a:lnSpc>
              <a:buNone/>
            </a:pPr>
            <a:r>
              <a:rPr lang="en-US" sz="10200" b="1" kern="0" spc="-375" dirty="0">
                <a:solidFill>
                  <a:srgbClr val="FFFFFF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6</a:t>
            </a:r>
            <a:endParaRPr lang="en-US" sz="10200" dirty="0"/>
          </a:p>
        </p:txBody>
      </p:sp>
      <p:sp>
        <p:nvSpPr>
          <p:cNvPr id="21" name="Text 5"/>
          <p:cNvSpPr/>
          <p:nvPr/>
        </p:nvSpPr>
        <p:spPr>
          <a:xfrm>
            <a:off x="7191375" y="7617061"/>
            <a:ext cx="1943100" cy="1228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691"/>
              </a:lnSpc>
              <a:buNone/>
            </a:pPr>
            <a:r>
              <a:rPr lang="en-US" sz="10200" b="1" kern="0" spc="-375" dirty="0">
                <a:solidFill>
                  <a:srgbClr val="FFFFFF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4 - 5</a:t>
            </a:r>
            <a:endParaRPr lang="en-US" sz="10200" dirty="0"/>
          </a:p>
        </p:txBody>
      </p:sp>
      <p:sp>
        <p:nvSpPr>
          <p:cNvPr id="22" name="Text 6"/>
          <p:cNvSpPr/>
          <p:nvPr/>
        </p:nvSpPr>
        <p:spPr>
          <a:xfrm>
            <a:off x="13249275" y="7617061"/>
            <a:ext cx="752475" cy="1228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691"/>
              </a:lnSpc>
              <a:buNone/>
            </a:pPr>
            <a:r>
              <a:rPr lang="en-US" sz="10200" b="1" kern="0" spc="-375" dirty="0">
                <a:solidFill>
                  <a:srgbClr val="FFFFFF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2</a:t>
            </a:r>
            <a:endParaRPr lang="en-US" sz="10200" dirty="0"/>
          </a:p>
        </p:txBody>
      </p:sp>
      <p:sp>
        <p:nvSpPr>
          <p:cNvPr id="23" name="Text 7"/>
          <p:cNvSpPr/>
          <p:nvPr/>
        </p:nvSpPr>
        <p:spPr>
          <a:xfrm>
            <a:off x="7191375" y="4015364"/>
            <a:ext cx="1638300" cy="419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28"/>
              </a:lnSpc>
              <a:buNone/>
            </a:pPr>
            <a:r>
              <a:rPr lang="en-US" sz="3503" kern="0" spc="-150" dirty="0">
                <a:solidFill>
                  <a:srgbClr val="FFFFFF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месяцев</a:t>
            </a:r>
            <a:endParaRPr lang="en-US" sz="3503" dirty="0"/>
          </a:p>
        </p:txBody>
      </p:sp>
      <p:sp>
        <p:nvSpPr>
          <p:cNvPr id="24" name="Text 8"/>
          <p:cNvSpPr/>
          <p:nvPr/>
        </p:nvSpPr>
        <p:spPr>
          <a:xfrm>
            <a:off x="13249275" y="4015364"/>
            <a:ext cx="1638300" cy="419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28"/>
              </a:lnSpc>
              <a:buNone/>
            </a:pPr>
            <a:r>
              <a:rPr lang="en-US" sz="3503" kern="0" spc="-150" dirty="0">
                <a:solidFill>
                  <a:srgbClr val="FFFFFF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месяцев</a:t>
            </a:r>
            <a:endParaRPr lang="en-US" sz="3503" dirty="0"/>
          </a:p>
        </p:txBody>
      </p:sp>
      <p:sp>
        <p:nvSpPr>
          <p:cNvPr id="25" name="Text 9"/>
          <p:cNvSpPr/>
          <p:nvPr/>
        </p:nvSpPr>
        <p:spPr>
          <a:xfrm>
            <a:off x="7191375" y="5659041"/>
            <a:ext cx="3886358" cy="838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28"/>
              </a:lnSpc>
              <a:buNone/>
            </a:pPr>
            <a:r>
              <a:rPr lang="en-US" sz="3503" kern="0" spc="-150" dirty="0">
                <a:solidFill>
                  <a:srgbClr val="FFFFFF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Нет доработки функциональности</a:t>
            </a:r>
            <a:endParaRPr lang="en-US" sz="3503" dirty="0"/>
          </a:p>
        </p:txBody>
      </p:sp>
      <p:sp>
        <p:nvSpPr>
          <p:cNvPr id="26" name="Text 10"/>
          <p:cNvSpPr/>
          <p:nvPr/>
        </p:nvSpPr>
        <p:spPr>
          <a:xfrm>
            <a:off x="13249275" y="5659041"/>
            <a:ext cx="4272011" cy="838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28"/>
              </a:lnSpc>
              <a:buNone/>
            </a:pPr>
            <a:r>
              <a:rPr lang="en-US" sz="3503" kern="0" spc="-150" dirty="0">
                <a:solidFill>
                  <a:srgbClr val="FFFFFF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Активная доработка функциональности</a:t>
            </a:r>
            <a:endParaRPr lang="en-US" sz="3503" dirty="0"/>
          </a:p>
        </p:txBody>
      </p:sp>
      <p:sp>
        <p:nvSpPr>
          <p:cNvPr id="27" name="Text 11"/>
          <p:cNvSpPr/>
          <p:nvPr/>
        </p:nvSpPr>
        <p:spPr>
          <a:xfrm>
            <a:off x="7191375" y="8944328"/>
            <a:ext cx="3886358" cy="419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28"/>
              </a:lnSpc>
              <a:buNone/>
            </a:pPr>
            <a:r>
              <a:rPr lang="en-US" sz="3503" kern="0" spc="-150" dirty="0">
                <a:solidFill>
                  <a:srgbClr val="FFFFFF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репетиций</a:t>
            </a:r>
            <a:endParaRPr lang="en-US" sz="3503" dirty="0"/>
          </a:p>
        </p:txBody>
      </p:sp>
      <p:sp>
        <p:nvSpPr>
          <p:cNvPr id="28" name="Text 12"/>
          <p:cNvSpPr/>
          <p:nvPr/>
        </p:nvSpPr>
        <p:spPr>
          <a:xfrm>
            <a:off x="13249275" y="8944328"/>
            <a:ext cx="3886358" cy="419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28"/>
              </a:lnSpc>
              <a:buNone/>
            </a:pPr>
            <a:r>
              <a:rPr lang="en-US" sz="3503" kern="0" spc="-150" dirty="0">
                <a:solidFill>
                  <a:srgbClr val="FFFFFF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репетиций</a:t>
            </a:r>
            <a:endParaRPr lang="en-US" sz="3503" dirty="0"/>
          </a:p>
        </p:txBody>
      </p:sp>
      <p:sp>
        <p:nvSpPr>
          <p:cNvPr id="29" name="Text 13"/>
          <p:cNvSpPr/>
          <p:nvPr/>
        </p:nvSpPr>
        <p:spPr>
          <a:xfrm>
            <a:off x="704849" y="628650"/>
            <a:ext cx="5362575" cy="11334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8939"/>
              </a:lnSpc>
              <a:buNone/>
            </a:pPr>
            <a:r>
              <a:rPr lang="ru-RU" sz="6600" b="1" kern="0" spc="-375" dirty="0">
                <a:solidFill>
                  <a:srgbClr val="27344B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Миграция </a:t>
            </a:r>
            <a:r>
              <a:rPr lang="en-US" sz="6600" b="1" kern="0" spc="-375" dirty="0">
                <a:solidFill>
                  <a:srgbClr val="27344B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PSS</a:t>
            </a:r>
            <a:endParaRPr lang="en-US" sz="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950826" y="6009605"/>
            <a:ext cx="19050" cy="3352298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3005770" y="6009605"/>
            <a:ext cx="19050" cy="341800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5060733" y="6009605"/>
            <a:ext cx="19050" cy="341800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/>
        </p:blipFill>
        <p:spPr>
          <a:xfrm>
            <a:off x="7182055" y="6009605"/>
            <a:ext cx="19050" cy="3352298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/>
        </p:blipFill>
        <p:spPr>
          <a:xfrm>
            <a:off x="9262430" y="6009605"/>
            <a:ext cx="19050" cy="2610585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/>
        </p:blipFill>
        <p:spPr>
          <a:xfrm>
            <a:off x="11314509" y="6009605"/>
            <a:ext cx="19050" cy="2610585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/>
        </p:blipFill>
        <p:spPr>
          <a:xfrm>
            <a:off x="13431850" y="6009605"/>
            <a:ext cx="19050" cy="2610585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/>
        </p:blipFill>
        <p:spPr>
          <a:xfrm>
            <a:off x="15493640" y="6009605"/>
            <a:ext cx="19050" cy="2610585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/>
        </p:blipFill>
        <p:spPr>
          <a:xfrm>
            <a:off x="950807" y="5095596"/>
            <a:ext cx="2054963" cy="914009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/>
        </p:blipFill>
        <p:spPr>
          <a:xfrm>
            <a:off x="3005751" y="5095596"/>
            <a:ext cx="2054963" cy="914009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/>
        </p:blipFill>
        <p:spPr>
          <a:xfrm>
            <a:off x="5060733" y="5095596"/>
            <a:ext cx="2121322" cy="914009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/>
        </p:blipFill>
        <p:spPr>
          <a:xfrm>
            <a:off x="7182055" y="5095596"/>
            <a:ext cx="4160769" cy="914009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/>
        </p:blipFill>
        <p:spPr>
          <a:xfrm>
            <a:off x="11342824" y="5095596"/>
            <a:ext cx="2089026" cy="914009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/>
        </p:blipFill>
        <p:spPr>
          <a:xfrm>
            <a:off x="13431831" y="5095596"/>
            <a:ext cx="2061809" cy="914009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xmlns="" r:embed="rId32"/>
              </a:ext>
            </a:extLst>
          </a:blip>
          <a:srcRect/>
          <a:stretch/>
        </p:blipFill>
        <p:spPr>
          <a:xfrm>
            <a:off x="15493640" y="5095596"/>
            <a:ext cx="2102867" cy="914009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/>
          <a:stretch/>
        </p:blipFill>
        <p:spPr>
          <a:xfrm>
            <a:off x="927013" y="8417347"/>
            <a:ext cx="4157532" cy="226647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xmlns="" r:embed="rId36"/>
              </a:ext>
            </a:extLst>
          </a:blip>
          <a:srcRect/>
          <a:stretch/>
        </p:blipFill>
        <p:spPr>
          <a:xfrm>
            <a:off x="927013" y="9224776"/>
            <a:ext cx="6278854" cy="226647"/>
          </a:xfrm>
          <a:prstGeom prst="rect">
            <a:avLst/>
          </a:prstGeom>
        </p:spPr>
      </p:pic>
      <p:pic>
        <p:nvPicPr>
          <p:cNvPr id="19" name="Image 17" descr="preencoded.png"/>
          <p:cNvPicPr>
            <a:picLocks noChangeAspect="1"/>
          </p:cNvPicPr>
          <p:nvPr/>
        </p:nvPicPr>
        <p:blipFill>
          <a:blip r:embed="rId37">
            <a:extLst>
              <a:ext uri="{96DAC541-7B7A-43D3-8B79-37D633B846F1}">
                <asvg:svgBlip xmlns:asvg="http://schemas.microsoft.com/office/drawing/2016/SVG/main" xmlns="" r:embed="rId38"/>
              </a:ext>
            </a:extLst>
          </a:blip>
          <a:srcRect/>
          <a:stretch/>
        </p:blipFill>
        <p:spPr>
          <a:xfrm>
            <a:off x="7158242" y="8417347"/>
            <a:ext cx="8068642" cy="226647"/>
          </a:xfrm>
          <a:prstGeom prst="rect">
            <a:avLst/>
          </a:prstGeom>
        </p:spPr>
      </p:pic>
      <p:pic>
        <p:nvPicPr>
          <p:cNvPr id="20" name="Image 18" descr="preencoded.png"/>
          <p:cNvPicPr>
            <a:picLocks noChangeAspect="1"/>
          </p:cNvPicPr>
          <p:nvPr/>
        </p:nvPicPr>
        <p:blipFill>
          <a:blip r:embed="rId39">
            <a:extLst>
              <a:ext uri="{96DAC541-7B7A-43D3-8B79-37D633B846F1}">
                <asvg:svgBlip xmlns:asvg="http://schemas.microsoft.com/office/drawing/2016/SVG/main" xmlns="" r:embed="rId40"/>
              </a:ext>
            </a:extLst>
          </a:blip>
          <a:srcRect/>
          <a:stretch/>
        </p:blipFill>
        <p:spPr>
          <a:xfrm>
            <a:off x="15308312" y="8417347"/>
            <a:ext cx="2321123" cy="226647"/>
          </a:xfrm>
          <a:prstGeom prst="rect">
            <a:avLst/>
          </a:prstGeom>
        </p:spPr>
      </p:pic>
      <p:pic>
        <p:nvPicPr>
          <p:cNvPr id="21" name="Image 19" descr="preencoded.png"/>
          <p:cNvPicPr>
            <a:picLocks noChangeAspect="1"/>
          </p:cNvPicPr>
          <p:nvPr/>
        </p:nvPicPr>
        <p:blipFill>
          <a:blip r:embed="rId41">
            <a:extLst>
              <a:ext uri="{96DAC541-7B7A-43D3-8B79-37D633B846F1}">
                <asvg:svgBlip xmlns:asvg="http://schemas.microsoft.com/office/drawing/2016/SVG/main" xmlns="" r:embed="rId42"/>
              </a:ext>
            </a:extLst>
          </a:blip>
          <a:srcRect/>
          <a:stretch/>
        </p:blipFill>
        <p:spPr>
          <a:xfrm>
            <a:off x="952500" y="6315075"/>
            <a:ext cx="3933825" cy="942975"/>
          </a:xfrm>
          <a:prstGeom prst="rect">
            <a:avLst/>
          </a:prstGeom>
        </p:spPr>
      </p:pic>
      <p:pic>
        <p:nvPicPr>
          <p:cNvPr id="22" name="Image 20" descr="preencoded.png"/>
          <p:cNvPicPr>
            <a:picLocks noChangeAspect="1"/>
          </p:cNvPicPr>
          <p:nvPr/>
        </p:nvPicPr>
        <p:blipFill>
          <a:blip r:embed="rId43">
            <a:extLst>
              <a:ext uri="{96DAC541-7B7A-43D3-8B79-37D633B846F1}">
                <asvg:svgBlip xmlns:asvg="http://schemas.microsoft.com/office/drawing/2016/SVG/main" xmlns="" r:embed="rId44"/>
              </a:ext>
            </a:extLst>
          </a:blip>
          <a:srcRect/>
          <a:stretch/>
        </p:blipFill>
        <p:spPr>
          <a:xfrm>
            <a:off x="5057775" y="6315075"/>
            <a:ext cx="2714625" cy="942975"/>
          </a:xfrm>
          <a:prstGeom prst="rect">
            <a:avLst/>
          </a:prstGeom>
        </p:spPr>
      </p:pic>
      <p:pic>
        <p:nvPicPr>
          <p:cNvPr id="23" name="Image 21" descr="preencoded.png"/>
          <p:cNvPicPr>
            <a:picLocks noChangeAspect="1"/>
          </p:cNvPicPr>
          <p:nvPr/>
        </p:nvPicPr>
        <p:blipFill>
          <a:blip r:embed="rId45">
            <a:extLst>
              <a:ext uri="{96DAC541-7B7A-43D3-8B79-37D633B846F1}">
                <asvg:svgBlip xmlns:asvg="http://schemas.microsoft.com/office/drawing/2016/SVG/main" xmlns="" r:embed="rId46"/>
              </a:ext>
            </a:extLst>
          </a:blip>
          <a:srcRect/>
          <a:stretch/>
        </p:blipFill>
        <p:spPr>
          <a:xfrm>
            <a:off x="7943850" y="6315075"/>
            <a:ext cx="5895975" cy="942975"/>
          </a:xfrm>
          <a:prstGeom prst="rect">
            <a:avLst/>
          </a:prstGeom>
        </p:spPr>
      </p:pic>
      <p:pic>
        <p:nvPicPr>
          <p:cNvPr id="24" name="Image 22" descr="preencoded.png"/>
          <p:cNvPicPr>
            <a:picLocks noChangeAspect="1"/>
          </p:cNvPicPr>
          <p:nvPr/>
        </p:nvPicPr>
        <p:blipFill>
          <a:blip r:embed="rId47">
            <a:extLst>
              <a:ext uri="{96DAC541-7B7A-43D3-8B79-37D633B846F1}">
                <asvg:svgBlip xmlns:asvg="http://schemas.microsoft.com/office/drawing/2016/SVG/main" xmlns="" r:embed="rId48"/>
              </a:ext>
            </a:extLst>
          </a:blip>
          <a:srcRect/>
          <a:stretch/>
        </p:blipFill>
        <p:spPr>
          <a:xfrm>
            <a:off x="15201900" y="6315075"/>
            <a:ext cx="3086100" cy="942975"/>
          </a:xfrm>
          <a:prstGeom prst="rect">
            <a:avLst/>
          </a:prstGeom>
        </p:spPr>
      </p:pic>
      <p:pic>
        <p:nvPicPr>
          <p:cNvPr id="25" name="Image 23" descr="preencoded.png"/>
          <p:cNvPicPr>
            <a:picLocks noChangeAspect="1"/>
          </p:cNvPicPr>
          <p:nvPr/>
        </p:nvPicPr>
        <p:blipFill>
          <a:blip r:embed="rId49">
            <a:extLst>
              <a:ext uri="{96DAC541-7B7A-43D3-8B79-37D633B846F1}">
                <asvg:svgBlip xmlns:asvg="http://schemas.microsoft.com/office/drawing/2016/SVG/main" xmlns="" r:embed="rId50"/>
              </a:ext>
            </a:extLst>
          </a:blip>
          <a:srcRect/>
          <a:stretch/>
        </p:blipFill>
        <p:spPr>
          <a:xfrm>
            <a:off x="9258300" y="7400925"/>
            <a:ext cx="4581525" cy="942975"/>
          </a:xfrm>
          <a:prstGeom prst="rect">
            <a:avLst/>
          </a:prstGeom>
        </p:spPr>
      </p:pic>
      <p:pic>
        <p:nvPicPr>
          <p:cNvPr id="26" name="Image 24" descr="preencoded.png"/>
          <p:cNvPicPr>
            <a:picLocks noChangeAspect="1"/>
          </p:cNvPicPr>
          <p:nvPr/>
        </p:nvPicPr>
        <p:blipFill>
          <a:blip r:embed="rId51">
            <a:extLst>
              <a:ext uri="{96DAC541-7B7A-43D3-8B79-37D633B846F1}">
                <asvg:svgBlip xmlns:asvg="http://schemas.microsoft.com/office/drawing/2016/SVG/main" xmlns="" r:embed="rId52"/>
              </a:ext>
            </a:extLst>
          </a:blip>
          <a:srcRect/>
          <a:stretch/>
        </p:blipFill>
        <p:spPr>
          <a:xfrm>
            <a:off x="1869895" y="4561917"/>
            <a:ext cx="239185" cy="533679"/>
          </a:xfrm>
          <a:prstGeom prst="rect">
            <a:avLst/>
          </a:prstGeom>
        </p:spPr>
      </p:pic>
      <p:pic>
        <p:nvPicPr>
          <p:cNvPr id="27" name="Image 25" descr="preencoded.png"/>
          <p:cNvPicPr>
            <a:picLocks noChangeAspect="1"/>
          </p:cNvPicPr>
          <p:nvPr/>
        </p:nvPicPr>
        <p:blipFill>
          <a:blip r:embed="rId51">
            <a:extLst>
              <a:ext uri="{96DAC541-7B7A-43D3-8B79-37D633B846F1}">
                <asvg:svgBlip xmlns:asvg="http://schemas.microsoft.com/office/drawing/2016/SVG/main" xmlns="" r:embed="rId52"/>
              </a:ext>
            </a:extLst>
          </a:blip>
          <a:srcRect/>
          <a:stretch/>
        </p:blipFill>
        <p:spPr>
          <a:xfrm>
            <a:off x="2593795" y="4561917"/>
            <a:ext cx="239185" cy="533679"/>
          </a:xfrm>
          <a:prstGeom prst="rect">
            <a:avLst/>
          </a:prstGeom>
        </p:spPr>
      </p:pic>
      <p:pic>
        <p:nvPicPr>
          <p:cNvPr id="28" name="Image 26" descr="preencoded.png"/>
          <p:cNvPicPr>
            <a:picLocks noChangeAspect="1"/>
          </p:cNvPicPr>
          <p:nvPr/>
        </p:nvPicPr>
        <p:blipFill>
          <a:blip r:embed="rId51">
            <a:extLst>
              <a:ext uri="{96DAC541-7B7A-43D3-8B79-37D633B846F1}">
                <asvg:svgBlip xmlns:asvg="http://schemas.microsoft.com/office/drawing/2016/SVG/main" xmlns="" r:embed="rId52"/>
              </a:ext>
            </a:extLst>
          </a:blip>
          <a:srcRect/>
          <a:stretch/>
        </p:blipFill>
        <p:spPr>
          <a:xfrm>
            <a:off x="3308170" y="4561917"/>
            <a:ext cx="239185" cy="533679"/>
          </a:xfrm>
          <a:prstGeom prst="rect">
            <a:avLst/>
          </a:prstGeom>
        </p:spPr>
      </p:pic>
      <p:pic>
        <p:nvPicPr>
          <p:cNvPr id="29" name="Image 27" descr="preencoded.png"/>
          <p:cNvPicPr>
            <a:picLocks noChangeAspect="1"/>
          </p:cNvPicPr>
          <p:nvPr/>
        </p:nvPicPr>
        <p:blipFill>
          <a:blip r:embed="rId53">
            <a:extLst>
              <a:ext uri="{96DAC541-7B7A-43D3-8B79-37D633B846F1}">
                <asvg:svgBlip xmlns:asvg="http://schemas.microsoft.com/office/drawing/2016/SVG/main" xmlns="" r:embed="rId54"/>
              </a:ext>
            </a:extLst>
          </a:blip>
          <a:srcRect/>
          <a:stretch/>
        </p:blipFill>
        <p:spPr>
          <a:xfrm>
            <a:off x="4032070" y="4561917"/>
            <a:ext cx="239185" cy="533679"/>
          </a:xfrm>
          <a:prstGeom prst="rect">
            <a:avLst/>
          </a:prstGeom>
        </p:spPr>
      </p:pic>
      <p:pic>
        <p:nvPicPr>
          <p:cNvPr id="30" name="Image 28" descr="preencoded.png"/>
          <p:cNvPicPr>
            <a:picLocks noChangeAspect="1"/>
          </p:cNvPicPr>
          <p:nvPr/>
        </p:nvPicPr>
        <p:blipFill>
          <a:blip r:embed="rId55">
            <a:extLst>
              <a:ext uri="{96DAC541-7B7A-43D3-8B79-37D633B846F1}">
                <asvg:svgBlip xmlns:asvg="http://schemas.microsoft.com/office/drawing/2016/SVG/main" xmlns="" r:embed="rId56"/>
              </a:ext>
            </a:extLst>
          </a:blip>
          <a:srcRect/>
          <a:stretch/>
        </p:blipFill>
        <p:spPr>
          <a:xfrm>
            <a:off x="7770800" y="4561917"/>
            <a:ext cx="239185" cy="533688"/>
          </a:xfrm>
          <a:prstGeom prst="rect">
            <a:avLst/>
          </a:prstGeom>
        </p:spPr>
      </p:pic>
      <p:pic>
        <p:nvPicPr>
          <p:cNvPr id="31" name="Image 29" descr="preencoded.png"/>
          <p:cNvPicPr>
            <a:picLocks noChangeAspect="1"/>
          </p:cNvPicPr>
          <p:nvPr/>
        </p:nvPicPr>
        <p:blipFill>
          <a:blip r:embed="rId57">
            <a:extLst>
              <a:ext uri="{96DAC541-7B7A-43D3-8B79-37D633B846F1}">
                <asvg:svgBlip xmlns:asvg="http://schemas.microsoft.com/office/drawing/2016/SVG/main" xmlns="" r:embed="rId58"/>
              </a:ext>
            </a:extLst>
          </a:blip>
          <a:srcRect/>
          <a:stretch/>
        </p:blipFill>
        <p:spPr>
          <a:xfrm>
            <a:off x="11687677" y="4561917"/>
            <a:ext cx="239185" cy="533688"/>
          </a:xfrm>
          <a:prstGeom prst="rect">
            <a:avLst/>
          </a:prstGeom>
        </p:spPr>
      </p:pic>
      <p:pic>
        <p:nvPicPr>
          <p:cNvPr id="32" name="Image 30" descr="preencoded.png"/>
          <p:cNvPicPr>
            <a:picLocks noChangeAspect="1"/>
          </p:cNvPicPr>
          <p:nvPr/>
        </p:nvPicPr>
        <p:blipFill>
          <a:blip r:embed="rId59">
            <a:extLst>
              <a:ext uri="{96DAC541-7B7A-43D3-8B79-37D633B846F1}">
                <asvg:svgBlip xmlns:asvg="http://schemas.microsoft.com/office/drawing/2016/SVG/main" xmlns="" r:embed="rId60"/>
              </a:ext>
            </a:extLst>
          </a:blip>
          <a:srcRect/>
          <a:stretch/>
        </p:blipFill>
        <p:spPr>
          <a:xfrm>
            <a:off x="9147721" y="3660558"/>
            <a:ext cx="239185" cy="1435038"/>
          </a:xfrm>
          <a:prstGeom prst="rect">
            <a:avLst/>
          </a:prstGeom>
        </p:spPr>
      </p:pic>
      <p:pic>
        <p:nvPicPr>
          <p:cNvPr id="33" name="Image 31" descr="preencoded.png"/>
          <p:cNvPicPr>
            <a:picLocks noChangeAspect="1"/>
          </p:cNvPicPr>
          <p:nvPr/>
        </p:nvPicPr>
        <p:blipFill>
          <a:blip r:embed="rId61">
            <a:extLst>
              <a:ext uri="{96DAC541-7B7A-43D3-8B79-37D633B846F1}">
                <asvg:svgBlip xmlns:asvg="http://schemas.microsoft.com/office/drawing/2016/SVG/main" xmlns="" r:embed="rId62"/>
              </a:ext>
            </a:extLst>
          </a:blip>
          <a:srcRect/>
          <a:stretch/>
        </p:blipFill>
        <p:spPr>
          <a:xfrm>
            <a:off x="13079313" y="3660558"/>
            <a:ext cx="239185" cy="1435038"/>
          </a:xfrm>
          <a:prstGeom prst="rect">
            <a:avLst/>
          </a:prstGeom>
        </p:spPr>
      </p:pic>
      <p:pic>
        <p:nvPicPr>
          <p:cNvPr id="34" name="Image 32" descr="preencoded.png"/>
          <p:cNvPicPr>
            <a:picLocks noChangeAspect="1"/>
          </p:cNvPicPr>
          <p:nvPr/>
        </p:nvPicPr>
        <p:blipFill>
          <a:blip r:embed="rId63">
            <a:extLst>
              <a:ext uri="{96DAC541-7B7A-43D3-8B79-37D633B846F1}">
                <asvg:svgBlip xmlns:asvg="http://schemas.microsoft.com/office/drawing/2016/SVG/main" xmlns="" r:embed="rId64"/>
              </a:ext>
            </a:extLst>
          </a:blip>
          <a:srcRect/>
          <a:stretch/>
        </p:blipFill>
        <p:spPr>
          <a:xfrm>
            <a:off x="13840885" y="4561917"/>
            <a:ext cx="239185" cy="533688"/>
          </a:xfrm>
          <a:prstGeom prst="rect">
            <a:avLst/>
          </a:prstGeom>
        </p:spPr>
      </p:pic>
      <p:pic>
        <p:nvPicPr>
          <p:cNvPr id="35" name="Image 33" descr="preencoded.png"/>
          <p:cNvPicPr>
            <a:picLocks noChangeAspect="1"/>
          </p:cNvPicPr>
          <p:nvPr/>
        </p:nvPicPr>
        <p:blipFill>
          <a:blip r:embed="rId65">
            <a:extLst>
              <a:ext uri="{96DAC541-7B7A-43D3-8B79-37D633B846F1}">
                <asvg:svgBlip xmlns:asvg="http://schemas.microsoft.com/office/drawing/2016/SVG/main" xmlns="" r:embed="rId66"/>
              </a:ext>
            </a:extLst>
          </a:blip>
          <a:srcRect/>
          <a:stretch/>
        </p:blipFill>
        <p:spPr>
          <a:xfrm>
            <a:off x="4897022" y="4561917"/>
            <a:ext cx="393520" cy="533679"/>
          </a:xfrm>
          <a:prstGeom prst="rect">
            <a:avLst/>
          </a:prstGeom>
        </p:spPr>
      </p:pic>
      <p:pic>
        <p:nvPicPr>
          <p:cNvPr id="36" name="Image 34" descr="preencoded.png"/>
          <p:cNvPicPr>
            <a:picLocks noChangeAspect="1"/>
          </p:cNvPicPr>
          <p:nvPr/>
        </p:nvPicPr>
        <p:blipFill>
          <a:blip r:embed="rId65">
            <a:extLst>
              <a:ext uri="{96DAC541-7B7A-43D3-8B79-37D633B846F1}">
                <asvg:svgBlip xmlns:asvg="http://schemas.microsoft.com/office/drawing/2016/SVG/main" xmlns="" r:embed="rId67"/>
              </a:ext>
            </a:extLst>
          </a:blip>
          <a:srcRect/>
          <a:stretch/>
        </p:blipFill>
        <p:spPr>
          <a:xfrm>
            <a:off x="15203072" y="4561917"/>
            <a:ext cx="393520" cy="533679"/>
          </a:xfrm>
          <a:prstGeom prst="rect">
            <a:avLst/>
          </a:prstGeom>
        </p:spPr>
      </p:pic>
      <p:pic>
        <p:nvPicPr>
          <p:cNvPr id="37" name="Image 35" descr="preencoded.png"/>
          <p:cNvPicPr>
            <a:picLocks noChangeAspect="1"/>
          </p:cNvPicPr>
          <p:nvPr/>
        </p:nvPicPr>
        <p:blipFill>
          <a:blip r:embed="rId68">
            <a:extLst>
              <a:ext uri="{96DAC541-7B7A-43D3-8B79-37D633B846F1}">
                <asvg:svgBlip xmlns:asvg="http://schemas.microsoft.com/office/drawing/2016/SVG/main" xmlns="" r:embed="rId69"/>
              </a:ext>
            </a:extLst>
          </a:blip>
          <a:srcRect/>
          <a:stretch/>
        </p:blipFill>
        <p:spPr>
          <a:xfrm>
            <a:off x="15212597" y="5095596"/>
            <a:ext cx="19050" cy="914009"/>
          </a:xfrm>
          <a:prstGeom prst="rect">
            <a:avLst/>
          </a:prstGeom>
        </p:spPr>
      </p:pic>
      <p:pic>
        <p:nvPicPr>
          <p:cNvPr id="38" name="Image 36" descr="preencoded.png"/>
          <p:cNvPicPr>
            <a:picLocks noChangeAspect="1"/>
          </p:cNvPicPr>
          <p:nvPr/>
        </p:nvPicPr>
        <p:blipFill>
          <a:blip r:embed="rId70">
            <a:extLst>
              <a:ext uri="{96DAC541-7B7A-43D3-8B79-37D633B846F1}">
                <asvg:svgBlip xmlns:asvg="http://schemas.microsoft.com/office/drawing/2016/SVG/main" xmlns="" r:embed="rId71"/>
              </a:ext>
            </a:extLst>
          </a:blip>
          <a:srcRect/>
          <a:stretch/>
        </p:blipFill>
        <p:spPr>
          <a:xfrm>
            <a:off x="1968773" y="4246866"/>
            <a:ext cx="2181225" cy="188547"/>
          </a:xfrm>
          <a:prstGeom prst="rect">
            <a:avLst/>
          </a:prstGeom>
        </p:spPr>
      </p:pic>
      <p:pic>
        <p:nvPicPr>
          <p:cNvPr id="39" name="Image 37" descr="preencoded.png"/>
          <p:cNvPicPr>
            <a:picLocks noChangeAspect="1"/>
          </p:cNvPicPr>
          <p:nvPr/>
        </p:nvPicPr>
        <p:blipFill>
          <a:blip r:embed="rId72">
            <a:extLst>
              <a:ext uri="{96DAC541-7B7A-43D3-8B79-37D633B846F1}">
                <asvg:svgBlip xmlns:asvg="http://schemas.microsoft.com/office/drawing/2016/SVG/main" xmlns="" r:embed="rId73"/>
              </a:ext>
            </a:extLst>
          </a:blip>
          <a:srcRect/>
          <a:stretch/>
        </p:blipFill>
        <p:spPr>
          <a:xfrm>
            <a:off x="2259285" y="4039065"/>
            <a:ext cx="1600219" cy="396348"/>
          </a:xfrm>
          <a:prstGeom prst="rect">
            <a:avLst/>
          </a:prstGeom>
        </p:spPr>
      </p:pic>
      <p:pic>
        <p:nvPicPr>
          <p:cNvPr id="40" name="Image 38" descr="preencoded.png"/>
          <p:cNvPicPr>
            <a:picLocks noChangeAspect="1"/>
          </p:cNvPicPr>
          <p:nvPr/>
        </p:nvPicPr>
        <p:blipFill>
          <a:blip r:embed="rId74">
            <a:extLst>
              <a:ext uri="{96DAC541-7B7A-43D3-8B79-37D633B846F1}">
                <asvg:svgBlip xmlns:asvg="http://schemas.microsoft.com/office/drawing/2016/SVG/main" xmlns="" r:embed="rId75"/>
              </a:ext>
            </a:extLst>
          </a:blip>
          <a:srcRect/>
          <a:stretch/>
        </p:blipFill>
        <p:spPr>
          <a:xfrm>
            <a:off x="15540279" y="628650"/>
            <a:ext cx="2155515" cy="695325"/>
          </a:xfrm>
          <a:prstGeom prst="rect">
            <a:avLst/>
          </a:prstGeom>
        </p:spPr>
      </p:pic>
      <p:pic>
        <p:nvPicPr>
          <p:cNvPr id="41" name="Image 39" descr="preencoded.png"/>
          <p:cNvPicPr>
            <a:picLocks noChangeAspect="1"/>
          </p:cNvPicPr>
          <p:nvPr/>
        </p:nvPicPr>
        <p:blipFill>
          <a:blip r:embed="rId68">
            <a:extLst>
              <a:ext uri="{96DAC541-7B7A-43D3-8B79-37D633B846F1}">
                <asvg:svgBlip xmlns:asvg="http://schemas.microsoft.com/office/drawing/2016/SVG/main" xmlns="" r:embed="rId69"/>
              </a:ext>
            </a:extLst>
          </a:blip>
          <a:srcRect/>
          <a:stretch/>
        </p:blipFill>
        <p:spPr>
          <a:xfrm>
            <a:off x="4906547" y="5095596"/>
            <a:ext cx="19050" cy="914009"/>
          </a:xfrm>
          <a:prstGeom prst="rect">
            <a:avLst/>
          </a:prstGeom>
        </p:spPr>
      </p:pic>
      <p:pic>
        <p:nvPicPr>
          <p:cNvPr id="42" name="Image 40" descr="preencoded.png"/>
          <p:cNvPicPr>
            <a:picLocks noChangeAspect="1"/>
          </p:cNvPicPr>
          <p:nvPr/>
        </p:nvPicPr>
        <p:blipFill>
          <a:blip r:embed="rId76">
            <a:extLst>
              <a:ext uri="{96DAC541-7B7A-43D3-8B79-37D633B846F1}">
                <asvg:svgBlip xmlns:asvg="http://schemas.microsoft.com/office/drawing/2016/SVG/main" xmlns="" r:embed="rId77"/>
              </a:ext>
            </a:extLst>
          </a:blip>
          <a:srcRect/>
          <a:stretch/>
        </p:blipFill>
        <p:spPr>
          <a:xfrm>
            <a:off x="15212597" y="6009605"/>
            <a:ext cx="19050" cy="210908"/>
          </a:xfrm>
          <a:prstGeom prst="rect">
            <a:avLst/>
          </a:prstGeom>
        </p:spPr>
      </p:pic>
      <p:pic>
        <p:nvPicPr>
          <p:cNvPr id="43" name="Image 41" descr="preencoded.png"/>
          <p:cNvPicPr>
            <a:picLocks noChangeAspect="1"/>
          </p:cNvPicPr>
          <p:nvPr/>
        </p:nvPicPr>
        <p:blipFill>
          <a:blip r:embed="rId76">
            <a:extLst>
              <a:ext uri="{96DAC541-7B7A-43D3-8B79-37D633B846F1}">
                <asvg:svgBlip xmlns:asvg="http://schemas.microsoft.com/office/drawing/2016/SVG/main" xmlns="" r:embed="rId77"/>
              </a:ext>
            </a:extLst>
          </a:blip>
          <a:srcRect/>
          <a:stretch/>
        </p:blipFill>
        <p:spPr>
          <a:xfrm>
            <a:off x="4906547" y="6009605"/>
            <a:ext cx="19050" cy="210908"/>
          </a:xfrm>
          <a:prstGeom prst="rect">
            <a:avLst/>
          </a:prstGeom>
        </p:spPr>
      </p:pic>
      <p:sp>
        <p:nvSpPr>
          <p:cNvPr id="44" name="Text 0"/>
          <p:cNvSpPr/>
          <p:nvPr/>
        </p:nvSpPr>
        <p:spPr>
          <a:xfrm>
            <a:off x="704850" y="628650"/>
            <a:ext cx="12768542" cy="2266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8939"/>
              </a:lnSpc>
              <a:buNone/>
            </a:pPr>
            <a:r>
              <a:rPr lang="en-US" sz="9408" b="1" kern="0" spc="-375" dirty="0">
                <a:solidFill>
                  <a:srgbClr val="27344B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Быстро запрягаем и быстро едем</a:t>
            </a:r>
            <a:endParaRPr lang="en-US" sz="9408" dirty="0"/>
          </a:p>
        </p:txBody>
      </p:sp>
      <p:sp>
        <p:nvSpPr>
          <p:cNvPr id="45" name="Text 1"/>
          <p:cNvSpPr/>
          <p:nvPr/>
        </p:nvSpPr>
        <p:spPr>
          <a:xfrm>
            <a:off x="15963900" y="5404954"/>
            <a:ext cx="923925" cy="2952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3328"/>
              </a:lnSpc>
              <a:buNone/>
            </a:pPr>
            <a:r>
              <a:rPr lang="en-US" sz="3503" kern="0" spc="-150" dirty="0">
                <a:solidFill>
                  <a:srgbClr val="FFFFFF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НОЯ</a:t>
            </a:r>
            <a:endParaRPr lang="en-US" sz="3503" dirty="0"/>
          </a:p>
        </p:txBody>
      </p:sp>
      <p:sp>
        <p:nvSpPr>
          <p:cNvPr id="46" name="Text 2"/>
          <p:cNvSpPr/>
          <p:nvPr/>
        </p:nvSpPr>
        <p:spPr>
          <a:xfrm>
            <a:off x="14030325" y="5404954"/>
            <a:ext cx="857250" cy="2952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3328"/>
              </a:lnSpc>
              <a:buNone/>
            </a:pPr>
            <a:r>
              <a:rPr lang="en-US" sz="3503" kern="0" spc="-150" dirty="0">
                <a:solidFill>
                  <a:srgbClr val="FFFFFF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ОКТ</a:t>
            </a:r>
            <a:endParaRPr lang="en-US" sz="3503" dirty="0"/>
          </a:p>
        </p:txBody>
      </p:sp>
      <p:sp>
        <p:nvSpPr>
          <p:cNvPr id="47" name="Text 3"/>
          <p:cNvSpPr/>
          <p:nvPr/>
        </p:nvSpPr>
        <p:spPr>
          <a:xfrm>
            <a:off x="11963400" y="5404954"/>
            <a:ext cx="866775" cy="2952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3328"/>
              </a:lnSpc>
              <a:buNone/>
            </a:pPr>
            <a:r>
              <a:rPr lang="en-US" sz="3503" kern="0" spc="-150" dirty="0">
                <a:solidFill>
                  <a:srgbClr val="FFFFFF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СЕН</a:t>
            </a:r>
            <a:endParaRPr lang="en-US" sz="3503" dirty="0"/>
          </a:p>
        </p:txBody>
      </p:sp>
      <p:sp>
        <p:nvSpPr>
          <p:cNvPr id="48" name="Text 4"/>
          <p:cNvSpPr/>
          <p:nvPr/>
        </p:nvSpPr>
        <p:spPr>
          <a:xfrm>
            <a:off x="5638800" y="5404954"/>
            <a:ext cx="952500" cy="2952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3328"/>
              </a:lnSpc>
              <a:buNone/>
            </a:pPr>
            <a:r>
              <a:rPr lang="en-US" sz="3503" kern="0" spc="-150" dirty="0">
                <a:solidFill>
                  <a:srgbClr val="FFFFFF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МАЙ</a:t>
            </a:r>
            <a:endParaRPr lang="en-US" sz="3503" dirty="0"/>
          </a:p>
        </p:txBody>
      </p:sp>
      <p:sp>
        <p:nvSpPr>
          <p:cNvPr id="49" name="Text 5"/>
          <p:cNvSpPr/>
          <p:nvPr/>
        </p:nvSpPr>
        <p:spPr>
          <a:xfrm>
            <a:off x="3609975" y="5404954"/>
            <a:ext cx="847725" cy="2952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3328"/>
              </a:lnSpc>
              <a:buNone/>
            </a:pPr>
            <a:r>
              <a:rPr lang="en-US" sz="3503" kern="0" spc="-150" dirty="0">
                <a:solidFill>
                  <a:srgbClr val="FFFFFF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АПР</a:t>
            </a:r>
            <a:endParaRPr lang="en-US" sz="3503" dirty="0"/>
          </a:p>
        </p:txBody>
      </p:sp>
      <p:sp>
        <p:nvSpPr>
          <p:cNvPr id="50" name="Text 6"/>
          <p:cNvSpPr/>
          <p:nvPr/>
        </p:nvSpPr>
        <p:spPr>
          <a:xfrm>
            <a:off x="1543050" y="5404954"/>
            <a:ext cx="923925" cy="2952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3328"/>
              </a:lnSpc>
              <a:buNone/>
            </a:pPr>
            <a:r>
              <a:rPr lang="en-US" sz="3503" kern="0" spc="-150" dirty="0">
                <a:solidFill>
                  <a:srgbClr val="FFFFFF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МАР</a:t>
            </a:r>
            <a:endParaRPr lang="en-US" sz="3503" dirty="0"/>
          </a:p>
        </p:txBody>
      </p:sp>
      <p:sp>
        <p:nvSpPr>
          <p:cNvPr id="51" name="Text 7"/>
          <p:cNvSpPr/>
          <p:nvPr/>
        </p:nvSpPr>
        <p:spPr>
          <a:xfrm>
            <a:off x="8277225" y="5404954"/>
            <a:ext cx="1962150" cy="2952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3328"/>
              </a:lnSpc>
              <a:buNone/>
            </a:pPr>
            <a:r>
              <a:rPr lang="en-US" sz="3503" kern="0" spc="-150" dirty="0">
                <a:solidFill>
                  <a:srgbClr val="FFFFFF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ИЮН - АВГ</a:t>
            </a:r>
            <a:endParaRPr lang="en-US" sz="3503" dirty="0"/>
          </a:p>
        </p:txBody>
      </p:sp>
      <p:sp>
        <p:nvSpPr>
          <p:cNvPr id="52" name="Text 8"/>
          <p:cNvSpPr/>
          <p:nvPr/>
        </p:nvSpPr>
        <p:spPr>
          <a:xfrm>
            <a:off x="7743825" y="3847914"/>
            <a:ext cx="2075878" cy="485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80"/>
              </a:lnSpc>
              <a:buNone/>
            </a:pPr>
            <a:r>
              <a:rPr lang="en-US" sz="2400" kern="0" spc="-150" dirty="0">
                <a:solidFill>
                  <a:srgbClr val="27344B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Реестр доработок</a:t>
            </a:r>
            <a:endParaRPr lang="en-US" sz="2400" dirty="0"/>
          </a:p>
        </p:txBody>
      </p:sp>
      <p:sp>
        <p:nvSpPr>
          <p:cNvPr id="53" name="Text 9"/>
          <p:cNvSpPr/>
          <p:nvPr/>
        </p:nvSpPr>
        <p:spPr>
          <a:xfrm>
            <a:off x="11668125" y="4133664"/>
            <a:ext cx="800100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80"/>
              </a:lnSpc>
              <a:buNone/>
            </a:pPr>
            <a:r>
              <a:rPr lang="en-US" sz="2400" kern="0" spc="-150" dirty="0">
                <a:solidFill>
                  <a:srgbClr val="27344B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Реп. 1</a:t>
            </a:r>
            <a:endParaRPr lang="en-US" sz="2400" dirty="0"/>
          </a:p>
        </p:txBody>
      </p:sp>
      <p:sp>
        <p:nvSpPr>
          <p:cNvPr id="54" name="Text 10"/>
          <p:cNvSpPr/>
          <p:nvPr/>
        </p:nvSpPr>
        <p:spPr>
          <a:xfrm>
            <a:off x="2000250" y="8842809"/>
            <a:ext cx="2009775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80"/>
              </a:lnSpc>
              <a:buNone/>
            </a:pPr>
            <a:r>
              <a:rPr lang="en-US" sz="2400" kern="0" spc="-150" dirty="0">
                <a:solidFill>
                  <a:srgbClr val="27344B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Резервная PSS</a:t>
            </a:r>
            <a:endParaRPr lang="en-US" sz="2400" dirty="0"/>
          </a:p>
        </p:txBody>
      </p:sp>
      <p:sp>
        <p:nvSpPr>
          <p:cNvPr id="55" name="Text 11"/>
          <p:cNvSpPr/>
          <p:nvPr/>
        </p:nvSpPr>
        <p:spPr>
          <a:xfrm>
            <a:off x="10534650" y="8842809"/>
            <a:ext cx="1314450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80"/>
              </a:lnSpc>
              <a:buNone/>
            </a:pPr>
            <a:r>
              <a:rPr lang="en-US" sz="2400" kern="0" spc="-150" dirty="0">
                <a:solidFill>
                  <a:srgbClr val="27344B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Миграция</a:t>
            </a:r>
            <a:endParaRPr lang="en-US" sz="2400" dirty="0"/>
          </a:p>
        </p:txBody>
      </p:sp>
      <p:sp>
        <p:nvSpPr>
          <p:cNvPr id="56" name="Text 12"/>
          <p:cNvSpPr/>
          <p:nvPr/>
        </p:nvSpPr>
        <p:spPr>
          <a:xfrm>
            <a:off x="15287625" y="8842809"/>
            <a:ext cx="2362033" cy="771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80"/>
              </a:lnSpc>
              <a:buNone/>
            </a:pPr>
            <a:r>
              <a:rPr lang="en-US" sz="2400" kern="0" spc="-150" dirty="0">
                <a:solidFill>
                  <a:srgbClr val="27344B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Стабилизация и адаптация технологии</a:t>
            </a:r>
            <a:endParaRPr lang="en-US" sz="2400" dirty="0"/>
          </a:p>
        </p:txBody>
      </p:sp>
      <p:sp>
        <p:nvSpPr>
          <p:cNvPr id="57" name="Text 13"/>
          <p:cNvSpPr/>
          <p:nvPr/>
        </p:nvSpPr>
        <p:spPr>
          <a:xfrm>
            <a:off x="3086100" y="9652248"/>
            <a:ext cx="1952625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80"/>
              </a:lnSpc>
              <a:buNone/>
            </a:pPr>
            <a:r>
              <a:rPr lang="en-US" sz="2400" kern="0" spc="-150" dirty="0">
                <a:solidFill>
                  <a:srgbClr val="27344B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Тендер на PSS</a:t>
            </a:r>
            <a:endParaRPr lang="en-US" sz="2400" dirty="0"/>
          </a:p>
        </p:txBody>
      </p:sp>
      <p:sp>
        <p:nvSpPr>
          <p:cNvPr id="58" name="Text 14"/>
          <p:cNvSpPr/>
          <p:nvPr/>
        </p:nvSpPr>
        <p:spPr>
          <a:xfrm>
            <a:off x="13820775" y="4133664"/>
            <a:ext cx="800100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80"/>
              </a:lnSpc>
              <a:buNone/>
            </a:pPr>
            <a:r>
              <a:rPr lang="en-US" sz="2400" kern="0" spc="-150" dirty="0">
                <a:solidFill>
                  <a:srgbClr val="27344B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Реп. 2</a:t>
            </a:r>
            <a:endParaRPr lang="en-US" sz="2400" dirty="0"/>
          </a:p>
        </p:txBody>
      </p:sp>
      <p:sp>
        <p:nvSpPr>
          <p:cNvPr id="59" name="Text 15"/>
          <p:cNvSpPr/>
          <p:nvPr/>
        </p:nvSpPr>
        <p:spPr>
          <a:xfrm>
            <a:off x="9124950" y="3013379"/>
            <a:ext cx="2075878" cy="485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80"/>
              </a:lnSpc>
              <a:buNone/>
            </a:pPr>
            <a:r>
              <a:rPr lang="en-US" sz="2400" kern="0" spc="-150" dirty="0">
                <a:solidFill>
                  <a:srgbClr val="27344B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Нагрузочное тестирование</a:t>
            </a:r>
            <a:endParaRPr lang="en-US" sz="2400" dirty="0"/>
          </a:p>
        </p:txBody>
      </p:sp>
      <p:sp>
        <p:nvSpPr>
          <p:cNvPr id="60" name="Text 16"/>
          <p:cNvSpPr/>
          <p:nvPr/>
        </p:nvSpPr>
        <p:spPr>
          <a:xfrm>
            <a:off x="13058775" y="3013379"/>
            <a:ext cx="2075878" cy="485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80"/>
              </a:lnSpc>
              <a:buNone/>
            </a:pPr>
            <a:r>
              <a:rPr lang="en-US" sz="2400" kern="0" spc="-150" dirty="0">
                <a:solidFill>
                  <a:srgbClr val="27344B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Нагрузочное тестирование</a:t>
            </a:r>
            <a:endParaRPr lang="en-US" sz="2400" dirty="0"/>
          </a:p>
        </p:txBody>
      </p:sp>
      <p:sp>
        <p:nvSpPr>
          <p:cNvPr id="61" name="Text 17"/>
          <p:cNvSpPr/>
          <p:nvPr/>
        </p:nvSpPr>
        <p:spPr>
          <a:xfrm>
            <a:off x="15182850" y="4000314"/>
            <a:ext cx="1895475" cy="333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05"/>
              </a:lnSpc>
              <a:buNone/>
            </a:pPr>
            <a:r>
              <a:rPr lang="en-US" sz="3900" b="1" kern="0" spc="-150" dirty="0">
                <a:solidFill>
                  <a:srgbClr val="27344B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Переход</a:t>
            </a:r>
            <a:endParaRPr lang="en-US" sz="3900" dirty="0"/>
          </a:p>
        </p:txBody>
      </p:sp>
      <p:sp>
        <p:nvSpPr>
          <p:cNvPr id="62" name="Text 18"/>
          <p:cNvSpPr/>
          <p:nvPr/>
        </p:nvSpPr>
        <p:spPr>
          <a:xfrm>
            <a:off x="4867275" y="3533589"/>
            <a:ext cx="2581275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05"/>
              </a:lnSpc>
              <a:buNone/>
            </a:pPr>
            <a:r>
              <a:rPr lang="en-US" sz="3900" b="1" kern="0" spc="-150" dirty="0">
                <a:solidFill>
                  <a:srgbClr val="27344B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Резерваная
PSS</a:t>
            </a:r>
            <a:endParaRPr lang="en-US" sz="3900" dirty="0"/>
          </a:p>
        </p:txBody>
      </p:sp>
      <p:sp>
        <p:nvSpPr>
          <p:cNvPr id="63" name="Text 19"/>
          <p:cNvSpPr/>
          <p:nvPr/>
        </p:nvSpPr>
        <p:spPr>
          <a:xfrm>
            <a:off x="1362075" y="6543675"/>
            <a:ext cx="3124200" cy="485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80"/>
              </a:lnSpc>
              <a:buNone/>
            </a:pPr>
            <a:r>
              <a:rPr lang="en-US" sz="2400" kern="0" spc="-150" dirty="0">
                <a:solidFill>
                  <a:srgbClr val="27344B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Конфигурация рез. PSS
Прогон переключения</a:t>
            </a:r>
            <a:endParaRPr lang="en-US" sz="2400" dirty="0"/>
          </a:p>
        </p:txBody>
      </p:sp>
      <p:sp>
        <p:nvSpPr>
          <p:cNvPr id="64" name="Text 20"/>
          <p:cNvSpPr/>
          <p:nvPr/>
        </p:nvSpPr>
        <p:spPr>
          <a:xfrm>
            <a:off x="5429250" y="6543675"/>
            <a:ext cx="1971675" cy="485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80"/>
              </a:lnSpc>
              <a:buNone/>
            </a:pPr>
            <a:r>
              <a:rPr lang="en-US" sz="2400" kern="0" spc="-150" dirty="0">
                <a:solidFill>
                  <a:srgbClr val="27344B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Оценка </a:t>
            </a:r>
            <a:r>
              <a:t/>
            </a:r>
            <a:br/>
            <a:r>
              <a:rPr lang="en-US" sz="2400" kern="0" spc="-150" dirty="0">
                <a:solidFill>
                  <a:srgbClr val="27344B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подробностей</a:t>
            </a:r>
            <a:endParaRPr lang="en-US" sz="2400" dirty="0"/>
          </a:p>
        </p:txBody>
      </p:sp>
      <p:sp>
        <p:nvSpPr>
          <p:cNvPr id="65" name="Text 21"/>
          <p:cNvSpPr/>
          <p:nvPr/>
        </p:nvSpPr>
        <p:spPr>
          <a:xfrm>
            <a:off x="9439275" y="6686550"/>
            <a:ext cx="2914650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80"/>
              </a:lnSpc>
              <a:buNone/>
            </a:pPr>
            <a:r>
              <a:rPr lang="en-US" sz="2400" kern="0" spc="-150" dirty="0">
                <a:solidFill>
                  <a:srgbClr val="27344B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Разработка и отладка</a:t>
            </a:r>
            <a:endParaRPr lang="en-US" sz="2400" dirty="0"/>
          </a:p>
        </p:txBody>
      </p:sp>
      <p:sp>
        <p:nvSpPr>
          <p:cNvPr id="66" name="Text 22"/>
          <p:cNvSpPr/>
          <p:nvPr/>
        </p:nvSpPr>
        <p:spPr>
          <a:xfrm>
            <a:off x="15192375" y="6686550"/>
            <a:ext cx="2914650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80"/>
              </a:lnSpc>
              <a:buNone/>
            </a:pPr>
            <a:r>
              <a:rPr lang="en-US" sz="2400" kern="0" spc="-150" dirty="0">
                <a:solidFill>
                  <a:srgbClr val="27344B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Миграция DCS</a:t>
            </a:r>
            <a:endParaRPr lang="en-US" sz="2400" dirty="0"/>
          </a:p>
        </p:txBody>
      </p:sp>
      <p:sp>
        <p:nvSpPr>
          <p:cNvPr id="67" name="Text 23"/>
          <p:cNvSpPr/>
          <p:nvPr/>
        </p:nvSpPr>
        <p:spPr>
          <a:xfrm>
            <a:off x="9629775" y="7629525"/>
            <a:ext cx="3838575" cy="485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80"/>
              </a:lnSpc>
              <a:buNone/>
            </a:pPr>
            <a:r>
              <a:rPr lang="en-US" sz="2400" kern="0" spc="-150" dirty="0">
                <a:solidFill>
                  <a:srgbClr val="27344B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Кроссфункциональное тестирование</a:t>
            </a:r>
            <a:endParaRPr lang="en-US" sz="2400" dirty="0"/>
          </a:p>
        </p:txBody>
      </p:sp>
      <p:sp>
        <p:nvSpPr>
          <p:cNvPr id="68" name="Text 24"/>
          <p:cNvSpPr/>
          <p:nvPr/>
        </p:nvSpPr>
        <p:spPr>
          <a:xfrm>
            <a:off x="2352675" y="4133664"/>
            <a:ext cx="1409700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80"/>
              </a:lnSpc>
              <a:buNone/>
            </a:pPr>
            <a:r>
              <a:rPr lang="en-US" sz="2400" kern="0" spc="-150" dirty="0">
                <a:solidFill>
                  <a:srgbClr val="27344B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Репетиции</a:t>
            </a:r>
            <a:endParaRPr lang="en-US" sz="2400" dirty="0"/>
          </a:p>
        </p:txBody>
      </p:sp>
      <p:sp>
        <p:nvSpPr>
          <p:cNvPr id="69" name="Text 0">
            <a:extLst>
              <a:ext uri="{FF2B5EF4-FFF2-40B4-BE49-F238E27FC236}">
                <a16:creationId xmlns:a16="http://schemas.microsoft.com/office/drawing/2014/main" xmlns="" id="{C3BDA933-5092-4F02-B58F-A0D89F7E045B}"/>
              </a:ext>
            </a:extLst>
          </p:cNvPr>
          <p:cNvSpPr/>
          <p:nvPr/>
        </p:nvSpPr>
        <p:spPr>
          <a:xfrm>
            <a:off x="13577888" y="1725922"/>
            <a:ext cx="4071770" cy="4028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839"/>
              </a:lnSpc>
              <a:buNone/>
            </a:pPr>
            <a:r>
              <a:rPr lang="ru-RU" sz="4041" b="1" kern="0" spc="-150" dirty="0">
                <a:solidFill>
                  <a:srgbClr val="95A0B3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Миграция </a:t>
            </a:r>
            <a:r>
              <a:rPr lang="en-US" sz="4041" b="1" kern="0" spc="-150" dirty="0">
                <a:solidFill>
                  <a:srgbClr val="95A0B3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PSS</a:t>
            </a:r>
            <a:endParaRPr lang="en-US" sz="404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801774" y="6814986"/>
            <a:ext cx="400050" cy="40005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801774" y="3601266"/>
            <a:ext cx="400050" cy="40005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9070609" y="3601266"/>
            <a:ext cx="400050" cy="40005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/>
        </p:blipFill>
        <p:spPr>
          <a:xfrm>
            <a:off x="15559329" y="9105900"/>
            <a:ext cx="2155515" cy="69532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704849" y="1895947"/>
            <a:ext cx="10868025" cy="11334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8939"/>
              </a:lnSpc>
              <a:buNone/>
            </a:pPr>
            <a:r>
              <a:rPr lang="ru-RU" sz="9408" b="1" kern="0" spc="-375" dirty="0">
                <a:solidFill>
                  <a:srgbClr val="27344B"/>
                </a:solidFill>
                <a:latin typeface="NimbusSanNov Bold" pitchFamily="34" charset="0"/>
                <a:cs typeface="NimbusSanNov Bold" pitchFamily="34" charset="-120"/>
              </a:rPr>
              <a:t>В сухом остатке…</a:t>
            </a:r>
            <a:endParaRPr lang="en-US" sz="9408" dirty="0"/>
          </a:p>
        </p:txBody>
      </p:sp>
      <p:sp>
        <p:nvSpPr>
          <p:cNvPr id="7" name="Text 1"/>
          <p:cNvSpPr/>
          <p:nvPr/>
        </p:nvSpPr>
        <p:spPr>
          <a:xfrm>
            <a:off x="781050" y="4128936"/>
            <a:ext cx="7590927" cy="1857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95"/>
              </a:lnSpc>
              <a:buNone/>
            </a:pPr>
            <a:r>
              <a:rPr lang="en-US" sz="5152" kern="0" spc="-225" dirty="0">
                <a:solidFill>
                  <a:srgbClr val="27344B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Сохранили высокий уровень сервиса и эффективность бизнеса</a:t>
            </a:r>
            <a:endParaRPr lang="en-US" sz="5152" dirty="0"/>
          </a:p>
        </p:txBody>
      </p:sp>
      <p:sp>
        <p:nvSpPr>
          <p:cNvPr id="8" name="Text 2"/>
          <p:cNvSpPr/>
          <p:nvPr/>
        </p:nvSpPr>
        <p:spPr>
          <a:xfrm>
            <a:off x="704850" y="7387174"/>
            <a:ext cx="8986196" cy="17312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95"/>
              </a:lnSpc>
              <a:buNone/>
            </a:pPr>
            <a:r>
              <a:rPr lang="en-US" sz="5152" kern="0" spc="-225" dirty="0">
                <a:solidFill>
                  <a:srgbClr val="27344B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Широкое окно возможностей развития как в компании, </a:t>
            </a:r>
            <a:r>
              <a:t/>
            </a:r>
            <a:br/>
            <a:r>
              <a:rPr lang="en-US" sz="5152" kern="0" spc="-225" dirty="0">
                <a:solidFill>
                  <a:srgbClr val="27344B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так и в отрасли в целом</a:t>
            </a:r>
            <a:endParaRPr lang="en-US" sz="5152" dirty="0"/>
          </a:p>
        </p:txBody>
      </p:sp>
      <p:sp>
        <p:nvSpPr>
          <p:cNvPr id="9" name="Text 3"/>
          <p:cNvSpPr/>
          <p:nvPr/>
        </p:nvSpPr>
        <p:spPr>
          <a:xfrm>
            <a:off x="9048750" y="4128936"/>
            <a:ext cx="7862627" cy="1857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95"/>
              </a:lnSpc>
              <a:buNone/>
            </a:pPr>
            <a:r>
              <a:rPr lang="en-US" sz="5152" kern="0" spc="-225" dirty="0">
                <a:solidFill>
                  <a:srgbClr val="27344B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Закаленная и профессиональная команда</a:t>
            </a:r>
            <a:endParaRPr lang="en-US" sz="5152" dirty="0"/>
          </a:p>
        </p:txBody>
      </p:sp>
      <p:sp>
        <p:nvSpPr>
          <p:cNvPr id="10" name="Text 0">
            <a:extLst>
              <a:ext uri="{FF2B5EF4-FFF2-40B4-BE49-F238E27FC236}">
                <a16:creationId xmlns:a16="http://schemas.microsoft.com/office/drawing/2014/main" xmlns="" id="{D29417FD-5B45-45EE-817C-44B1539DBF01}"/>
              </a:ext>
            </a:extLst>
          </p:cNvPr>
          <p:cNvSpPr/>
          <p:nvPr/>
        </p:nvSpPr>
        <p:spPr>
          <a:xfrm>
            <a:off x="704850" y="803950"/>
            <a:ext cx="4071770" cy="4028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839"/>
              </a:lnSpc>
              <a:buNone/>
            </a:pPr>
            <a:r>
              <a:rPr lang="ru-RU" sz="4041" b="1" kern="0" spc="-150" dirty="0">
                <a:solidFill>
                  <a:srgbClr val="95A0B3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Миграция </a:t>
            </a:r>
            <a:r>
              <a:rPr lang="en-US" sz="4041" b="1" kern="0" spc="-150" dirty="0">
                <a:solidFill>
                  <a:srgbClr val="95A0B3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PSS</a:t>
            </a:r>
            <a:endParaRPr lang="en-US" sz="404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134600" y="7067550"/>
            <a:ext cx="5962650" cy="321945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5640050" y="4800600"/>
            <a:ext cx="2647950" cy="42291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2658725" y="785031"/>
            <a:ext cx="4358469" cy="4358469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695325" y="314325"/>
            <a:ext cx="2155515" cy="69532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304800" y="3571875"/>
            <a:ext cx="12939713" cy="4533900"/>
          </a:xfrm>
          <a:prstGeom prst="rect">
            <a:avLst/>
          </a:prstGeom>
          <a:noFill/>
          <a:ln/>
        </p:spPr>
        <p:txBody>
          <a:bodyPr wrap="square" lIns="38100" tIns="38100" rIns="38100" bIns="38100" rtlCol="0" anchor="t"/>
          <a:lstStyle/>
          <a:p>
            <a:pPr algn="l">
              <a:lnSpc>
                <a:spcPts val="8939"/>
              </a:lnSpc>
              <a:buSzPct val="100000"/>
            </a:pPr>
            <a:r>
              <a:rPr lang="ru-RU" sz="9408" b="1" kern="0" spc="-375" dirty="0">
                <a:solidFill>
                  <a:srgbClr val="27344B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1. </a:t>
            </a:r>
            <a:r>
              <a:rPr lang="en-US" sz="9408" b="1" kern="0" spc="-375" dirty="0" err="1">
                <a:solidFill>
                  <a:srgbClr val="27344B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Замена</a:t>
            </a:r>
            <a:r>
              <a:rPr lang="en-US" sz="9408" b="1" kern="0" spc="-375" dirty="0">
                <a:solidFill>
                  <a:srgbClr val="27344B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 и развитие ключевых производственных </a:t>
            </a:r>
            <a:r>
              <a:rPr dirty="0"/>
              <a:t/>
            </a:r>
            <a:br>
              <a:rPr dirty="0"/>
            </a:br>
            <a:r>
              <a:rPr lang="en-US" sz="9408" b="1" kern="0" spc="-375" dirty="0">
                <a:solidFill>
                  <a:srgbClr val="27344B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ИТ-систем</a:t>
            </a:r>
            <a:endParaRPr lang="en-US" sz="9408" dirty="0"/>
          </a:p>
        </p:txBody>
      </p:sp>
      <p:sp>
        <p:nvSpPr>
          <p:cNvPr id="7" name="Text 1"/>
          <p:cNvSpPr/>
          <p:nvPr/>
        </p:nvSpPr>
        <p:spPr>
          <a:xfrm>
            <a:off x="704850" y="1266825"/>
            <a:ext cx="9772650" cy="1009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990"/>
              </a:lnSpc>
              <a:buNone/>
            </a:pPr>
            <a:r>
              <a:rPr lang="en-US" sz="4200" kern="0" spc="-150" dirty="0">
                <a:solidFill>
                  <a:srgbClr val="95A0B3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Перспектива: укрепление Технологического суверенитета в ИТ</a:t>
            </a:r>
            <a:endParaRPr lang="en-US" sz="4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009789" y="1569058"/>
            <a:ext cx="4220561" cy="4220561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810750" y="6786116"/>
            <a:ext cx="3915445" cy="3500884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4229978" y="0"/>
            <a:ext cx="3046065" cy="304606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4820695" y="3814242"/>
            <a:ext cx="3467305" cy="4929708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695325" y="314325"/>
            <a:ext cx="2155515" cy="695325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704850" y="1266825"/>
            <a:ext cx="9772650" cy="1009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990"/>
              </a:lnSpc>
              <a:buNone/>
            </a:pPr>
            <a:r>
              <a:rPr lang="en-US" sz="4200" kern="0" spc="-150" dirty="0">
                <a:solidFill>
                  <a:srgbClr val="95A0B3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Перспектива: укрепление Технологического суверенитета в ИТ</a:t>
            </a:r>
            <a:endParaRPr lang="en-US" sz="4200" dirty="0"/>
          </a:p>
        </p:txBody>
      </p:sp>
      <p:sp>
        <p:nvSpPr>
          <p:cNvPr id="8" name="Text 1"/>
          <p:cNvSpPr/>
          <p:nvPr/>
        </p:nvSpPr>
        <p:spPr>
          <a:xfrm>
            <a:off x="304800" y="3571875"/>
            <a:ext cx="10029825" cy="4533900"/>
          </a:xfrm>
          <a:prstGeom prst="rect">
            <a:avLst/>
          </a:prstGeom>
          <a:noFill/>
          <a:ln/>
        </p:spPr>
        <p:txBody>
          <a:bodyPr wrap="square" lIns="38100" tIns="38100" rIns="38100" bIns="38100" rtlCol="0" anchor="t"/>
          <a:lstStyle/>
          <a:p>
            <a:pPr algn="l">
              <a:lnSpc>
                <a:spcPts val="8939"/>
              </a:lnSpc>
              <a:buSzPct val="100000"/>
            </a:pPr>
            <a:r>
              <a:rPr lang="ru-RU" sz="9408" b="1" kern="0" spc="-375" dirty="0">
                <a:solidFill>
                  <a:srgbClr val="27344B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2. </a:t>
            </a:r>
            <a:r>
              <a:rPr lang="en-US" sz="9408" b="1" kern="0" spc="-375" dirty="0" err="1">
                <a:solidFill>
                  <a:srgbClr val="27344B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Создание</a:t>
            </a:r>
            <a:r>
              <a:rPr lang="en-US" sz="9408" b="1" kern="0" spc="-375" dirty="0">
                <a:solidFill>
                  <a:srgbClr val="27344B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 универсальных отраслевых </a:t>
            </a:r>
            <a:r>
              <a:rPr dirty="0"/>
              <a:t/>
            </a:r>
            <a:br>
              <a:rPr dirty="0"/>
            </a:br>
            <a:r>
              <a:rPr lang="en-US" sz="9408" b="1" kern="0" spc="-375" dirty="0">
                <a:solidFill>
                  <a:srgbClr val="27344B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ИТ-решений</a:t>
            </a:r>
            <a:endParaRPr lang="en-US" sz="9408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66800" y="1828800"/>
            <a:ext cx="4143375" cy="414337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695325" y="314325"/>
            <a:ext cx="2155515" cy="69532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829300" y="2190750"/>
            <a:ext cx="4057650" cy="1543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106"/>
              </a:lnSpc>
              <a:buNone/>
            </a:pPr>
            <a:r>
              <a:rPr lang="en-US" sz="6426" b="1" kern="0" spc="-225" dirty="0">
                <a:solidFill>
                  <a:srgbClr val="222A37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Руслан </a:t>
            </a:r>
            <a:r>
              <a:t/>
            </a:r>
            <a:br/>
            <a:r>
              <a:rPr lang="en-US" sz="6426" b="1" kern="0" spc="-225" dirty="0">
                <a:solidFill>
                  <a:srgbClr val="222A37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Верещагин</a:t>
            </a:r>
            <a:endParaRPr lang="en-US" sz="6426" dirty="0"/>
          </a:p>
        </p:txBody>
      </p:sp>
      <p:sp>
        <p:nvSpPr>
          <p:cNvPr id="5" name="Text 1"/>
          <p:cNvSpPr/>
          <p:nvPr/>
        </p:nvSpPr>
        <p:spPr>
          <a:xfrm>
            <a:off x="1047749" y="6553200"/>
            <a:ext cx="4981575" cy="2019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960"/>
              </a:lnSpc>
            </a:pPr>
            <a:r>
              <a:rPr lang="ru-RU" sz="4500" b="1" kern="0" spc="-150" dirty="0">
                <a:solidFill>
                  <a:srgbClr val="222A37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20 лет в авиации, 20 лет прагматизма</a:t>
            </a:r>
            <a:endParaRPr lang="en-US" sz="4500" dirty="0"/>
          </a:p>
        </p:txBody>
      </p:sp>
      <p:sp>
        <p:nvSpPr>
          <p:cNvPr id="6" name="Text 2"/>
          <p:cNvSpPr/>
          <p:nvPr/>
        </p:nvSpPr>
        <p:spPr>
          <a:xfrm>
            <a:off x="6629400" y="6562725"/>
            <a:ext cx="4210050" cy="1009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960"/>
              </a:lnSpc>
              <a:buNone/>
            </a:pPr>
            <a:r>
              <a:rPr lang="en-US" sz="4500" b="1" kern="0" spc="-150" dirty="0">
                <a:solidFill>
                  <a:srgbClr val="222A37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Умею рубиться на мечах</a:t>
            </a:r>
            <a:endParaRPr lang="en-US" sz="4500" dirty="0"/>
          </a:p>
        </p:txBody>
      </p:sp>
      <p:sp>
        <p:nvSpPr>
          <p:cNvPr id="7" name="Text 3"/>
          <p:cNvSpPr/>
          <p:nvPr/>
        </p:nvSpPr>
        <p:spPr>
          <a:xfrm>
            <a:off x="11610975" y="6543675"/>
            <a:ext cx="4981575" cy="15144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960"/>
              </a:lnSpc>
              <a:buNone/>
            </a:pPr>
            <a:r>
              <a:rPr lang="ru-RU" sz="4500" b="1" kern="0" spc="-150" dirty="0">
                <a:solidFill>
                  <a:srgbClr val="222A37"/>
                </a:solidFill>
                <a:latin typeface="NimbusSanNov Bold" pitchFamily="34" charset="0"/>
                <a:cs typeface="NimbusSanNov Bold" pitchFamily="34" charset="-120"/>
              </a:rPr>
              <a:t>Финансы, продажа, менеджмент, ИТ</a:t>
            </a:r>
            <a:endParaRPr lang="en-US" sz="4500" dirty="0"/>
          </a:p>
        </p:txBody>
      </p:sp>
      <p:sp>
        <p:nvSpPr>
          <p:cNvPr id="8" name="Text 4"/>
          <p:cNvSpPr/>
          <p:nvPr/>
        </p:nvSpPr>
        <p:spPr>
          <a:xfrm>
            <a:off x="5829300" y="4200525"/>
            <a:ext cx="7363572" cy="11715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045"/>
              </a:lnSpc>
              <a:spcAft>
                <a:spcPts val="971"/>
              </a:spcAft>
              <a:buNone/>
            </a:pPr>
            <a:r>
              <a:rPr lang="ru-RU" sz="2913" dirty="0">
                <a:solidFill>
                  <a:srgbClr val="505F79"/>
                </a:solidFill>
                <a:latin typeface="NimbusSanNovMed Regular" pitchFamily="34" charset="0"/>
                <a:ea typeface="NimbusSanNovMed Regular" pitchFamily="34" charset="-122"/>
                <a:cs typeface="NimbusSanNovMed Regular" pitchFamily="34" charset="-120"/>
              </a:rPr>
              <a:t>З</a:t>
            </a:r>
            <a:r>
              <a:rPr lang="en-US" sz="2913" dirty="0" err="1">
                <a:solidFill>
                  <a:srgbClr val="505F79"/>
                </a:solidFill>
                <a:latin typeface="NimbusSanNovMed Regular" pitchFamily="34" charset="0"/>
                <a:ea typeface="NimbusSanNovMed Regular" pitchFamily="34" charset="-122"/>
                <a:cs typeface="NimbusSanNovMed Regular" pitchFamily="34" charset="-120"/>
              </a:rPr>
              <a:t>аместитель</a:t>
            </a:r>
            <a:r>
              <a:rPr lang="en-US" sz="2913" dirty="0">
                <a:solidFill>
                  <a:srgbClr val="505F79"/>
                </a:solidFill>
                <a:latin typeface="NimbusSanNovMed Regular" pitchFamily="34" charset="0"/>
                <a:ea typeface="NimbusSanNovMed Regular" pitchFamily="34" charset="-122"/>
                <a:cs typeface="NimbusSanNovMed Regular" pitchFamily="34" charset="-120"/>
              </a:rPr>
              <a:t> генерального директора по информационным технологиям S7 Group</a:t>
            </a:r>
            <a:endParaRPr lang="en-US" sz="2913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738385" y="3183461"/>
            <a:ext cx="5549615" cy="5819784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780873" y="7878068"/>
            <a:ext cx="3524938" cy="2408932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867722" y="0"/>
            <a:ext cx="3695700" cy="283845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695325" y="314325"/>
            <a:ext cx="2155515" cy="69532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704850" y="1266825"/>
            <a:ext cx="9896475" cy="1009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990"/>
              </a:lnSpc>
              <a:buNone/>
            </a:pPr>
            <a:r>
              <a:rPr lang="en-US" sz="4200" kern="0" spc="-150" dirty="0">
                <a:solidFill>
                  <a:srgbClr val="95A0B3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Перспектива: укрепление Технологического суверенитета в ИТ</a:t>
            </a:r>
            <a:endParaRPr lang="en-US" sz="4200" dirty="0"/>
          </a:p>
        </p:txBody>
      </p:sp>
      <p:sp>
        <p:nvSpPr>
          <p:cNvPr id="7" name="Text 1"/>
          <p:cNvSpPr/>
          <p:nvPr/>
        </p:nvSpPr>
        <p:spPr>
          <a:xfrm>
            <a:off x="304800" y="3571875"/>
            <a:ext cx="12182475" cy="4533900"/>
          </a:xfrm>
          <a:prstGeom prst="rect">
            <a:avLst/>
          </a:prstGeom>
          <a:noFill/>
          <a:ln/>
        </p:spPr>
        <p:txBody>
          <a:bodyPr wrap="square" lIns="38100" tIns="38100" rIns="38100" bIns="38100" rtlCol="0" anchor="t"/>
          <a:lstStyle/>
          <a:p>
            <a:pPr algn="l">
              <a:lnSpc>
                <a:spcPts val="8939"/>
              </a:lnSpc>
              <a:buSzPct val="100000"/>
            </a:pPr>
            <a:r>
              <a:rPr lang="ru-RU" sz="9408" b="1" kern="0" spc="-375" dirty="0">
                <a:solidFill>
                  <a:srgbClr val="27344B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3. </a:t>
            </a:r>
            <a:r>
              <a:rPr lang="en-US" sz="9408" b="1" kern="0" spc="-375" dirty="0" err="1">
                <a:solidFill>
                  <a:srgbClr val="27344B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Кооперация</a:t>
            </a:r>
            <a:r>
              <a:rPr lang="en-US" sz="9408" b="1" kern="0" spc="-375" dirty="0">
                <a:solidFill>
                  <a:srgbClr val="27344B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 в разных сегментах отрасли через </a:t>
            </a:r>
            <a:r>
              <a:rPr dirty="0"/>
              <a:t/>
            </a:r>
            <a:br>
              <a:rPr dirty="0"/>
            </a:br>
            <a:r>
              <a:rPr lang="en-US" sz="9408" b="1" kern="0" spc="-375" dirty="0">
                <a:solidFill>
                  <a:srgbClr val="27344B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ИТ-решения</a:t>
            </a:r>
            <a:endParaRPr lang="en-US" sz="9408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FF99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14544675" y="7248525"/>
            <a:ext cx="3743325" cy="303847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1066800" y="647700"/>
            <a:ext cx="1562100" cy="1562119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1047750" y="8908963"/>
            <a:ext cx="4848225" cy="8191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244"/>
              </a:lnSpc>
              <a:buNone/>
            </a:pPr>
            <a:r>
              <a:rPr lang="en-US" sz="2377" kern="0" spc="-75" dirty="0">
                <a:solidFill>
                  <a:srgbClr val="FFFFFF"/>
                </a:solidFill>
                <a:latin typeface="NimbusSanNov Regular" pitchFamily="34" charset="0"/>
                <a:ea typeface="NimbusSanNov Regular" pitchFamily="34" charset="-122"/>
                <a:cs typeface="NimbusSanNov Regular" pitchFamily="34" charset="-120"/>
              </a:rPr>
              <a:t>X Международный Сибирский транспортный форум · Июнь 2023</a:t>
            </a:r>
            <a:endParaRPr lang="en-US" sz="2377" dirty="0"/>
          </a:p>
        </p:txBody>
      </p:sp>
      <p:sp>
        <p:nvSpPr>
          <p:cNvPr id="6" name="Text 1"/>
          <p:cNvSpPr/>
          <p:nvPr/>
        </p:nvSpPr>
        <p:spPr>
          <a:xfrm>
            <a:off x="1047750" y="4067175"/>
            <a:ext cx="7877175" cy="1866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7381"/>
              </a:lnSpc>
              <a:buNone/>
            </a:pPr>
            <a:r>
              <a:rPr lang="en-US" sz="9000" b="1" kern="0" spc="-600" dirty="0">
                <a:solidFill>
                  <a:srgbClr val="FFFFFF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Спасибо </a:t>
            </a:r>
            <a:r>
              <a:t/>
            </a:r>
            <a:br/>
            <a:r>
              <a:rPr lang="en-US" sz="9000" b="1" kern="0" spc="-600" dirty="0">
                <a:solidFill>
                  <a:srgbClr val="FFFFFF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за внимание</a:t>
            </a:r>
            <a:endParaRPr lang="en-US" sz="9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695325" y="314325"/>
            <a:ext cx="2155515" cy="69532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04850" y="2085975"/>
            <a:ext cx="14554200" cy="6981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180"/>
              </a:lnSpc>
              <a:spcAft>
                <a:spcPts val="825"/>
              </a:spcAft>
              <a:buNone/>
            </a:pPr>
            <a:r>
              <a:rPr lang="en-US" sz="6058" b="1" kern="0" spc="-225" dirty="0">
                <a:solidFill>
                  <a:srgbClr val="27344B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ИТ в нашей жизни
Исторический экскурс
Авиация сегодня
Вызовы 2022 года
Технологический суверенитет
</a:t>
            </a:r>
            <a:r>
              <a:rPr lang="en-US" sz="6058" b="1" kern="0" spc="-225" dirty="0" err="1">
                <a:solidFill>
                  <a:srgbClr val="27344B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Миграция</a:t>
            </a:r>
            <a:r>
              <a:rPr lang="en-US" sz="6058" b="1" kern="0" spc="-225" dirty="0">
                <a:solidFill>
                  <a:srgbClr val="27344B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 PSS
Перспективы</a:t>
            </a:r>
            <a:endParaRPr lang="en-US" sz="6058" dirty="0"/>
          </a:p>
        </p:txBody>
      </p:sp>
      <p:sp>
        <p:nvSpPr>
          <p:cNvPr id="4" name="Text 1"/>
          <p:cNvSpPr/>
          <p:nvPr/>
        </p:nvSpPr>
        <p:spPr>
          <a:xfrm>
            <a:off x="704850" y="1104900"/>
            <a:ext cx="5753100" cy="485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39"/>
              </a:lnSpc>
              <a:buNone/>
            </a:pPr>
            <a:r>
              <a:rPr lang="en-US" sz="4041" b="1" kern="0" spc="-150" dirty="0">
                <a:solidFill>
                  <a:srgbClr val="95A0B3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О чём поговорим сегодня</a:t>
            </a:r>
            <a:endParaRPr lang="en-US" sz="404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695325" y="314325"/>
            <a:ext cx="2155515" cy="69532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04850" y="2228850"/>
            <a:ext cx="9648825" cy="453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8939"/>
              </a:lnSpc>
              <a:buNone/>
            </a:pPr>
            <a:r>
              <a:rPr lang="en-US" sz="9408" b="1" kern="0" spc="-375" dirty="0">
                <a:solidFill>
                  <a:srgbClr val="27344B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Мы сталкиваемся </a:t>
            </a:r>
            <a:r>
              <a:t/>
            </a:r>
            <a:br/>
            <a:r>
              <a:rPr lang="en-US" sz="9408" b="1" kern="0" spc="-375" dirty="0">
                <a:solidFill>
                  <a:srgbClr val="27344B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с ИТ-решениями </a:t>
            </a:r>
            <a:r>
              <a:t/>
            </a:r>
            <a:br/>
            <a:r>
              <a:rPr lang="en-US" sz="9408" b="1" kern="0" spc="-375" dirty="0">
                <a:solidFill>
                  <a:srgbClr val="27344B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на всех стадиях </a:t>
            </a:r>
            <a:r>
              <a:t/>
            </a:r>
            <a:br/>
            <a:r>
              <a:rPr lang="en-US" sz="9408" b="1" kern="0" spc="-375" dirty="0">
                <a:solidFill>
                  <a:srgbClr val="27344B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жизни</a:t>
            </a:r>
            <a:endParaRPr lang="en-US" sz="9408" dirty="0"/>
          </a:p>
        </p:txBody>
      </p:sp>
      <p:sp>
        <p:nvSpPr>
          <p:cNvPr id="5" name="Text 1"/>
          <p:cNvSpPr/>
          <p:nvPr/>
        </p:nvSpPr>
        <p:spPr>
          <a:xfrm>
            <a:off x="704850" y="1104900"/>
            <a:ext cx="4133850" cy="485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39"/>
              </a:lnSpc>
              <a:buNone/>
            </a:pPr>
            <a:r>
              <a:rPr lang="en-US" sz="4041" b="1" kern="0" spc="-150" dirty="0">
                <a:solidFill>
                  <a:srgbClr val="95A0B3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ИТ в нашей жизни</a:t>
            </a:r>
            <a:endParaRPr lang="en-US" sz="4041" dirty="0"/>
          </a:p>
        </p:txBody>
      </p:sp>
      <p:sp>
        <p:nvSpPr>
          <p:cNvPr id="6" name="Text 2"/>
          <p:cNvSpPr/>
          <p:nvPr/>
        </p:nvSpPr>
        <p:spPr>
          <a:xfrm>
            <a:off x="11591925" y="7724775"/>
            <a:ext cx="6048375" cy="16995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4467"/>
              </a:lnSpc>
              <a:buNone/>
            </a:pPr>
            <a:r>
              <a:rPr lang="en-US" sz="4702" b="1" kern="0" spc="-225" dirty="0">
                <a:solidFill>
                  <a:srgbClr val="FFFFFF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Степень погружения</a:t>
            </a:r>
            <a:r>
              <a:t/>
            </a:r>
            <a:br/>
            <a:r>
              <a:rPr lang="en-US" sz="4702" b="1" kern="0" spc="-225" dirty="0">
                <a:solidFill>
                  <a:srgbClr val="FFFFFF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в ИТ-технологии увеличивается</a:t>
            </a:r>
            <a:endParaRPr lang="en-US" sz="4702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53550" y="771525"/>
            <a:ext cx="8934450" cy="879618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6275" y="-695325"/>
            <a:ext cx="8677275" cy="11334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8939"/>
              </a:lnSpc>
              <a:buNone/>
            </a:pPr>
            <a:r>
              <a:rPr lang="en-US" sz="9408" b="1" kern="0" spc="-375" dirty="0">
                <a:solidFill>
                  <a:srgbClr val="D0D6E1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Творчество
</a:t>
            </a:r>
            <a:r>
              <a:rPr lang="en-US" sz="9408" b="1" kern="0" spc="-375" dirty="0">
                <a:solidFill>
                  <a:srgbClr val="BED600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Работа
</a:t>
            </a:r>
            <a:r>
              <a:rPr lang="en-US" sz="9408" b="1" kern="0" spc="-375" dirty="0">
                <a:solidFill>
                  <a:srgbClr val="00A4BA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Покупки
</a:t>
            </a:r>
            <a:r>
              <a:rPr lang="en-US" sz="9408" b="1" kern="0" spc="-375" dirty="0">
                <a:solidFill>
                  <a:srgbClr val="D0D6E1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Игры
Эффективность
</a:t>
            </a:r>
            <a:r>
              <a:rPr lang="en-US" sz="9408" b="1" kern="0" spc="-375" dirty="0">
                <a:solidFill>
                  <a:srgbClr val="7E57C2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Новости
</a:t>
            </a:r>
            <a:r>
              <a:rPr lang="en-US" sz="9408" b="1" kern="0" spc="-375" dirty="0">
                <a:solidFill>
                  <a:srgbClr val="FBAEDA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Общение
</a:t>
            </a:r>
            <a:r>
              <a:rPr lang="en-US" sz="9408" b="1" kern="0" spc="-375" dirty="0">
                <a:solidFill>
                  <a:srgbClr val="D0D6E1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Образование
</a:t>
            </a:r>
            <a:r>
              <a:rPr lang="en-US" sz="9408" b="1" kern="0" spc="-375" dirty="0">
                <a:solidFill>
                  <a:srgbClr val="00A4BA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Спорт
</a:t>
            </a:r>
            <a:r>
              <a:rPr lang="en-US" sz="9408" b="1" kern="0" spc="-375" dirty="0">
                <a:solidFill>
                  <a:srgbClr val="D0D6E1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Культура</a:t>
            </a:r>
            <a:endParaRPr lang="en-US" sz="9408" dirty="0"/>
          </a:p>
        </p:txBody>
      </p:sp>
      <p:sp>
        <p:nvSpPr>
          <p:cNvPr id="4" name="Text 1"/>
          <p:cNvSpPr/>
          <p:nvPr/>
        </p:nvSpPr>
        <p:spPr>
          <a:xfrm>
            <a:off x="12468225" y="2031922"/>
            <a:ext cx="866775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48"/>
              </a:lnSpc>
              <a:buNone/>
            </a:pPr>
            <a:r>
              <a:rPr lang="en-US" sz="1839" b="1" kern="0" spc="-75" dirty="0">
                <a:solidFill>
                  <a:srgbClr val="FFFFFF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Скачать</a:t>
            </a:r>
            <a:endParaRPr lang="en-US" sz="1839" dirty="0"/>
          </a:p>
        </p:txBody>
      </p:sp>
      <p:sp>
        <p:nvSpPr>
          <p:cNvPr id="5" name="Text 2"/>
          <p:cNvSpPr/>
          <p:nvPr/>
        </p:nvSpPr>
        <p:spPr>
          <a:xfrm>
            <a:off x="9715500" y="4853499"/>
            <a:ext cx="866775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48"/>
              </a:lnSpc>
              <a:buNone/>
            </a:pPr>
            <a:r>
              <a:rPr lang="en-US" sz="1839" b="1" kern="0" spc="-75" dirty="0">
                <a:solidFill>
                  <a:srgbClr val="FFFFFF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Скачать</a:t>
            </a:r>
            <a:endParaRPr lang="en-US" sz="1839" dirty="0"/>
          </a:p>
        </p:txBody>
      </p:sp>
      <p:sp>
        <p:nvSpPr>
          <p:cNvPr id="6" name="Text 3"/>
          <p:cNvSpPr/>
          <p:nvPr/>
        </p:nvSpPr>
        <p:spPr>
          <a:xfrm>
            <a:off x="12468225" y="5992155"/>
            <a:ext cx="866775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48"/>
              </a:lnSpc>
              <a:buNone/>
            </a:pPr>
            <a:r>
              <a:rPr lang="en-US" sz="1839" b="1" kern="0" spc="-75" dirty="0">
                <a:solidFill>
                  <a:srgbClr val="FFFFFF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Скачать</a:t>
            </a:r>
            <a:endParaRPr lang="en-US" sz="1839" dirty="0"/>
          </a:p>
        </p:txBody>
      </p:sp>
      <p:sp>
        <p:nvSpPr>
          <p:cNvPr id="7" name="Text 4"/>
          <p:cNvSpPr/>
          <p:nvPr/>
        </p:nvSpPr>
        <p:spPr>
          <a:xfrm>
            <a:off x="9715500" y="6600872"/>
            <a:ext cx="866775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48"/>
              </a:lnSpc>
              <a:buNone/>
            </a:pPr>
            <a:r>
              <a:rPr lang="en-US" sz="1839" b="1" kern="0" spc="-75" dirty="0">
                <a:solidFill>
                  <a:srgbClr val="FFFFFF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Скачать</a:t>
            </a:r>
            <a:endParaRPr lang="en-US" sz="1839" dirty="0"/>
          </a:p>
        </p:txBody>
      </p:sp>
      <p:sp>
        <p:nvSpPr>
          <p:cNvPr id="8" name="Text 5"/>
          <p:cNvSpPr/>
          <p:nvPr/>
        </p:nvSpPr>
        <p:spPr>
          <a:xfrm>
            <a:off x="15335250" y="6722613"/>
            <a:ext cx="866775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48"/>
              </a:lnSpc>
              <a:buNone/>
            </a:pPr>
            <a:r>
              <a:rPr lang="en-US" sz="1839" b="1" kern="0" spc="-75" dirty="0">
                <a:solidFill>
                  <a:srgbClr val="FFFFFF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Скачать</a:t>
            </a:r>
            <a:endParaRPr lang="en-US" sz="1839" dirty="0"/>
          </a:p>
        </p:txBody>
      </p:sp>
      <p:sp>
        <p:nvSpPr>
          <p:cNvPr id="9" name="Text 6"/>
          <p:cNvSpPr/>
          <p:nvPr/>
        </p:nvSpPr>
        <p:spPr>
          <a:xfrm>
            <a:off x="15335250" y="3686198"/>
            <a:ext cx="866775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48"/>
              </a:lnSpc>
              <a:buNone/>
            </a:pPr>
            <a:r>
              <a:rPr lang="en-US" sz="1839" b="1" kern="0" spc="-75" dirty="0">
                <a:solidFill>
                  <a:srgbClr val="FFFFFF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Скачать</a:t>
            </a:r>
            <a:endParaRPr lang="en-US" sz="1839" dirty="0"/>
          </a:p>
        </p:txBody>
      </p:sp>
      <p:sp>
        <p:nvSpPr>
          <p:cNvPr id="10" name="Text 7"/>
          <p:cNvSpPr/>
          <p:nvPr/>
        </p:nvSpPr>
        <p:spPr>
          <a:xfrm>
            <a:off x="18049875" y="5104144"/>
            <a:ext cx="866775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48"/>
              </a:lnSpc>
              <a:buNone/>
            </a:pPr>
            <a:r>
              <a:rPr lang="en-US" sz="1839" b="1" kern="0" spc="-75" dirty="0">
                <a:solidFill>
                  <a:srgbClr val="FFFFFF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Скачать</a:t>
            </a:r>
            <a:endParaRPr lang="en-US" sz="1839" dirty="0"/>
          </a:p>
        </p:txBody>
      </p:sp>
      <p:sp>
        <p:nvSpPr>
          <p:cNvPr id="11" name="Text 8"/>
          <p:cNvSpPr/>
          <p:nvPr/>
        </p:nvSpPr>
        <p:spPr>
          <a:xfrm rot="-967580">
            <a:off x="14948630" y="1840538"/>
            <a:ext cx="2724150" cy="714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7"/>
              </a:lnSpc>
              <a:buNone/>
            </a:pPr>
            <a:r>
              <a:rPr lang="en-US" sz="5902" b="1" kern="0" spc="-225" dirty="0">
                <a:solidFill>
                  <a:srgbClr val="FFFFFF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Скачать</a:t>
            </a:r>
            <a:endParaRPr lang="en-US" sz="5902" dirty="0"/>
          </a:p>
        </p:txBody>
      </p:sp>
      <p:sp>
        <p:nvSpPr>
          <p:cNvPr id="12" name="Text 9"/>
          <p:cNvSpPr/>
          <p:nvPr/>
        </p:nvSpPr>
        <p:spPr>
          <a:xfrm rot="780629">
            <a:off x="16078200" y="2535946"/>
            <a:ext cx="3514725" cy="923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60"/>
              </a:lnSpc>
              <a:buNone/>
            </a:pPr>
            <a:r>
              <a:rPr lang="en-US" sz="7641" b="1" kern="0" spc="-300" dirty="0">
                <a:solidFill>
                  <a:srgbClr val="FFFFFF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Скачать</a:t>
            </a:r>
            <a:endParaRPr lang="en-US" sz="764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CA50662-E852-AA99-2EA1-0C287F157805}"/>
              </a:ext>
            </a:extLst>
          </p:cNvPr>
          <p:cNvSpPr txBox="1"/>
          <p:nvPr/>
        </p:nvSpPr>
        <p:spPr>
          <a:xfrm>
            <a:off x="19818220" y="12689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695325" y="314325"/>
            <a:ext cx="2155515" cy="69532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248775" y="771525"/>
            <a:ext cx="9039225" cy="8738894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04850" y="2228850"/>
            <a:ext cx="8296275" cy="453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8939"/>
              </a:lnSpc>
              <a:buNone/>
            </a:pPr>
            <a:r>
              <a:rPr lang="en-US" sz="9408" b="1" kern="0" spc="-375" dirty="0">
                <a:solidFill>
                  <a:srgbClr val="27344B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Современная жизнь требует развитой </a:t>
            </a:r>
            <a:r>
              <a:t/>
            </a:r>
            <a:br/>
            <a:r>
              <a:rPr lang="en-US" sz="9408" b="1" kern="0" spc="-375" dirty="0">
                <a:solidFill>
                  <a:srgbClr val="27344B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ИТ-индустрии</a:t>
            </a:r>
            <a:endParaRPr lang="en-US" sz="9408" dirty="0"/>
          </a:p>
        </p:txBody>
      </p:sp>
      <p:sp>
        <p:nvSpPr>
          <p:cNvPr id="5" name="Text 1"/>
          <p:cNvSpPr/>
          <p:nvPr/>
        </p:nvSpPr>
        <p:spPr>
          <a:xfrm>
            <a:off x="704850" y="1190625"/>
            <a:ext cx="4133850" cy="485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39"/>
              </a:lnSpc>
              <a:buNone/>
            </a:pPr>
            <a:r>
              <a:rPr lang="en-US" sz="4041" b="1" kern="0" spc="-150" dirty="0">
                <a:solidFill>
                  <a:srgbClr val="95A0B3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ИТ в нашей жизни</a:t>
            </a:r>
            <a:endParaRPr lang="en-US" sz="4041" dirty="0"/>
          </a:p>
        </p:txBody>
      </p:sp>
      <p:sp>
        <p:nvSpPr>
          <p:cNvPr id="6" name="Text 2"/>
          <p:cNvSpPr/>
          <p:nvPr/>
        </p:nvSpPr>
        <p:spPr>
          <a:xfrm>
            <a:off x="12363450" y="2031920"/>
            <a:ext cx="866775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48"/>
              </a:lnSpc>
              <a:buNone/>
            </a:pPr>
            <a:r>
              <a:rPr lang="en-US" sz="1839" b="1" kern="0" spc="-75" dirty="0">
                <a:solidFill>
                  <a:srgbClr val="C4C4C4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Скачать</a:t>
            </a:r>
            <a:endParaRPr lang="en-US" sz="1839" dirty="0"/>
          </a:p>
        </p:txBody>
      </p:sp>
      <p:sp>
        <p:nvSpPr>
          <p:cNvPr id="7" name="Text 3"/>
          <p:cNvSpPr/>
          <p:nvPr/>
        </p:nvSpPr>
        <p:spPr>
          <a:xfrm>
            <a:off x="9610725" y="4853497"/>
            <a:ext cx="866775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48"/>
              </a:lnSpc>
              <a:buNone/>
            </a:pPr>
            <a:r>
              <a:rPr lang="en-US" sz="1839" b="1" kern="0" spc="-75" dirty="0">
                <a:solidFill>
                  <a:srgbClr val="C4C4C4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Скачать</a:t>
            </a:r>
            <a:endParaRPr lang="en-US" sz="1839" dirty="0"/>
          </a:p>
        </p:txBody>
      </p:sp>
      <p:sp>
        <p:nvSpPr>
          <p:cNvPr id="8" name="Text 4"/>
          <p:cNvSpPr/>
          <p:nvPr/>
        </p:nvSpPr>
        <p:spPr>
          <a:xfrm>
            <a:off x="12363450" y="5992158"/>
            <a:ext cx="866775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48"/>
              </a:lnSpc>
              <a:buNone/>
            </a:pPr>
            <a:r>
              <a:rPr lang="en-US" sz="1839" b="1" kern="0" spc="-75" dirty="0">
                <a:solidFill>
                  <a:srgbClr val="C4C4C4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Скачать</a:t>
            </a:r>
            <a:endParaRPr lang="en-US" sz="1839" dirty="0"/>
          </a:p>
        </p:txBody>
      </p:sp>
      <p:sp>
        <p:nvSpPr>
          <p:cNvPr id="9" name="Text 5"/>
          <p:cNvSpPr/>
          <p:nvPr/>
        </p:nvSpPr>
        <p:spPr>
          <a:xfrm>
            <a:off x="9610725" y="6600869"/>
            <a:ext cx="866775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48"/>
              </a:lnSpc>
              <a:buNone/>
            </a:pPr>
            <a:r>
              <a:rPr lang="en-US" sz="1839" b="1" kern="0" spc="-75" dirty="0">
                <a:solidFill>
                  <a:srgbClr val="C4C4C4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Скачать</a:t>
            </a:r>
            <a:endParaRPr lang="en-US" sz="1839" dirty="0"/>
          </a:p>
        </p:txBody>
      </p:sp>
      <p:sp>
        <p:nvSpPr>
          <p:cNvPr id="10" name="Text 6"/>
          <p:cNvSpPr/>
          <p:nvPr/>
        </p:nvSpPr>
        <p:spPr>
          <a:xfrm>
            <a:off x="15230475" y="6722615"/>
            <a:ext cx="866775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48"/>
              </a:lnSpc>
              <a:buNone/>
            </a:pPr>
            <a:r>
              <a:rPr lang="en-US" sz="1839" b="1" kern="0" spc="-75" dirty="0">
                <a:solidFill>
                  <a:srgbClr val="C4C4C4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Скачать</a:t>
            </a:r>
            <a:endParaRPr lang="en-US" sz="1839" dirty="0"/>
          </a:p>
        </p:txBody>
      </p:sp>
      <p:sp>
        <p:nvSpPr>
          <p:cNvPr id="11" name="Text 7"/>
          <p:cNvSpPr/>
          <p:nvPr/>
        </p:nvSpPr>
        <p:spPr>
          <a:xfrm>
            <a:off x="15230475" y="3686196"/>
            <a:ext cx="866775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48"/>
              </a:lnSpc>
              <a:buNone/>
            </a:pPr>
            <a:r>
              <a:rPr lang="en-US" sz="1839" b="1" kern="0" spc="-75" dirty="0">
                <a:solidFill>
                  <a:srgbClr val="C4C4C4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Скачать</a:t>
            </a:r>
            <a:endParaRPr lang="en-US" sz="1839" dirty="0"/>
          </a:p>
        </p:txBody>
      </p:sp>
      <p:sp>
        <p:nvSpPr>
          <p:cNvPr id="12" name="Text 8"/>
          <p:cNvSpPr/>
          <p:nvPr/>
        </p:nvSpPr>
        <p:spPr>
          <a:xfrm>
            <a:off x="17945100" y="5104151"/>
            <a:ext cx="866775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48"/>
              </a:lnSpc>
              <a:buNone/>
            </a:pPr>
            <a:r>
              <a:rPr lang="en-US" sz="1839" b="1" kern="0" spc="-75" dirty="0">
                <a:solidFill>
                  <a:srgbClr val="C4C4C4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Скачать</a:t>
            </a:r>
            <a:endParaRPr lang="en-US" sz="1839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11734800" y="666750"/>
            <a:ext cx="5943600" cy="894397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695325" y="314325"/>
            <a:ext cx="2155515" cy="69532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76275" y="1209675"/>
            <a:ext cx="5410200" cy="485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39"/>
              </a:lnSpc>
              <a:buNone/>
            </a:pPr>
            <a:r>
              <a:rPr lang="en-US" sz="4041" b="1" kern="0" spc="-150" dirty="0">
                <a:solidFill>
                  <a:srgbClr val="95A0B3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Исторический экскурс</a:t>
            </a:r>
            <a:endParaRPr lang="en-US" sz="4041" dirty="0"/>
          </a:p>
        </p:txBody>
      </p:sp>
      <p:sp>
        <p:nvSpPr>
          <p:cNvPr id="5" name="Text 1"/>
          <p:cNvSpPr/>
          <p:nvPr/>
        </p:nvSpPr>
        <p:spPr>
          <a:xfrm>
            <a:off x="12420600" y="3124200"/>
            <a:ext cx="4676775" cy="5467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449"/>
              </a:lnSpc>
              <a:spcAft>
                <a:spcPts val="3726"/>
              </a:spcAft>
            </a:pPr>
            <a:r>
              <a:rPr lang="ru-RU" sz="3300" dirty="0">
                <a:latin typeface="NimbusSanNovMed Regular" pitchFamily="34" charset="0"/>
                <a:ea typeface="NimbusSanNovMed Regular" pitchFamily="34" charset="-122"/>
                <a:cs typeface="NimbusSanNovMed Regular" pitchFamily="34" charset="-120"/>
              </a:rPr>
              <a:t>система бронирования
интеграция </a:t>
            </a:r>
            <a:r>
              <a:rPr lang="ru-RU" sz="3300" dirty="0" err="1">
                <a:latin typeface="NimbusSanNovMed Regular" pitchFamily="34" charset="0"/>
                <a:ea typeface="NimbusSanNovMed Regular" pitchFamily="34" charset="-122"/>
                <a:cs typeface="NimbusSanNovMed Regular" pitchFamily="34" charset="-120"/>
              </a:rPr>
              <a:t>геораспределенных</a:t>
            </a:r>
            <a:r>
              <a:rPr lang="ru-RU" sz="3300" dirty="0">
                <a:latin typeface="NimbusSanNovMed Regular" pitchFamily="34" charset="0"/>
                <a:ea typeface="NimbusSanNovMed Regular" pitchFamily="34" charset="-122"/>
                <a:cs typeface="NimbusSanNovMed Regular" pitchFamily="34" charset="-120"/>
              </a:rPr>
              <a:t> потоков
построение сети коммуникации </a:t>
            </a:r>
            <a:r>
              <a:rPr lang="ru-RU" sz="3300" dirty="0" err="1">
                <a:latin typeface="NimbusSanNovMed Regular" pitchFamily="34" charset="0"/>
                <a:ea typeface="NimbusSanNovMed Regular" pitchFamily="34" charset="-122"/>
                <a:cs typeface="NimbusSanNovMed Regular" pitchFamily="34" charset="-120"/>
              </a:rPr>
              <a:t>ЦОДов</a:t>
            </a:r>
            <a:r>
              <a:rPr lang="ru-RU" sz="3300" dirty="0">
                <a:latin typeface="NimbusSanNovMed Regular" pitchFamily="34" charset="0"/>
                <a:ea typeface="NimbusSanNovMed Regular" pitchFamily="34" charset="-122"/>
                <a:cs typeface="NimbusSanNovMed Regular" pitchFamily="34" charset="-120"/>
              </a:rPr>
              <a:t> 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300" dirty="0">
                <a:latin typeface="NimbusSanNovMed Regular" pitchFamily="34" charset="0"/>
                <a:ea typeface="NimbusSanNovMed Regular" pitchFamily="34" charset="-122"/>
                <a:cs typeface="NimbusSanNovMed Regular" pitchFamily="34" charset="-120"/>
              </a:rPr>
              <a:t>и аэропортов
электронные билеты
автоматизация отчетов</a:t>
            </a:r>
            <a:endParaRPr lang="ru-RU" sz="3300" dirty="0"/>
          </a:p>
        </p:txBody>
      </p:sp>
      <p:sp>
        <p:nvSpPr>
          <p:cNvPr id="6" name="Text 2"/>
          <p:cNvSpPr/>
          <p:nvPr/>
        </p:nvSpPr>
        <p:spPr>
          <a:xfrm>
            <a:off x="12420600" y="1381125"/>
            <a:ext cx="5019675" cy="1009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005"/>
              </a:lnSpc>
              <a:buNone/>
            </a:pPr>
            <a:r>
              <a:rPr lang="en-US" sz="4045" b="1" kern="0" spc="-150" dirty="0">
                <a:solidFill>
                  <a:srgbClr val="27344B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Первые большие </a:t>
            </a:r>
            <a:r>
              <a:rPr dirty="0"/>
              <a:t/>
            </a:r>
            <a:br>
              <a:rPr dirty="0"/>
            </a:br>
            <a:r>
              <a:rPr lang="en-US" sz="4045" b="1" kern="0" spc="-150" dirty="0">
                <a:solidFill>
                  <a:srgbClr val="27344B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ИТ-решения в мире</a:t>
            </a:r>
            <a:endParaRPr lang="en-US" sz="4045" dirty="0"/>
          </a:p>
        </p:txBody>
      </p:sp>
      <p:sp>
        <p:nvSpPr>
          <p:cNvPr id="7" name="Text 3"/>
          <p:cNvSpPr/>
          <p:nvPr/>
        </p:nvSpPr>
        <p:spPr>
          <a:xfrm>
            <a:off x="676275" y="2228850"/>
            <a:ext cx="10563225" cy="6096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011"/>
              </a:lnSpc>
              <a:buNone/>
            </a:pPr>
            <a:r>
              <a:rPr lang="en-US" sz="6327" b="1" kern="0" spc="-225" dirty="0">
                <a:solidFill>
                  <a:srgbClr val="27344B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Драйвер развития ИТ- индустрии —
решение задач производительности авиакомпании и </a:t>
            </a:r>
            <a:r>
              <a:rPr lang="ru-RU" sz="6327" b="1" kern="0" spc="-225" dirty="0">
                <a:solidFill>
                  <a:srgbClr val="27344B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аэропортов</a:t>
            </a:r>
            <a:r>
              <a:rPr lang="en-US" sz="6327" b="1" kern="0" spc="-225" dirty="0">
                <a:solidFill>
                  <a:srgbClr val="27344B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, скорость сбора и обработки данных, качество и безопасность услуг</a:t>
            </a:r>
            <a:endParaRPr lang="en-US" sz="6327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678025" y="6238875"/>
            <a:ext cx="3609975" cy="404812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620125" y="0"/>
            <a:ext cx="3076575" cy="153352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906125" y="1847850"/>
            <a:ext cx="3048000" cy="3048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3392150" y="552450"/>
            <a:ext cx="4895850" cy="596265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695325" y="314325"/>
            <a:ext cx="2155515" cy="695325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704850" y="2266950"/>
            <a:ext cx="12230100" cy="11334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8939"/>
              </a:lnSpc>
              <a:buNone/>
            </a:pPr>
            <a:r>
              <a:rPr lang="en-US" sz="9408" b="1" kern="0" spc="-375" dirty="0">
                <a:solidFill>
                  <a:srgbClr val="27344B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Продажа</a:t>
            </a:r>
            <a:endParaRPr lang="en-US" sz="9408" dirty="0"/>
          </a:p>
        </p:txBody>
      </p:sp>
      <p:sp>
        <p:nvSpPr>
          <p:cNvPr id="8" name="Text 1"/>
          <p:cNvSpPr/>
          <p:nvPr/>
        </p:nvSpPr>
        <p:spPr>
          <a:xfrm>
            <a:off x="704850" y="1533525"/>
            <a:ext cx="6296025" cy="581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95"/>
              </a:lnSpc>
              <a:buNone/>
            </a:pPr>
            <a:r>
              <a:rPr lang="en-US" sz="4836" b="1" kern="0" spc="-225" dirty="0">
                <a:solidFill>
                  <a:srgbClr val="95A0B3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Авиация сегодня</a:t>
            </a:r>
            <a:endParaRPr lang="en-US" sz="4836" dirty="0"/>
          </a:p>
        </p:txBody>
      </p:sp>
      <p:sp>
        <p:nvSpPr>
          <p:cNvPr id="9" name="Text 2"/>
          <p:cNvSpPr/>
          <p:nvPr/>
        </p:nvSpPr>
        <p:spPr>
          <a:xfrm>
            <a:off x="704850" y="5181600"/>
            <a:ext cx="4133850" cy="1524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011"/>
              </a:lnSpc>
              <a:buNone/>
            </a:pPr>
            <a:r>
              <a:rPr lang="en-US" sz="6327" b="1" kern="0" spc="-225" dirty="0">
                <a:solidFill>
                  <a:srgbClr val="27344B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Онлайн 
продажа</a:t>
            </a:r>
            <a:endParaRPr lang="en-US" sz="6327" dirty="0"/>
          </a:p>
        </p:txBody>
      </p:sp>
      <p:sp>
        <p:nvSpPr>
          <p:cNvPr id="10" name="Text 3"/>
          <p:cNvSpPr/>
          <p:nvPr/>
        </p:nvSpPr>
        <p:spPr>
          <a:xfrm>
            <a:off x="5010150" y="5181600"/>
            <a:ext cx="7924800" cy="2286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011"/>
              </a:lnSpc>
              <a:buNone/>
            </a:pPr>
            <a:r>
              <a:rPr lang="en-US" sz="6327" b="1" kern="0" spc="-225" dirty="0">
                <a:solidFill>
                  <a:srgbClr val="27344B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100% электронное оформление билетов и услуг</a:t>
            </a:r>
            <a:endParaRPr lang="en-US" sz="6327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8172450" y="0"/>
            <a:ext cx="1476375" cy="2667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39400" y="0"/>
            <a:ext cx="4229100" cy="353377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3392150" y="7067550"/>
            <a:ext cx="4314825" cy="321945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3392150" y="552450"/>
            <a:ext cx="4895850" cy="596265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695325" y="314325"/>
            <a:ext cx="2155515" cy="695325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704850" y="2266950"/>
            <a:ext cx="5114925" cy="11334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8939"/>
              </a:lnSpc>
              <a:buNone/>
            </a:pPr>
            <a:r>
              <a:rPr lang="en-US" sz="9408" b="1" kern="0" spc="-375" dirty="0">
                <a:solidFill>
                  <a:srgbClr val="27344B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Аэропорт</a:t>
            </a:r>
            <a:endParaRPr lang="en-US" sz="9408" dirty="0"/>
          </a:p>
        </p:txBody>
      </p:sp>
      <p:sp>
        <p:nvSpPr>
          <p:cNvPr id="8" name="Text 1"/>
          <p:cNvSpPr/>
          <p:nvPr/>
        </p:nvSpPr>
        <p:spPr>
          <a:xfrm>
            <a:off x="704850" y="4305300"/>
            <a:ext cx="4525576" cy="22028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75"/>
              </a:lnSpc>
              <a:buNone/>
            </a:pPr>
            <a:r>
              <a:rPr lang="en-US" sz="4500" kern="0" spc="-225" dirty="0">
                <a:solidFill>
                  <a:srgbClr val="27344B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Регистрация пассажиров, багажа, </a:t>
            </a:r>
            <a:r>
              <a:rPr lang="en-US" sz="4500" kern="0" spc="-225" dirty="0" err="1">
                <a:solidFill>
                  <a:srgbClr val="27344B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груза</a:t>
            </a:r>
            <a:endParaRPr lang="en-US" sz="4500" dirty="0"/>
          </a:p>
        </p:txBody>
      </p:sp>
      <p:sp>
        <p:nvSpPr>
          <p:cNvPr id="9" name="Text 2"/>
          <p:cNvSpPr/>
          <p:nvPr/>
        </p:nvSpPr>
        <p:spPr>
          <a:xfrm>
            <a:off x="5734050" y="4305300"/>
            <a:ext cx="6356109" cy="22028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75"/>
              </a:lnSpc>
              <a:buNone/>
            </a:pPr>
            <a:r>
              <a:rPr lang="en-US" sz="4500" kern="0" spc="-225" dirty="0">
                <a:solidFill>
                  <a:srgbClr val="27344B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Управление </a:t>
            </a:r>
            <a:r>
              <a:rPr lang="en-US" sz="4500" kern="0" spc="-225" dirty="0" err="1">
                <a:solidFill>
                  <a:srgbClr val="27344B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ресурсами</a:t>
            </a:r>
            <a:r>
              <a:rPr lang="en-US" sz="4500" kern="0" spc="-225" dirty="0">
                <a:solidFill>
                  <a:srgbClr val="27344B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 </a:t>
            </a:r>
            <a:r>
              <a:rPr lang="ru-RU" sz="4500" kern="0" spc="-225" dirty="0">
                <a:solidFill>
                  <a:srgbClr val="27344B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а</a:t>
            </a:r>
            <a:r>
              <a:rPr lang="en-US" sz="4500" kern="0" spc="-225" dirty="0" err="1">
                <a:solidFill>
                  <a:srgbClr val="27344B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виакомпании</a:t>
            </a:r>
            <a:r>
              <a:rPr lang="en-US" sz="4500" kern="0" spc="-225" dirty="0">
                <a:solidFill>
                  <a:srgbClr val="27344B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 и </a:t>
            </a:r>
            <a:r>
              <a:rPr lang="ru-RU" sz="4500" kern="0" spc="-225" dirty="0">
                <a:solidFill>
                  <a:srgbClr val="27344B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аэропортов</a:t>
            </a:r>
            <a:endParaRPr lang="en-US" sz="4500" dirty="0"/>
          </a:p>
        </p:txBody>
      </p:sp>
      <p:sp>
        <p:nvSpPr>
          <p:cNvPr id="10" name="Text 3"/>
          <p:cNvSpPr/>
          <p:nvPr/>
        </p:nvSpPr>
        <p:spPr>
          <a:xfrm>
            <a:off x="5753100" y="6696075"/>
            <a:ext cx="5838825" cy="2247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75"/>
              </a:lnSpc>
              <a:buNone/>
            </a:pPr>
            <a:r>
              <a:rPr lang="en-US" sz="4500" kern="0" spc="-225" dirty="0">
                <a:solidFill>
                  <a:srgbClr val="27344B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Взаимодействие </a:t>
            </a:r>
            <a:r>
              <a:t/>
            </a:r>
            <a:br/>
            <a:r>
              <a:rPr lang="en-US" sz="4500" kern="0" spc="-225" dirty="0">
                <a:solidFill>
                  <a:srgbClr val="27344B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с пассажиром: табло рейсов и нотификация</a:t>
            </a:r>
            <a:endParaRPr lang="en-US" sz="4500" dirty="0"/>
          </a:p>
        </p:txBody>
      </p:sp>
      <p:sp>
        <p:nvSpPr>
          <p:cNvPr id="11" name="Text 4"/>
          <p:cNvSpPr/>
          <p:nvPr/>
        </p:nvSpPr>
        <p:spPr>
          <a:xfrm>
            <a:off x="704850" y="6657975"/>
            <a:ext cx="3804221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75"/>
              </a:lnSpc>
              <a:buNone/>
            </a:pPr>
            <a:r>
              <a:rPr lang="en-US" sz="4500" kern="0" spc="-225" dirty="0">
                <a:solidFill>
                  <a:srgbClr val="27344B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Контроль </a:t>
            </a:r>
            <a:r>
              <a:rPr lang="en-US" sz="4500" kern="0" spc="-225" dirty="0" err="1">
                <a:solidFill>
                  <a:srgbClr val="27344B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отправки</a:t>
            </a:r>
            <a:r>
              <a:rPr lang="en-US" sz="4500" kern="0" spc="-225" dirty="0">
                <a:solidFill>
                  <a:srgbClr val="27344B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 </a:t>
            </a:r>
            <a:r>
              <a:rPr lang="ru-RU" sz="4500" kern="0" spc="-225" dirty="0">
                <a:solidFill>
                  <a:srgbClr val="27344B"/>
                </a:solidFill>
                <a:latin typeface="NimbusSanNovSemBol Regular" pitchFamily="34" charset="0"/>
                <a:ea typeface="NimbusSanNovSemBol Regular" pitchFamily="34" charset="-122"/>
                <a:cs typeface="NimbusSanNovSemBol Regular" pitchFamily="34" charset="-120"/>
              </a:rPr>
              <a:t>воздушного судна</a:t>
            </a:r>
            <a:endParaRPr lang="en-US" sz="4500" dirty="0"/>
          </a:p>
        </p:txBody>
      </p:sp>
      <p:sp>
        <p:nvSpPr>
          <p:cNvPr id="12" name="Text 5"/>
          <p:cNvSpPr/>
          <p:nvPr/>
        </p:nvSpPr>
        <p:spPr>
          <a:xfrm>
            <a:off x="704850" y="1533525"/>
            <a:ext cx="6296025" cy="581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95"/>
              </a:lnSpc>
              <a:buNone/>
            </a:pPr>
            <a:r>
              <a:rPr lang="en-US" sz="4836" b="1" kern="0" spc="-225" dirty="0">
                <a:solidFill>
                  <a:srgbClr val="95A0B3"/>
                </a:solidFill>
                <a:latin typeface="NimbusSanNov Bold" pitchFamily="34" charset="0"/>
                <a:ea typeface="NimbusSanNov Bold" pitchFamily="34" charset="-122"/>
                <a:cs typeface="NimbusSanNov Bold" pitchFamily="34" charset="-120"/>
              </a:rPr>
              <a:t>Авиация сегодня</a:t>
            </a:r>
            <a:endParaRPr lang="en-US" sz="4836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377</Words>
  <Application>Microsoft Office PowerPoint</Application>
  <PresentationFormat>Произвольный</PresentationFormat>
  <Paragraphs>158</Paragraphs>
  <Slides>21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NimbusSanNov Regular</vt:lpstr>
      <vt:lpstr>NimbusSanNovMed Regular</vt:lpstr>
      <vt:lpstr>Arial</vt:lpstr>
      <vt:lpstr>NimbusSanNov Bold</vt:lpstr>
      <vt:lpstr>NimbusSanNovSemBol Regular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i.leontev</cp:lastModifiedBy>
  <cp:revision>8</cp:revision>
  <dcterms:created xsi:type="dcterms:W3CDTF">2023-06-27T10:34:30Z</dcterms:created>
  <dcterms:modified xsi:type="dcterms:W3CDTF">2023-06-28T10:25:25Z</dcterms:modified>
</cp:coreProperties>
</file>