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310" r:id="rId3"/>
    <p:sldId id="312" r:id="rId4"/>
    <p:sldId id="311" r:id="rId5"/>
    <p:sldId id="309" r:id="rId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70B5"/>
    <a:srgbClr val="3B4555"/>
    <a:srgbClr val="2A5244"/>
    <a:srgbClr val="325D69"/>
    <a:srgbClr val="3F6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7"/>
    <p:restoredTop sz="94674"/>
  </p:normalViewPr>
  <p:slideViewPr>
    <p:cSldViewPr snapToGrid="0" snapToObjects="1">
      <p:cViewPr varScale="1">
        <p:scale>
          <a:sx n="84" d="100"/>
          <a:sy n="84" d="100"/>
        </p:scale>
        <p:origin x="82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0A38C-D82C-3643-AE1D-5708769B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0C9EA5E-CAB8-5E4E-94F6-DB476A1E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B6FC98-ED6B-6A41-8629-0CB1D7BD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B226DD-5D97-794E-8E4B-4DB5BC33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541231-20C1-6C4D-BFE9-FFC3D735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91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12175F-731D-354E-8AE0-FBB52116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C2AC4FE-C683-BD4E-9A5D-2E9F494B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58FE50-5A40-634B-9334-D5B92869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DD0539-736E-0643-9FB4-9E641DEF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F6E402-375B-1447-8342-3E0FA377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83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B22AFE0-EB3C-6246-8FF6-33988B19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17BFB4D-71A7-3D45-B9AC-3118DF5A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2DE0C9-D22C-AE45-95A3-E3A66089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9C5573-82C4-1E43-BAD5-19C39914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3C4444-37AB-7B42-83EB-A8055391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6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9CDBCC-0DA3-C44D-9508-F616E894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F068F3-AF5A-134D-B058-40378CDF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933EC0-23C7-EF4F-944F-AC032DA4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CE6801-B442-534E-BBAD-D2CBCAB3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3E4B9F-B94A-6248-8B68-C5F2D37D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317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EB9264-532A-AD40-B97E-14008268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2403E91-000C-D94A-9B93-0A2DB624F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CD51D9-F17A-8C4A-8630-0C22DA4A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0F3EE6-B777-1745-A8B6-17F4291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3825C8-FC9A-0B4B-84AD-138E0D8D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DD59E1-7670-8542-8CFE-46842BF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A5DB63-04AA-3D47-8216-FB1BEE2B9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0AFDD5C-76B0-964F-AB5E-9DFC15A15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B86AA90-AA98-CB48-B2AE-6E7070E5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1AF312-494C-1C4C-9090-DB6E16CF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C98F69-2205-0949-86F7-397B50A6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50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E8289C-D1A5-0143-8586-B165BD3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81C3612-6539-8344-9941-49ED82E72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9F2FF5B-8854-7F48-8671-0D744EB2B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1A552DC-2A3C-7D42-825D-3064509B2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F9F09A6-93A2-4E46-AD73-11FA991EF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1D2A53A-2B5F-424A-B07E-ADE5CB36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0834DB9-EC37-884E-B3B1-3142D133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EAD7436-358C-C645-BFB1-70475A9E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55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1E2BE0-89C8-164B-A30D-E75C9F7E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0E6E7E5-4CEE-B84E-9516-D36EEDE1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6EAFA2D-E476-9244-AFBF-5F97B34F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018FE48-F727-7745-B7CF-08B3F9F7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15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FCB4E26-8768-0340-B456-11D7D853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BDC5B98-E694-E44C-A579-6149E163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D860643-982F-6442-996A-B9089E3B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40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EDCCEC-14B4-6F47-A7A5-CB0047C7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FAFAE1-B1E8-4E49-811A-DE26E21A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DD5F40-9291-7646-B6AC-475133637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31F5E8-7700-994A-B4F7-7EDE729D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58D354C-A924-BF43-AD1B-3B768F8D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D836FA-BC64-1342-BA42-A6E579A1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28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EFA7B7-4D79-0642-8A33-45BCA1F2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EF2026C-0572-854F-8169-4B3CA7C6F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F580F4D-D091-034B-8338-E4AE0149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439D5E3-E6F4-F541-9D74-15EBB6F6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E6891F5-A11C-234E-85F7-D52B3C2A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4A3BC86-585E-8E45-B03C-E187155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43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094F21-32B5-4247-883F-C8D66E7D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845E64-CA5A-F145-90B1-9D539D04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8D9B7F-1B34-5E41-9AC7-5B8DA2792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F49C6-7B89-234F-8A53-0F8925D6B1DD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5E17BB-70DD-1B4E-B2B2-D7861223E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3B616E-181F-4B41-A5A6-A866A9493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16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3348" y="579230"/>
            <a:ext cx="97371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4770B5"/>
                </a:solidFill>
                <a:latin typeface="Times New Roman" panose="02020603050405020304" pitchFamily="18" charset="0"/>
              </a:rPr>
              <a:t>Опыт строительства цементобетонных оснований в Кузбассе</a:t>
            </a:r>
            <a:endParaRPr lang="ru-RU" sz="4000" b="1" dirty="0">
              <a:solidFill>
                <a:srgbClr val="4770B5"/>
              </a:solidFill>
              <a:latin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rgbClr val="3B4555"/>
              </a:solidFill>
              <a:latin typeface="Futura PT" charset="0"/>
              <a:ea typeface="Futura PT" charset="0"/>
              <a:cs typeface="Futura PT" charset="0"/>
            </a:endParaRPr>
          </a:p>
          <a:p>
            <a:pPr algn="ctr"/>
            <a:r>
              <a:rPr lang="ru-RU" sz="2800" dirty="0" smtClean="0">
                <a:solidFill>
                  <a:srgbClr val="477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ООО «Кузбасский центр дорожных исследований» </a:t>
            </a:r>
          </a:p>
          <a:p>
            <a:pPr algn="ctr"/>
            <a:r>
              <a:rPr lang="ru-RU" sz="2800" dirty="0" smtClean="0">
                <a:solidFill>
                  <a:srgbClr val="477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Афиногенов Олег Петрович, канд. </a:t>
            </a:r>
            <a:r>
              <a:rPr lang="ru-RU" sz="2800" dirty="0" err="1" smtClean="0">
                <a:solidFill>
                  <a:srgbClr val="477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</a:t>
            </a:r>
            <a:r>
              <a:rPr lang="ru-RU" sz="2800" dirty="0" smtClean="0">
                <a:solidFill>
                  <a:srgbClr val="477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наук, доцент</a:t>
            </a:r>
          </a:p>
          <a:p>
            <a:pPr algn="ctr"/>
            <a:endParaRPr lang="ru-RU" sz="2800" b="1" dirty="0">
              <a:solidFill>
                <a:srgbClr val="4770B5"/>
              </a:solidFill>
              <a:latin typeface="Times New Roman" panose="02020603050405020304" pitchFamily="18" charset="0"/>
              <a:ea typeface="Futura PT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4770B5"/>
                </a:solidFill>
                <a:latin typeface="Times New Roman" panose="02020603050405020304" pitchFamily="18" charset="0"/>
                <a:ea typeface="Futura PT" charset="0"/>
                <a:cs typeface="Times New Roman" panose="02020603050405020304" pitchFamily="18" charset="0"/>
              </a:rPr>
              <a:t>8 (3842) 57-02-35,</a:t>
            </a:r>
          </a:p>
          <a:p>
            <a:pPr algn="ctr"/>
            <a:r>
              <a:rPr lang="ru-RU" sz="2800" b="1" dirty="0" smtClean="0">
                <a:solidFill>
                  <a:srgbClr val="4770B5"/>
                </a:solidFill>
                <a:latin typeface="Times New Roman" panose="02020603050405020304" pitchFamily="18" charset="0"/>
                <a:ea typeface="Futura PT" charset="0"/>
                <a:cs typeface="Times New Roman" panose="02020603050405020304" pitchFamily="18" charset="0"/>
              </a:rPr>
              <a:t>905-917-1470</a:t>
            </a:r>
          </a:p>
          <a:p>
            <a:pPr algn="ctr"/>
            <a:r>
              <a:rPr lang="en-US" sz="2800" b="1" dirty="0" err="1" smtClean="0">
                <a:solidFill>
                  <a:srgbClr val="4770B5"/>
                </a:solidFill>
                <a:latin typeface="Times New Roman" panose="02020603050405020304" pitchFamily="18" charset="0"/>
                <a:ea typeface="Futura PT" charset="0"/>
                <a:cs typeface="Times New Roman" panose="02020603050405020304" pitchFamily="18" charset="0"/>
              </a:rPr>
              <a:t>dir@kuzcdi</a:t>
            </a:r>
            <a:r>
              <a:rPr lang="en-US" sz="2800" b="1" dirty="0" smtClean="0">
                <a:solidFill>
                  <a:srgbClr val="4770B5"/>
                </a:solidFill>
                <a:latin typeface="Times New Roman" panose="02020603050405020304" pitchFamily="18" charset="0"/>
                <a:ea typeface="Futura PT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 smtClean="0">
                <a:solidFill>
                  <a:srgbClr val="4770B5"/>
                </a:solidFill>
                <a:latin typeface="Times New Roman" panose="02020603050405020304" pitchFamily="18" charset="0"/>
                <a:ea typeface="Futura PT" charset="0"/>
                <a:cs typeface="Times New Roman" panose="02020603050405020304" pitchFamily="18" charset="0"/>
              </a:rPr>
              <a:t>ru</a:t>
            </a:r>
            <a:endParaRPr lang="ru-RU" sz="2800" b="1" dirty="0">
              <a:solidFill>
                <a:srgbClr val="4770B5"/>
              </a:solidFill>
              <a:latin typeface="Times New Roman" panose="02020603050405020304" pitchFamily="18" charset="0"/>
              <a:ea typeface="Futura PT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47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90" y="0"/>
            <a:ext cx="4917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06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 грунтов земляного полотна на территории Кузбасса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6516471"/>
              </p:ext>
            </p:extLst>
          </p:nvPr>
        </p:nvGraphicFramePr>
        <p:xfrm>
          <a:off x="838200" y="1825625"/>
          <a:ext cx="10515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Дорожно-климатический район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Распределение грунтов по разновидностям, %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супесь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суглинок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Глина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III.P.3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III.X.4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Г.2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Х.1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по области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189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61" y="0"/>
            <a:ext cx="9694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13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945197"/>
            <a:ext cx="9251950" cy="4967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9354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68</Words>
  <Application>Microsoft Office PowerPoint</Application>
  <PresentationFormat>Широкоэкранный</PresentationFormat>
  <Paragraphs>34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Futura PT</vt:lpstr>
      <vt:lpstr>Times New Roman</vt:lpstr>
      <vt:lpstr>Тема Office</vt:lpstr>
      <vt:lpstr>Презентация PowerPoint</vt:lpstr>
      <vt:lpstr>Презентация PowerPoint</vt:lpstr>
      <vt:lpstr> Разновидности грунтов земляного полотна на территории Кузбасса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Олег</cp:lastModifiedBy>
  <cp:revision>94</cp:revision>
  <cp:lastPrinted>2023-05-20T07:49:24Z</cp:lastPrinted>
  <dcterms:created xsi:type="dcterms:W3CDTF">2019-04-02T07:58:05Z</dcterms:created>
  <dcterms:modified xsi:type="dcterms:W3CDTF">2023-06-28T08:34:43Z</dcterms:modified>
</cp:coreProperties>
</file>