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1" r:id="rId2"/>
    <p:sldMasterId id="2147483674" r:id="rId3"/>
    <p:sldMasterId id="2147483673" r:id="rId4"/>
    <p:sldMasterId id="2147483676" r:id="rId5"/>
  </p:sldMasterIdLst>
  <p:notesMasterIdLst>
    <p:notesMasterId r:id="rId16"/>
  </p:notesMasterIdLst>
  <p:sldIdLst>
    <p:sldId id="256" r:id="rId6"/>
    <p:sldId id="378" r:id="rId7"/>
    <p:sldId id="389" r:id="rId8"/>
    <p:sldId id="388" r:id="rId9"/>
    <p:sldId id="387" r:id="rId10"/>
    <p:sldId id="386" r:id="rId11"/>
    <p:sldId id="385" r:id="rId12"/>
    <p:sldId id="384" r:id="rId13"/>
    <p:sldId id="383" r:id="rId14"/>
    <p:sldId id="382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4CB9AD9-7454-48E1-9C6A-E62AD9A24647}">
          <p14:sldIdLst>
            <p14:sldId id="256"/>
            <p14:sldId id="378"/>
            <p14:sldId id="389"/>
            <p14:sldId id="388"/>
            <p14:sldId id="387"/>
            <p14:sldId id="386"/>
            <p14:sldId id="385"/>
            <p14:sldId id="384"/>
            <p14:sldId id="383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2047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1185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1E9"/>
    <a:srgbClr val="CCE1DF"/>
    <a:srgbClr val="007378"/>
    <a:srgbClr val="828282"/>
    <a:srgbClr val="323232"/>
    <a:srgbClr val="282828"/>
    <a:srgbClr val="EB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3792" autoAdjust="0"/>
  </p:normalViewPr>
  <p:slideViewPr>
    <p:cSldViewPr snapToGrid="0" snapToObjects="1">
      <p:cViewPr varScale="1">
        <p:scale>
          <a:sx n="56" d="100"/>
          <a:sy n="56" d="100"/>
        </p:scale>
        <p:origin x="960" y="44"/>
      </p:cViewPr>
      <p:guideLst>
        <p:guide orient="horz" pos="2047"/>
        <p:guide pos="3840"/>
        <p:guide orient="horz" pos="1185"/>
        <p:guide orient="horz" pos="3929"/>
      </p:guideLst>
    </p:cSldViewPr>
  </p:slideViewPr>
  <p:outlineViewPr>
    <p:cViewPr>
      <p:scale>
        <a:sx n="33" d="100"/>
        <a:sy n="33" d="100"/>
      </p:scale>
      <p:origin x="0" y="-41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CAFF8-778A-481B-A2F3-46B15021FFF7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E6758-D606-43B1-A34D-11FB3C845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40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14">
            <a:extLst>
              <a:ext uri="{FF2B5EF4-FFF2-40B4-BE49-F238E27FC236}">
                <a16:creationId xmlns:a16="http://schemas.microsoft.com/office/drawing/2014/main" id="{13D0177B-1E41-6046-A570-F9ED9079436D}"/>
              </a:ext>
            </a:extLst>
          </p:cNvPr>
          <p:cNvGrpSpPr/>
          <p:nvPr/>
        </p:nvGrpSpPr>
        <p:grpSpPr>
          <a:xfrm>
            <a:off x="1" y="3489759"/>
            <a:ext cx="2590429" cy="2709888"/>
            <a:chOff x="0" y="3060002"/>
            <a:chExt cx="2218055" cy="2376170"/>
          </a:xfrm>
        </p:grpSpPr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1F33D4A5-4F66-274A-89EC-4D9AB75EB2CC}"/>
                </a:ext>
              </a:extLst>
            </p:cNvPr>
            <p:cNvSpPr/>
            <p:nvPr/>
          </p:nvSpPr>
          <p:spPr>
            <a:xfrm>
              <a:off x="0" y="3062134"/>
              <a:ext cx="2211070" cy="2371725"/>
            </a:xfrm>
            <a:custGeom>
              <a:avLst/>
              <a:gdLst/>
              <a:ahLst/>
              <a:cxnLst/>
              <a:rect l="l" t="t" r="r" b="b"/>
              <a:pathLst>
                <a:path w="2211070" h="2371725">
                  <a:moveTo>
                    <a:pt x="2210714" y="2362136"/>
                  </a:moveTo>
                  <a:lnTo>
                    <a:pt x="0" y="2362136"/>
                  </a:lnTo>
                  <a:lnTo>
                    <a:pt x="0" y="2371661"/>
                  </a:lnTo>
                  <a:lnTo>
                    <a:pt x="2210714" y="2371661"/>
                  </a:lnTo>
                  <a:lnTo>
                    <a:pt x="2210714" y="2362136"/>
                  </a:lnTo>
                  <a:close/>
                </a:path>
                <a:path w="2211070" h="2371725">
                  <a:moveTo>
                    <a:pt x="2210714" y="2298306"/>
                  </a:moveTo>
                  <a:lnTo>
                    <a:pt x="0" y="2298306"/>
                  </a:lnTo>
                  <a:lnTo>
                    <a:pt x="0" y="2307831"/>
                  </a:lnTo>
                  <a:lnTo>
                    <a:pt x="2210714" y="2307831"/>
                  </a:lnTo>
                  <a:lnTo>
                    <a:pt x="2210714" y="2298306"/>
                  </a:lnTo>
                  <a:close/>
                </a:path>
                <a:path w="2211070" h="2371725">
                  <a:moveTo>
                    <a:pt x="2210714" y="2234463"/>
                  </a:moveTo>
                  <a:lnTo>
                    <a:pt x="0" y="2234463"/>
                  </a:lnTo>
                  <a:lnTo>
                    <a:pt x="0" y="2243988"/>
                  </a:lnTo>
                  <a:lnTo>
                    <a:pt x="2210714" y="2243988"/>
                  </a:lnTo>
                  <a:lnTo>
                    <a:pt x="2210714" y="2234463"/>
                  </a:lnTo>
                  <a:close/>
                </a:path>
                <a:path w="2211070" h="2371725">
                  <a:moveTo>
                    <a:pt x="2210714" y="2170620"/>
                  </a:moveTo>
                  <a:lnTo>
                    <a:pt x="0" y="2170620"/>
                  </a:lnTo>
                  <a:lnTo>
                    <a:pt x="0" y="2180145"/>
                  </a:lnTo>
                  <a:lnTo>
                    <a:pt x="2210714" y="2180145"/>
                  </a:lnTo>
                  <a:lnTo>
                    <a:pt x="2210714" y="2170620"/>
                  </a:lnTo>
                  <a:close/>
                </a:path>
                <a:path w="2211070" h="2371725">
                  <a:moveTo>
                    <a:pt x="2210714" y="2106777"/>
                  </a:moveTo>
                  <a:lnTo>
                    <a:pt x="0" y="2106777"/>
                  </a:lnTo>
                  <a:lnTo>
                    <a:pt x="0" y="2116302"/>
                  </a:lnTo>
                  <a:lnTo>
                    <a:pt x="2210714" y="2116302"/>
                  </a:lnTo>
                  <a:lnTo>
                    <a:pt x="2210714" y="2106777"/>
                  </a:lnTo>
                  <a:close/>
                </a:path>
                <a:path w="2211070" h="2371725">
                  <a:moveTo>
                    <a:pt x="2210714" y="2042934"/>
                  </a:moveTo>
                  <a:lnTo>
                    <a:pt x="0" y="2042934"/>
                  </a:lnTo>
                  <a:lnTo>
                    <a:pt x="0" y="2052459"/>
                  </a:lnTo>
                  <a:lnTo>
                    <a:pt x="2210714" y="2052459"/>
                  </a:lnTo>
                  <a:lnTo>
                    <a:pt x="2210714" y="2042934"/>
                  </a:lnTo>
                  <a:close/>
                </a:path>
                <a:path w="2211070" h="2371725">
                  <a:moveTo>
                    <a:pt x="2210714" y="1979091"/>
                  </a:moveTo>
                  <a:lnTo>
                    <a:pt x="0" y="1979091"/>
                  </a:lnTo>
                  <a:lnTo>
                    <a:pt x="0" y="1988616"/>
                  </a:lnTo>
                  <a:lnTo>
                    <a:pt x="2210714" y="1988616"/>
                  </a:lnTo>
                  <a:lnTo>
                    <a:pt x="2210714" y="1979091"/>
                  </a:lnTo>
                  <a:close/>
                </a:path>
                <a:path w="2211070" h="2371725">
                  <a:moveTo>
                    <a:pt x="2210714" y="1915248"/>
                  </a:moveTo>
                  <a:lnTo>
                    <a:pt x="0" y="1915248"/>
                  </a:lnTo>
                  <a:lnTo>
                    <a:pt x="0" y="1924773"/>
                  </a:lnTo>
                  <a:lnTo>
                    <a:pt x="2210714" y="1924773"/>
                  </a:lnTo>
                  <a:lnTo>
                    <a:pt x="2210714" y="1915248"/>
                  </a:lnTo>
                  <a:close/>
                </a:path>
                <a:path w="2211070" h="2371725">
                  <a:moveTo>
                    <a:pt x="2210714" y="1851406"/>
                  </a:moveTo>
                  <a:lnTo>
                    <a:pt x="0" y="1851406"/>
                  </a:lnTo>
                  <a:lnTo>
                    <a:pt x="0" y="1860931"/>
                  </a:lnTo>
                  <a:lnTo>
                    <a:pt x="2210714" y="1860931"/>
                  </a:lnTo>
                  <a:lnTo>
                    <a:pt x="2210714" y="1851406"/>
                  </a:lnTo>
                  <a:close/>
                </a:path>
                <a:path w="2211070" h="2371725">
                  <a:moveTo>
                    <a:pt x="2210714" y="1787563"/>
                  </a:moveTo>
                  <a:lnTo>
                    <a:pt x="0" y="1787563"/>
                  </a:lnTo>
                  <a:lnTo>
                    <a:pt x="0" y="1797088"/>
                  </a:lnTo>
                  <a:lnTo>
                    <a:pt x="2210714" y="1797088"/>
                  </a:lnTo>
                  <a:lnTo>
                    <a:pt x="2210714" y="1787563"/>
                  </a:lnTo>
                  <a:close/>
                </a:path>
                <a:path w="2211070" h="2371725">
                  <a:moveTo>
                    <a:pt x="2210714" y="1723720"/>
                  </a:moveTo>
                  <a:lnTo>
                    <a:pt x="0" y="1723720"/>
                  </a:lnTo>
                  <a:lnTo>
                    <a:pt x="0" y="1733245"/>
                  </a:lnTo>
                  <a:lnTo>
                    <a:pt x="2210714" y="1733245"/>
                  </a:lnTo>
                  <a:lnTo>
                    <a:pt x="2210714" y="1723720"/>
                  </a:lnTo>
                  <a:close/>
                </a:path>
                <a:path w="2211070" h="2371725">
                  <a:moveTo>
                    <a:pt x="2210714" y="1659890"/>
                  </a:moveTo>
                  <a:lnTo>
                    <a:pt x="0" y="1659890"/>
                  </a:lnTo>
                  <a:lnTo>
                    <a:pt x="0" y="1669415"/>
                  </a:lnTo>
                  <a:lnTo>
                    <a:pt x="2210714" y="1669415"/>
                  </a:lnTo>
                  <a:lnTo>
                    <a:pt x="2210714" y="1659890"/>
                  </a:lnTo>
                  <a:close/>
                </a:path>
                <a:path w="2211070" h="2371725">
                  <a:moveTo>
                    <a:pt x="2210714" y="1596047"/>
                  </a:moveTo>
                  <a:lnTo>
                    <a:pt x="0" y="1596047"/>
                  </a:lnTo>
                  <a:lnTo>
                    <a:pt x="0" y="1605572"/>
                  </a:lnTo>
                  <a:lnTo>
                    <a:pt x="2210714" y="1605572"/>
                  </a:lnTo>
                  <a:lnTo>
                    <a:pt x="2210714" y="1596047"/>
                  </a:lnTo>
                  <a:close/>
                </a:path>
                <a:path w="2211070" h="2371725">
                  <a:moveTo>
                    <a:pt x="2210714" y="1532204"/>
                  </a:moveTo>
                  <a:lnTo>
                    <a:pt x="0" y="1532204"/>
                  </a:lnTo>
                  <a:lnTo>
                    <a:pt x="0" y="1541729"/>
                  </a:lnTo>
                  <a:lnTo>
                    <a:pt x="2210714" y="1541729"/>
                  </a:lnTo>
                  <a:lnTo>
                    <a:pt x="2210714" y="1532204"/>
                  </a:lnTo>
                  <a:close/>
                </a:path>
                <a:path w="2211070" h="2371725">
                  <a:moveTo>
                    <a:pt x="2210714" y="1468361"/>
                  </a:moveTo>
                  <a:lnTo>
                    <a:pt x="0" y="1468361"/>
                  </a:lnTo>
                  <a:lnTo>
                    <a:pt x="0" y="1477886"/>
                  </a:lnTo>
                  <a:lnTo>
                    <a:pt x="2210714" y="1477886"/>
                  </a:lnTo>
                  <a:lnTo>
                    <a:pt x="2210714" y="1468361"/>
                  </a:lnTo>
                  <a:close/>
                </a:path>
                <a:path w="2211070" h="2371725">
                  <a:moveTo>
                    <a:pt x="2210714" y="1404518"/>
                  </a:moveTo>
                  <a:lnTo>
                    <a:pt x="0" y="1404518"/>
                  </a:lnTo>
                  <a:lnTo>
                    <a:pt x="0" y="1414043"/>
                  </a:lnTo>
                  <a:lnTo>
                    <a:pt x="2210714" y="1414043"/>
                  </a:lnTo>
                  <a:lnTo>
                    <a:pt x="2210714" y="1404518"/>
                  </a:lnTo>
                  <a:close/>
                </a:path>
                <a:path w="2211070" h="2371725">
                  <a:moveTo>
                    <a:pt x="2210714" y="1340675"/>
                  </a:moveTo>
                  <a:lnTo>
                    <a:pt x="0" y="1340675"/>
                  </a:lnTo>
                  <a:lnTo>
                    <a:pt x="0" y="1350200"/>
                  </a:lnTo>
                  <a:lnTo>
                    <a:pt x="2210714" y="1350200"/>
                  </a:lnTo>
                  <a:lnTo>
                    <a:pt x="2210714" y="1340675"/>
                  </a:lnTo>
                  <a:close/>
                </a:path>
                <a:path w="2211070" h="2371725">
                  <a:moveTo>
                    <a:pt x="2210714" y="1276832"/>
                  </a:moveTo>
                  <a:lnTo>
                    <a:pt x="0" y="1276832"/>
                  </a:lnTo>
                  <a:lnTo>
                    <a:pt x="0" y="1286357"/>
                  </a:lnTo>
                  <a:lnTo>
                    <a:pt x="2210714" y="1286357"/>
                  </a:lnTo>
                  <a:lnTo>
                    <a:pt x="2210714" y="1276832"/>
                  </a:lnTo>
                  <a:close/>
                </a:path>
                <a:path w="2211070" h="2371725">
                  <a:moveTo>
                    <a:pt x="2210714" y="1212989"/>
                  </a:moveTo>
                  <a:lnTo>
                    <a:pt x="0" y="1212989"/>
                  </a:lnTo>
                  <a:lnTo>
                    <a:pt x="0" y="1222514"/>
                  </a:lnTo>
                  <a:lnTo>
                    <a:pt x="2210714" y="1222514"/>
                  </a:lnTo>
                  <a:lnTo>
                    <a:pt x="2210714" y="1212989"/>
                  </a:lnTo>
                  <a:close/>
                </a:path>
                <a:path w="2211070" h="2371725">
                  <a:moveTo>
                    <a:pt x="2210714" y="1149146"/>
                  </a:moveTo>
                  <a:lnTo>
                    <a:pt x="0" y="1149146"/>
                  </a:lnTo>
                  <a:lnTo>
                    <a:pt x="0" y="1158671"/>
                  </a:lnTo>
                  <a:lnTo>
                    <a:pt x="2210714" y="1158671"/>
                  </a:lnTo>
                  <a:lnTo>
                    <a:pt x="2210714" y="1149146"/>
                  </a:lnTo>
                  <a:close/>
                </a:path>
                <a:path w="2211070" h="2371725">
                  <a:moveTo>
                    <a:pt x="2210714" y="1085303"/>
                  </a:moveTo>
                  <a:lnTo>
                    <a:pt x="0" y="1085303"/>
                  </a:lnTo>
                  <a:lnTo>
                    <a:pt x="0" y="1094828"/>
                  </a:lnTo>
                  <a:lnTo>
                    <a:pt x="2210714" y="1094828"/>
                  </a:lnTo>
                  <a:lnTo>
                    <a:pt x="2210714" y="1085303"/>
                  </a:lnTo>
                  <a:close/>
                </a:path>
                <a:path w="2211070" h="2371725">
                  <a:moveTo>
                    <a:pt x="2210714" y="1021473"/>
                  </a:moveTo>
                  <a:lnTo>
                    <a:pt x="0" y="1021473"/>
                  </a:lnTo>
                  <a:lnTo>
                    <a:pt x="0" y="1030998"/>
                  </a:lnTo>
                  <a:lnTo>
                    <a:pt x="2210714" y="1030998"/>
                  </a:lnTo>
                  <a:lnTo>
                    <a:pt x="2210714" y="1021473"/>
                  </a:lnTo>
                  <a:close/>
                </a:path>
                <a:path w="2211070" h="2371725">
                  <a:moveTo>
                    <a:pt x="2210714" y="957630"/>
                  </a:moveTo>
                  <a:lnTo>
                    <a:pt x="0" y="957630"/>
                  </a:lnTo>
                  <a:lnTo>
                    <a:pt x="0" y="967155"/>
                  </a:lnTo>
                  <a:lnTo>
                    <a:pt x="2210714" y="967155"/>
                  </a:lnTo>
                  <a:lnTo>
                    <a:pt x="2210714" y="957630"/>
                  </a:lnTo>
                  <a:close/>
                </a:path>
                <a:path w="2211070" h="2371725">
                  <a:moveTo>
                    <a:pt x="2210714" y="893787"/>
                  </a:moveTo>
                  <a:lnTo>
                    <a:pt x="0" y="893787"/>
                  </a:lnTo>
                  <a:lnTo>
                    <a:pt x="0" y="903312"/>
                  </a:lnTo>
                  <a:lnTo>
                    <a:pt x="2210714" y="903312"/>
                  </a:lnTo>
                  <a:lnTo>
                    <a:pt x="2210714" y="893787"/>
                  </a:lnTo>
                  <a:close/>
                </a:path>
                <a:path w="2211070" h="2371725">
                  <a:moveTo>
                    <a:pt x="2210714" y="829945"/>
                  </a:moveTo>
                  <a:lnTo>
                    <a:pt x="0" y="829945"/>
                  </a:lnTo>
                  <a:lnTo>
                    <a:pt x="0" y="839470"/>
                  </a:lnTo>
                  <a:lnTo>
                    <a:pt x="2210714" y="839470"/>
                  </a:lnTo>
                  <a:lnTo>
                    <a:pt x="2210714" y="829945"/>
                  </a:lnTo>
                  <a:close/>
                </a:path>
                <a:path w="2211070" h="2371725">
                  <a:moveTo>
                    <a:pt x="2210714" y="766102"/>
                  </a:moveTo>
                  <a:lnTo>
                    <a:pt x="0" y="766102"/>
                  </a:lnTo>
                  <a:lnTo>
                    <a:pt x="0" y="775627"/>
                  </a:lnTo>
                  <a:lnTo>
                    <a:pt x="2210714" y="775627"/>
                  </a:lnTo>
                  <a:lnTo>
                    <a:pt x="2210714" y="766102"/>
                  </a:lnTo>
                  <a:close/>
                </a:path>
                <a:path w="2211070" h="2371725">
                  <a:moveTo>
                    <a:pt x="2210714" y="702259"/>
                  </a:moveTo>
                  <a:lnTo>
                    <a:pt x="0" y="702259"/>
                  </a:lnTo>
                  <a:lnTo>
                    <a:pt x="0" y="711784"/>
                  </a:lnTo>
                  <a:lnTo>
                    <a:pt x="2210714" y="711784"/>
                  </a:lnTo>
                  <a:lnTo>
                    <a:pt x="2210714" y="702259"/>
                  </a:lnTo>
                  <a:close/>
                </a:path>
                <a:path w="2211070" h="2371725">
                  <a:moveTo>
                    <a:pt x="2210714" y="638416"/>
                  </a:moveTo>
                  <a:lnTo>
                    <a:pt x="0" y="638416"/>
                  </a:lnTo>
                  <a:lnTo>
                    <a:pt x="0" y="647941"/>
                  </a:lnTo>
                  <a:lnTo>
                    <a:pt x="2210714" y="647941"/>
                  </a:lnTo>
                  <a:lnTo>
                    <a:pt x="2210714" y="638416"/>
                  </a:lnTo>
                  <a:close/>
                </a:path>
                <a:path w="2211070" h="2371725">
                  <a:moveTo>
                    <a:pt x="2210714" y="574573"/>
                  </a:moveTo>
                  <a:lnTo>
                    <a:pt x="0" y="574573"/>
                  </a:lnTo>
                  <a:lnTo>
                    <a:pt x="0" y="584098"/>
                  </a:lnTo>
                  <a:lnTo>
                    <a:pt x="2210714" y="584098"/>
                  </a:lnTo>
                  <a:lnTo>
                    <a:pt x="2210714" y="574573"/>
                  </a:lnTo>
                  <a:close/>
                </a:path>
                <a:path w="2211070" h="2371725">
                  <a:moveTo>
                    <a:pt x="2210714" y="510730"/>
                  </a:moveTo>
                  <a:lnTo>
                    <a:pt x="0" y="510730"/>
                  </a:lnTo>
                  <a:lnTo>
                    <a:pt x="0" y="520255"/>
                  </a:lnTo>
                  <a:lnTo>
                    <a:pt x="2210714" y="520255"/>
                  </a:lnTo>
                  <a:lnTo>
                    <a:pt x="2210714" y="510730"/>
                  </a:lnTo>
                  <a:close/>
                </a:path>
                <a:path w="2211070" h="2371725">
                  <a:moveTo>
                    <a:pt x="2210714" y="446887"/>
                  </a:moveTo>
                  <a:lnTo>
                    <a:pt x="0" y="446887"/>
                  </a:lnTo>
                  <a:lnTo>
                    <a:pt x="0" y="456412"/>
                  </a:lnTo>
                  <a:lnTo>
                    <a:pt x="2210714" y="456412"/>
                  </a:lnTo>
                  <a:lnTo>
                    <a:pt x="2210714" y="446887"/>
                  </a:lnTo>
                  <a:close/>
                </a:path>
                <a:path w="2211070" h="2371725">
                  <a:moveTo>
                    <a:pt x="2210714" y="383044"/>
                  </a:moveTo>
                  <a:lnTo>
                    <a:pt x="0" y="383044"/>
                  </a:lnTo>
                  <a:lnTo>
                    <a:pt x="0" y="392569"/>
                  </a:lnTo>
                  <a:lnTo>
                    <a:pt x="2210714" y="392569"/>
                  </a:lnTo>
                  <a:lnTo>
                    <a:pt x="2210714" y="383044"/>
                  </a:lnTo>
                  <a:close/>
                </a:path>
                <a:path w="2211070" h="2371725">
                  <a:moveTo>
                    <a:pt x="2210714" y="319214"/>
                  </a:moveTo>
                  <a:lnTo>
                    <a:pt x="0" y="319214"/>
                  </a:lnTo>
                  <a:lnTo>
                    <a:pt x="0" y="328739"/>
                  </a:lnTo>
                  <a:lnTo>
                    <a:pt x="2210714" y="328739"/>
                  </a:lnTo>
                  <a:lnTo>
                    <a:pt x="2210714" y="319214"/>
                  </a:lnTo>
                  <a:close/>
                </a:path>
                <a:path w="2211070" h="2371725">
                  <a:moveTo>
                    <a:pt x="2210714" y="255371"/>
                  </a:moveTo>
                  <a:lnTo>
                    <a:pt x="0" y="255371"/>
                  </a:lnTo>
                  <a:lnTo>
                    <a:pt x="0" y="264896"/>
                  </a:lnTo>
                  <a:lnTo>
                    <a:pt x="2210714" y="264896"/>
                  </a:lnTo>
                  <a:lnTo>
                    <a:pt x="2210714" y="255371"/>
                  </a:lnTo>
                  <a:close/>
                </a:path>
                <a:path w="2211070" h="2371725">
                  <a:moveTo>
                    <a:pt x="2210714" y="191528"/>
                  </a:moveTo>
                  <a:lnTo>
                    <a:pt x="0" y="191528"/>
                  </a:lnTo>
                  <a:lnTo>
                    <a:pt x="0" y="201053"/>
                  </a:lnTo>
                  <a:lnTo>
                    <a:pt x="2210714" y="201053"/>
                  </a:lnTo>
                  <a:lnTo>
                    <a:pt x="2210714" y="191528"/>
                  </a:lnTo>
                  <a:close/>
                </a:path>
                <a:path w="2211070" h="2371725">
                  <a:moveTo>
                    <a:pt x="2210714" y="127685"/>
                  </a:moveTo>
                  <a:lnTo>
                    <a:pt x="0" y="127685"/>
                  </a:lnTo>
                  <a:lnTo>
                    <a:pt x="0" y="137210"/>
                  </a:lnTo>
                  <a:lnTo>
                    <a:pt x="2210714" y="137210"/>
                  </a:lnTo>
                  <a:lnTo>
                    <a:pt x="2210714" y="127685"/>
                  </a:lnTo>
                  <a:close/>
                </a:path>
                <a:path w="2211070" h="2371725">
                  <a:moveTo>
                    <a:pt x="2210714" y="63842"/>
                  </a:moveTo>
                  <a:lnTo>
                    <a:pt x="0" y="63842"/>
                  </a:lnTo>
                  <a:lnTo>
                    <a:pt x="0" y="73367"/>
                  </a:lnTo>
                  <a:lnTo>
                    <a:pt x="2210714" y="73367"/>
                  </a:lnTo>
                  <a:lnTo>
                    <a:pt x="2210714" y="63842"/>
                  </a:lnTo>
                  <a:close/>
                </a:path>
                <a:path w="2211070" h="2371725">
                  <a:moveTo>
                    <a:pt x="2210714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210714" y="9525"/>
                  </a:lnTo>
                  <a:lnTo>
                    <a:pt x="2210714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 sz="2053" b="0" i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D6ED3575-4AC6-3242-A0AE-3CDD631A9FED}"/>
                </a:ext>
              </a:extLst>
            </p:cNvPr>
            <p:cNvSpPr/>
            <p:nvPr/>
          </p:nvSpPr>
          <p:spPr>
            <a:xfrm>
              <a:off x="2208075" y="3060002"/>
              <a:ext cx="0" cy="2376170"/>
            </a:xfrm>
            <a:custGeom>
              <a:avLst/>
              <a:gdLst/>
              <a:ahLst/>
              <a:cxnLst/>
              <a:rect l="l" t="t" r="r" b="b"/>
              <a:pathLst>
                <a:path h="2376170">
                  <a:moveTo>
                    <a:pt x="0" y="0"/>
                  </a:moveTo>
                  <a:lnTo>
                    <a:pt x="0" y="237600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53" b="0" i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26" name="Title 44">
            <a:extLst>
              <a:ext uri="{FF2B5EF4-FFF2-40B4-BE49-F238E27FC236}">
                <a16:creationId xmlns:a16="http://schemas.microsoft.com/office/drawing/2014/main" id="{3CE7200A-F263-7B4E-83B7-48A2DF786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3831" y="3278673"/>
            <a:ext cx="7988773" cy="947705"/>
          </a:xfrm>
        </p:spPr>
        <p:txBody>
          <a:bodyPr/>
          <a:lstStyle>
            <a:lvl1pPr>
              <a:defRPr sz="6158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x-none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8CADC3-EECC-474D-8117-0C0755BD9F1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20334" y="4226378"/>
            <a:ext cx="7992269" cy="525725"/>
          </a:xfrm>
        </p:spPr>
        <p:txBody>
          <a:bodyPr/>
          <a:lstStyle>
            <a:lvl1pPr marL="0" indent="0">
              <a:buNone/>
              <a:defRPr sz="3421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E789CBC3-020C-9D46-BA37-7D7651ED8CF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19956" y="5340840"/>
            <a:ext cx="4056584" cy="307777"/>
          </a:xfrm>
        </p:spPr>
        <p:txBody>
          <a:bodyPr/>
          <a:lstStyle>
            <a:lvl1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DEDCF01F-133F-9448-BF08-9BD4A0B077E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19957" y="5775349"/>
            <a:ext cx="4056584" cy="421202"/>
          </a:xfrm>
        </p:spPr>
        <p:txBody>
          <a:bodyPr/>
          <a:lstStyle>
            <a:lvl1pPr marL="0" indent="0">
              <a:buNone/>
              <a:defRPr sz="1368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EVENT</a:t>
            </a:r>
          </a:p>
          <a:p>
            <a:pPr lvl="0"/>
            <a:r>
              <a:rPr lang="x-none" dirty="0"/>
              <a:t>DATE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6E2F2E5-CDA7-AF44-ADA1-202E77AC20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6690" y="633485"/>
            <a:ext cx="3734407" cy="19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4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">
    <p:bg>
      <p:bgPr>
        <a:solidFill>
          <a:srgbClr val="00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4">
            <a:extLst>
              <a:ext uri="{FF2B5EF4-FFF2-40B4-BE49-F238E27FC236}">
                <a16:creationId xmlns:a16="http://schemas.microsoft.com/office/drawing/2014/main" id="{281DF123-CBB7-B244-8194-EC0D444D18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6630" y="2898576"/>
            <a:ext cx="7988773" cy="695215"/>
          </a:xfrm>
          <a:prstGeom prst="rect">
            <a:avLst/>
          </a:prstGeom>
        </p:spPr>
        <p:txBody>
          <a:bodyPr/>
          <a:lstStyle>
            <a:lvl1pPr>
              <a:defRPr sz="5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x-non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9E7561-4508-DF4F-A511-A85E3B82790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66630" y="3677298"/>
            <a:ext cx="7992269" cy="52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4483900-F6D5-DE4C-AD9A-35C87175E0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66630" y="4581032"/>
            <a:ext cx="4056584" cy="3510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6BB6110-6ED8-874A-AB4D-9AEB7514C65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377041" y="5060967"/>
            <a:ext cx="4056584" cy="69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EVENT</a:t>
            </a:r>
          </a:p>
          <a:p>
            <a:pPr lvl="0"/>
            <a:r>
              <a:rPr lang="x-non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792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lder 3">
            <a:extLst>
              <a:ext uri="{FF2B5EF4-FFF2-40B4-BE49-F238E27FC236}">
                <a16:creationId xmlns:a16="http://schemas.microsoft.com/office/drawing/2014/main" id="{83A5220D-E713-4A45-9DDE-D2A414480C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9751" y="1660035"/>
            <a:ext cx="7809350" cy="3370153"/>
          </a:xfrm>
        </p:spPr>
        <p:txBody>
          <a:bodyPr lIns="0" tIns="0" rIns="0" bIns="0"/>
          <a:lstStyle>
            <a:lvl1pPr marL="457200" indent="-457200">
              <a:lnSpc>
                <a:spcPct val="100000"/>
              </a:lnSpc>
              <a:spcBef>
                <a:spcPts val="1800"/>
              </a:spcBef>
              <a:buClr>
                <a:srgbClr val="007378"/>
              </a:buClr>
              <a:buSzPct val="100000"/>
              <a:buFont typeface="+mj-lt"/>
              <a:buAutoNum type="arabicPeriod"/>
              <a:defRPr sz="2400" b="1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  <a:p>
            <a:pPr lvl="0"/>
            <a:r>
              <a:rPr lang="ru-RU" dirty="0"/>
              <a:t>Раздел 2</a:t>
            </a:r>
          </a:p>
          <a:p>
            <a:pPr lvl="0"/>
            <a:r>
              <a:rPr lang="ru-RU" dirty="0"/>
              <a:t>Раздел 3</a:t>
            </a:r>
          </a:p>
          <a:p>
            <a:pPr lvl="0"/>
            <a:r>
              <a:rPr lang="ru-RU" dirty="0"/>
              <a:t>Раздел 4</a:t>
            </a:r>
          </a:p>
          <a:p>
            <a:pPr lvl="0"/>
            <a:r>
              <a:rPr lang="ru-RU" dirty="0"/>
              <a:t>Раздел 5</a:t>
            </a:r>
          </a:p>
          <a:p>
            <a:pPr lvl="0"/>
            <a:r>
              <a:rPr lang="ru-RU" dirty="0"/>
              <a:t>Раздел 6</a:t>
            </a:r>
            <a:endParaRPr lang="en-GB" dirty="0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90DE8440-6303-9549-BAF4-3657A56CB44F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AC24B0E2-3146-B14D-8E5E-A7E6A2DBF1A7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0C1ED0D8-0F88-FE45-983C-1ADA4FFE4C5C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FC06D507-433D-0644-997E-C1713510A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24" name="Holder 5">
            <a:extLst>
              <a:ext uri="{FF2B5EF4-FFF2-40B4-BE49-F238E27FC236}">
                <a16:creationId xmlns:a16="http://schemas.microsoft.com/office/drawing/2014/main" id="{E9B8A00B-844C-E449-9FC1-E6018C350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8B91BE5A-1FC8-B843-86AF-A5315AD2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6C4496F1-F518-4613-AC37-000892B51841}"/>
              </a:ext>
            </a:extLst>
          </p:cNvPr>
          <p:cNvSpPr txBox="1">
            <a:spLocks/>
          </p:cNvSpPr>
          <p:nvPr userDrawn="1"/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0" i="0" kern="1200">
                <a:solidFill>
                  <a:srgbClr val="007378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ru-RU" b="0" cap="small" baseline="0" dirty="0"/>
              <a:t>Содержание</a:t>
            </a:r>
            <a:endParaRPr lang="en-US" b="0" cap="small" baseline="0" dirty="0"/>
          </a:p>
        </p:txBody>
      </p:sp>
    </p:spTree>
    <p:extLst>
      <p:ext uri="{BB962C8B-B14F-4D97-AF65-F5344CB8AC3E}">
        <p14:creationId xmlns:p14="http://schemas.microsoft.com/office/powerpoint/2010/main" val="241186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lder 3">
            <a:extLst>
              <a:ext uri="{FF2B5EF4-FFF2-40B4-BE49-F238E27FC236}">
                <a16:creationId xmlns:a16="http://schemas.microsoft.com/office/drawing/2014/main" id="{83A5220D-E713-4A45-9DDE-D2A414480C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9751" y="1660035"/>
            <a:ext cx="7809350" cy="3370153"/>
          </a:xfrm>
        </p:spPr>
        <p:txBody>
          <a:bodyPr lIns="0" tIns="0" rIns="0" bIns="0"/>
          <a:lstStyle>
            <a:lvl1pPr marL="457200" indent="-457200">
              <a:lnSpc>
                <a:spcPct val="100000"/>
              </a:lnSpc>
              <a:spcBef>
                <a:spcPts val="1800"/>
              </a:spcBef>
              <a:buClr>
                <a:schemeClr val="bg2"/>
              </a:buClr>
              <a:buSzPct val="100000"/>
              <a:buFont typeface="+mj-lt"/>
              <a:buAutoNum type="arabicPeriod"/>
              <a:defRPr sz="2400" b="1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  <a:p>
            <a:pPr lvl="0"/>
            <a:r>
              <a:rPr lang="ru-RU" dirty="0"/>
              <a:t>Раздел 2</a:t>
            </a:r>
          </a:p>
          <a:p>
            <a:pPr lvl="0"/>
            <a:r>
              <a:rPr lang="ru-RU" dirty="0"/>
              <a:t>Раздел 3</a:t>
            </a:r>
          </a:p>
          <a:p>
            <a:pPr lvl="0"/>
            <a:r>
              <a:rPr lang="ru-RU" dirty="0"/>
              <a:t>Раздел 4</a:t>
            </a:r>
          </a:p>
          <a:p>
            <a:pPr lvl="0"/>
            <a:r>
              <a:rPr lang="ru-RU" dirty="0"/>
              <a:t>Раздел 5</a:t>
            </a:r>
          </a:p>
          <a:p>
            <a:pPr lvl="0"/>
            <a:r>
              <a:rPr lang="ru-RU" dirty="0"/>
              <a:t>Раздел 6</a:t>
            </a:r>
            <a:endParaRPr lang="en-GB" dirty="0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90DE8440-6303-9549-BAF4-3657A56CB44F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AC24B0E2-3146-B14D-8E5E-A7E6A2DBF1A7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0C1ED0D8-0F88-FE45-983C-1ADA4FFE4C5C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FC06D507-433D-0644-997E-C1713510A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/>
          </a:p>
        </p:txBody>
      </p:sp>
      <p:sp>
        <p:nvSpPr>
          <p:cNvPr id="24" name="Holder 5">
            <a:extLst>
              <a:ext uri="{FF2B5EF4-FFF2-40B4-BE49-F238E27FC236}">
                <a16:creationId xmlns:a16="http://schemas.microsoft.com/office/drawing/2014/main" id="{E9B8A00B-844C-E449-9FC1-E6018C350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8B91BE5A-1FC8-B843-86AF-A5315AD2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0646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90DE8440-6303-9549-BAF4-3657A56CB44F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AC24B0E2-3146-B14D-8E5E-A7E6A2DBF1A7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0C1ED0D8-0F88-FE45-983C-1ADA4FFE4C5C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FC06D507-433D-0644-997E-C1713510A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24" name="Holder 5">
            <a:extLst>
              <a:ext uri="{FF2B5EF4-FFF2-40B4-BE49-F238E27FC236}">
                <a16:creationId xmlns:a16="http://schemas.microsoft.com/office/drawing/2014/main" id="{E9B8A00B-844C-E449-9FC1-E6018C350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8B91BE5A-1FC8-B843-86AF-A5315AD2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4CB111FA-8991-4FEA-82A2-E8877CCDF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 cap="small" baseline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96C5B018-F661-46E4-95B1-3090BB16F7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996367"/>
            <a:ext cx="10365604" cy="521968"/>
          </a:xfrm>
        </p:spPr>
        <p:txBody>
          <a:bodyPr/>
          <a:lstStyle>
            <a:lvl1pPr marL="0" indent="0">
              <a:lnSpc>
                <a:spcPts val="4562"/>
              </a:lnSpc>
              <a:buNone/>
              <a:defRPr sz="22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91B2833C-A609-4F19-98CC-17F3691C46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45898" y="1703011"/>
            <a:ext cx="6194263" cy="276999"/>
          </a:xfrm>
        </p:spPr>
        <p:txBody>
          <a:bodyPr/>
          <a:lstStyle>
            <a:lvl1pPr marL="0" indent="0">
              <a:buNone/>
              <a:defRPr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BC799BA-F046-46E3-B22E-1706C98E6A70}"/>
              </a:ext>
            </a:extLst>
          </p:cNvPr>
          <p:cNvSpPr/>
          <p:nvPr userDrawn="1"/>
        </p:nvSpPr>
        <p:spPr>
          <a:xfrm>
            <a:off x="1242060" y="2164686"/>
            <a:ext cx="571796" cy="571796"/>
          </a:xfrm>
          <a:prstGeom prst="ellipse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9975468-69F1-413D-ACB3-2DECBFE2E0FE}"/>
              </a:ext>
            </a:extLst>
          </p:cNvPr>
          <p:cNvSpPr/>
          <p:nvPr userDrawn="1"/>
        </p:nvSpPr>
        <p:spPr>
          <a:xfrm>
            <a:off x="1242060" y="2856051"/>
            <a:ext cx="571796" cy="571796"/>
          </a:xfrm>
          <a:prstGeom prst="ellipse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9A6D954-C637-4DC0-A759-D630811DBAA5}"/>
              </a:ext>
            </a:extLst>
          </p:cNvPr>
          <p:cNvSpPr/>
          <p:nvPr userDrawn="1"/>
        </p:nvSpPr>
        <p:spPr>
          <a:xfrm>
            <a:off x="1245898" y="3547416"/>
            <a:ext cx="571796" cy="571796"/>
          </a:xfrm>
          <a:prstGeom prst="ellipse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688DEFC-197C-4003-A2A4-CCA9BED3E8C2}"/>
              </a:ext>
            </a:extLst>
          </p:cNvPr>
          <p:cNvSpPr/>
          <p:nvPr userDrawn="1"/>
        </p:nvSpPr>
        <p:spPr>
          <a:xfrm>
            <a:off x="1242060" y="4238781"/>
            <a:ext cx="571796" cy="571796"/>
          </a:xfrm>
          <a:prstGeom prst="ellipse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6473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90DE8440-6303-9549-BAF4-3657A56CB44F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AC24B0E2-3146-B14D-8E5E-A7E6A2DBF1A7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0C1ED0D8-0F88-FE45-983C-1ADA4FFE4C5C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FC06D507-433D-0644-997E-C1713510A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24" name="Holder 5">
            <a:extLst>
              <a:ext uri="{FF2B5EF4-FFF2-40B4-BE49-F238E27FC236}">
                <a16:creationId xmlns:a16="http://schemas.microsoft.com/office/drawing/2014/main" id="{E9B8A00B-844C-E449-9FC1-E6018C350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8B91BE5A-1FC8-B843-86AF-A5315AD2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4CB111FA-8991-4FEA-82A2-E8877CCDF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 cap="small" baseline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96C5B018-F661-46E4-95B1-3090BB16F7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996367"/>
            <a:ext cx="10365604" cy="521968"/>
          </a:xfrm>
        </p:spPr>
        <p:txBody>
          <a:bodyPr/>
          <a:lstStyle>
            <a:lvl1pPr marL="0" indent="0">
              <a:lnSpc>
                <a:spcPts val="4562"/>
              </a:lnSpc>
              <a:buNone/>
              <a:defRPr sz="22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8FB509-713B-4778-A117-84B5C5DAEE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5898" y="1674276"/>
            <a:ext cx="6537505" cy="249299"/>
          </a:xfrm>
        </p:spPr>
        <p:txBody>
          <a:bodyPr/>
          <a:lstStyle>
            <a:lvl1pPr marL="0" indent="0">
              <a:buNone/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 sz="1800">
                <a:latin typeface="Arial Narrow" panose="020B0606020202030204" pitchFamily="34" charset="0"/>
              </a:defRPr>
            </a:lvl2pPr>
            <a:lvl3pPr marL="0" indent="0">
              <a:buNone/>
              <a:defRPr sz="1800">
                <a:latin typeface="Arial Narrow" panose="020B060602020203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800">
                <a:latin typeface="Arial Narrow" panose="020B060602020203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800">
                <a:latin typeface="Arial Narrow" panose="020B0606020202030204" pitchFamily="34" charset="0"/>
              </a:defRPr>
            </a:lvl5pPr>
          </a:lstStyle>
          <a:p>
            <a:pPr lvl="2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24351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2C534C-ED19-A946-96CC-9DB9A1CAC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8867" y="3350040"/>
            <a:ext cx="8062739" cy="852862"/>
          </a:xfrm>
        </p:spPr>
        <p:txBody>
          <a:bodyPr anchor="b"/>
          <a:lstStyle>
            <a:lvl1pPr>
              <a:defRPr sz="6158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Section header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750F70-45D2-3544-9178-BEDAF6170F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8497" y="4459150"/>
            <a:ext cx="8063109" cy="363305"/>
          </a:xfrm>
        </p:spPr>
        <p:txBody>
          <a:bodyPr/>
          <a:lstStyle>
            <a:lvl1pPr marL="0" indent="0">
              <a:buNone/>
              <a:defRPr sz="2623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SECTION DESCRIPTION</a:t>
            </a:r>
            <a:endParaRPr lang="x-none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383A110-50B8-8E45-8AA6-F1AC41C6863A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0747DA21-2FCF-5F4D-B633-50D5CD3E11FE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57D4BB46-4D33-8545-86BE-AE259C9E7487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1E7B9CA7-582B-D148-BA36-CD420F7F7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/>
          </a:p>
        </p:txBody>
      </p:sp>
      <p:sp>
        <p:nvSpPr>
          <p:cNvPr id="15" name="Holder 5">
            <a:extLst>
              <a:ext uri="{FF2B5EF4-FFF2-40B4-BE49-F238E27FC236}">
                <a16:creationId xmlns:a16="http://schemas.microsoft.com/office/drawing/2014/main" id="{E2FADF2A-5122-BD4A-93B3-6319B9B4A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914C5FDC-54BF-6243-9E82-697654DA9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9615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1">
            <a:extLst>
              <a:ext uri="{FF2B5EF4-FFF2-40B4-BE49-F238E27FC236}">
                <a16:creationId xmlns:a16="http://schemas.microsoft.com/office/drawing/2014/main" id="{9D490BB1-068D-6243-98C8-FA3864567E31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AA55AC9E-84FA-A143-8D95-02FA67C8B28A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3D152BDF-A7C6-234A-8C63-841BFDFF8513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070BD484-0836-9640-8FD1-0D07A0E97A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1958911"/>
            <a:ext cx="4939095" cy="318100"/>
          </a:xfrm>
        </p:spPr>
        <p:txBody>
          <a:bodyPr/>
          <a:lstStyle>
            <a:lvl1pPr marL="0" indent="0">
              <a:lnSpc>
                <a:spcPts val="2737"/>
              </a:lnSpc>
              <a:buNone/>
              <a:defRPr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x-none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8648E584-C51A-D944-B605-6F1C6D4707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49314" y="2053054"/>
            <a:ext cx="4254964" cy="1059483"/>
          </a:xfrm>
          <a:solidFill>
            <a:srgbClr val="007378"/>
          </a:solidFill>
        </p:spPr>
        <p:txBody>
          <a:bodyPr lIns="180000" tIns="108000" rIns="288000" bIns="108000">
            <a:spAutoFit/>
          </a:bodyPr>
          <a:lstStyle>
            <a:lvl1pPr marL="0" indent="0">
              <a:lnSpc>
                <a:spcPts val="2167"/>
              </a:lnSpc>
              <a:buNone/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5162F5A7-E5F1-6447-9B57-3D3242F848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140" y="4298018"/>
            <a:ext cx="1967109" cy="213072"/>
          </a:xfrm>
        </p:spPr>
        <p:txBody>
          <a:bodyPr anchor="t"/>
          <a:lstStyle>
            <a:lvl1pPr marL="0" indent="0">
              <a:lnSpc>
                <a:spcPts val="1825"/>
              </a:lnSpc>
              <a:buNone/>
              <a:defRPr sz="1368" b="1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FEATURE</a:t>
            </a:r>
            <a:endParaRPr lang="x-none" dirty="0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A9656C78-DF01-9142-A55A-21CC385121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2994" y="4298018"/>
            <a:ext cx="1967109" cy="213072"/>
          </a:xfrm>
        </p:spPr>
        <p:txBody>
          <a:bodyPr anchor="t"/>
          <a:lstStyle>
            <a:lvl1pPr marL="0" indent="0">
              <a:lnSpc>
                <a:spcPts val="1825"/>
              </a:lnSpc>
              <a:buNone/>
              <a:defRPr sz="1368" b="1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FEATURE</a:t>
            </a:r>
            <a:endParaRPr lang="x-none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B15417C5-63A3-954D-8FEF-3A4CEDF104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2446" y="4298018"/>
            <a:ext cx="1967109" cy="213072"/>
          </a:xfrm>
        </p:spPr>
        <p:txBody>
          <a:bodyPr anchor="t"/>
          <a:lstStyle>
            <a:lvl1pPr marL="0" indent="0">
              <a:lnSpc>
                <a:spcPts val="1825"/>
              </a:lnSpc>
              <a:buNone/>
              <a:defRPr sz="1368" b="1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FEATURE</a:t>
            </a:r>
            <a:endParaRPr lang="x-none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1285267-EC47-2646-BB7F-96BA8167B7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139" y="5085565"/>
            <a:ext cx="1862914" cy="177549"/>
          </a:xfrm>
        </p:spPr>
        <p:txBody>
          <a:bodyPr/>
          <a:lstStyle>
            <a:lvl1pPr marL="0" indent="0">
              <a:lnSpc>
                <a:spcPts val="1483"/>
              </a:lnSpc>
              <a:buNone/>
              <a:defRPr sz="1140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Description</a:t>
            </a:r>
            <a:endParaRPr lang="x-none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74896E53-8C27-8C4B-B6CC-5D641F2D47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2993" y="5085565"/>
            <a:ext cx="1862914" cy="177549"/>
          </a:xfrm>
        </p:spPr>
        <p:txBody>
          <a:bodyPr/>
          <a:lstStyle>
            <a:lvl1pPr marL="0" indent="0">
              <a:lnSpc>
                <a:spcPts val="1483"/>
              </a:lnSpc>
              <a:buNone/>
              <a:defRPr sz="1140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Description</a:t>
            </a:r>
            <a:endParaRPr lang="x-none" dirty="0"/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FD142FD4-EAB9-804A-80DF-5824B40D64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12445" y="5085565"/>
            <a:ext cx="1862914" cy="177549"/>
          </a:xfrm>
        </p:spPr>
        <p:txBody>
          <a:bodyPr/>
          <a:lstStyle>
            <a:lvl1pPr marL="0" indent="0">
              <a:lnSpc>
                <a:spcPts val="1483"/>
              </a:lnSpc>
              <a:buNone/>
              <a:defRPr sz="1140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Description</a:t>
            </a:r>
            <a:endParaRPr lang="x-none" dirty="0"/>
          </a:p>
        </p:txBody>
      </p:sp>
      <p:sp>
        <p:nvSpPr>
          <p:cNvPr id="22" name="Picture Placeholder 40">
            <a:extLst>
              <a:ext uri="{FF2B5EF4-FFF2-40B4-BE49-F238E27FC236}">
                <a16:creationId xmlns:a16="http://schemas.microsoft.com/office/drawing/2014/main" id="{C0782DF6-1B9C-B444-9033-FE9E7EF308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5139" y="3579525"/>
            <a:ext cx="571796" cy="576000"/>
          </a:xfrm>
          <a:prstGeom prst="ellipse">
            <a:avLst/>
          </a:prstGeom>
          <a:solidFill>
            <a:srgbClr val="007378"/>
          </a:solidFill>
        </p:spPr>
        <p:txBody>
          <a:bodyPr/>
          <a:lstStyle>
            <a:lvl1pPr>
              <a:defRPr sz="1197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ICON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877AFE58-AA00-9944-A2F1-66360C18C2B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82993" y="3579525"/>
            <a:ext cx="571796" cy="576000"/>
          </a:xfrm>
          <a:prstGeom prst="ellipse">
            <a:avLst/>
          </a:prstGeom>
          <a:solidFill>
            <a:srgbClr val="007378"/>
          </a:solidFill>
        </p:spPr>
        <p:txBody>
          <a:bodyPr/>
          <a:lstStyle>
            <a:lvl1pPr>
              <a:defRPr sz="1197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ICON</a:t>
            </a:r>
          </a:p>
        </p:txBody>
      </p:sp>
      <p:sp>
        <p:nvSpPr>
          <p:cNvPr id="24" name="Picture Placeholder 40">
            <a:extLst>
              <a:ext uri="{FF2B5EF4-FFF2-40B4-BE49-F238E27FC236}">
                <a16:creationId xmlns:a16="http://schemas.microsoft.com/office/drawing/2014/main" id="{3FEE35FC-EECA-1D4A-B40E-4A24DC77F54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12445" y="3579525"/>
            <a:ext cx="571796" cy="576000"/>
          </a:xfrm>
          <a:prstGeom prst="ellipse">
            <a:avLst/>
          </a:prstGeom>
          <a:solidFill>
            <a:srgbClr val="007378"/>
          </a:solidFill>
        </p:spPr>
        <p:txBody>
          <a:bodyPr/>
          <a:lstStyle>
            <a:lvl1pPr>
              <a:defRPr sz="1197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ICON</a:t>
            </a:r>
          </a:p>
        </p:txBody>
      </p:sp>
      <p:sp>
        <p:nvSpPr>
          <p:cNvPr id="25" name="Holder 4">
            <a:extLst>
              <a:ext uri="{FF2B5EF4-FFF2-40B4-BE49-F238E27FC236}">
                <a16:creationId xmlns:a16="http://schemas.microsoft.com/office/drawing/2014/main" id="{4E55EDEA-97A3-7643-BCE1-98FE6A5B6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26" name="Holder 5">
            <a:extLst>
              <a:ext uri="{FF2B5EF4-FFF2-40B4-BE49-F238E27FC236}">
                <a16:creationId xmlns:a16="http://schemas.microsoft.com/office/drawing/2014/main" id="{94FAF51A-05F0-FD4B-9ABE-FAB7651E3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27" name="Holder 6">
            <a:extLst>
              <a:ext uri="{FF2B5EF4-FFF2-40B4-BE49-F238E27FC236}">
                <a16:creationId xmlns:a16="http://schemas.microsoft.com/office/drawing/2014/main" id="{5BD250BC-E786-894B-A20F-0F09B89E3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28" name="object 11">
            <a:extLst>
              <a:ext uri="{FF2B5EF4-FFF2-40B4-BE49-F238E27FC236}">
                <a16:creationId xmlns:a16="http://schemas.microsoft.com/office/drawing/2014/main" id="{FD8AA9FA-AE2B-2F4E-B927-E019218B4C21}"/>
              </a:ext>
            </a:extLst>
          </p:cNvPr>
          <p:cNvGrpSpPr/>
          <p:nvPr userDrawn="1"/>
        </p:nvGrpSpPr>
        <p:grpSpPr>
          <a:xfrm>
            <a:off x="0" y="597186"/>
            <a:ext cx="648335" cy="144145"/>
            <a:chOff x="0" y="597186"/>
            <a:chExt cx="648335" cy="144145"/>
          </a:xfrm>
        </p:grpSpPr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24ECCD98-8094-F34B-8486-249E9E17CCE6}"/>
                </a:ext>
              </a:extLst>
            </p:cNvPr>
            <p:cNvSpPr/>
            <p:nvPr/>
          </p:nvSpPr>
          <p:spPr>
            <a:xfrm>
              <a:off x="0" y="662852"/>
              <a:ext cx="612140" cy="12700"/>
            </a:xfrm>
            <a:custGeom>
              <a:avLst/>
              <a:gdLst/>
              <a:ahLst/>
              <a:cxnLst/>
              <a:rect l="l" t="t" r="r" b="b"/>
              <a:pathLst>
                <a:path w="612140" h="12700">
                  <a:moveTo>
                    <a:pt x="61212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612124" y="12700"/>
                  </a:lnTo>
                  <a:lnTo>
                    <a:pt x="612124" y="0"/>
                  </a:lnTo>
                  <a:close/>
                </a:path>
              </a:pathLst>
            </a:custGeom>
            <a:solidFill>
              <a:srgbClr val="007378"/>
            </a:solidFill>
          </p:spPr>
          <p:txBody>
            <a:bodyPr wrap="square" lIns="0" tIns="0" rIns="0" bIns="0" rtlCol="0"/>
            <a:lstStyle/>
            <a:p>
              <a:endParaRPr b="0" i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pic>
          <p:nvPicPr>
            <p:cNvPr id="30" name="object 13">
              <a:extLst>
                <a:ext uri="{FF2B5EF4-FFF2-40B4-BE49-F238E27FC236}">
                  <a16:creationId xmlns:a16="http://schemas.microsoft.com/office/drawing/2014/main" id="{9A490200-EA80-D142-A1C5-C3B2D8A75FE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004" y="597186"/>
              <a:ext cx="143992" cy="144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245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50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83BCCAC-9056-9A45-AE0A-1E468EDA64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996367"/>
            <a:ext cx="10365604" cy="521968"/>
          </a:xfrm>
        </p:spPr>
        <p:txBody>
          <a:bodyPr/>
          <a:lstStyle>
            <a:lvl1pPr marL="0" indent="0">
              <a:lnSpc>
                <a:spcPts val="4562"/>
              </a:lnSpc>
              <a:buNone/>
              <a:defRPr sz="220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33DC8F21-4004-3C45-88C7-E5C31B2FB8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646" y="4385759"/>
            <a:ext cx="10996743" cy="503730"/>
          </a:xfrm>
          <a:solidFill>
            <a:srgbClr val="007378"/>
          </a:solidFill>
        </p:spPr>
        <p:txBody>
          <a:bodyPr wrap="square" lIns="180000" tIns="108000" rIns="288000" bIns="108000">
            <a:spAutoFit/>
          </a:bodyPr>
          <a:lstStyle>
            <a:lvl1pPr marL="0" indent="0">
              <a:lnSpc>
                <a:spcPts val="2167"/>
              </a:lnSpc>
              <a:buNone/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6" name="Content Placeholder 35">
            <a:extLst>
              <a:ext uri="{FF2B5EF4-FFF2-40B4-BE49-F238E27FC236}">
                <a16:creationId xmlns:a16="http://schemas.microsoft.com/office/drawing/2014/main" id="{EAE18DF6-E60F-6C43-81D7-EEBBFB13CB5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910" y="5961825"/>
            <a:ext cx="10993723" cy="115416"/>
          </a:xfrm>
        </p:spPr>
        <p:txBody>
          <a:bodyPr/>
          <a:lstStyle>
            <a:lvl1pPr>
              <a:lnSpc>
                <a:spcPts val="912"/>
              </a:lnSpc>
              <a:defRPr sz="798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*footnote</a:t>
            </a:r>
            <a:endParaRPr lang="x-none" dirty="0"/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BAF60444-B9F1-464A-A743-D37E4A1C72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5898" y="1958912"/>
            <a:ext cx="5801212" cy="318100"/>
          </a:xfrm>
        </p:spPr>
        <p:txBody>
          <a:bodyPr/>
          <a:lstStyle>
            <a:lvl1pPr marL="0" indent="0">
              <a:lnSpc>
                <a:spcPts val="2737"/>
              </a:lnSpc>
              <a:buNone/>
              <a:defRPr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STATEMENT/TITLE</a:t>
            </a:r>
          </a:p>
        </p:txBody>
      </p:sp>
      <p:sp>
        <p:nvSpPr>
          <p:cNvPr id="18" name="Chart Placeholder 41">
            <a:extLst>
              <a:ext uri="{FF2B5EF4-FFF2-40B4-BE49-F238E27FC236}">
                <a16:creationId xmlns:a16="http://schemas.microsoft.com/office/drawing/2014/main" id="{CB861B71-F427-9547-A730-9A3DE692C85A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1922615" y="2969136"/>
            <a:ext cx="9688886" cy="177549"/>
          </a:xfrm>
        </p:spPr>
        <p:txBody>
          <a:bodyPr/>
          <a:lstStyle>
            <a:lvl1pPr marL="0" indent="0">
              <a:lnSpc>
                <a:spcPts val="1483"/>
              </a:lnSpc>
              <a:buNone/>
              <a:defRPr sz="114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CHART</a:t>
            </a:r>
          </a:p>
        </p:txBody>
      </p:sp>
      <p:sp>
        <p:nvSpPr>
          <p:cNvPr id="19" name="Text Placeholder 43">
            <a:extLst>
              <a:ext uri="{FF2B5EF4-FFF2-40B4-BE49-F238E27FC236}">
                <a16:creationId xmlns:a16="http://schemas.microsoft.com/office/drawing/2014/main" id="{38CFB6E9-63D5-2941-923C-A68A94AEB5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5898" y="2518358"/>
            <a:ext cx="5384058" cy="215427"/>
          </a:xfrm>
        </p:spPr>
        <p:txBody>
          <a:bodyPr/>
          <a:lstStyle>
            <a:lvl1pPr marL="0" indent="0">
              <a:lnSpc>
                <a:spcPts val="1825"/>
              </a:lnSpc>
              <a:buNone/>
              <a:defRPr sz="1368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CHART’S TITLE</a:t>
            </a:r>
            <a:endParaRPr lang="x-none" dirty="0"/>
          </a:p>
        </p:txBody>
      </p:sp>
      <p:sp>
        <p:nvSpPr>
          <p:cNvPr id="20" name="Chart Placeholder 41">
            <a:extLst>
              <a:ext uri="{FF2B5EF4-FFF2-40B4-BE49-F238E27FC236}">
                <a16:creationId xmlns:a16="http://schemas.microsoft.com/office/drawing/2014/main" id="{0AC0DBC1-00A2-CE4E-9AC2-AD321E26BEAA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1924662" y="3879778"/>
            <a:ext cx="9688886" cy="177549"/>
          </a:xfrm>
        </p:spPr>
        <p:txBody>
          <a:bodyPr/>
          <a:lstStyle>
            <a:lvl1pPr marL="0" indent="0">
              <a:lnSpc>
                <a:spcPts val="1483"/>
              </a:lnSpc>
              <a:buNone/>
              <a:defRPr sz="114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CHART</a:t>
            </a:r>
          </a:p>
        </p:txBody>
      </p:sp>
      <p:sp>
        <p:nvSpPr>
          <p:cNvPr id="21" name="Text Placeholder 43">
            <a:extLst>
              <a:ext uri="{FF2B5EF4-FFF2-40B4-BE49-F238E27FC236}">
                <a16:creationId xmlns:a16="http://schemas.microsoft.com/office/drawing/2014/main" id="{36FCAF2C-685A-BA45-BDA3-35961DC7E6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7945" y="3429000"/>
            <a:ext cx="5384058" cy="215427"/>
          </a:xfrm>
        </p:spPr>
        <p:txBody>
          <a:bodyPr/>
          <a:lstStyle>
            <a:lvl1pPr marL="0" indent="0">
              <a:lnSpc>
                <a:spcPts val="1825"/>
              </a:lnSpc>
              <a:buNone/>
              <a:defRPr sz="1368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CHART’S TITLE</a:t>
            </a:r>
            <a:endParaRPr lang="x-none" dirty="0"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072A58A9-2078-0344-A0AC-B7C6AE43A7FD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861CED52-A14B-D94D-B973-CFAE0AC6EFCF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5C81F988-CA23-BE4F-810B-2D063EF6D596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8" name="Holder 4">
            <a:extLst>
              <a:ext uri="{FF2B5EF4-FFF2-40B4-BE49-F238E27FC236}">
                <a16:creationId xmlns:a16="http://schemas.microsoft.com/office/drawing/2014/main" id="{9077ACCC-854A-8347-AA50-86CAA8C72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/>
          </a:p>
        </p:txBody>
      </p:sp>
      <p:sp>
        <p:nvSpPr>
          <p:cNvPr id="29" name="Holder 5">
            <a:extLst>
              <a:ext uri="{FF2B5EF4-FFF2-40B4-BE49-F238E27FC236}">
                <a16:creationId xmlns:a16="http://schemas.microsoft.com/office/drawing/2014/main" id="{E5911942-82D0-0D4B-9480-9A1B4442A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30" name="Holder 6">
            <a:extLst>
              <a:ext uri="{FF2B5EF4-FFF2-40B4-BE49-F238E27FC236}">
                <a16:creationId xmlns:a16="http://schemas.microsoft.com/office/drawing/2014/main" id="{57755489-91AB-6F40-BDF7-6990FCAC0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2" name="Holder 2">
            <a:extLst>
              <a:ext uri="{FF2B5EF4-FFF2-40B4-BE49-F238E27FC236}">
                <a16:creationId xmlns:a16="http://schemas.microsoft.com/office/drawing/2014/main" id="{411AA8EA-FD21-FE48-82F0-6C2A0AA1D1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45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3B29E2DD-9C4E-A245-B23F-43E3DE348615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5208FD69-C48B-8D4A-8698-4FAA8CFA7F59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1E95D534-9934-F646-AA72-378EAE86FC8F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8229030B-1A91-C547-A1A7-E35098AF82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612" y="2067827"/>
            <a:ext cx="4546016" cy="1059483"/>
          </a:xfrm>
          <a:solidFill>
            <a:srgbClr val="007378"/>
          </a:solidFill>
        </p:spPr>
        <p:txBody>
          <a:bodyPr wrap="square" lIns="180000" tIns="108000" rIns="288000" bIns="108000">
            <a:spAutoFit/>
          </a:bodyPr>
          <a:lstStyle>
            <a:lvl1pPr marL="0" indent="0">
              <a:lnSpc>
                <a:spcPts val="2167"/>
              </a:lnSpc>
              <a:buNone/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512AD8AB-F587-274C-988A-990C3A401C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8684" y="2025454"/>
            <a:ext cx="6176949" cy="213072"/>
          </a:xfrm>
        </p:spPr>
        <p:txBody>
          <a:bodyPr/>
          <a:lstStyle>
            <a:lvl1pPr marL="0" indent="0">
              <a:lnSpc>
                <a:spcPts val="1825"/>
              </a:lnSpc>
              <a:buNone/>
              <a:defRPr sz="1368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CHART’S TITLE</a:t>
            </a:r>
            <a:endParaRPr lang="x-none" dirty="0"/>
          </a:p>
        </p:txBody>
      </p:sp>
      <p:sp>
        <p:nvSpPr>
          <p:cNvPr id="17" name="Chart Placeholder 75">
            <a:extLst>
              <a:ext uri="{FF2B5EF4-FFF2-40B4-BE49-F238E27FC236}">
                <a16:creationId xmlns:a16="http://schemas.microsoft.com/office/drawing/2014/main" id="{E0287061-DCF6-AF49-871C-4D9D11360F6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5448950" y="2646884"/>
            <a:ext cx="6205386" cy="276999"/>
          </a:xfrm>
        </p:spPr>
        <p:txBody>
          <a:bodyPr/>
          <a:lstStyle>
            <a:lvl1pPr marL="0" indent="0">
              <a:buNone/>
              <a:defRPr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Click icon to add chart</a:t>
            </a:r>
            <a:endParaRPr lang="x-none" dirty="0"/>
          </a:p>
        </p:txBody>
      </p:sp>
      <p:sp>
        <p:nvSpPr>
          <p:cNvPr id="18" name="Content Placeholder 35">
            <a:extLst>
              <a:ext uri="{FF2B5EF4-FFF2-40B4-BE49-F238E27FC236}">
                <a16:creationId xmlns:a16="http://schemas.microsoft.com/office/drawing/2014/main" id="{EEABF487-8820-CD43-B2EF-D63C98CF9D5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910" y="6095992"/>
            <a:ext cx="10993723" cy="115416"/>
          </a:xfrm>
        </p:spPr>
        <p:txBody>
          <a:bodyPr/>
          <a:lstStyle>
            <a:lvl1pPr marL="0" indent="0">
              <a:lnSpc>
                <a:spcPts val="912"/>
              </a:lnSpc>
              <a:buNone/>
              <a:defRPr sz="798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*footnote</a:t>
            </a:r>
            <a:endParaRPr lang="x-none" dirty="0"/>
          </a:p>
        </p:txBody>
      </p:sp>
      <p:sp>
        <p:nvSpPr>
          <p:cNvPr id="19" name="Text Placeholder 79">
            <a:extLst>
              <a:ext uri="{FF2B5EF4-FFF2-40B4-BE49-F238E27FC236}">
                <a16:creationId xmlns:a16="http://schemas.microsoft.com/office/drawing/2014/main" id="{F7C7D417-F59E-7E49-B702-131EDC23A3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2599" y="5367997"/>
            <a:ext cx="6251591" cy="177549"/>
          </a:xfrm>
        </p:spPr>
        <p:txBody>
          <a:bodyPr/>
          <a:lstStyle>
            <a:lvl1pPr marL="0" indent="0">
              <a:lnSpc>
                <a:spcPts val="1483"/>
              </a:lnSpc>
              <a:buNone/>
              <a:defRPr sz="1140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Chart’s description</a:t>
            </a:r>
            <a:endParaRPr lang="x-none" dirty="0"/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D9AA77A6-6AD9-4546-A864-BAB02726C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/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7D5D1AD2-A938-D44D-913A-EC9E0D417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22" name="Holder 6">
            <a:extLst>
              <a:ext uri="{FF2B5EF4-FFF2-40B4-BE49-F238E27FC236}">
                <a16:creationId xmlns:a16="http://schemas.microsoft.com/office/drawing/2014/main" id="{98A04351-140B-164F-A281-1BE6F86F9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3" name="Holder 2">
            <a:extLst>
              <a:ext uri="{FF2B5EF4-FFF2-40B4-BE49-F238E27FC236}">
                <a16:creationId xmlns:a16="http://schemas.microsoft.com/office/drawing/2014/main" id="{31219F3A-0620-D940-BDA0-ECDAB2F29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AD394023-2067-034A-9B0B-3E49F1D672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996367"/>
            <a:ext cx="10365604" cy="521968"/>
          </a:xfrm>
        </p:spPr>
        <p:txBody>
          <a:bodyPr/>
          <a:lstStyle>
            <a:lvl1pPr marL="0" indent="0">
              <a:lnSpc>
                <a:spcPts val="4562"/>
              </a:lnSpc>
              <a:buNone/>
              <a:defRPr sz="220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9093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78179CB-F631-4946-9166-946684E3D0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09592" y="5686252"/>
            <a:ext cx="1153197" cy="176843"/>
          </a:xfrm>
        </p:spPr>
        <p:txBody>
          <a:bodyPr/>
          <a:lstStyle>
            <a:lvl1pPr marL="0" indent="0">
              <a:lnSpc>
                <a:spcPts val="1483"/>
              </a:lnSpc>
              <a:buNone/>
              <a:defRPr sz="1140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Picture’s description</a:t>
            </a:r>
            <a:endParaRPr lang="x-none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F63571-2DBC-4044-801E-4C169C3A54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17431" y="2053055"/>
            <a:ext cx="6194263" cy="276999"/>
          </a:xfrm>
        </p:spPr>
        <p:txBody>
          <a:bodyPr/>
          <a:lstStyle>
            <a:lvl1pPr marL="0" indent="0">
              <a:buNone/>
              <a:defRPr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x-none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BC1030FD-E2E6-A347-B04B-DF21BE820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612" y="2067827"/>
            <a:ext cx="4546016" cy="1059483"/>
          </a:xfrm>
          <a:solidFill>
            <a:srgbClr val="007378"/>
          </a:solidFill>
        </p:spPr>
        <p:txBody>
          <a:bodyPr wrap="square" lIns="180000" tIns="108000" rIns="288000" bIns="108000">
            <a:spAutoFit/>
          </a:bodyPr>
          <a:lstStyle>
            <a:lvl1pPr marL="0" indent="0">
              <a:lnSpc>
                <a:spcPts val="2167"/>
              </a:lnSpc>
              <a:buNone/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8" name="Content Placeholder 35">
            <a:extLst>
              <a:ext uri="{FF2B5EF4-FFF2-40B4-BE49-F238E27FC236}">
                <a16:creationId xmlns:a16="http://schemas.microsoft.com/office/drawing/2014/main" id="{F13A5A8D-1DCC-C341-8338-FB4CA2A3AD0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911" y="6095992"/>
            <a:ext cx="4428558" cy="115416"/>
          </a:xfrm>
        </p:spPr>
        <p:txBody>
          <a:bodyPr/>
          <a:lstStyle>
            <a:lvl1pPr>
              <a:lnSpc>
                <a:spcPts val="912"/>
              </a:lnSpc>
              <a:defRPr sz="798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*footnote</a:t>
            </a:r>
            <a:endParaRPr lang="x-none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72A621B1-88AA-3F4A-948D-FFA822A1CE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077738" y="5686637"/>
            <a:ext cx="533956" cy="157864"/>
          </a:xfrm>
        </p:spPr>
        <p:txBody>
          <a:bodyPr/>
          <a:lstStyle>
            <a:lvl1pPr marL="0" indent="0">
              <a:buNone/>
              <a:defRPr sz="1140" b="0" i="0">
                <a:solidFill>
                  <a:srgbClr val="32323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QR-code</a:t>
            </a:r>
            <a:endParaRPr lang="x-none" dirty="0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5D308E11-BCBA-154C-B6F0-94AA2AC4F6DB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A1EAA833-7201-5443-A379-E56AC3CC75D4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534F08B5-31A5-3C47-B946-B4713E90EB8C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F6FEE6D5-886D-534C-BC72-B40D6E373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24" name="Holder 5">
            <a:extLst>
              <a:ext uri="{FF2B5EF4-FFF2-40B4-BE49-F238E27FC236}">
                <a16:creationId xmlns:a16="http://schemas.microsoft.com/office/drawing/2014/main" id="{655029F6-EC8B-A949-8DFC-3CC22E296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18A1C823-034F-974D-A699-2869FBF66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6" name="Holder 2">
            <a:extLst>
              <a:ext uri="{FF2B5EF4-FFF2-40B4-BE49-F238E27FC236}">
                <a16:creationId xmlns:a16="http://schemas.microsoft.com/office/drawing/2014/main" id="{D27F9558-D251-9E43-854C-3D0AA361AF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169E658C-4068-444B-B976-A88E080990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996367"/>
            <a:ext cx="10365604" cy="521968"/>
          </a:xfrm>
        </p:spPr>
        <p:txBody>
          <a:bodyPr/>
          <a:lstStyle>
            <a:lvl1pPr marL="0" indent="0">
              <a:lnSpc>
                <a:spcPts val="4562"/>
              </a:lnSpc>
              <a:buNone/>
              <a:defRPr sz="220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9627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Dark+Orange acc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14">
            <a:extLst>
              <a:ext uri="{FF2B5EF4-FFF2-40B4-BE49-F238E27FC236}">
                <a16:creationId xmlns:a16="http://schemas.microsoft.com/office/drawing/2014/main" id="{13D0177B-1E41-6046-A570-F9ED9079436D}"/>
              </a:ext>
            </a:extLst>
          </p:cNvPr>
          <p:cNvGrpSpPr/>
          <p:nvPr/>
        </p:nvGrpSpPr>
        <p:grpSpPr>
          <a:xfrm>
            <a:off x="1" y="3489759"/>
            <a:ext cx="2590429" cy="2709888"/>
            <a:chOff x="0" y="3060002"/>
            <a:chExt cx="2218055" cy="2376170"/>
          </a:xfrm>
        </p:grpSpPr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1F33D4A5-4F66-274A-89EC-4D9AB75EB2CC}"/>
                </a:ext>
              </a:extLst>
            </p:cNvPr>
            <p:cNvSpPr/>
            <p:nvPr/>
          </p:nvSpPr>
          <p:spPr>
            <a:xfrm>
              <a:off x="0" y="3062134"/>
              <a:ext cx="2211070" cy="2371725"/>
            </a:xfrm>
            <a:custGeom>
              <a:avLst/>
              <a:gdLst/>
              <a:ahLst/>
              <a:cxnLst/>
              <a:rect l="l" t="t" r="r" b="b"/>
              <a:pathLst>
                <a:path w="2211070" h="2371725">
                  <a:moveTo>
                    <a:pt x="2210714" y="2362136"/>
                  </a:moveTo>
                  <a:lnTo>
                    <a:pt x="0" y="2362136"/>
                  </a:lnTo>
                  <a:lnTo>
                    <a:pt x="0" y="2371661"/>
                  </a:lnTo>
                  <a:lnTo>
                    <a:pt x="2210714" y="2371661"/>
                  </a:lnTo>
                  <a:lnTo>
                    <a:pt x="2210714" y="2362136"/>
                  </a:lnTo>
                  <a:close/>
                </a:path>
                <a:path w="2211070" h="2371725">
                  <a:moveTo>
                    <a:pt x="2210714" y="2298306"/>
                  </a:moveTo>
                  <a:lnTo>
                    <a:pt x="0" y="2298306"/>
                  </a:lnTo>
                  <a:lnTo>
                    <a:pt x="0" y="2307831"/>
                  </a:lnTo>
                  <a:lnTo>
                    <a:pt x="2210714" y="2307831"/>
                  </a:lnTo>
                  <a:lnTo>
                    <a:pt x="2210714" y="2298306"/>
                  </a:lnTo>
                  <a:close/>
                </a:path>
                <a:path w="2211070" h="2371725">
                  <a:moveTo>
                    <a:pt x="2210714" y="2234463"/>
                  </a:moveTo>
                  <a:lnTo>
                    <a:pt x="0" y="2234463"/>
                  </a:lnTo>
                  <a:lnTo>
                    <a:pt x="0" y="2243988"/>
                  </a:lnTo>
                  <a:lnTo>
                    <a:pt x="2210714" y="2243988"/>
                  </a:lnTo>
                  <a:lnTo>
                    <a:pt x="2210714" y="2234463"/>
                  </a:lnTo>
                  <a:close/>
                </a:path>
                <a:path w="2211070" h="2371725">
                  <a:moveTo>
                    <a:pt x="2210714" y="2170620"/>
                  </a:moveTo>
                  <a:lnTo>
                    <a:pt x="0" y="2170620"/>
                  </a:lnTo>
                  <a:lnTo>
                    <a:pt x="0" y="2180145"/>
                  </a:lnTo>
                  <a:lnTo>
                    <a:pt x="2210714" y="2180145"/>
                  </a:lnTo>
                  <a:lnTo>
                    <a:pt x="2210714" y="2170620"/>
                  </a:lnTo>
                  <a:close/>
                </a:path>
                <a:path w="2211070" h="2371725">
                  <a:moveTo>
                    <a:pt x="2210714" y="2106777"/>
                  </a:moveTo>
                  <a:lnTo>
                    <a:pt x="0" y="2106777"/>
                  </a:lnTo>
                  <a:lnTo>
                    <a:pt x="0" y="2116302"/>
                  </a:lnTo>
                  <a:lnTo>
                    <a:pt x="2210714" y="2116302"/>
                  </a:lnTo>
                  <a:lnTo>
                    <a:pt x="2210714" y="2106777"/>
                  </a:lnTo>
                  <a:close/>
                </a:path>
                <a:path w="2211070" h="2371725">
                  <a:moveTo>
                    <a:pt x="2210714" y="2042934"/>
                  </a:moveTo>
                  <a:lnTo>
                    <a:pt x="0" y="2042934"/>
                  </a:lnTo>
                  <a:lnTo>
                    <a:pt x="0" y="2052459"/>
                  </a:lnTo>
                  <a:lnTo>
                    <a:pt x="2210714" y="2052459"/>
                  </a:lnTo>
                  <a:lnTo>
                    <a:pt x="2210714" y="2042934"/>
                  </a:lnTo>
                  <a:close/>
                </a:path>
                <a:path w="2211070" h="2371725">
                  <a:moveTo>
                    <a:pt x="2210714" y="1979091"/>
                  </a:moveTo>
                  <a:lnTo>
                    <a:pt x="0" y="1979091"/>
                  </a:lnTo>
                  <a:lnTo>
                    <a:pt x="0" y="1988616"/>
                  </a:lnTo>
                  <a:lnTo>
                    <a:pt x="2210714" y="1988616"/>
                  </a:lnTo>
                  <a:lnTo>
                    <a:pt x="2210714" y="1979091"/>
                  </a:lnTo>
                  <a:close/>
                </a:path>
                <a:path w="2211070" h="2371725">
                  <a:moveTo>
                    <a:pt x="2210714" y="1915248"/>
                  </a:moveTo>
                  <a:lnTo>
                    <a:pt x="0" y="1915248"/>
                  </a:lnTo>
                  <a:lnTo>
                    <a:pt x="0" y="1924773"/>
                  </a:lnTo>
                  <a:lnTo>
                    <a:pt x="2210714" y="1924773"/>
                  </a:lnTo>
                  <a:lnTo>
                    <a:pt x="2210714" y="1915248"/>
                  </a:lnTo>
                  <a:close/>
                </a:path>
                <a:path w="2211070" h="2371725">
                  <a:moveTo>
                    <a:pt x="2210714" y="1851406"/>
                  </a:moveTo>
                  <a:lnTo>
                    <a:pt x="0" y="1851406"/>
                  </a:lnTo>
                  <a:lnTo>
                    <a:pt x="0" y="1860931"/>
                  </a:lnTo>
                  <a:lnTo>
                    <a:pt x="2210714" y="1860931"/>
                  </a:lnTo>
                  <a:lnTo>
                    <a:pt x="2210714" y="1851406"/>
                  </a:lnTo>
                  <a:close/>
                </a:path>
                <a:path w="2211070" h="2371725">
                  <a:moveTo>
                    <a:pt x="2210714" y="1787563"/>
                  </a:moveTo>
                  <a:lnTo>
                    <a:pt x="0" y="1787563"/>
                  </a:lnTo>
                  <a:lnTo>
                    <a:pt x="0" y="1797088"/>
                  </a:lnTo>
                  <a:lnTo>
                    <a:pt x="2210714" y="1797088"/>
                  </a:lnTo>
                  <a:lnTo>
                    <a:pt x="2210714" y="1787563"/>
                  </a:lnTo>
                  <a:close/>
                </a:path>
                <a:path w="2211070" h="2371725">
                  <a:moveTo>
                    <a:pt x="2210714" y="1723720"/>
                  </a:moveTo>
                  <a:lnTo>
                    <a:pt x="0" y="1723720"/>
                  </a:lnTo>
                  <a:lnTo>
                    <a:pt x="0" y="1733245"/>
                  </a:lnTo>
                  <a:lnTo>
                    <a:pt x="2210714" y="1733245"/>
                  </a:lnTo>
                  <a:lnTo>
                    <a:pt x="2210714" y="1723720"/>
                  </a:lnTo>
                  <a:close/>
                </a:path>
                <a:path w="2211070" h="2371725">
                  <a:moveTo>
                    <a:pt x="2210714" y="1659890"/>
                  </a:moveTo>
                  <a:lnTo>
                    <a:pt x="0" y="1659890"/>
                  </a:lnTo>
                  <a:lnTo>
                    <a:pt x="0" y="1669415"/>
                  </a:lnTo>
                  <a:lnTo>
                    <a:pt x="2210714" y="1669415"/>
                  </a:lnTo>
                  <a:lnTo>
                    <a:pt x="2210714" y="1659890"/>
                  </a:lnTo>
                  <a:close/>
                </a:path>
                <a:path w="2211070" h="2371725">
                  <a:moveTo>
                    <a:pt x="2210714" y="1596047"/>
                  </a:moveTo>
                  <a:lnTo>
                    <a:pt x="0" y="1596047"/>
                  </a:lnTo>
                  <a:lnTo>
                    <a:pt x="0" y="1605572"/>
                  </a:lnTo>
                  <a:lnTo>
                    <a:pt x="2210714" y="1605572"/>
                  </a:lnTo>
                  <a:lnTo>
                    <a:pt x="2210714" y="1596047"/>
                  </a:lnTo>
                  <a:close/>
                </a:path>
                <a:path w="2211070" h="2371725">
                  <a:moveTo>
                    <a:pt x="2210714" y="1532204"/>
                  </a:moveTo>
                  <a:lnTo>
                    <a:pt x="0" y="1532204"/>
                  </a:lnTo>
                  <a:lnTo>
                    <a:pt x="0" y="1541729"/>
                  </a:lnTo>
                  <a:lnTo>
                    <a:pt x="2210714" y="1541729"/>
                  </a:lnTo>
                  <a:lnTo>
                    <a:pt x="2210714" y="1532204"/>
                  </a:lnTo>
                  <a:close/>
                </a:path>
                <a:path w="2211070" h="2371725">
                  <a:moveTo>
                    <a:pt x="2210714" y="1468361"/>
                  </a:moveTo>
                  <a:lnTo>
                    <a:pt x="0" y="1468361"/>
                  </a:lnTo>
                  <a:lnTo>
                    <a:pt x="0" y="1477886"/>
                  </a:lnTo>
                  <a:lnTo>
                    <a:pt x="2210714" y="1477886"/>
                  </a:lnTo>
                  <a:lnTo>
                    <a:pt x="2210714" y="1468361"/>
                  </a:lnTo>
                  <a:close/>
                </a:path>
                <a:path w="2211070" h="2371725">
                  <a:moveTo>
                    <a:pt x="2210714" y="1404518"/>
                  </a:moveTo>
                  <a:lnTo>
                    <a:pt x="0" y="1404518"/>
                  </a:lnTo>
                  <a:lnTo>
                    <a:pt x="0" y="1414043"/>
                  </a:lnTo>
                  <a:lnTo>
                    <a:pt x="2210714" y="1414043"/>
                  </a:lnTo>
                  <a:lnTo>
                    <a:pt x="2210714" y="1404518"/>
                  </a:lnTo>
                  <a:close/>
                </a:path>
                <a:path w="2211070" h="2371725">
                  <a:moveTo>
                    <a:pt x="2210714" y="1340675"/>
                  </a:moveTo>
                  <a:lnTo>
                    <a:pt x="0" y="1340675"/>
                  </a:lnTo>
                  <a:lnTo>
                    <a:pt x="0" y="1350200"/>
                  </a:lnTo>
                  <a:lnTo>
                    <a:pt x="2210714" y="1350200"/>
                  </a:lnTo>
                  <a:lnTo>
                    <a:pt x="2210714" y="1340675"/>
                  </a:lnTo>
                  <a:close/>
                </a:path>
                <a:path w="2211070" h="2371725">
                  <a:moveTo>
                    <a:pt x="2210714" y="1276832"/>
                  </a:moveTo>
                  <a:lnTo>
                    <a:pt x="0" y="1276832"/>
                  </a:lnTo>
                  <a:lnTo>
                    <a:pt x="0" y="1286357"/>
                  </a:lnTo>
                  <a:lnTo>
                    <a:pt x="2210714" y="1286357"/>
                  </a:lnTo>
                  <a:lnTo>
                    <a:pt x="2210714" y="1276832"/>
                  </a:lnTo>
                  <a:close/>
                </a:path>
                <a:path w="2211070" h="2371725">
                  <a:moveTo>
                    <a:pt x="2210714" y="1212989"/>
                  </a:moveTo>
                  <a:lnTo>
                    <a:pt x="0" y="1212989"/>
                  </a:lnTo>
                  <a:lnTo>
                    <a:pt x="0" y="1222514"/>
                  </a:lnTo>
                  <a:lnTo>
                    <a:pt x="2210714" y="1222514"/>
                  </a:lnTo>
                  <a:lnTo>
                    <a:pt x="2210714" y="1212989"/>
                  </a:lnTo>
                  <a:close/>
                </a:path>
                <a:path w="2211070" h="2371725">
                  <a:moveTo>
                    <a:pt x="2210714" y="1149146"/>
                  </a:moveTo>
                  <a:lnTo>
                    <a:pt x="0" y="1149146"/>
                  </a:lnTo>
                  <a:lnTo>
                    <a:pt x="0" y="1158671"/>
                  </a:lnTo>
                  <a:lnTo>
                    <a:pt x="2210714" y="1158671"/>
                  </a:lnTo>
                  <a:lnTo>
                    <a:pt x="2210714" y="1149146"/>
                  </a:lnTo>
                  <a:close/>
                </a:path>
                <a:path w="2211070" h="2371725">
                  <a:moveTo>
                    <a:pt x="2210714" y="1085303"/>
                  </a:moveTo>
                  <a:lnTo>
                    <a:pt x="0" y="1085303"/>
                  </a:lnTo>
                  <a:lnTo>
                    <a:pt x="0" y="1094828"/>
                  </a:lnTo>
                  <a:lnTo>
                    <a:pt x="2210714" y="1094828"/>
                  </a:lnTo>
                  <a:lnTo>
                    <a:pt x="2210714" y="1085303"/>
                  </a:lnTo>
                  <a:close/>
                </a:path>
                <a:path w="2211070" h="2371725">
                  <a:moveTo>
                    <a:pt x="2210714" y="1021473"/>
                  </a:moveTo>
                  <a:lnTo>
                    <a:pt x="0" y="1021473"/>
                  </a:lnTo>
                  <a:lnTo>
                    <a:pt x="0" y="1030998"/>
                  </a:lnTo>
                  <a:lnTo>
                    <a:pt x="2210714" y="1030998"/>
                  </a:lnTo>
                  <a:lnTo>
                    <a:pt x="2210714" y="1021473"/>
                  </a:lnTo>
                  <a:close/>
                </a:path>
                <a:path w="2211070" h="2371725">
                  <a:moveTo>
                    <a:pt x="2210714" y="957630"/>
                  </a:moveTo>
                  <a:lnTo>
                    <a:pt x="0" y="957630"/>
                  </a:lnTo>
                  <a:lnTo>
                    <a:pt x="0" y="967155"/>
                  </a:lnTo>
                  <a:lnTo>
                    <a:pt x="2210714" y="967155"/>
                  </a:lnTo>
                  <a:lnTo>
                    <a:pt x="2210714" y="957630"/>
                  </a:lnTo>
                  <a:close/>
                </a:path>
                <a:path w="2211070" h="2371725">
                  <a:moveTo>
                    <a:pt x="2210714" y="893787"/>
                  </a:moveTo>
                  <a:lnTo>
                    <a:pt x="0" y="893787"/>
                  </a:lnTo>
                  <a:lnTo>
                    <a:pt x="0" y="903312"/>
                  </a:lnTo>
                  <a:lnTo>
                    <a:pt x="2210714" y="903312"/>
                  </a:lnTo>
                  <a:lnTo>
                    <a:pt x="2210714" y="893787"/>
                  </a:lnTo>
                  <a:close/>
                </a:path>
                <a:path w="2211070" h="2371725">
                  <a:moveTo>
                    <a:pt x="2210714" y="829945"/>
                  </a:moveTo>
                  <a:lnTo>
                    <a:pt x="0" y="829945"/>
                  </a:lnTo>
                  <a:lnTo>
                    <a:pt x="0" y="839470"/>
                  </a:lnTo>
                  <a:lnTo>
                    <a:pt x="2210714" y="839470"/>
                  </a:lnTo>
                  <a:lnTo>
                    <a:pt x="2210714" y="829945"/>
                  </a:lnTo>
                  <a:close/>
                </a:path>
                <a:path w="2211070" h="2371725">
                  <a:moveTo>
                    <a:pt x="2210714" y="766102"/>
                  </a:moveTo>
                  <a:lnTo>
                    <a:pt x="0" y="766102"/>
                  </a:lnTo>
                  <a:lnTo>
                    <a:pt x="0" y="775627"/>
                  </a:lnTo>
                  <a:lnTo>
                    <a:pt x="2210714" y="775627"/>
                  </a:lnTo>
                  <a:lnTo>
                    <a:pt x="2210714" y="766102"/>
                  </a:lnTo>
                  <a:close/>
                </a:path>
                <a:path w="2211070" h="2371725">
                  <a:moveTo>
                    <a:pt x="2210714" y="702259"/>
                  </a:moveTo>
                  <a:lnTo>
                    <a:pt x="0" y="702259"/>
                  </a:lnTo>
                  <a:lnTo>
                    <a:pt x="0" y="711784"/>
                  </a:lnTo>
                  <a:lnTo>
                    <a:pt x="2210714" y="711784"/>
                  </a:lnTo>
                  <a:lnTo>
                    <a:pt x="2210714" y="702259"/>
                  </a:lnTo>
                  <a:close/>
                </a:path>
                <a:path w="2211070" h="2371725">
                  <a:moveTo>
                    <a:pt x="2210714" y="638416"/>
                  </a:moveTo>
                  <a:lnTo>
                    <a:pt x="0" y="638416"/>
                  </a:lnTo>
                  <a:lnTo>
                    <a:pt x="0" y="647941"/>
                  </a:lnTo>
                  <a:lnTo>
                    <a:pt x="2210714" y="647941"/>
                  </a:lnTo>
                  <a:lnTo>
                    <a:pt x="2210714" y="638416"/>
                  </a:lnTo>
                  <a:close/>
                </a:path>
                <a:path w="2211070" h="2371725">
                  <a:moveTo>
                    <a:pt x="2210714" y="574573"/>
                  </a:moveTo>
                  <a:lnTo>
                    <a:pt x="0" y="574573"/>
                  </a:lnTo>
                  <a:lnTo>
                    <a:pt x="0" y="584098"/>
                  </a:lnTo>
                  <a:lnTo>
                    <a:pt x="2210714" y="584098"/>
                  </a:lnTo>
                  <a:lnTo>
                    <a:pt x="2210714" y="574573"/>
                  </a:lnTo>
                  <a:close/>
                </a:path>
                <a:path w="2211070" h="2371725">
                  <a:moveTo>
                    <a:pt x="2210714" y="510730"/>
                  </a:moveTo>
                  <a:lnTo>
                    <a:pt x="0" y="510730"/>
                  </a:lnTo>
                  <a:lnTo>
                    <a:pt x="0" y="520255"/>
                  </a:lnTo>
                  <a:lnTo>
                    <a:pt x="2210714" y="520255"/>
                  </a:lnTo>
                  <a:lnTo>
                    <a:pt x="2210714" y="510730"/>
                  </a:lnTo>
                  <a:close/>
                </a:path>
                <a:path w="2211070" h="2371725">
                  <a:moveTo>
                    <a:pt x="2210714" y="446887"/>
                  </a:moveTo>
                  <a:lnTo>
                    <a:pt x="0" y="446887"/>
                  </a:lnTo>
                  <a:lnTo>
                    <a:pt x="0" y="456412"/>
                  </a:lnTo>
                  <a:lnTo>
                    <a:pt x="2210714" y="456412"/>
                  </a:lnTo>
                  <a:lnTo>
                    <a:pt x="2210714" y="446887"/>
                  </a:lnTo>
                  <a:close/>
                </a:path>
                <a:path w="2211070" h="2371725">
                  <a:moveTo>
                    <a:pt x="2210714" y="383044"/>
                  </a:moveTo>
                  <a:lnTo>
                    <a:pt x="0" y="383044"/>
                  </a:lnTo>
                  <a:lnTo>
                    <a:pt x="0" y="392569"/>
                  </a:lnTo>
                  <a:lnTo>
                    <a:pt x="2210714" y="392569"/>
                  </a:lnTo>
                  <a:lnTo>
                    <a:pt x="2210714" y="383044"/>
                  </a:lnTo>
                  <a:close/>
                </a:path>
                <a:path w="2211070" h="2371725">
                  <a:moveTo>
                    <a:pt x="2210714" y="319214"/>
                  </a:moveTo>
                  <a:lnTo>
                    <a:pt x="0" y="319214"/>
                  </a:lnTo>
                  <a:lnTo>
                    <a:pt x="0" y="328739"/>
                  </a:lnTo>
                  <a:lnTo>
                    <a:pt x="2210714" y="328739"/>
                  </a:lnTo>
                  <a:lnTo>
                    <a:pt x="2210714" y="319214"/>
                  </a:lnTo>
                  <a:close/>
                </a:path>
                <a:path w="2211070" h="2371725">
                  <a:moveTo>
                    <a:pt x="2210714" y="255371"/>
                  </a:moveTo>
                  <a:lnTo>
                    <a:pt x="0" y="255371"/>
                  </a:lnTo>
                  <a:lnTo>
                    <a:pt x="0" y="264896"/>
                  </a:lnTo>
                  <a:lnTo>
                    <a:pt x="2210714" y="264896"/>
                  </a:lnTo>
                  <a:lnTo>
                    <a:pt x="2210714" y="255371"/>
                  </a:lnTo>
                  <a:close/>
                </a:path>
                <a:path w="2211070" h="2371725">
                  <a:moveTo>
                    <a:pt x="2210714" y="191528"/>
                  </a:moveTo>
                  <a:lnTo>
                    <a:pt x="0" y="191528"/>
                  </a:lnTo>
                  <a:lnTo>
                    <a:pt x="0" y="201053"/>
                  </a:lnTo>
                  <a:lnTo>
                    <a:pt x="2210714" y="201053"/>
                  </a:lnTo>
                  <a:lnTo>
                    <a:pt x="2210714" y="191528"/>
                  </a:lnTo>
                  <a:close/>
                </a:path>
                <a:path w="2211070" h="2371725">
                  <a:moveTo>
                    <a:pt x="2210714" y="127685"/>
                  </a:moveTo>
                  <a:lnTo>
                    <a:pt x="0" y="127685"/>
                  </a:lnTo>
                  <a:lnTo>
                    <a:pt x="0" y="137210"/>
                  </a:lnTo>
                  <a:lnTo>
                    <a:pt x="2210714" y="137210"/>
                  </a:lnTo>
                  <a:lnTo>
                    <a:pt x="2210714" y="127685"/>
                  </a:lnTo>
                  <a:close/>
                </a:path>
                <a:path w="2211070" h="2371725">
                  <a:moveTo>
                    <a:pt x="2210714" y="63842"/>
                  </a:moveTo>
                  <a:lnTo>
                    <a:pt x="0" y="63842"/>
                  </a:lnTo>
                  <a:lnTo>
                    <a:pt x="0" y="73367"/>
                  </a:lnTo>
                  <a:lnTo>
                    <a:pt x="2210714" y="73367"/>
                  </a:lnTo>
                  <a:lnTo>
                    <a:pt x="2210714" y="63842"/>
                  </a:lnTo>
                  <a:close/>
                </a:path>
                <a:path w="2211070" h="2371725">
                  <a:moveTo>
                    <a:pt x="2210714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210714" y="9525"/>
                  </a:lnTo>
                  <a:lnTo>
                    <a:pt x="2210714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 sz="2053" b="0" i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D6ED3575-4AC6-3242-A0AE-3CDD631A9FED}"/>
                </a:ext>
              </a:extLst>
            </p:cNvPr>
            <p:cNvSpPr/>
            <p:nvPr/>
          </p:nvSpPr>
          <p:spPr>
            <a:xfrm>
              <a:off x="2208075" y="3060002"/>
              <a:ext cx="0" cy="2376170"/>
            </a:xfrm>
            <a:custGeom>
              <a:avLst/>
              <a:gdLst/>
              <a:ahLst/>
              <a:cxnLst/>
              <a:rect l="l" t="t" r="r" b="b"/>
              <a:pathLst>
                <a:path h="2376170">
                  <a:moveTo>
                    <a:pt x="0" y="0"/>
                  </a:moveTo>
                  <a:lnTo>
                    <a:pt x="0" y="237600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53" b="0" i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26" name="Title 44">
            <a:extLst>
              <a:ext uri="{FF2B5EF4-FFF2-40B4-BE49-F238E27FC236}">
                <a16:creationId xmlns:a16="http://schemas.microsoft.com/office/drawing/2014/main" id="{3CE7200A-F263-7B4E-83B7-48A2DF786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3831" y="3278673"/>
            <a:ext cx="7988773" cy="947705"/>
          </a:xfrm>
        </p:spPr>
        <p:txBody>
          <a:bodyPr/>
          <a:lstStyle>
            <a:lvl1pPr>
              <a:defRPr sz="6158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x-none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8CADC3-EECC-474D-8117-0C0755BD9F1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20334" y="4226378"/>
            <a:ext cx="7992269" cy="525725"/>
          </a:xfrm>
        </p:spPr>
        <p:txBody>
          <a:bodyPr/>
          <a:lstStyle>
            <a:lvl1pPr marL="0" indent="0">
              <a:buNone/>
              <a:defRPr sz="3421" b="0" i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E789CBC3-020C-9D46-BA37-7D7651ED8CF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19956" y="5340840"/>
            <a:ext cx="4056584" cy="307777"/>
          </a:xfrm>
        </p:spPr>
        <p:txBody>
          <a:bodyPr/>
          <a:lstStyle>
            <a:lvl1pPr marL="0" indent="0">
              <a:buNone/>
              <a:defRPr b="0" i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DEDCF01F-133F-9448-BF08-9BD4A0B077E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19957" y="5775349"/>
            <a:ext cx="4056584" cy="421202"/>
          </a:xfrm>
        </p:spPr>
        <p:txBody>
          <a:bodyPr/>
          <a:lstStyle>
            <a:lvl1pPr marL="0" indent="0">
              <a:buNone/>
              <a:defRPr sz="1368" b="0" i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EVENT</a:t>
            </a:r>
          </a:p>
          <a:p>
            <a:pPr lvl="0"/>
            <a:r>
              <a:rPr lang="x-none" dirty="0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BC2BC1-9FCF-E74E-AD3C-B9F7902B9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6690" y="633485"/>
            <a:ext cx="3734407" cy="19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20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1">
            <a:extLst>
              <a:ext uri="{FF2B5EF4-FFF2-40B4-BE49-F238E27FC236}">
                <a16:creationId xmlns:a16="http://schemas.microsoft.com/office/drawing/2014/main" id="{39D56937-F3D8-9340-983C-36F16EC6E78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70317487"/>
              </p:ext>
            </p:extLst>
          </p:nvPr>
        </p:nvGraphicFramePr>
        <p:xfrm>
          <a:off x="588612" y="2357108"/>
          <a:ext cx="10171791" cy="3381540"/>
        </p:xfrm>
        <a:graphic>
          <a:graphicData uri="http://schemas.openxmlformats.org/drawingml/2006/table">
            <a:tbl>
              <a:tblPr firstRow="1" bandRow="1">
                <a:noFill/>
                <a:tableStyleId>{2D5ABB26-0587-4C30-8999-92F81FD0307C}</a:tableStyleId>
              </a:tblPr>
              <a:tblGrid>
                <a:gridCol w="1881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53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 dirty="0">
                        <a:solidFill>
                          <a:srgbClr val="007378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 dirty="0">
                        <a:solidFill>
                          <a:srgbClr val="007378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</a:p>
                  </a:txBody>
                  <a:tcPr marL="0" marR="0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 dirty="0">
                        <a:solidFill>
                          <a:srgbClr val="007378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</a:p>
                  </a:txBody>
                  <a:tcPr marL="0" marR="0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 dirty="0">
                        <a:solidFill>
                          <a:srgbClr val="007378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00737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</a:p>
                  </a:txBody>
                  <a:tcPr marL="0" marR="0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solidFill>
                          <a:srgbClr val="3232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ject 24">
            <a:extLst>
              <a:ext uri="{FF2B5EF4-FFF2-40B4-BE49-F238E27FC236}">
                <a16:creationId xmlns:a16="http://schemas.microsoft.com/office/drawing/2014/main" id="{B9D85C9C-6945-0441-B4B3-B5773DE0457D}"/>
              </a:ext>
            </a:extLst>
          </p:cNvPr>
          <p:cNvSpPr txBox="1"/>
          <p:nvPr userDrawn="1"/>
        </p:nvSpPr>
        <p:spPr>
          <a:xfrm>
            <a:off x="581196" y="1812294"/>
            <a:ext cx="17689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0" spc="-90" dirty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</a:t>
            </a:r>
            <a:r>
              <a:rPr sz="1400" b="1" i="0" spc="-5" dirty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abl</a:t>
            </a:r>
            <a:r>
              <a:rPr sz="1400" b="1" i="0" dirty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</a:t>
            </a:r>
            <a:r>
              <a:rPr sz="1400" b="1" i="0" spc="-5" dirty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400" b="1" i="0" dirty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header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CEC3668B-B5BE-4F46-8E76-1AEF99B21184}"/>
              </a:ext>
            </a:extLst>
          </p:cNvPr>
          <p:cNvSpPr/>
          <p:nvPr userDrawn="1"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22BBC222-37C5-CB4F-8D1A-1192039BA3E7}"/>
              </a:ext>
            </a:extLst>
          </p:cNvPr>
          <p:cNvSpPr/>
          <p:nvPr userDrawn="1"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F873F4A2-07DB-DB4F-A0F1-6BB660D63531}"/>
              </a:ext>
            </a:extLst>
          </p:cNvPr>
          <p:cNvSpPr/>
          <p:nvPr userDrawn="1"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Holder 4">
            <a:extLst>
              <a:ext uri="{FF2B5EF4-FFF2-40B4-BE49-F238E27FC236}">
                <a16:creationId xmlns:a16="http://schemas.microsoft.com/office/drawing/2014/main" id="{6B00CDC1-26DC-A14D-BD62-89F4C711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22" name="Holder 5">
            <a:extLst>
              <a:ext uri="{FF2B5EF4-FFF2-40B4-BE49-F238E27FC236}">
                <a16:creationId xmlns:a16="http://schemas.microsoft.com/office/drawing/2014/main" id="{E32AC4F0-510C-294B-818F-863F5FC67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23" name="Holder 6">
            <a:extLst>
              <a:ext uri="{FF2B5EF4-FFF2-40B4-BE49-F238E27FC236}">
                <a16:creationId xmlns:a16="http://schemas.microsoft.com/office/drawing/2014/main" id="{9A4A8BC3-D048-AD4E-A6E3-2DAF97283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332CB187-B292-3E4C-8B9D-6AAC37C36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00737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8140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4">
            <a:extLst>
              <a:ext uri="{FF2B5EF4-FFF2-40B4-BE49-F238E27FC236}">
                <a16:creationId xmlns:a16="http://schemas.microsoft.com/office/drawing/2014/main" id="{281DF123-CBB7-B244-8194-EC0D444D18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6630" y="2898576"/>
            <a:ext cx="7988773" cy="695215"/>
          </a:xfrm>
          <a:prstGeom prst="rect">
            <a:avLst/>
          </a:prstGeom>
        </p:spPr>
        <p:txBody>
          <a:bodyPr/>
          <a:lstStyle>
            <a:lvl1pPr>
              <a:defRPr sz="5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R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9E7561-4508-DF4F-A511-A85E3B82790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66630" y="3677298"/>
            <a:ext cx="7992269" cy="52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4483900-F6D5-DE4C-AD9A-35C87175E0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66630" y="4581032"/>
            <a:ext cx="4056584" cy="3510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6BB6110-6ED8-874A-AB4D-9AEB7514C65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377041" y="5060967"/>
            <a:ext cx="4056584" cy="69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RU" dirty="0"/>
              <a:t>EVENT</a:t>
            </a:r>
          </a:p>
          <a:p>
            <a:pPr lvl="0"/>
            <a:r>
              <a:rPr lang="en-RU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96320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6EB227D-F35B-484C-88DC-06683DC5FE6A}"/>
              </a:ext>
            </a:extLst>
          </p:cNvPr>
          <p:cNvGrpSpPr/>
          <p:nvPr userDrawn="1"/>
        </p:nvGrpSpPr>
        <p:grpSpPr>
          <a:xfrm>
            <a:off x="10058399" y="4733258"/>
            <a:ext cx="1667540" cy="1854052"/>
            <a:chOff x="10058399" y="4733258"/>
            <a:chExt cx="1667540" cy="1854052"/>
          </a:xfrm>
        </p:grpSpPr>
        <p:pic>
          <p:nvPicPr>
            <p:cNvPr id="4" name="Рисунок 3" descr="Изображение выглядит как шаблон, прямоугольный, искусство, Симмет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F3F73A27-6983-46DE-B3F6-2A701BBC3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058399" y="4733258"/>
              <a:ext cx="1667540" cy="1667540"/>
            </a:xfrm>
            <a:prstGeom prst="rect">
              <a:avLst/>
            </a:prstGeom>
          </p:spPr>
        </p:pic>
        <p:sp>
          <p:nvSpPr>
            <p:cNvPr id="13" name="Заголовок 7">
              <a:extLst>
                <a:ext uri="{FF2B5EF4-FFF2-40B4-BE49-F238E27FC236}">
                  <a16:creationId xmlns:a16="http://schemas.microsoft.com/office/drawing/2014/main" id="{DF62D218-8E73-4DC8-9814-A3029859CA0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99600" y="6299349"/>
              <a:ext cx="1585138" cy="287961"/>
            </a:xfrm>
            <a:prstGeom prst="rect">
              <a:avLst/>
            </a:prstGeom>
          </p:spPr>
          <p:txBody>
            <a:bodyPr/>
            <a:lstStyle>
              <a:lvl1pPr algn="l" defTabSz="1042782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>
                  <a:solidFill>
                    <a:schemeClr val="bg1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dirty="0"/>
                <a:t>infraeconomy.com</a:t>
              </a:r>
              <a:endParaRPr lang="ru-RU" sz="1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18E311-E04E-4C32-A1EE-85973C437434}"/>
              </a:ext>
            </a:extLst>
          </p:cNvPr>
          <p:cNvSpPr txBox="1"/>
          <p:nvPr userDrawn="1"/>
        </p:nvSpPr>
        <p:spPr>
          <a:xfrm>
            <a:off x="2350285" y="3463831"/>
            <a:ext cx="7048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Благодарим за внимание!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2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2981256" y="613118"/>
            <a:ext cx="6839999" cy="672041"/>
          </a:xfrm>
        </p:spPr>
        <p:txBody>
          <a:bodyPr lIns="0" tIns="0" rIns="0" bIns="0"/>
          <a:lstStyle>
            <a:lvl1pPr>
              <a:defRPr sz="4219" b="0" i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68736" y="1517161"/>
            <a:ext cx="7809350" cy="350994"/>
          </a:xfrm>
        </p:spPr>
        <p:txBody>
          <a:bodyPr lIns="0" tIns="0" rIns="0" bIns="0"/>
          <a:lstStyle>
            <a:lvl1pPr marL="521391" indent="-521391">
              <a:buFont typeface="+mj-lt"/>
              <a:buAutoNum type="arabicPeriod"/>
              <a:defRPr sz="2281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50131" y="6449941"/>
            <a:ext cx="1313384" cy="157864"/>
          </a:xfrm>
          <a:prstGeom prst="rect">
            <a:avLst/>
          </a:prstGeom>
        </p:spPr>
        <p:txBody>
          <a:bodyPr lIns="0" tIns="0" rIns="0" bIns="0"/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lIns="0" tIns="0" rIns="0" bIns="0"/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54190" y="6438988"/>
            <a:ext cx="196526" cy="239704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2F5646B-71B6-5143-B1C0-8D059CAB43A9}"/>
              </a:ext>
            </a:extLst>
          </p:cNvPr>
          <p:cNvSpPr/>
          <p:nvPr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041DBE9-E382-0445-BFEE-F6F3C253F4FA}"/>
              </a:ext>
            </a:extLst>
          </p:cNvPr>
          <p:cNvSpPr/>
          <p:nvPr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54532F1-17CA-1440-A0C3-DD4CA8B141A9}"/>
              </a:ext>
            </a:extLst>
          </p:cNvPr>
          <p:cNvSpPr/>
          <p:nvPr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2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9D5C-8EF2-BE45-9F2F-91F42DE7A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81" y="414553"/>
            <a:ext cx="8103008" cy="550407"/>
          </a:xfrm>
        </p:spPr>
        <p:txBody>
          <a:bodyPr/>
          <a:lstStyle>
            <a:lvl1pPr>
              <a:lnSpc>
                <a:spcPts val="4562"/>
              </a:lnSpc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x-non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918DB-1D79-A347-AFB7-CEFC36FAD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50131" y="6449941"/>
            <a:ext cx="1313384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061DD-2896-4343-BA49-ADD7EDA7613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E9966301-08D5-A541-B00A-516F67D986F1}"/>
              </a:ext>
            </a:extLst>
          </p:cNvPr>
          <p:cNvSpPr/>
          <p:nvPr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D7150589-E202-E942-9E10-0EF251BA576A}"/>
              </a:ext>
            </a:extLst>
          </p:cNvPr>
          <p:cNvSpPr/>
          <p:nvPr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336E43E1-B4C1-4943-9085-B732D2D32DEB}"/>
              </a:ext>
            </a:extLst>
          </p:cNvPr>
          <p:cNvSpPr/>
          <p:nvPr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EF3943B8-69DB-4B43-97A4-FF91E590BEA5}"/>
              </a:ext>
            </a:extLst>
          </p:cNvPr>
          <p:cNvSpPr txBox="1">
            <a:spLocks/>
          </p:cNvSpPr>
          <p:nvPr/>
        </p:nvSpPr>
        <p:spPr>
          <a:xfrm>
            <a:off x="11654190" y="6438987"/>
            <a:ext cx="322522" cy="215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300" b="0" i="0" kern="1200">
                <a:solidFill>
                  <a:srgbClr val="828282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49">
              <a:lnSpc>
                <a:spcPts val="1751"/>
              </a:lnSpc>
            </a:pPr>
            <a:fld id="{81D60167-4931-47E6-BA6A-407CBD079E47}" type="slidenum">
              <a:rPr lang="x-none" sz="1483" b="0" i="0" smtClean="0">
                <a:latin typeface="Arial Narrow" panose="020B0604020202020204" pitchFamily="34" charset="0"/>
                <a:cs typeface="Arial Narrow" panose="020B0604020202020204" pitchFamily="34" charset="0"/>
              </a:rPr>
              <a:pPr marL="43449">
                <a:lnSpc>
                  <a:spcPts val="1751"/>
                </a:lnSpc>
              </a:pPr>
              <a:t>‹#›</a:t>
            </a:fld>
            <a:endParaRPr lang="x-none" sz="1483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92AD7CD-D8BB-AC4C-922D-DD1C25CC89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1958911"/>
            <a:ext cx="4939095" cy="318100"/>
          </a:xfrm>
        </p:spPr>
        <p:txBody>
          <a:bodyPr/>
          <a:lstStyle>
            <a:lvl1pPr>
              <a:lnSpc>
                <a:spcPts val="2737"/>
              </a:lnSpc>
              <a:defRPr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x-none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0DCC5F26-B14D-5443-B80B-8F92F8AE01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49314" y="2053054"/>
            <a:ext cx="4254964" cy="1059483"/>
          </a:xfrm>
          <a:solidFill>
            <a:srgbClr val="EB5000"/>
          </a:solidFill>
        </p:spPr>
        <p:txBody>
          <a:bodyPr lIns="180000" tIns="108000" rIns="288000" bIns="108000">
            <a:spAutoFit/>
          </a:bodyPr>
          <a:lstStyle>
            <a:lvl1pPr>
              <a:lnSpc>
                <a:spcPts val="2167"/>
              </a:lnSpc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6E0ED94-5367-254B-ADE9-B9109CF811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140" y="4298018"/>
            <a:ext cx="1967109" cy="213072"/>
          </a:xfrm>
        </p:spPr>
        <p:txBody>
          <a:bodyPr anchor="t"/>
          <a:lstStyle>
            <a:lvl1pPr>
              <a:lnSpc>
                <a:spcPts val="1825"/>
              </a:lnSpc>
              <a:defRPr sz="1368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FEATURE</a:t>
            </a:r>
            <a:endParaRPr lang="x-none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694AC434-5DDA-BD47-A565-3B8F1893F4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2994" y="4298018"/>
            <a:ext cx="1967109" cy="213072"/>
          </a:xfrm>
        </p:spPr>
        <p:txBody>
          <a:bodyPr anchor="t"/>
          <a:lstStyle>
            <a:lvl1pPr>
              <a:lnSpc>
                <a:spcPts val="1825"/>
              </a:lnSpc>
              <a:defRPr sz="1368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FEATURE</a:t>
            </a:r>
            <a:endParaRPr lang="x-none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E866F02-7AEB-5B4E-9782-51C165C433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2446" y="4298018"/>
            <a:ext cx="1967109" cy="213072"/>
          </a:xfrm>
        </p:spPr>
        <p:txBody>
          <a:bodyPr anchor="t"/>
          <a:lstStyle>
            <a:lvl1pPr>
              <a:lnSpc>
                <a:spcPts val="1825"/>
              </a:lnSpc>
              <a:defRPr sz="1368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FEATURE</a:t>
            </a:r>
            <a:endParaRPr lang="x-none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65E2F8C-2D9A-7643-97F0-43C68F001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139" y="5085565"/>
            <a:ext cx="1862914" cy="177549"/>
          </a:xfrm>
        </p:spPr>
        <p:txBody>
          <a:bodyPr/>
          <a:lstStyle>
            <a:lvl1pPr>
              <a:lnSpc>
                <a:spcPts val="1483"/>
              </a:lnSpc>
              <a:defRPr sz="1140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Description</a:t>
            </a:r>
            <a:endParaRPr lang="x-none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7164B5C4-61B3-2B4E-9C82-5BD1DC9757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2993" y="5085565"/>
            <a:ext cx="1862914" cy="177549"/>
          </a:xfrm>
        </p:spPr>
        <p:txBody>
          <a:bodyPr/>
          <a:lstStyle>
            <a:lvl1pPr>
              <a:lnSpc>
                <a:spcPts val="1483"/>
              </a:lnSpc>
              <a:defRPr sz="1140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Description</a:t>
            </a:r>
            <a:endParaRPr lang="x-none" dirty="0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DDB8E98-F952-9445-8C13-39772B59B0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12445" y="5085565"/>
            <a:ext cx="1862914" cy="177549"/>
          </a:xfrm>
        </p:spPr>
        <p:txBody>
          <a:bodyPr/>
          <a:lstStyle>
            <a:lvl1pPr>
              <a:lnSpc>
                <a:spcPts val="1483"/>
              </a:lnSpc>
              <a:defRPr sz="1140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Description</a:t>
            </a:r>
            <a:endParaRPr lang="x-none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BF03B37-90E9-744B-8241-B7BA69248D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5139" y="3579524"/>
            <a:ext cx="571796" cy="576000"/>
          </a:xfrm>
          <a:prstGeom prst="ellipse">
            <a:avLst/>
          </a:prstGeom>
          <a:solidFill>
            <a:srgbClr val="EB5000"/>
          </a:solidFill>
        </p:spPr>
        <p:txBody>
          <a:bodyPr/>
          <a:lstStyle>
            <a:lvl1pPr>
              <a:defRPr sz="1197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ICON</a:t>
            </a:r>
          </a:p>
        </p:txBody>
      </p:sp>
      <p:sp>
        <p:nvSpPr>
          <p:cNvPr id="44" name="Picture Placeholder 40">
            <a:extLst>
              <a:ext uri="{FF2B5EF4-FFF2-40B4-BE49-F238E27FC236}">
                <a16:creationId xmlns:a16="http://schemas.microsoft.com/office/drawing/2014/main" id="{84E5377D-6979-0A4D-A23D-EEB81772653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82993" y="3579524"/>
            <a:ext cx="571796" cy="576000"/>
          </a:xfrm>
          <a:prstGeom prst="ellipse">
            <a:avLst/>
          </a:prstGeom>
          <a:solidFill>
            <a:srgbClr val="EB5000"/>
          </a:solidFill>
        </p:spPr>
        <p:txBody>
          <a:bodyPr/>
          <a:lstStyle>
            <a:lvl1pPr>
              <a:defRPr sz="1197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ICON</a:t>
            </a:r>
          </a:p>
        </p:txBody>
      </p:sp>
      <p:sp>
        <p:nvSpPr>
          <p:cNvPr id="45" name="Picture Placeholder 40">
            <a:extLst>
              <a:ext uri="{FF2B5EF4-FFF2-40B4-BE49-F238E27FC236}">
                <a16:creationId xmlns:a16="http://schemas.microsoft.com/office/drawing/2014/main" id="{11F71129-4142-4D44-88C4-FC1FC48114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12445" y="3579524"/>
            <a:ext cx="571796" cy="576000"/>
          </a:xfrm>
          <a:prstGeom prst="ellipse">
            <a:avLst/>
          </a:prstGeom>
          <a:solidFill>
            <a:srgbClr val="EB5000"/>
          </a:solidFill>
        </p:spPr>
        <p:txBody>
          <a:bodyPr/>
          <a:lstStyle>
            <a:lvl1pPr>
              <a:defRPr sz="1197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32751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slim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11C99-B935-6449-BECA-6C246E687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80" y="414553"/>
            <a:ext cx="11051854" cy="550407"/>
          </a:xfrm>
        </p:spPr>
        <p:txBody>
          <a:bodyPr/>
          <a:lstStyle>
            <a:lvl1pPr>
              <a:lnSpc>
                <a:spcPts val="4562"/>
              </a:lnSpc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90E28-715B-204F-9281-B91E5D4FEF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50131" y="6449941"/>
            <a:ext cx="1313384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4DE61-C80C-3B48-91BB-F16AFCB9378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93E53-0B48-2447-B12A-D368A9C9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4190" y="6438988"/>
            <a:ext cx="196526" cy="23970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AD7BFFD9-0453-4A48-9B3A-7F1625098026}"/>
              </a:ext>
            </a:extLst>
          </p:cNvPr>
          <p:cNvSpPr/>
          <p:nvPr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89A37C3E-67FF-5A46-9559-C16111956332}"/>
              </a:ext>
            </a:extLst>
          </p:cNvPr>
          <p:cNvSpPr/>
          <p:nvPr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93378CA5-900F-5E47-880C-5F61E4704E9B}"/>
              </a:ext>
            </a:extLst>
          </p:cNvPr>
          <p:cNvSpPr/>
          <p:nvPr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A1CCE60-D1DF-3D46-AB01-1AA8E30CC5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1082095"/>
            <a:ext cx="10365604" cy="521968"/>
          </a:xfrm>
        </p:spPr>
        <p:txBody>
          <a:bodyPr/>
          <a:lstStyle>
            <a:lvl1pPr>
              <a:lnSpc>
                <a:spcPts val="4562"/>
              </a:lnSpc>
              <a:defRPr sz="2851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4E5AB08-B0AE-014D-9935-F840A0190F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646" y="4385759"/>
            <a:ext cx="10996743" cy="503730"/>
          </a:xfrm>
          <a:solidFill>
            <a:srgbClr val="EB5000"/>
          </a:solidFill>
        </p:spPr>
        <p:txBody>
          <a:bodyPr wrap="square" lIns="180000" tIns="108000" rIns="288000" bIns="108000">
            <a:spAutoFit/>
          </a:bodyPr>
          <a:lstStyle>
            <a:lvl1pPr>
              <a:lnSpc>
                <a:spcPts val="2167"/>
              </a:lnSpc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DD3FCC81-B07A-F94D-B25D-C7CA3C3DC2F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910" y="5961825"/>
            <a:ext cx="10993723" cy="115416"/>
          </a:xfrm>
        </p:spPr>
        <p:txBody>
          <a:bodyPr/>
          <a:lstStyle>
            <a:lvl1pPr>
              <a:lnSpc>
                <a:spcPts val="912"/>
              </a:lnSpc>
              <a:defRPr sz="798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*footnote</a:t>
            </a:r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9F97423-FFFF-EC48-ACE8-622B431F30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5898" y="1958912"/>
            <a:ext cx="5801212" cy="318100"/>
          </a:xfrm>
        </p:spPr>
        <p:txBody>
          <a:bodyPr/>
          <a:lstStyle>
            <a:lvl1pPr>
              <a:lnSpc>
                <a:spcPts val="2737"/>
              </a:lnSpc>
              <a:defRPr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STATEMENT/TITLE</a:t>
            </a:r>
          </a:p>
        </p:txBody>
      </p:sp>
      <p:sp>
        <p:nvSpPr>
          <p:cNvPr id="42" name="Chart Placeholder 41">
            <a:extLst>
              <a:ext uri="{FF2B5EF4-FFF2-40B4-BE49-F238E27FC236}">
                <a16:creationId xmlns:a16="http://schemas.microsoft.com/office/drawing/2014/main" id="{4A0B4329-AC44-F240-9EED-E208BD8DF941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1922615" y="2969136"/>
            <a:ext cx="9688886" cy="177549"/>
          </a:xfrm>
        </p:spPr>
        <p:txBody>
          <a:bodyPr/>
          <a:lstStyle>
            <a:lvl1pPr>
              <a:lnSpc>
                <a:spcPts val="1483"/>
              </a:lnSpc>
              <a:defRPr sz="1140" b="0" i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CHART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012A407-171E-C34F-8172-91687AC757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5898" y="2518358"/>
            <a:ext cx="5384058" cy="215427"/>
          </a:xfrm>
        </p:spPr>
        <p:txBody>
          <a:bodyPr/>
          <a:lstStyle>
            <a:lvl1pPr>
              <a:lnSpc>
                <a:spcPts val="1825"/>
              </a:lnSpc>
              <a:defRPr sz="1368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CHART’S TITLE</a:t>
            </a:r>
            <a:endParaRPr lang="x-none" dirty="0"/>
          </a:p>
        </p:txBody>
      </p:sp>
      <p:sp>
        <p:nvSpPr>
          <p:cNvPr id="45" name="Chart Placeholder 41">
            <a:extLst>
              <a:ext uri="{FF2B5EF4-FFF2-40B4-BE49-F238E27FC236}">
                <a16:creationId xmlns:a16="http://schemas.microsoft.com/office/drawing/2014/main" id="{41829ED1-C677-2347-9099-05ADE9CD9481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1924662" y="3879778"/>
            <a:ext cx="9688886" cy="177549"/>
          </a:xfrm>
        </p:spPr>
        <p:txBody>
          <a:bodyPr/>
          <a:lstStyle>
            <a:lvl1pPr>
              <a:lnSpc>
                <a:spcPts val="1483"/>
              </a:lnSpc>
              <a:defRPr sz="1140" b="0" i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CHART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7166033C-04D4-0941-883B-E3F332925C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7945" y="3429000"/>
            <a:ext cx="5384058" cy="215427"/>
          </a:xfrm>
        </p:spPr>
        <p:txBody>
          <a:bodyPr/>
          <a:lstStyle>
            <a:lvl1pPr>
              <a:lnSpc>
                <a:spcPts val="1825"/>
              </a:lnSpc>
              <a:defRPr sz="1368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CHART’S 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5428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9F5A2-B0A5-0747-944F-22375EF077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50131" y="6449941"/>
            <a:ext cx="1313384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31464-62D2-9A4B-A6B0-E8F9085313E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AE6A4AB-42CB-FE42-BC65-1851B49DFA85}"/>
              </a:ext>
            </a:extLst>
          </p:cNvPr>
          <p:cNvSpPr/>
          <p:nvPr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2D91150-6B52-9C4E-9488-85C07CCE6382}"/>
              </a:ext>
            </a:extLst>
          </p:cNvPr>
          <p:cNvSpPr/>
          <p:nvPr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F3FAC7A-DA12-C44A-BD4B-1104B20AD314}"/>
              </a:ext>
            </a:extLst>
          </p:cNvPr>
          <p:cNvSpPr/>
          <p:nvPr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7" name="object 63">
            <a:extLst>
              <a:ext uri="{FF2B5EF4-FFF2-40B4-BE49-F238E27FC236}">
                <a16:creationId xmlns:a16="http://schemas.microsoft.com/office/drawing/2014/main" id="{D4BF5398-B6CC-B943-AFB7-DBD1D75C140F}"/>
              </a:ext>
            </a:extLst>
          </p:cNvPr>
          <p:cNvSpPr txBox="1">
            <a:spLocks/>
          </p:cNvSpPr>
          <p:nvPr/>
        </p:nvSpPr>
        <p:spPr>
          <a:xfrm>
            <a:off x="11654190" y="6438987"/>
            <a:ext cx="350258" cy="215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300" b="0" i="0" kern="1200">
                <a:solidFill>
                  <a:srgbClr val="828282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49">
              <a:lnSpc>
                <a:spcPts val="1751"/>
              </a:lnSpc>
            </a:pPr>
            <a:fld id="{81D60167-4931-47E6-BA6A-407CBD079E47}" type="slidenum">
              <a:rPr lang="x-none" sz="1483" b="0" i="0" smtClean="0">
                <a:latin typeface="Arial Narrow" panose="020B0604020202020204" pitchFamily="34" charset="0"/>
                <a:cs typeface="Arial Narrow" panose="020B0604020202020204" pitchFamily="34" charset="0"/>
              </a:rPr>
              <a:pPr marL="43449">
                <a:lnSpc>
                  <a:spcPts val="1751"/>
                </a:lnSpc>
              </a:pPr>
              <a:t>‹#›</a:t>
            </a:fld>
            <a:endParaRPr lang="x-none" sz="1483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312AEE64-06B6-1F47-A7A9-B5BA271E3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80" y="414553"/>
            <a:ext cx="11051854" cy="550407"/>
          </a:xfrm>
        </p:spPr>
        <p:txBody>
          <a:bodyPr/>
          <a:lstStyle>
            <a:lvl1pPr>
              <a:lnSpc>
                <a:spcPts val="4562"/>
              </a:lnSpc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Title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78AC955C-B143-AD48-A88C-535148048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1082095"/>
            <a:ext cx="10365604" cy="521968"/>
          </a:xfrm>
        </p:spPr>
        <p:txBody>
          <a:bodyPr/>
          <a:lstStyle>
            <a:lvl1pPr>
              <a:lnSpc>
                <a:spcPts val="4562"/>
              </a:lnSpc>
              <a:defRPr sz="2851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  <p:sp>
        <p:nvSpPr>
          <p:cNvPr id="72" name="Text Placeholder 23">
            <a:extLst>
              <a:ext uri="{FF2B5EF4-FFF2-40B4-BE49-F238E27FC236}">
                <a16:creationId xmlns:a16="http://schemas.microsoft.com/office/drawing/2014/main" id="{E67A2C97-E1F8-4E4F-A915-C924FD150D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612" y="2067827"/>
            <a:ext cx="4546016" cy="1059483"/>
          </a:xfrm>
          <a:solidFill>
            <a:srgbClr val="EB5000"/>
          </a:solidFill>
        </p:spPr>
        <p:txBody>
          <a:bodyPr wrap="square" lIns="180000" tIns="108000" rIns="288000" bIns="108000">
            <a:spAutoFit/>
          </a:bodyPr>
          <a:lstStyle>
            <a:lvl1pPr>
              <a:lnSpc>
                <a:spcPts val="2167"/>
              </a:lnSpc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3" name="Text Placeholder 43">
            <a:extLst>
              <a:ext uri="{FF2B5EF4-FFF2-40B4-BE49-F238E27FC236}">
                <a16:creationId xmlns:a16="http://schemas.microsoft.com/office/drawing/2014/main" id="{CE75C30D-14A6-FA4C-B814-0A7EB15BC9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8684" y="2025454"/>
            <a:ext cx="6176949" cy="213072"/>
          </a:xfrm>
        </p:spPr>
        <p:txBody>
          <a:bodyPr/>
          <a:lstStyle>
            <a:lvl1pPr>
              <a:lnSpc>
                <a:spcPts val="1825"/>
              </a:lnSpc>
              <a:defRPr sz="1368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CHART’S TITLE</a:t>
            </a:r>
            <a:endParaRPr lang="x-none" dirty="0"/>
          </a:p>
        </p:txBody>
      </p:sp>
      <p:sp>
        <p:nvSpPr>
          <p:cNvPr id="76" name="Chart Placeholder 75">
            <a:extLst>
              <a:ext uri="{FF2B5EF4-FFF2-40B4-BE49-F238E27FC236}">
                <a16:creationId xmlns:a16="http://schemas.microsoft.com/office/drawing/2014/main" id="{DF09347B-4DA4-3247-A17E-D271BB588EE5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5448950" y="2646884"/>
            <a:ext cx="6205386" cy="307777"/>
          </a:xfrm>
        </p:spPr>
        <p:txBody>
          <a:bodyPr/>
          <a:lstStyle>
            <a:lvl1pPr>
              <a:defRPr b="0" i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Вставка диаграммы</a:t>
            </a:r>
            <a:endParaRPr lang="x-none" dirty="0"/>
          </a:p>
        </p:txBody>
      </p:sp>
      <p:sp>
        <p:nvSpPr>
          <p:cNvPr id="78" name="Content Placeholder 35">
            <a:extLst>
              <a:ext uri="{FF2B5EF4-FFF2-40B4-BE49-F238E27FC236}">
                <a16:creationId xmlns:a16="http://schemas.microsoft.com/office/drawing/2014/main" id="{AD7DD882-310C-364C-B163-D5038C7A50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910" y="6095992"/>
            <a:ext cx="10993723" cy="115416"/>
          </a:xfrm>
        </p:spPr>
        <p:txBody>
          <a:bodyPr/>
          <a:lstStyle>
            <a:lvl1pPr>
              <a:lnSpc>
                <a:spcPts val="912"/>
              </a:lnSpc>
              <a:defRPr sz="798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*footnote</a:t>
            </a:r>
            <a:endParaRPr lang="x-none" dirty="0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03669F95-620C-1C4B-93B2-2E7400054A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2599" y="5367997"/>
            <a:ext cx="6251591" cy="177549"/>
          </a:xfrm>
        </p:spPr>
        <p:txBody>
          <a:bodyPr/>
          <a:lstStyle>
            <a:lvl1pPr>
              <a:lnSpc>
                <a:spcPts val="1483"/>
              </a:lnSpc>
              <a:defRPr sz="1140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Chart’s description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1949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14C28B-979A-6C45-B3BA-DA22743261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09592" y="5686252"/>
            <a:ext cx="1153197" cy="176843"/>
          </a:xfrm>
        </p:spPr>
        <p:txBody>
          <a:bodyPr/>
          <a:lstStyle>
            <a:lvl1pPr>
              <a:lnSpc>
                <a:spcPts val="1483"/>
              </a:lnSpc>
              <a:defRPr sz="1140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Picture’s description</a:t>
            </a:r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4C8D02-58A1-1C4A-8663-E8A4B643B3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17431" y="2053055"/>
            <a:ext cx="6194263" cy="307777"/>
          </a:xfr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9F5A2-B0A5-0747-944F-22375EF077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50131" y="6449941"/>
            <a:ext cx="1313384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31464-62D2-9A4B-A6B0-E8F9085313E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A3668-2D4D-2A40-8E9C-C450734A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4190" y="6438988"/>
            <a:ext cx="196526" cy="23970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AE6A4AB-42CB-FE42-BC65-1851B49DFA85}"/>
              </a:ext>
            </a:extLst>
          </p:cNvPr>
          <p:cNvSpPr/>
          <p:nvPr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2D91150-6B52-9C4E-9488-85C07CCE6382}"/>
              </a:ext>
            </a:extLst>
          </p:cNvPr>
          <p:cNvSpPr/>
          <p:nvPr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F3FAC7A-DA12-C44A-BD4B-1104B20AD314}"/>
              </a:ext>
            </a:extLst>
          </p:cNvPr>
          <p:cNvSpPr/>
          <p:nvPr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312AEE64-06B6-1F47-A7A9-B5BA271E3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80" y="414553"/>
            <a:ext cx="11051854" cy="550407"/>
          </a:xfrm>
        </p:spPr>
        <p:txBody>
          <a:bodyPr/>
          <a:lstStyle>
            <a:lvl1pPr>
              <a:lnSpc>
                <a:spcPts val="4562"/>
              </a:lnSpc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Title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78AC955C-B143-AD48-A88C-535148048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898" y="1082095"/>
            <a:ext cx="10365604" cy="521968"/>
          </a:xfrm>
        </p:spPr>
        <p:txBody>
          <a:bodyPr/>
          <a:lstStyle>
            <a:lvl1pPr>
              <a:lnSpc>
                <a:spcPts val="4562"/>
              </a:lnSpc>
              <a:defRPr sz="2851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Subtitle</a:t>
            </a:r>
          </a:p>
        </p:txBody>
      </p:sp>
      <p:sp>
        <p:nvSpPr>
          <p:cNvPr id="72" name="Text Placeholder 23">
            <a:extLst>
              <a:ext uri="{FF2B5EF4-FFF2-40B4-BE49-F238E27FC236}">
                <a16:creationId xmlns:a16="http://schemas.microsoft.com/office/drawing/2014/main" id="{E67A2C97-E1F8-4E4F-A915-C924FD150D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612" y="2067827"/>
            <a:ext cx="4546016" cy="1059483"/>
          </a:xfrm>
          <a:solidFill>
            <a:srgbClr val="EB5000"/>
          </a:solidFill>
        </p:spPr>
        <p:txBody>
          <a:bodyPr wrap="square" lIns="180000" tIns="108000" rIns="288000" bIns="108000">
            <a:spAutoFit/>
          </a:bodyPr>
          <a:lstStyle>
            <a:lvl1pPr>
              <a:lnSpc>
                <a:spcPts val="2167"/>
              </a:lnSpc>
              <a:defRPr lang="en-GB" b="1" i="0" smtClean="0"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HIGHLIGHTED TEXT. THIS BOX SCALES RELATIVELY TO THE AMOUNT OF TEXT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8" name="Content Placeholder 35">
            <a:extLst>
              <a:ext uri="{FF2B5EF4-FFF2-40B4-BE49-F238E27FC236}">
                <a16:creationId xmlns:a16="http://schemas.microsoft.com/office/drawing/2014/main" id="{AD7DD882-310C-364C-B163-D5038C7A50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911" y="6095992"/>
            <a:ext cx="4428558" cy="115416"/>
          </a:xfrm>
        </p:spPr>
        <p:txBody>
          <a:bodyPr/>
          <a:lstStyle>
            <a:lvl1pPr>
              <a:lnSpc>
                <a:spcPts val="912"/>
              </a:lnSpc>
              <a:defRPr sz="798" b="0" i="0">
                <a:solidFill>
                  <a:srgbClr val="BEBEBE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*footnote</a:t>
            </a:r>
            <a:endParaRPr lang="x-none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6F54964-707F-5044-AEF4-ADFE5852969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077738" y="5686637"/>
            <a:ext cx="533956" cy="175433"/>
          </a:xfrm>
        </p:spPr>
        <p:txBody>
          <a:bodyPr/>
          <a:lstStyle>
            <a:lvl1pPr>
              <a:defRPr sz="114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QR-code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235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50131" y="6449941"/>
            <a:ext cx="1313384" cy="157864"/>
          </a:xfrm>
          <a:prstGeom prst="rect">
            <a:avLst/>
          </a:prstGeom>
        </p:spPr>
        <p:txBody>
          <a:bodyPr lIns="0" tIns="0" rIns="0" bIns="0"/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lIns="0" tIns="0" rIns="0" bIns="0"/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54190" y="6438988"/>
            <a:ext cx="196526" cy="239704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2F5646B-71B6-5143-B1C0-8D059CAB43A9}"/>
              </a:ext>
            </a:extLst>
          </p:cNvPr>
          <p:cNvSpPr/>
          <p:nvPr/>
        </p:nvSpPr>
        <p:spPr>
          <a:xfrm>
            <a:off x="588612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041DBE9-E382-0445-BFEE-F6F3C253F4FA}"/>
              </a:ext>
            </a:extLst>
          </p:cNvPr>
          <p:cNvSpPr/>
          <p:nvPr/>
        </p:nvSpPr>
        <p:spPr>
          <a:xfrm>
            <a:off x="2285050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54532F1-17CA-1440-A0C3-DD4CA8B141A9}"/>
              </a:ext>
            </a:extLst>
          </p:cNvPr>
          <p:cNvSpPr/>
          <p:nvPr/>
        </p:nvSpPr>
        <p:spPr>
          <a:xfrm>
            <a:off x="11604085" y="6486845"/>
            <a:ext cx="7416" cy="370057"/>
          </a:xfrm>
          <a:custGeom>
            <a:avLst/>
            <a:gdLst/>
            <a:ahLst/>
            <a:cxnLst/>
            <a:rect l="l" t="t" r="r" b="b"/>
            <a:pathLst>
              <a:path w="6350" h="324485">
                <a:moveTo>
                  <a:pt x="6350" y="0"/>
                </a:moveTo>
                <a:lnTo>
                  <a:pt x="0" y="0"/>
                </a:lnTo>
                <a:lnTo>
                  <a:pt x="0" y="323999"/>
                </a:lnTo>
                <a:lnTo>
                  <a:pt x="6350" y="323999"/>
                </a:lnTo>
                <a:lnTo>
                  <a:pt x="635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 sz="2053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C1260D-572A-1D41-916E-277864BAB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80" y="414553"/>
            <a:ext cx="11051854" cy="550407"/>
          </a:xfrm>
        </p:spPr>
        <p:txBody>
          <a:bodyPr/>
          <a:lstStyle>
            <a:lvl1pPr>
              <a:lnSpc>
                <a:spcPts val="4562"/>
              </a:lnSpc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x-none" dirty="0"/>
              <a:t>Title</a:t>
            </a:r>
          </a:p>
        </p:txBody>
      </p:sp>
      <p:graphicFrame>
        <p:nvGraphicFramePr>
          <p:cNvPr id="18" name="object 21">
            <a:extLst>
              <a:ext uri="{FF2B5EF4-FFF2-40B4-BE49-F238E27FC236}">
                <a16:creationId xmlns:a16="http://schemas.microsoft.com/office/drawing/2014/main" id="{869FEF7C-A6F2-1C44-9287-DFBA557F0E5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59351004"/>
              </p:ext>
            </p:extLst>
          </p:nvPr>
        </p:nvGraphicFramePr>
        <p:xfrm>
          <a:off x="588612" y="2357108"/>
          <a:ext cx="10171791" cy="3381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53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endParaRPr sz="11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endParaRPr sz="1100" b="1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endParaRPr sz="11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i="0" spc="-5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r>
                        <a:rPr sz="1100" b="1" i="0" spc="-5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sz="1100" b="1" i="0" dirty="0">
                          <a:solidFill>
                            <a:srgbClr val="EB5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heading</a:t>
                      </a:r>
                      <a:endParaRPr sz="11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826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117475">
                        <a:lnSpc>
                          <a:spcPct val="114599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096Б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Moscow </a:t>
                      </a:r>
                      <a:r>
                        <a:rPr sz="1100" spc="-2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(operated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Belorussian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Railways)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24">
            <a:extLst>
              <a:ext uri="{FF2B5EF4-FFF2-40B4-BE49-F238E27FC236}">
                <a16:creationId xmlns:a16="http://schemas.microsoft.com/office/drawing/2014/main" id="{59543DFD-71AF-7945-AF56-A1C0BC093759}"/>
              </a:ext>
            </a:extLst>
          </p:cNvPr>
          <p:cNvSpPr txBox="1"/>
          <p:nvPr userDrawn="1"/>
        </p:nvSpPr>
        <p:spPr>
          <a:xfrm>
            <a:off x="581196" y="1812294"/>
            <a:ext cx="17689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0" spc="-90" dirty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</a:t>
            </a:r>
            <a:r>
              <a:rPr sz="1400" b="1" i="0" spc="-5" dirty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abl</a:t>
            </a:r>
            <a:r>
              <a:rPr sz="1400" b="1" i="0" dirty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</a:t>
            </a:r>
            <a:r>
              <a:rPr sz="1400" b="1" i="0" spc="-5" dirty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400" b="1" i="0" dirty="0">
                <a:solidFill>
                  <a:srgbClr val="EB5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header</a:t>
            </a:r>
            <a:endParaRPr sz="14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3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">
    <p:bg>
      <p:bgPr>
        <a:solidFill>
          <a:srgbClr val="00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4">
            <a:extLst>
              <a:ext uri="{FF2B5EF4-FFF2-40B4-BE49-F238E27FC236}">
                <a16:creationId xmlns:a16="http://schemas.microsoft.com/office/drawing/2014/main" id="{281DF123-CBB7-B244-8194-EC0D444D18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6630" y="2898576"/>
            <a:ext cx="7988773" cy="695215"/>
          </a:xfrm>
          <a:prstGeom prst="rect">
            <a:avLst/>
          </a:prstGeom>
        </p:spPr>
        <p:txBody>
          <a:bodyPr/>
          <a:lstStyle>
            <a:lvl1pPr>
              <a:defRPr sz="5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x-non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9E7561-4508-DF4F-A511-A85E3B82790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66630" y="3677298"/>
            <a:ext cx="7992269" cy="52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4483900-F6D5-DE4C-AD9A-35C87175E0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66630" y="4581032"/>
            <a:ext cx="4056584" cy="3510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6BB6110-6ED8-874A-AB4D-9AEB7514C65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377041" y="5060967"/>
            <a:ext cx="4056584" cy="69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x-none" dirty="0"/>
              <a:t>EVENT</a:t>
            </a:r>
          </a:p>
          <a:p>
            <a:pPr lvl="0"/>
            <a:r>
              <a:rPr lang="x-non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7283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5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742" cy="6856552"/>
          </a:xfrm>
          <a:custGeom>
            <a:avLst/>
            <a:gdLst/>
            <a:ahLst/>
            <a:cxnLst/>
            <a:rect l="l" t="t" r="r" b="b"/>
            <a:pathLst>
              <a:path w="10440035" h="6012180">
                <a:moveTo>
                  <a:pt x="10439996" y="0"/>
                </a:moveTo>
                <a:lnTo>
                  <a:pt x="0" y="0"/>
                </a:lnTo>
                <a:lnTo>
                  <a:pt x="0" y="6012002"/>
                </a:lnTo>
                <a:lnTo>
                  <a:pt x="10439996" y="6012002"/>
                </a:lnTo>
                <a:lnTo>
                  <a:pt x="10439996" y="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 lang="x-none" sz="2053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3780" y="414552"/>
            <a:ext cx="11051854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9316" y="1357381"/>
            <a:ext cx="900078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x-none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50131" y="6449941"/>
            <a:ext cx="1313384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6F2DF02E-9327-D846-A1E5-3E2FF0F86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90" y="6438988"/>
            <a:ext cx="196526" cy="239704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911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hdr="0"/>
  <p:txStyles>
    <p:titleStyle>
      <a:lvl1pPr eaLnBrk="1" hangingPunct="1">
        <a:defRPr b="0" i="0"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0" eaLnBrk="1" hangingPunct="1">
        <a:defRPr b="0" i="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521391" eaLnBrk="1" hangingPunct="1">
        <a:defRPr>
          <a:latin typeface="+mn-lt"/>
          <a:ea typeface="+mn-ea"/>
          <a:cs typeface="+mn-cs"/>
        </a:defRPr>
      </a:lvl2pPr>
      <a:lvl3pPr marL="1042782" eaLnBrk="1" hangingPunct="1">
        <a:defRPr>
          <a:latin typeface="+mn-lt"/>
          <a:ea typeface="+mn-ea"/>
          <a:cs typeface="+mn-cs"/>
        </a:defRPr>
      </a:lvl3pPr>
      <a:lvl4pPr marL="1564173" eaLnBrk="1" hangingPunct="1">
        <a:defRPr>
          <a:latin typeface="+mn-lt"/>
          <a:ea typeface="+mn-ea"/>
          <a:cs typeface="+mn-cs"/>
        </a:defRPr>
      </a:lvl4pPr>
      <a:lvl5pPr marL="2085564" eaLnBrk="1" hangingPunct="1">
        <a:defRPr>
          <a:latin typeface="+mn-lt"/>
          <a:ea typeface="+mn-ea"/>
          <a:cs typeface="+mn-cs"/>
        </a:defRPr>
      </a:lvl5pPr>
      <a:lvl6pPr marL="2606954" eaLnBrk="1" hangingPunct="1">
        <a:defRPr>
          <a:latin typeface="+mn-lt"/>
          <a:ea typeface="+mn-ea"/>
          <a:cs typeface="+mn-cs"/>
        </a:defRPr>
      </a:lvl6pPr>
      <a:lvl7pPr marL="3128345" eaLnBrk="1" hangingPunct="1">
        <a:defRPr>
          <a:latin typeface="+mn-lt"/>
          <a:ea typeface="+mn-ea"/>
          <a:cs typeface="+mn-cs"/>
        </a:defRPr>
      </a:lvl7pPr>
      <a:lvl8pPr marL="3649736" eaLnBrk="1" hangingPunct="1">
        <a:defRPr>
          <a:latin typeface="+mn-lt"/>
          <a:ea typeface="+mn-ea"/>
          <a:cs typeface="+mn-cs"/>
        </a:defRPr>
      </a:lvl8pPr>
      <a:lvl9pPr marL="417112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521391" eaLnBrk="1" hangingPunct="1">
        <a:defRPr>
          <a:latin typeface="+mn-lt"/>
          <a:ea typeface="+mn-ea"/>
          <a:cs typeface="+mn-cs"/>
        </a:defRPr>
      </a:lvl2pPr>
      <a:lvl3pPr marL="1042782" eaLnBrk="1" hangingPunct="1">
        <a:defRPr>
          <a:latin typeface="+mn-lt"/>
          <a:ea typeface="+mn-ea"/>
          <a:cs typeface="+mn-cs"/>
        </a:defRPr>
      </a:lvl3pPr>
      <a:lvl4pPr marL="1564173" eaLnBrk="1" hangingPunct="1">
        <a:defRPr>
          <a:latin typeface="+mn-lt"/>
          <a:ea typeface="+mn-ea"/>
          <a:cs typeface="+mn-cs"/>
        </a:defRPr>
      </a:lvl4pPr>
      <a:lvl5pPr marL="2085564" eaLnBrk="1" hangingPunct="1">
        <a:defRPr>
          <a:latin typeface="+mn-lt"/>
          <a:ea typeface="+mn-ea"/>
          <a:cs typeface="+mn-cs"/>
        </a:defRPr>
      </a:lvl5pPr>
      <a:lvl6pPr marL="2606954" eaLnBrk="1" hangingPunct="1">
        <a:defRPr>
          <a:latin typeface="+mn-lt"/>
          <a:ea typeface="+mn-ea"/>
          <a:cs typeface="+mn-cs"/>
        </a:defRPr>
      </a:lvl6pPr>
      <a:lvl7pPr marL="3128345" eaLnBrk="1" hangingPunct="1">
        <a:defRPr>
          <a:latin typeface="+mn-lt"/>
          <a:ea typeface="+mn-ea"/>
          <a:cs typeface="+mn-cs"/>
        </a:defRPr>
      </a:lvl7pPr>
      <a:lvl8pPr marL="3649736" eaLnBrk="1" hangingPunct="1">
        <a:defRPr>
          <a:latin typeface="+mn-lt"/>
          <a:ea typeface="+mn-ea"/>
          <a:cs typeface="+mn-cs"/>
        </a:defRPr>
      </a:lvl8pPr>
      <a:lvl9pPr marL="4171127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5">
            <a:extLst>
              <a:ext uri="{FF2B5EF4-FFF2-40B4-BE49-F238E27FC236}">
                <a16:creationId xmlns:a16="http://schemas.microsoft.com/office/drawing/2014/main" id="{532F35AF-47A0-5D4D-A325-6D5E03F2BC37}"/>
              </a:ext>
            </a:extLst>
          </p:cNvPr>
          <p:cNvGrpSpPr/>
          <p:nvPr userDrawn="1"/>
        </p:nvGrpSpPr>
        <p:grpSpPr>
          <a:xfrm>
            <a:off x="2426404" y="4319997"/>
            <a:ext cx="8013700" cy="130175"/>
            <a:chOff x="2426404" y="4319997"/>
            <a:chExt cx="8013700" cy="130175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6FC71956-11B5-7547-B98F-21B4F3553F25}"/>
                </a:ext>
              </a:extLst>
            </p:cNvPr>
            <p:cNvSpPr/>
            <p:nvPr/>
          </p:nvSpPr>
          <p:spPr>
            <a:xfrm>
              <a:off x="2447999" y="4384801"/>
              <a:ext cx="7992109" cy="0"/>
            </a:xfrm>
            <a:custGeom>
              <a:avLst/>
              <a:gdLst/>
              <a:ahLst/>
              <a:cxnLst/>
              <a:rect l="l" t="t" r="r" b="b"/>
              <a:pathLst>
                <a:path w="7992109">
                  <a:moveTo>
                    <a:pt x="0" y="0"/>
                  </a:moveTo>
                  <a:lnTo>
                    <a:pt x="7991995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74F43371-DE20-584F-A3F0-56AF8156249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6404" y="4319997"/>
              <a:ext cx="129590" cy="129603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0C0C6B9-1806-F344-A8F6-F1E5DA16DF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74910" y="522544"/>
            <a:ext cx="3674364" cy="17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0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/>
  <p:txStyles>
    <p:titleStyle>
      <a:lvl1pPr algn="l" defTabSz="1042782" rtl="0" eaLnBrk="1" latinLnBrk="0" hangingPunct="1">
        <a:lnSpc>
          <a:spcPct val="90000"/>
        </a:lnSpc>
        <a:spcBef>
          <a:spcPct val="0"/>
        </a:spcBef>
        <a:buNone/>
        <a:defRPr sz="50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95" indent="-260695" algn="l" defTabSz="1042782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86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477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868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259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650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9041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432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822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5">
            <a:extLst>
              <a:ext uri="{FF2B5EF4-FFF2-40B4-BE49-F238E27FC236}">
                <a16:creationId xmlns:a16="http://schemas.microsoft.com/office/drawing/2014/main" id="{532F35AF-47A0-5D4D-A325-6D5E03F2BC37}"/>
              </a:ext>
            </a:extLst>
          </p:cNvPr>
          <p:cNvGrpSpPr/>
          <p:nvPr userDrawn="1"/>
        </p:nvGrpSpPr>
        <p:grpSpPr>
          <a:xfrm>
            <a:off x="2426404" y="4319997"/>
            <a:ext cx="8013700" cy="130175"/>
            <a:chOff x="2426404" y="4319997"/>
            <a:chExt cx="8013700" cy="130175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6FC71956-11B5-7547-B98F-21B4F3553F25}"/>
                </a:ext>
              </a:extLst>
            </p:cNvPr>
            <p:cNvSpPr/>
            <p:nvPr/>
          </p:nvSpPr>
          <p:spPr>
            <a:xfrm>
              <a:off x="2447999" y="4384801"/>
              <a:ext cx="7992109" cy="0"/>
            </a:xfrm>
            <a:custGeom>
              <a:avLst/>
              <a:gdLst/>
              <a:ahLst/>
              <a:cxnLst/>
              <a:rect l="l" t="t" r="r" b="b"/>
              <a:pathLst>
                <a:path w="7992109">
                  <a:moveTo>
                    <a:pt x="0" y="0"/>
                  </a:moveTo>
                  <a:lnTo>
                    <a:pt x="7991995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74F43371-DE20-584F-A3F0-56AF8156249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6404" y="4319997"/>
              <a:ext cx="129590" cy="129603"/>
            </a:xfrm>
            <a:prstGeom prst="rect">
              <a:avLst/>
            </a:prstGeom>
          </p:spPr>
        </p:pic>
      </p:grp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EEC41550-E913-A341-A1C4-A1A19A980F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3714" y="519247"/>
            <a:ext cx="3059704" cy="1734743"/>
          </a:xfrm>
          <a:prstGeom prst="rect">
            <a:avLst/>
          </a:prstGeom>
        </p:spPr>
      </p:pic>
      <p:sp>
        <p:nvSpPr>
          <p:cNvPr id="6" name="Holder 4">
            <a:extLst>
              <a:ext uri="{FF2B5EF4-FFF2-40B4-BE49-F238E27FC236}">
                <a16:creationId xmlns:a16="http://schemas.microsoft.com/office/drawing/2014/main" id="{9480C2FA-1F43-49D6-B872-76A7CE6D8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76A809C-6AAB-4896-873A-E5AD2DA29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05F736E0-E4EC-4549-87C3-F4D637B4C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158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l" defTabSz="1042782" rtl="0" eaLnBrk="1" latinLnBrk="0" hangingPunct="1">
        <a:lnSpc>
          <a:spcPct val="90000"/>
        </a:lnSpc>
        <a:spcBef>
          <a:spcPct val="0"/>
        </a:spcBef>
        <a:buNone/>
        <a:defRPr sz="50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95" indent="-260695" algn="l" defTabSz="1042782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86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477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868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259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650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9041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432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822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lder 2">
            <a:extLst>
              <a:ext uri="{FF2B5EF4-FFF2-40B4-BE49-F238E27FC236}">
                <a16:creationId xmlns:a16="http://schemas.microsoft.com/office/drawing/2014/main" id="{76C7904B-0851-424C-B93A-6FBFE336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414552"/>
            <a:ext cx="10839821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D4107675-AE80-0340-87AB-61AF2489F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9316" y="1357381"/>
            <a:ext cx="9000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x-none" dirty="0"/>
          </a:p>
        </p:txBody>
      </p:sp>
      <p:sp>
        <p:nvSpPr>
          <p:cNvPr id="18" name="Holder 4">
            <a:extLst>
              <a:ext uri="{FF2B5EF4-FFF2-40B4-BE49-F238E27FC236}">
                <a16:creationId xmlns:a16="http://schemas.microsoft.com/office/drawing/2014/main" id="{4803C34F-311C-C444-B126-ABB9F642D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131" y="6449941"/>
            <a:ext cx="9000000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19" name="Holder 5">
            <a:extLst>
              <a:ext uri="{FF2B5EF4-FFF2-40B4-BE49-F238E27FC236}">
                <a16:creationId xmlns:a16="http://schemas.microsoft.com/office/drawing/2014/main" id="{DA13F7C5-D22D-1A4C-8A7A-1483BDA45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912" y="6449941"/>
            <a:ext cx="1375679" cy="15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ru-RU"/>
              <a:t>29.06.2023</a:t>
            </a:r>
            <a:endParaRPr lang="x-none"/>
          </a:p>
        </p:txBody>
      </p:sp>
      <p:sp>
        <p:nvSpPr>
          <p:cNvPr id="20" name="Holder 6">
            <a:extLst>
              <a:ext uri="{FF2B5EF4-FFF2-40B4-BE49-F238E27FC236}">
                <a16:creationId xmlns:a16="http://schemas.microsoft.com/office/drawing/2014/main" id="{B12B8474-52E6-6C46-9FB7-868625E40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189" y="6449940"/>
            <a:ext cx="432707" cy="2287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83" b="0" i="0">
                <a:solidFill>
                  <a:srgbClr val="82828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25A4689-B8A0-CC4F-849B-F70BD165C374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10" name="object 11">
            <a:extLst>
              <a:ext uri="{FF2B5EF4-FFF2-40B4-BE49-F238E27FC236}">
                <a16:creationId xmlns:a16="http://schemas.microsoft.com/office/drawing/2014/main" id="{3F6CE749-A34E-D848-8EE0-F3A1434F36F2}"/>
              </a:ext>
            </a:extLst>
          </p:cNvPr>
          <p:cNvGrpSpPr/>
          <p:nvPr userDrawn="1"/>
        </p:nvGrpSpPr>
        <p:grpSpPr>
          <a:xfrm>
            <a:off x="0" y="597186"/>
            <a:ext cx="648335" cy="144145"/>
            <a:chOff x="0" y="597186"/>
            <a:chExt cx="648335" cy="144145"/>
          </a:xfrm>
        </p:grpSpPr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337EF845-3B6A-1049-85E4-18A742ACA2D9}"/>
                </a:ext>
              </a:extLst>
            </p:cNvPr>
            <p:cNvSpPr/>
            <p:nvPr/>
          </p:nvSpPr>
          <p:spPr>
            <a:xfrm>
              <a:off x="0" y="662852"/>
              <a:ext cx="612140" cy="12700"/>
            </a:xfrm>
            <a:custGeom>
              <a:avLst/>
              <a:gdLst/>
              <a:ahLst/>
              <a:cxnLst/>
              <a:rect l="l" t="t" r="r" b="b"/>
              <a:pathLst>
                <a:path w="612140" h="12700">
                  <a:moveTo>
                    <a:pt x="61212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612124" y="12700"/>
                  </a:lnTo>
                  <a:lnTo>
                    <a:pt x="612124" y="0"/>
                  </a:lnTo>
                  <a:close/>
                </a:path>
              </a:pathLst>
            </a:custGeom>
            <a:solidFill>
              <a:srgbClr val="007378"/>
            </a:solidFill>
          </p:spPr>
          <p:txBody>
            <a:bodyPr wrap="square" lIns="0" tIns="0" rIns="0" bIns="0" rtlCol="0"/>
            <a:lstStyle/>
            <a:p>
              <a:endParaRPr b="0" i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A15B9C2E-9A0A-C446-95AC-7845D88026A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4004" y="597186"/>
              <a:ext cx="143992" cy="144005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E3D813-A176-4705-9B9D-51A9375634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22102" y="6346643"/>
            <a:ext cx="783207" cy="4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6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7378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7378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5">
            <a:extLst>
              <a:ext uri="{FF2B5EF4-FFF2-40B4-BE49-F238E27FC236}">
                <a16:creationId xmlns:a16="http://schemas.microsoft.com/office/drawing/2014/main" id="{532F35AF-47A0-5D4D-A325-6D5E03F2BC37}"/>
              </a:ext>
            </a:extLst>
          </p:cNvPr>
          <p:cNvGrpSpPr/>
          <p:nvPr/>
        </p:nvGrpSpPr>
        <p:grpSpPr>
          <a:xfrm>
            <a:off x="2426404" y="4319997"/>
            <a:ext cx="8013700" cy="130175"/>
            <a:chOff x="2426404" y="4319997"/>
            <a:chExt cx="8013700" cy="130175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6FC71956-11B5-7547-B98F-21B4F3553F25}"/>
                </a:ext>
              </a:extLst>
            </p:cNvPr>
            <p:cNvSpPr/>
            <p:nvPr/>
          </p:nvSpPr>
          <p:spPr>
            <a:xfrm>
              <a:off x="2447999" y="4384801"/>
              <a:ext cx="7992109" cy="0"/>
            </a:xfrm>
            <a:custGeom>
              <a:avLst/>
              <a:gdLst/>
              <a:ahLst/>
              <a:cxnLst/>
              <a:rect l="l" t="t" r="r" b="b"/>
              <a:pathLst>
                <a:path w="7992109">
                  <a:moveTo>
                    <a:pt x="0" y="0"/>
                  </a:moveTo>
                  <a:lnTo>
                    <a:pt x="7991995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74F43371-DE20-584F-A3F0-56AF8156249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6404" y="4319997"/>
              <a:ext cx="129590" cy="129603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0C0C6B9-1806-F344-A8F6-F1E5DA16DF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4910" y="522544"/>
            <a:ext cx="3674364" cy="1734737"/>
          </a:xfrm>
          <a:prstGeom prst="rect">
            <a:avLst/>
          </a:prstGeom>
        </p:spPr>
      </p:pic>
      <p:grpSp>
        <p:nvGrpSpPr>
          <p:cNvPr id="6" name="object 5">
            <a:extLst>
              <a:ext uri="{FF2B5EF4-FFF2-40B4-BE49-F238E27FC236}">
                <a16:creationId xmlns:a16="http://schemas.microsoft.com/office/drawing/2014/main" id="{DC87F164-5220-9944-A18D-226081FE4DF1}"/>
              </a:ext>
            </a:extLst>
          </p:cNvPr>
          <p:cNvGrpSpPr/>
          <p:nvPr userDrawn="1"/>
        </p:nvGrpSpPr>
        <p:grpSpPr>
          <a:xfrm>
            <a:off x="2426404" y="4319997"/>
            <a:ext cx="8013700" cy="130175"/>
            <a:chOff x="2426404" y="4319997"/>
            <a:chExt cx="8013700" cy="130175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AC5B72E8-6D04-754D-8C00-0508ED75AAF8}"/>
                </a:ext>
              </a:extLst>
            </p:cNvPr>
            <p:cNvSpPr/>
            <p:nvPr/>
          </p:nvSpPr>
          <p:spPr>
            <a:xfrm>
              <a:off x="2447999" y="4384801"/>
              <a:ext cx="7992109" cy="0"/>
            </a:xfrm>
            <a:custGeom>
              <a:avLst/>
              <a:gdLst/>
              <a:ahLst/>
              <a:cxnLst/>
              <a:rect l="l" t="t" r="r" b="b"/>
              <a:pathLst>
                <a:path w="7992109">
                  <a:moveTo>
                    <a:pt x="0" y="0"/>
                  </a:moveTo>
                  <a:lnTo>
                    <a:pt x="7991995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5578DE3B-289B-4341-ABAE-3DEE5289B84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6404" y="4319997"/>
              <a:ext cx="129590" cy="129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14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</p:sldLayoutIdLst>
  <p:hf hdr="0"/>
  <p:txStyles>
    <p:titleStyle>
      <a:lvl1pPr algn="l" defTabSz="1042782" rtl="0" eaLnBrk="1" latinLnBrk="0" hangingPunct="1">
        <a:lnSpc>
          <a:spcPct val="90000"/>
        </a:lnSpc>
        <a:spcBef>
          <a:spcPct val="0"/>
        </a:spcBef>
        <a:buNone/>
        <a:defRPr sz="50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95" indent="-260695" algn="l" defTabSz="1042782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86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477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868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259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650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9041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432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822" indent="-260695" algn="l" defTabSz="1042782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077E4-B3D4-2C4D-AA4C-019AA0E1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Создание мультимодальных </a:t>
            </a:r>
            <a:br>
              <a:rPr lang="ru-RU" sz="3200" dirty="0">
                <a:latin typeface="Arial Narrow" panose="020B0606020202030204" pitchFamily="34" charset="0"/>
              </a:rPr>
            </a:br>
            <a:r>
              <a:rPr lang="ru-RU" sz="3200" dirty="0">
                <a:latin typeface="Arial Narrow" panose="020B0606020202030204" pitchFamily="34" charset="0"/>
              </a:rPr>
              <a:t>тарифных систем на общественном транспорте </a:t>
            </a:r>
            <a:br>
              <a:rPr lang="ru-RU" sz="3200" dirty="0">
                <a:latin typeface="Arial Narrow" panose="020B0606020202030204" pitchFamily="34" charset="0"/>
              </a:rPr>
            </a:br>
            <a:r>
              <a:rPr lang="ru-RU" sz="3200" dirty="0">
                <a:latin typeface="Arial Narrow" panose="020B0606020202030204" pitchFamily="34" charset="0"/>
              </a:rPr>
              <a:t>в городах России</a:t>
            </a:r>
            <a:endParaRPr lang="x-none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0B700-73D3-7340-A171-23E0A8E513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66630" y="5941202"/>
            <a:ext cx="4056584" cy="351002"/>
          </a:xfrm>
        </p:spPr>
        <p:txBody>
          <a:bodyPr/>
          <a:lstStyle/>
          <a:p>
            <a:r>
              <a:rPr lang="ru-RU" cap="small" dirty="0"/>
              <a:t>29 июня 2023 г.</a:t>
            </a:r>
            <a:endParaRPr lang="x-none" cap="smal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B03431-CA7F-4B4E-AA01-C8CA0F3D42DC}"/>
              </a:ext>
            </a:extLst>
          </p:cNvPr>
          <p:cNvSpPr txBox="1">
            <a:spLocks/>
          </p:cNvSpPr>
          <p:nvPr/>
        </p:nvSpPr>
        <p:spPr>
          <a:xfrm>
            <a:off x="2410806" y="4660422"/>
            <a:ext cx="7992269" cy="525725"/>
          </a:xfrm>
          <a:prstGeom prst="rect">
            <a:avLst/>
          </a:prstGeom>
        </p:spPr>
        <p:txBody>
          <a:bodyPr/>
          <a:lstStyle>
            <a:lvl1pPr marL="0" indent="0" algn="l" defTabSz="1042782" rtl="0" eaLnBrk="1" latinLnBrk="0" hangingPunct="1">
              <a:lnSpc>
                <a:spcPct val="90000"/>
              </a:lnSpc>
              <a:spcBef>
                <a:spcPts val="114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82086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477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2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868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259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650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041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432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822" indent="-260695" algn="l" defTabSz="1042782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8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/>
              <a:t>Евгений Алексеев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t>,</a:t>
            </a:r>
          </a:p>
          <a:p>
            <a:pPr marL="0" marR="0" lvl="0" indent="0" algn="l" defTabSz="104278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/>
              <a:t>вице-президент Центра экономики инфраструктуры</a:t>
            </a:r>
            <a:endParaRPr kumimoji="0" lang="en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892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80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8E165F4-A6F1-4C66-AE12-7CA32AFC7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6C7506-97C0-40A7-ABD8-6615B1A75A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29.06.2023</a:t>
            </a:r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135963-479D-4029-BB1C-04AB2F0BD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4689-B8A0-CC4F-849B-F70BD165C374}" type="slidenum">
              <a:rPr lang="x-none" smtClean="0"/>
              <a:pPr/>
              <a:t>2</a:t>
            </a:fld>
            <a:endParaRPr lang="x-none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85EA97-451B-4B31-885F-1E96D914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414552"/>
            <a:ext cx="10839821" cy="553998"/>
          </a:xfrm>
        </p:spPr>
        <p:txBody>
          <a:bodyPr/>
          <a:lstStyle/>
          <a:p>
            <a:r>
              <a:rPr lang="ru-RU" sz="4000" dirty="0">
                <a:latin typeface="Arial Narrow" panose="020B0606020202030204" pitchFamily="34" charset="0"/>
              </a:rPr>
              <a:t>Интеграция городских видов транспорта</a:t>
            </a:r>
            <a:endParaRPr lang="ru-RU" dirty="0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4C004C3-8F9C-41C5-931A-9B38C2940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745"/>
            <a:ext cx="12192000" cy="232449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7F295434-4E75-4EAE-899D-65216DA16412}"/>
              </a:ext>
            </a:extLst>
          </p:cNvPr>
          <p:cNvSpPr txBox="1"/>
          <p:nvPr/>
        </p:nvSpPr>
        <p:spPr>
          <a:xfrm>
            <a:off x="1226869" y="4090512"/>
            <a:ext cx="78561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Мультимодальная транспортная система —</a:t>
            </a:r>
          </a:p>
          <a:p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это идея об удобном городском транспорте, которым интуитивно понятно и просто пользоваться. В нём легко можно пересесть с автобуса на метро, с метро на трамвай и так далее – и при этом совсем не переплачивать за все пересадки. Цены на проезд в таком транспорте единые.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459DBD9D-8515-43FD-81DC-3C79A1724D3A}"/>
              </a:ext>
            </a:extLst>
          </p:cNvPr>
          <p:cNvSpPr/>
          <p:nvPr/>
        </p:nvSpPr>
        <p:spPr>
          <a:xfrm>
            <a:off x="1226870" y="5377636"/>
            <a:ext cx="9828400" cy="462854"/>
          </a:xfrm>
          <a:prstGeom prst="rect">
            <a:avLst/>
          </a:prstGeom>
          <a:solidFill>
            <a:srgbClr val="CC3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00C7FE2-7342-473B-8E37-BCC72D525F4F}"/>
              </a:ext>
            </a:extLst>
          </p:cNvPr>
          <p:cNvSpPr txBox="1"/>
          <p:nvPr/>
        </p:nvSpPr>
        <p:spPr>
          <a:xfrm>
            <a:off x="1296686" y="5397291"/>
            <a:ext cx="10053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 сожалению, большинство систем общественного транспорта в российских городах лишены этих качеств</a:t>
            </a:r>
          </a:p>
        </p:txBody>
      </p:sp>
    </p:spTree>
    <p:extLst>
      <p:ext uri="{BB962C8B-B14F-4D97-AF65-F5344CB8AC3E}">
        <p14:creationId xmlns:p14="http://schemas.microsoft.com/office/powerpoint/2010/main" val="251492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8E165F4-A6F1-4C66-AE12-7CA32AFC7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6C7506-97C0-40A7-ABD8-6615B1A75A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29.06.2023</a:t>
            </a:r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135963-479D-4029-BB1C-04AB2F0BD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4689-B8A0-CC4F-849B-F70BD165C374}" type="slidenum">
              <a:rPr lang="x-none" smtClean="0"/>
              <a:pPr/>
              <a:t>3</a:t>
            </a:fld>
            <a:endParaRPr lang="x-none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85EA97-451B-4B31-885F-1E96D914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414552"/>
            <a:ext cx="10839821" cy="553998"/>
          </a:xfrm>
        </p:spPr>
        <p:txBody>
          <a:bodyPr/>
          <a:lstStyle/>
          <a:p>
            <a:r>
              <a:rPr lang="ru-RU" sz="4000" dirty="0">
                <a:latin typeface="Arial Narrow" panose="020B0606020202030204" pitchFamily="34" charset="0"/>
              </a:rPr>
              <a:t>Зарубежная практика</a:t>
            </a:r>
            <a:r>
              <a:rPr lang="en-US" sz="4000" dirty="0">
                <a:latin typeface="Arial Narrow" panose="020B0606020202030204" pitchFamily="34" charset="0"/>
              </a:rPr>
              <a:t>: </a:t>
            </a:r>
            <a:r>
              <a:rPr lang="ru-RU" sz="4000" dirty="0">
                <a:latin typeface="Arial Narrow" panose="020B0606020202030204" pitchFamily="34" charset="0"/>
              </a:rPr>
              <a:t>Париж</a:t>
            </a:r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36EA3A-D60B-446C-BE07-0A322D3AE823}"/>
              </a:ext>
            </a:extLst>
          </p:cNvPr>
          <p:cNvSpPr txBox="1"/>
          <p:nvPr/>
        </p:nvSpPr>
        <p:spPr>
          <a:xfrm>
            <a:off x="589043" y="6197227"/>
            <a:ext cx="98976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0" i="0" dirty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Тарифы – </a:t>
            </a:r>
            <a:r>
              <a:rPr lang="ru-RU" sz="1000" b="0" i="0" dirty="0" err="1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</a:t>
            </a:r>
            <a:r>
              <a:rPr lang="en-US" sz="1000" b="0" i="0" dirty="0" err="1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ranslink.ca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б</a:t>
            </a:r>
            <a:r>
              <a:rPr lang="ru-RU" sz="1000" dirty="0" err="1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удут</a:t>
            </a:r>
            <a:r>
              <a:rPr lang="ru-RU" sz="1000" b="0" i="0" dirty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действительны с 01.07.2023.</a:t>
            </a:r>
            <a:r>
              <a:rPr lang="en-US" sz="1000" b="0" i="0" dirty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Фото –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Moy Creative,</a:t>
            </a: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СТТС</a:t>
            </a:r>
            <a:endParaRPr lang="ru-RU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9" name="Picture 12" descr="Paris Metro Map 2023 - Timetable, Ticket Price, Tourist Information">
            <a:extLst>
              <a:ext uri="{FF2B5EF4-FFF2-40B4-BE49-F238E27FC236}">
                <a16:creationId xmlns:a16="http://schemas.microsoft.com/office/drawing/2014/main" id="{6B304779-BD85-4603-832E-12A652D24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22699" r="34138" b="8414"/>
          <a:stretch/>
        </p:blipFill>
        <p:spPr bwMode="auto">
          <a:xfrm>
            <a:off x="589043" y="932723"/>
            <a:ext cx="3693592" cy="43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Last stop: Paris waves goodbye to cardboard Metro tickets">
            <a:extLst>
              <a:ext uri="{FF2B5EF4-FFF2-40B4-BE49-F238E27FC236}">
                <a16:creationId xmlns:a16="http://schemas.microsoft.com/office/drawing/2014/main" id="{DA3D0568-C934-46AC-BEC1-D38C4FF58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6" t="-282" r="27155" b="282"/>
          <a:stretch/>
        </p:blipFill>
        <p:spPr bwMode="auto">
          <a:xfrm>
            <a:off x="4358926" y="928577"/>
            <a:ext cx="3693591" cy="434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658644B9-1D58-4317-A60F-89E2B10BF9DC}"/>
              </a:ext>
            </a:extLst>
          </p:cNvPr>
          <p:cNvSpPr/>
          <p:nvPr/>
        </p:nvSpPr>
        <p:spPr>
          <a:xfrm>
            <a:off x="4358926" y="5058888"/>
            <a:ext cx="3693591" cy="1063367"/>
          </a:xfrm>
          <a:prstGeom prst="rect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DF7BC02-3E8F-47E5-85D6-89788A34719E}"/>
              </a:ext>
            </a:extLst>
          </p:cNvPr>
          <p:cNvSpPr/>
          <p:nvPr/>
        </p:nvSpPr>
        <p:spPr>
          <a:xfrm>
            <a:off x="589043" y="5058888"/>
            <a:ext cx="3693591" cy="1063367"/>
          </a:xfrm>
          <a:prstGeom prst="rect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C5A2D3F-A1DD-43F6-991C-F733A98D8518}"/>
              </a:ext>
            </a:extLst>
          </p:cNvPr>
          <p:cNvSpPr txBox="1"/>
          <p:nvPr/>
        </p:nvSpPr>
        <p:spPr>
          <a:xfrm>
            <a:off x="718887" y="5225886"/>
            <a:ext cx="3420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На все виды транспорта в городе распространяются единые тарифы.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 агломерации пять зон.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FCE6F1A-7A9E-4167-BE9C-4D57959AC2A0}"/>
              </a:ext>
            </a:extLst>
          </p:cNvPr>
          <p:cNvSpPr txBox="1"/>
          <p:nvPr/>
        </p:nvSpPr>
        <p:spPr>
          <a:xfrm>
            <a:off x="4412478" y="5225886"/>
            <a:ext cx="34968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По одноразовому билету можно пересекать границу между двумя зонами и совершать бесплатные пересадки в течение 90 минут.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D31FFA2-B701-40CD-A515-569CE94BA9BF}"/>
              </a:ext>
            </a:extLst>
          </p:cNvPr>
          <p:cNvSpPr/>
          <p:nvPr/>
        </p:nvSpPr>
        <p:spPr>
          <a:xfrm>
            <a:off x="8128808" y="5058888"/>
            <a:ext cx="3693591" cy="1063367"/>
          </a:xfrm>
          <a:prstGeom prst="rect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EF3E513-16B6-438B-A42A-A4A042B93811}"/>
              </a:ext>
            </a:extLst>
          </p:cNvPr>
          <p:cNvSpPr txBox="1"/>
          <p:nvPr/>
        </p:nvSpPr>
        <p:spPr>
          <a:xfrm>
            <a:off x="8217725" y="5113517"/>
            <a:ext cx="3499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Стоимость месячного проездного составляет 3,5% от средней зарплаты в регионе. </a:t>
            </a:r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Максимальный тариф стирает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границы между зонами.</a:t>
            </a:r>
          </a:p>
        </p:txBody>
      </p:sp>
      <p:pic>
        <p:nvPicPr>
          <p:cNvPr id="67" name="Picture 8" descr="people inside white and green train">
            <a:extLst>
              <a:ext uri="{FF2B5EF4-FFF2-40B4-BE49-F238E27FC236}">
                <a16:creationId xmlns:a16="http://schemas.microsoft.com/office/drawing/2014/main" id="{4A7F616A-6446-45C9-9074-A6EF6303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t="24269" b="15506"/>
          <a:stretch/>
        </p:blipFill>
        <p:spPr bwMode="auto">
          <a:xfrm>
            <a:off x="8128807" y="928577"/>
            <a:ext cx="3693592" cy="41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5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8E165F4-A6F1-4C66-AE12-7CA32AFC7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6C7506-97C0-40A7-ABD8-6615B1A75A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29.06.2023</a:t>
            </a:r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135963-479D-4029-BB1C-04AB2F0BD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4689-B8A0-CC4F-849B-F70BD165C374}" type="slidenum">
              <a:rPr lang="x-none" smtClean="0"/>
              <a:pPr/>
              <a:t>4</a:t>
            </a:fld>
            <a:endParaRPr lang="x-none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85EA97-451B-4B31-885F-1E96D914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414552"/>
            <a:ext cx="10839821" cy="553998"/>
          </a:xfrm>
        </p:spPr>
        <p:txBody>
          <a:bodyPr/>
          <a:lstStyle/>
          <a:p>
            <a:r>
              <a:rPr lang="ru-RU" sz="4000" dirty="0">
                <a:latin typeface="Arial Narrow" panose="020B0606020202030204" pitchFamily="34" charset="0"/>
              </a:rPr>
              <a:t>Зарубежная практика</a:t>
            </a:r>
            <a:r>
              <a:rPr lang="en-US" sz="4000" dirty="0">
                <a:latin typeface="Arial Narrow" panose="020B0606020202030204" pitchFamily="34" charset="0"/>
              </a:rPr>
              <a:t>: </a:t>
            </a:r>
            <a:r>
              <a:rPr lang="ru-RU" sz="4000" dirty="0">
                <a:latin typeface="Arial Narrow" panose="020B0606020202030204" pitchFamily="34" charset="0"/>
              </a:rPr>
              <a:t>Мельбурн</a:t>
            </a:r>
            <a:endParaRPr lang="ru-RU" dirty="0"/>
          </a:p>
        </p:txBody>
      </p:sp>
      <p:pic>
        <p:nvPicPr>
          <p:cNvPr id="15" name="Picture 8" descr="blue and yellow train on rail tracks">
            <a:extLst>
              <a:ext uri="{FF2B5EF4-FFF2-40B4-BE49-F238E27FC236}">
                <a16:creationId xmlns:a16="http://schemas.microsoft.com/office/drawing/2014/main" id="{9C529A97-26B2-449A-93FF-86357FAFB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1" r="590" b="31494"/>
          <a:stretch/>
        </p:blipFill>
        <p:spPr bwMode="auto">
          <a:xfrm>
            <a:off x="8128808" y="932721"/>
            <a:ext cx="3693593" cy="41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BDEC4F7-CDF5-49D7-94CA-DFC46A518C83}"/>
              </a:ext>
            </a:extLst>
          </p:cNvPr>
          <p:cNvSpPr/>
          <p:nvPr/>
        </p:nvSpPr>
        <p:spPr>
          <a:xfrm>
            <a:off x="4358926" y="5058888"/>
            <a:ext cx="3693591" cy="1063367"/>
          </a:xfrm>
          <a:prstGeom prst="rect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F9855D3-2472-4FF1-8FDE-0A80C74360A1}"/>
              </a:ext>
            </a:extLst>
          </p:cNvPr>
          <p:cNvSpPr/>
          <p:nvPr/>
        </p:nvSpPr>
        <p:spPr>
          <a:xfrm>
            <a:off x="589043" y="5058888"/>
            <a:ext cx="3693591" cy="1063367"/>
          </a:xfrm>
          <a:prstGeom prst="rect">
            <a:avLst/>
          </a:prstGeom>
          <a:solidFill>
            <a:srgbClr val="CC3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ED27B4-1B01-438F-A6F6-D1D8EC4DF8B6}"/>
              </a:ext>
            </a:extLst>
          </p:cNvPr>
          <p:cNvSpPr txBox="1"/>
          <p:nvPr/>
        </p:nvSpPr>
        <p:spPr>
          <a:xfrm>
            <a:off x="719163" y="5221239"/>
            <a:ext cx="3420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Нет единого проездного документа, по которому можно было бы перемещаться по всем маршрутам агломерации.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C70996-98FC-4C32-8D57-6C5AF1CF30B2}"/>
              </a:ext>
            </a:extLst>
          </p:cNvPr>
          <p:cNvSpPr txBox="1"/>
          <p:nvPr/>
        </p:nvSpPr>
        <p:spPr>
          <a:xfrm>
            <a:off x="4412478" y="5175073"/>
            <a:ext cx="36400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 центре проезд на трамвае бе</a:t>
            </a:r>
            <a:r>
              <a:rPr lang="ru-RU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сплатный. </a:t>
            </a:r>
            <a:r>
              <a:rPr lang="ru-RU" sz="120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Базовы</a:t>
            </a:r>
            <a:r>
              <a:rPr lang="ru-RU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й тариф предусматривает маршрут по городу с бесплатными пересадками в течение 2 часов. В пригороде время действия билета зависит от числа зон на маршруте.</a:t>
            </a:r>
            <a:endParaRPr lang="ru-RU" sz="120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16AAF41-F645-4AD5-AAF7-BA086E80A442}"/>
              </a:ext>
            </a:extLst>
          </p:cNvPr>
          <p:cNvSpPr/>
          <p:nvPr/>
        </p:nvSpPr>
        <p:spPr>
          <a:xfrm>
            <a:off x="8128808" y="5058888"/>
            <a:ext cx="3693591" cy="1063367"/>
          </a:xfrm>
          <a:prstGeom prst="rect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60CBC4-2A68-4FE1-98AC-84E7497FE087}"/>
              </a:ext>
            </a:extLst>
          </p:cNvPr>
          <p:cNvSpPr txBox="1"/>
          <p:nvPr/>
        </p:nvSpPr>
        <p:spPr>
          <a:xfrm>
            <a:off x="8217725" y="5204712"/>
            <a:ext cx="34993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По будням до 7:15 на электричках проезд бесплатный для тех, у кого есть проездной,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на котором есть деньги.</a:t>
            </a:r>
          </a:p>
        </p:txBody>
      </p:sp>
      <p:pic>
        <p:nvPicPr>
          <p:cNvPr id="22" name="Picture 2" descr="green and white tram on road during daytime">
            <a:extLst>
              <a:ext uri="{FF2B5EF4-FFF2-40B4-BE49-F238E27FC236}">
                <a16:creationId xmlns:a16="http://schemas.microsoft.com/office/drawing/2014/main" id="{510CD0AA-0A41-47F2-9860-2E0EF4A8C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r="3862" b="21147"/>
          <a:stretch/>
        </p:blipFill>
        <p:spPr bwMode="auto">
          <a:xfrm>
            <a:off x="589043" y="928577"/>
            <a:ext cx="3693591" cy="41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6A477E-7601-40B3-A35C-50E3145536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11" b="28403"/>
          <a:stretch/>
        </p:blipFill>
        <p:spPr>
          <a:xfrm>
            <a:off x="4358924" y="928577"/>
            <a:ext cx="3693590" cy="413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6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8E165F4-A6F1-4C66-AE12-7CA32AFC7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6C7506-97C0-40A7-ABD8-6615B1A75A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29.06.2023</a:t>
            </a:r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135963-479D-4029-BB1C-04AB2F0BD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4689-B8A0-CC4F-849B-F70BD165C374}" type="slidenum">
              <a:rPr lang="x-none" smtClean="0"/>
              <a:pPr/>
              <a:t>5</a:t>
            </a:fld>
            <a:endParaRPr lang="x-none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85EA97-451B-4B31-885F-1E96D914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414552"/>
            <a:ext cx="10839821" cy="553998"/>
          </a:xfrm>
        </p:spPr>
        <p:txBody>
          <a:bodyPr/>
          <a:lstStyle/>
          <a:p>
            <a:r>
              <a:rPr lang="ru-RU" sz="4000" dirty="0">
                <a:latin typeface="Arial Narrow" panose="020B0606020202030204" pitchFamily="34" charset="0"/>
              </a:rPr>
              <a:t>Зарубежная практика</a:t>
            </a:r>
            <a:r>
              <a:rPr lang="en-US" sz="4000" dirty="0">
                <a:latin typeface="Arial Narrow" panose="020B0606020202030204" pitchFamily="34" charset="0"/>
              </a:rPr>
              <a:t>: </a:t>
            </a:r>
            <a:r>
              <a:rPr lang="ru-RU" sz="4000" dirty="0">
                <a:latin typeface="Arial Narrow" panose="020B0606020202030204" pitchFamily="34" charset="0"/>
              </a:rPr>
              <a:t>Ванкувер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E0AE6C1-12AC-44CF-A84D-231A7E8357DF}"/>
              </a:ext>
            </a:extLst>
          </p:cNvPr>
          <p:cNvSpPr/>
          <p:nvPr/>
        </p:nvSpPr>
        <p:spPr>
          <a:xfrm>
            <a:off x="4358926" y="5058888"/>
            <a:ext cx="3693591" cy="1063367"/>
          </a:xfrm>
          <a:prstGeom prst="rect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CE7328-607B-4A85-B65B-97351E122B8B}"/>
              </a:ext>
            </a:extLst>
          </p:cNvPr>
          <p:cNvSpPr/>
          <p:nvPr/>
        </p:nvSpPr>
        <p:spPr>
          <a:xfrm>
            <a:off x="589043" y="5058888"/>
            <a:ext cx="3693591" cy="1063367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124B8F-97C4-4C67-AB8C-EE56161A33CB}"/>
              </a:ext>
            </a:extLst>
          </p:cNvPr>
          <p:cNvSpPr txBox="1"/>
          <p:nvPr/>
        </p:nvSpPr>
        <p:spPr>
          <a:xfrm>
            <a:off x="719163" y="5209880"/>
            <a:ext cx="3420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Тарифы по зонам действуют только по будням до 18:30. Билет на одну поездку действует 90 минут на автобусе, метро и пароме.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68846B-A913-4FEF-8A1A-D69FFE0DB23F}"/>
              </a:ext>
            </a:extLst>
          </p:cNvPr>
          <p:cNvSpPr txBox="1"/>
          <p:nvPr/>
        </p:nvSpPr>
        <p:spPr>
          <a:xfrm>
            <a:off x="4298826" y="5341578"/>
            <a:ext cx="3846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Оплата </a:t>
            </a:r>
            <a:r>
              <a:rPr lang="ru-RU" sz="138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банковской картой, наличными и проездным. </a:t>
            </a:r>
          </a:p>
          <a:p>
            <a:pPr algn="ctr"/>
            <a:r>
              <a:rPr lang="ru-RU" sz="138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Проездной на месяц — 3-7% от средней зарплаты.</a:t>
            </a:r>
            <a:endParaRPr lang="ru-RU" sz="138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6E2B3FC-3C50-445D-925A-334FF185BA97}"/>
              </a:ext>
            </a:extLst>
          </p:cNvPr>
          <p:cNvSpPr/>
          <p:nvPr/>
        </p:nvSpPr>
        <p:spPr>
          <a:xfrm>
            <a:off x="8128808" y="5058888"/>
            <a:ext cx="3693591" cy="1063367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8B5E2C-89FB-4DB1-BF7E-B23C96B33B74}"/>
              </a:ext>
            </a:extLst>
          </p:cNvPr>
          <p:cNvSpPr txBox="1"/>
          <p:nvPr/>
        </p:nvSpPr>
        <p:spPr>
          <a:xfrm>
            <a:off x="8217725" y="5126135"/>
            <a:ext cx="3499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Зонирование для автобусов и троллейбусов не работает: поездка на них равна поездке внутри одной зоны вне зависимости от точки назначения пассажира.</a:t>
            </a:r>
          </a:p>
        </p:txBody>
      </p:sp>
      <p:pic>
        <p:nvPicPr>
          <p:cNvPr id="21" name="Picture 2" descr="Fare Zone Map">
            <a:extLst>
              <a:ext uri="{FF2B5EF4-FFF2-40B4-BE49-F238E27FC236}">
                <a16:creationId xmlns:a16="http://schemas.microsoft.com/office/drawing/2014/main" id="{D77ACFDA-4788-4BEC-92D9-AB60CE734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18437" r="37124"/>
          <a:stretch/>
        </p:blipFill>
        <p:spPr bwMode="auto">
          <a:xfrm>
            <a:off x="589038" y="932720"/>
            <a:ext cx="3693592" cy="41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Ванкувер, New Flyer E40LFR № 2156">
            <a:extLst>
              <a:ext uri="{FF2B5EF4-FFF2-40B4-BE49-F238E27FC236}">
                <a16:creationId xmlns:a16="http://schemas.microsoft.com/office/drawing/2014/main" id="{B50D697D-83EF-4B91-A3E2-5BC2B43A7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1" r="16431"/>
          <a:stretch/>
        </p:blipFill>
        <p:spPr bwMode="auto">
          <a:xfrm>
            <a:off x="8128804" y="932720"/>
            <a:ext cx="3693590" cy="41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Moy Creative - Compass Card">
            <a:extLst>
              <a:ext uri="{FF2B5EF4-FFF2-40B4-BE49-F238E27FC236}">
                <a16:creationId xmlns:a16="http://schemas.microsoft.com/office/drawing/2014/main" id="{1E7075F0-BBEE-4A7B-9C57-3E9684B0B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4" r="24824"/>
          <a:stretch/>
        </p:blipFill>
        <p:spPr bwMode="auto">
          <a:xfrm>
            <a:off x="4358918" y="932718"/>
            <a:ext cx="3693590" cy="41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86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8E165F4-A6F1-4C66-AE12-7CA32AFC7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6C7506-97C0-40A7-ABD8-6615B1A75A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29.06.2023</a:t>
            </a:r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135963-479D-4029-BB1C-04AB2F0BD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4689-B8A0-CC4F-849B-F70BD165C374}" type="slidenum">
              <a:rPr lang="x-none" smtClean="0"/>
              <a:pPr/>
              <a:t>6</a:t>
            </a:fld>
            <a:endParaRPr lang="x-none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85EA97-451B-4B31-885F-1E96D914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414552"/>
            <a:ext cx="10839821" cy="553998"/>
          </a:xfrm>
        </p:spPr>
        <p:txBody>
          <a:bodyPr/>
          <a:lstStyle/>
          <a:p>
            <a:r>
              <a:rPr lang="ru-RU" sz="4000" dirty="0">
                <a:latin typeface="Arial Narrow" panose="020B0606020202030204" pitchFamily="34" charset="0"/>
              </a:rPr>
              <a:t>Отечественная практика</a:t>
            </a:r>
            <a:r>
              <a:rPr lang="en-US" sz="4000" dirty="0">
                <a:latin typeface="Arial Narrow" panose="020B0606020202030204" pitchFamily="34" charset="0"/>
              </a:rPr>
              <a:t>: </a:t>
            </a:r>
            <a:r>
              <a:rPr lang="ru-RU" sz="4000" dirty="0">
                <a:latin typeface="Arial Narrow" panose="020B0606020202030204" pitchFamily="34" charset="0"/>
              </a:rPr>
              <a:t>Москва</a:t>
            </a:r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C244047-F33D-40C1-A243-C858AD9180AA}"/>
              </a:ext>
            </a:extLst>
          </p:cNvPr>
          <p:cNvSpPr/>
          <p:nvPr/>
        </p:nvSpPr>
        <p:spPr>
          <a:xfrm>
            <a:off x="4358926" y="5058888"/>
            <a:ext cx="3693591" cy="1063367"/>
          </a:xfrm>
          <a:prstGeom prst="rect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4E33CF0-CE7C-43B4-85EA-B8E92197B12A}"/>
              </a:ext>
            </a:extLst>
          </p:cNvPr>
          <p:cNvSpPr/>
          <p:nvPr/>
        </p:nvSpPr>
        <p:spPr>
          <a:xfrm>
            <a:off x="589043" y="5058888"/>
            <a:ext cx="3693591" cy="1063367"/>
          </a:xfrm>
          <a:prstGeom prst="rect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886E96-3C95-40F6-84B9-149FA3615A39}"/>
              </a:ext>
            </a:extLst>
          </p:cNvPr>
          <p:cNvSpPr txBox="1"/>
          <p:nvPr/>
        </p:nvSpPr>
        <p:spPr>
          <a:xfrm>
            <a:off x="719163" y="5209880"/>
            <a:ext cx="3420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</a:t>
            </a:r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диные тарифы на все маршруты городского транспорта, следующего в границах города </a:t>
            </a:r>
            <a:b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 частично – агломерации.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27C42B-0125-4C52-A3A7-CABC45750228}"/>
              </a:ext>
            </a:extLst>
          </p:cNvPr>
          <p:cNvSpPr txBox="1"/>
          <p:nvPr/>
        </p:nvSpPr>
        <p:spPr>
          <a:xfrm>
            <a:off x="4282630" y="5118910"/>
            <a:ext cx="37698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 </a:t>
            </a:r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способа оплатить проезд. Самые популярные — по карте «Тройка» и банковской картой.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По «Тройке» разовая поездка — от 50 руб.,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тариф «90 минут» – 75 руб.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03DE495-978F-4215-8A7F-4AFFA4ACBF1B}"/>
              </a:ext>
            </a:extLst>
          </p:cNvPr>
          <p:cNvSpPr/>
          <p:nvPr/>
        </p:nvSpPr>
        <p:spPr>
          <a:xfrm>
            <a:off x="8128808" y="5058888"/>
            <a:ext cx="3693591" cy="1063367"/>
          </a:xfrm>
          <a:prstGeom prst="rect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3D09C5-A05A-4995-9521-D020AE0D570B}"/>
              </a:ext>
            </a:extLst>
          </p:cNvPr>
          <p:cNvSpPr txBox="1"/>
          <p:nvPr/>
        </p:nvSpPr>
        <p:spPr>
          <a:xfrm>
            <a:off x="8217725" y="5341511"/>
            <a:ext cx="3499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Самая низкая абсолютная стоимость проездных билетов на месяц в России.</a:t>
            </a:r>
          </a:p>
        </p:txBody>
      </p:sp>
      <p:pic>
        <p:nvPicPr>
          <p:cNvPr id="46" name="Picture 2" descr="Пассажиры МЦД записали на «Тройку» более 17 тысяч абонементов зоны «Пригород»  / Новости города / Сайт Москвы">
            <a:extLst>
              <a:ext uri="{FF2B5EF4-FFF2-40B4-BE49-F238E27FC236}">
                <a16:creationId xmlns:a16="http://schemas.microsoft.com/office/drawing/2014/main" id="{FF22FABF-F409-4909-BF55-B0755826E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9631" r="4089" b="41466"/>
          <a:stretch/>
        </p:blipFill>
        <p:spPr bwMode="auto">
          <a:xfrm>
            <a:off x="502947" y="1115497"/>
            <a:ext cx="3803723" cy="366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Одна на всех. СберТройка — новое слово в умных технологиях. Как она изменит  жизнь россиян?: Социальная сфера: Экономика: Lenta.ru">
            <a:extLst>
              <a:ext uri="{FF2B5EF4-FFF2-40B4-BE49-F238E27FC236}">
                <a16:creationId xmlns:a16="http://schemas.microsoft.com/office/drawing/2014/main" id="{AEE30DFE-D260-481E-B4A2-D06756E81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8" t="2224" r="539" b="706"/>
          <a:stretch/>
        </p:blipFill>
        <p:spPr bwMode="auto">
          <a:xfrm>
            <a:off x="4358924" y="932718"/>
            <a:ext cx="3693593" cy="41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a train is parked in a train station">
            <a:extLst>
              <a:ext uri="{FF2B5EF4-FFF2-40B4-BE49-F238E27FC236}">
                <a16:creationId xmlns:a16="http://schemas.microsoft.com/office/drawing/2014/main" id="{AF77030C-3AB2-4B40-9AF4-81D1A6C14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17296" r="11990" b="19747"/>
          <a:stretch/>
        </p:blipFill>
        <p:spPr bwMode="auto">
          <a:xfrm>
            <a:off x="8128807" y="932719"/>
            <a:ext cx="3693592" cy="41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9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8E165F4-A6F1-4C66-AE12-7CA32AFC7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6C7506-97C0-40A7-ABD8-6615B1A75A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29.06.2023</a:t>
            </a:r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135963-479D-4029-BB1C-04AB2F0BD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4689-B8A0-CC4F-849B-F70BD165C374}" type="slidenum">
              <a:rPr lang="x-none" smtClean="0"/>
              <a:pPr/>
              <a:t>7</a:t>
            </a:fld>
            <a:endParaRPr lang="x-none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85EA97-451B-4B31-885F-1E96D914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414552"/>
            <a:ext cx="10839821" cy="553998"/>
          </a:xfrm>
        </p:spPr>
        <p:txBody>
          <a:bodyPr/>
          <a:lstStyle/>
          <a:p>
            <a:r>
              <a:rPr lang="ru-RU" sz="4000" dirty="0">
                <a:latin typeface="Arial Narrow" panose="020B0606020202030204" pitchFamily="34" charset="0"/>
              </a:rPr>
              <a:t>Отечественная практика</a:t>
            </a:r>
            <a:r>
              <a:rPr lang="en-US" sz="4000" dirty="0">
                <a:latin typeface="Arial Narrow" panose="020B0606020202030204" pitchFamily="34" charset="0"/>
              </a:rPr>
              <a:t>: </a:t>
            </a:r>
            <a:r>
              <a:rPr lang="ru-RU" sz="4000" dirty="0">
                <a:latin typeface="Arial Narrow" panose="020B0606020202030204" pitchFamily="34" charset="0"/>
              </a:rPr>
              <a:t>успешные примеры</a:t>
            </a:r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3A6D469-114E-4FDA-BB6C-8957A1598309}"/>
              </a:ext>
            </a:extLst>
          </p:cNvPr>
          <p:cNvSpPr/>
          <p:nvPr/>
        </p:nvSpPr>
        <p:spPr>
          <a:xfrm>
            <a:off x="4358926" y="5058888"/>
            <a:ext cx="3693591" cy="1063367"/>
          </a:xfrm>
          <a:prstGeom prst="rect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F9E1E3B-ED8C-4AC8-A7B7-4C1954E7CC69}"/>
              </a:ext>
            </a:extLst>
          </p:cNvPr>
          <p:cNvSpPr/>
          <p:nvPr/>
        </p:nvSpPr>
        <p:spPr>
          <a:xfrm>
            <a:off x="589043" y="5058888"/>
            <a:ext cx="3693591" cy="1063367"/>
          </a:xfrm>
          <a:prstGeom prst="rect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9D815D-903F-41B8-AD6B-53E3567B5933}"/>
              </a:ext>
            </a:extLst>
          </p:cNvPr>
          <p:cNvSpPr txBox="1"/>
          <p:nvPr/>
        </p:nvSpPr>
        <p:spPr>
          <a:xfrm>
            <a:off x="725677" y="5126067"/>
            <a:ext cx="3420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Единый городской тариф на городской железной дороге в Екатеринбурге.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Дорога из центра города до аэропорта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стала в 2 раза дешевле.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A68D9E-B5B7-4F84-96B4-289EB77461AF}"/>
              </a:ext>
            </a:extLst>
          </p:cNvPr>
          <p:cNvSpPr txBox="1"/>
          <p:nvPr/>
        </p:nvSpPr>
        <p:spPr>
          <a:xfrm>
            <a:off x="4282630" y="5233788"/>
            <a:ext cx="36935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Аналогичный единый тариф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 Красноярске — 32 руб. за поездку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между любыми станциями в границах города.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1E46396-4A88-4ED5-BC07-5B17A0C53C23}"/>
              </a:ext>
            </a:extLst>
          </p:cNvPr>
          <p:cNvSpPr/>
          <p:nvPr/>
        </p:nvSpPr>
        <p:spPr>
          <a:xfrm>
            <a:off x="8128808" y="5058888"/>
            <a:ext cx="3693591" cy="1063367"/>
          </a:xfrm>
          <a:prstGeom prst="rect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D8DA2E-5205-4AF9-863E-4EFA55DFE401}"/>
              </a:ext>
            </a:extLst>
          </p:cNvPr>
          <p:cNvSpPr txBox="1"/>
          <p:nvPr/>
        </p:nvSpPr>
        <p:spPr>
          <a:xfrm>
            <a:off x="8217725" y="5106312"/>
            <a:ext cx="3499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 большинстве городов-миллионников введена транспортная карта («электронный кошелёк») </a:t>
            </a:r>
          </a:p>
          <a:p>
            <a:pPr algn="ctr"/>
            <a:r>
              <a:rPr lang="ru-RU" sz="140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 оплата банковскими картами. </a:t>
            </a:r>
          </a:p>
          <a:p>
            <a:pPr algn="ctr"/>
            <a:r>
              <a:rPr lang="ru-RU" sz="140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По картам МИР — скидки.</a:t>
            </a:r>
          </a:p>
        </p:txBody>
      </p:sp>
      <p:pic>
        <p:nvPicPr>
          <p:cNvPr id="37" name="Picture 2" descr="Городская электричка Красноярска / Досье / Справка / Newslab.Ru">
            <a:extLst>
              <a:ext uri="{FF2B5EF4-FFF2-40B4-BE49-F238E27FC236}">
                <a16:creationId xmlns:a16="http://schemas.microsoft.com/office/drawing/2014/main" id="{082B9BE8-EC88-4438-A679-EB30C5D29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1" t="383" b="14444"/>
          <a:stretch/>
        </p:blipFill>
        <p:spPr bwMode="auto">
          <a:xfrm>
            <a:off x="4358920" y="932719"/>
            <a:ext cx="3693597" cy="412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Бесконтактная оплата | СПб ГУП &quot;Горэлектротранс&quot;">
            <a:extLst>
              <a:ext uri="{FF2B5EF4-FFF2-40B4-BE49-F238E27FC236}">
                <a16:creationId xmlns:a16="http://schemas.microsoft.com/office/drawing/2014/main" id="{3D846488-F7A2-414D-8F81-15D331546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67" b="12612"/>
          <a:stretch/>
        </p:blipFill>
        <p:spPr bwMode="auto">
          <a:xfrm>
            <a:off x="8128803" y="943503"/>
            <a:ext cx="3693591" cy="41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ED779822-D4DD-4F2E-AAC3-514FF3063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0" t="16279" r="29421"/>
          <a:stretch/>
        </p:blipFill>
        <p:spPr bwMode="auto">
          <a:xfrm>
            <a:off x="589038" y="924929"/>
            <a:ext cx="3693591" cy="413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7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8E165F4-A6F1-4C66-AE12-7CA32AFC7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6C7506-97C0-40A7-ABD8-6615B1A75A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29.06.2023</a:t>
            </a:r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135963-479D-4029-BB1C-04AB2F0BD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4689-B8A0-CC4F-849B-F70BD165C374}" type="slidenum">
              <a:rPr lang="x-none" smtClean="0"/>
              <a:pPr/>
              <a:t>8</a:t>
            </a:fld>
            <a:endParaRPr lang="x-none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85EA97-451B-4B31-885F-1E96D914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414552"/>
            <a:ext cx="10839821" cy="553998"/>
          </a:xfrm>
        </p:spPr>
        <p:txBody>
          <a:bodyPr/>
          <a:lstStyle/>
          <a:p>
            <a:r>
              <a:rPr lang="ru-RU" sz="4000" dirty="0">
                <a:latin typeface="Arial Narrow" panose="020B0606020202030204" pitchFamily="34" charset="0"/>
              </a:rPr>
              <a:t>Существующие тарифные системы в России</a:t>
            </a:r>
            <a:endParaRPr lang="ru-RU" dirty="0"/>
          </a:p>
        </p:txBody>
      </p:sp>
      <p:pic>
        <p:nvPicPr>
          <p:cNvPr id="27" name="table">
            <a:extLst>
              <a:ext uri="{FF2B5EF4-FFF2-40B4-BE49-F238E27FC236}">
                <a16:creationId xmlns:a16="http://schemas.microsoft.com/office/drawing/2014/main" id="{193B525F-7FC7-4342-A075-58775FE87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3" y="1226965"/>
            <a:ext cx="11657194" cy="2061077"/>
          </a:xfrm>
          <a:prstGeom prst="rect">
            <a:avLst/>
          </a:prstGeom>
        </p:spPr>
      </p:pic>
      <p:pic>
        <p:nvPicPr>
          <p:cNvPr id="28" name="table">
            <a:extLst>
              <a:ext uri="{FF2B5EF4-FFF2-40B4-BE49-F238E27FC236}">
                <a16:creationId xmlns:a16="http://schemas.microsoft.com/office/drawing/2014/main" id="{4FEF9B7D-0DAD-47C6-A8D7-2CB29C8BB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03" y="3745242"/>
            <a:ext cx="11657194" cy="18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5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8E165F4-A6F1-4C66-AE12-7CA32AFC7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Создание мультимодальных тарифных систем на общественном транспорте в городах России</a:t>
            </a:r>
            <a:endParaRPr lang="x-none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6C7506-97C0-40A7-ABD8-6615B1A75A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29.06.2023</a:t>
            </a:r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135963-479D-4029-BB1C-04AB2F0BD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4689-B8A0-CC4F-849B-F70BD165C374}" type="slidenum">
              <a:rPr lang="x-none" smtClean="0"/>
              <a:pPr/>
              <a:t>9</a:t>
            </a:fld>
            <a:endParaRPr lang="x-none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85EA97-451B-4B31-885F-1E96D914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414552"/>
            <a:ext cx="10839821" cy="553998"/>
          </a:xfrm>
        </p:spPr>
        <p:txBody>
          <a:bodyPr/>
          <a:lstStyle/>
          <a:p>
            <a:r>
              <a:rPr lang="ru-RU" sz="4000" dirty="0">
                <a:latin typeface="Arial Narrow" panose="020B0606020202030204" pitchFamily="34" charset="0"/>
              </a:rPr>
              <a:t>Перспективные меры для тиражирования</a:t>
            </a:r>
            <a:endParaRPr lang="ru-RU" dirty="0"/>
          </a:p>
        </p:txBody>
      </p:sp>
      <p:pic>
        <p:nvPicPr>
          <p:cNvPr id="10" name="Picture 14" descr="Оплатить проезд банковской картой теперь можно на всех турникетах мосметро  и МЦК">
            <a:extLst>
              <a:ext uri="{FF2B5EF4-FFF2-40B4-BE49-F238E27FC236}">
                <a16:creationId xmlns:a16="http://schemas.microsoft.com/office/drawing/2014/main" id="{CA5FFE8D-F549-4777-9D16-9A50F098C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 r="29526"/>
          <a:stretch/>
        </p:blipFill>
        <p:spPr bwMode="auto">
          <a:xfrm>
            <a:off x="7241705" y="1062896"/>
            <a:ext cx="2210297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woman pulling red stroller at the train station">
            <a:extLst>
              <a:ext uri="{FF2B5EF4-FFF2-40B4-BE49-F238E27FC236}">
                <a16:creationId xmlns:a16="http://schemas.microsoft.com/office/drawing/2014/main" id="{D4221F57-4904-4712-B9D7-20CCA5A77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2" t="9396" r="38435" b="-5455"/>
          <a:stretch/>
        </p:blipFill>
        <p:spPr bwMode="auto">
          <a:xfrm>
            <a:off x="4962567" y="1069730"/>
            <a:ext cx="2210297" cy="43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etting around PAris Region | VisitParisRegion">
            <a:extLst>
              <a:ext uri="{FF2B5EF4-FFF2-40B4-BE49-F238E27FC236}">
                <a16:creationId xmlns:a16="http://schemas.microsoft.com/office/drawing/2014/main" id="{99620865-31B7-42F3-8E8B-5AD84CD1C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r="36168"/>
          <a:stretch/>
        </p:blipFill>
        <p:spPr bwMode="auto">
          <a:xfrm>
            <a:off x="420067" y="1069730"/>
            <a:ext cx="2231999" cy="378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190EFC3-BE7E-41EB-8A44-E3E31CB9A600}"/>
              </a:ext>
            </a:extLst>
          </p:cNvPr>
          <p:cNvSpPr/>
          <p:nvPr/>
        </p:nvSpPr>
        <p:spPr>
          <a:xfrm>
            <a:off x="7234199" y="4523029"/>
            <a:ext cx="2221381" cy="1783080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A384A48-C0BE-4B9F-9049-12C7F0CC1237}"/>
              </a:ext>
            </a:extLst>
          </p:cNvPr>
          <p:cNvSpPr/>
          <p:nvPr/>
        </p:nvSpPr>
        <p:spPr>
          <a:xfrm>
            <a:off x="4957874" y="4523029"/>
            <a:ext cx="2221381" cy="1783080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3313F0-A736-46E6-BE46-95A0D9BFA654}"/>
              </a:ext>
            </a:extLst>
          </p:cNvPr>
          <p:cNvSpPr/>
          <p:nvPr/>
        </p:nvSpPr>
        <p:spPr>
          <a:xfrm>
            <a:off x="2685776" y="4526279"/>
            <a:ext cx="2221381" cy="1783080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6274-EDB3-4871-B486-203EABCC8A62}"/>
              </a:ext>
            </a:extLst>
          </p:cNvPr>
          <p:cNvSpPr txBox="1"/>
          <p:nvPr/>
        </p:nvSpPr>
        <p:spPr>
          <a:xfrm>
            <a:off x="2692166" y="4829793"/>
            <a:ext cx="226401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Разграничение тарифных зон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 образование в соответствии с ними единых тарифов для всех маршрутов городского транспорта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A5C47D-E98D-41B0-B578-43DABF8ABC24}"/>
              </a:ext>
            </a:extLst>
          </p:cNvPr>
          <p:cNvSpPr txBox="1"/>
          <p:nvPr/>
        </p:nvSpPr>
        <p:spPr>
          <a:xfrm>
            <a:off x="4951484" y="4950744"/>
            <a:ext cx="22213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Акцент на более низкой стоимости одной поездки при пользовании долгосрочными билетами (на месяц / на год)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1F7D36-8FEE-407A-9BD4-896BC126E135}"/>
              </a:ext>
            </a:extLst>
          </p:cNvPr>
          <p:cNvSpPr txBox="1"/>
          <p:nvPr/>
        </p:nvSpPr>
        <p:spPr>
          <a:xfrm>
            <a:off x="7234199" y="4852273"/>
            <a:ext cx="213181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Использование для оплаты проезда только банковских карт без необходимости приобретения транспортной карты в каждом городе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16FF606-668A-4A5B-97C9-E149BA8BBD52}"/>
              </a:ext>
            </a:extLst>
          </p:cNvPr>
          <p:cNvSpPr/>
          <p:nvPr/>
        </p:nvSpPr>
        <p:spPr>
          <a:xfrm>
            <a:off x="420068" y="4523029"/>
            <a:ext cx="2221381" cy="1783080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B2410B-8910-4DA2-A9BA-8395481A32F9}"/>
              </a:ext>
            </a:extLst>
          </p:cNvPr>
          <p:cNvSpPr txBox="1"/>
          <p:nvPr/>
        </p:nvSpPr>
        <p:spPr>
          <a:xfrm>
            <a:off x="513096" y="4735009"/>
            <a:ext cx="2026586" cy="1375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Составление билетного меню с разными опциями и устранение барьера в использовании отдельных типов билетов на одном-двух видах транспорта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E6273FA-5804-4EFA-B0EE-79574D4DE940}"/>
              </a:ext>
            </a:extLst>
          </p:cNvPr>
          <p:cNvSpPr/>
          <p:nvPr/>
        </p:nvSpPr>
        <p:spPr>
          <a:xfrm>
            <a:off x="9518030" y="4523029"/>
            <a:ext cx="2221381" cy="1783080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E48B5A-63A1-4065-9681-18CC999F11D1}"/>
              </a:ext>
            </a:extLst>
          </p:cNvPr>
          <p:cNvSpPr txBox="1"/>
          <p:nvPr/>
        </p:nvSpPr>
        <p:spPr>
          <a:xfrm>
            <a:off x="9485063" y="4852273"/>
            <a:ext cx="225265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Внедрение билетов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«90 минут» и подобных, позволяющих устранить повторную оплату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при пересадке</a:t>
            </a:r>
          </a:p>
        </p:txBody>
      </p:sp>
      <p:pic>
        <p:nvPicPr>
          <p:cNvPr id="25" name="Picture 8" descr="Connector information / Taranaki Regional Council">
            <a:extLst>
              <a:ext uri="{FF2B5EF4-FFF2-40B4-BE49-F238E27FC236}">
                <a16:creationId xmlns:a16="http://schemas.microsoft.com/office/drawing/2014/main" id="{A642C785-C71D-4DF6-8909-604EFED12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183" r="12785" b="8774"/>
          <a:stretch/>
        </p:blipFill>
        <p:spPr bwMode="auto">
          <a:xfrm>
            <a:off x="2690469" y="1069730"/>
            <a:ext cx="2212461" cy="345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52491851-DBB5-49A1-998E-664134283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r="38032"/>
          <a:stretch/>
        </p:blipFill>
        <p:spPr bwMode="auto">
          <a:xfrm>
            <a:off x="9510524" y="1090778"/>
            <a:ext cx="22065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22246"/>
      </p:ext>
    </p:extLst>
  </p:cSld>
  <p:clrMapOvr>
    <a:masterClrMapping/>
  </p:clrMapOvr>
</p:sld>
</file>

<file path=ppt/theme/theme1.xml><?xml version="1.0" encoding="utf-8"?>
<a:theme xmlns:a="http://schemas.openxmlformats.org/drawingml/2006/main" name="ITC-presentation">
  <a:themeElements>
    <a:clrScheme name="IEC">
      <a:dk1>
        <a:srgbClr val="000000"/>
      </a:dk1>
      <a:lt1>
        <a:srgbClr val="FFFFFF"/>
      </a:lt1>
      <a:dk2>
        <a:srgbClr val="323232"/>
      </a:dk2>
      <a:lt2>
        <a:srgbClr val="DCDCDC"/>
      </a:lt2>
      <a:accent1>
        <a:srgbClr val="EB5000"/>
      </a:accent1>
      <a:accent2>
        <a:srgbClr val="007378"/>
      </a:accent2>
      <a:accent3>
        <a:srgbClr val="192364"/>
      </a:accent3>
      <a:accent4>
        <a:srgbClr val="14A5C3"/>
      </a:accent4>
      <a:accent5>
        <a:srgbClr val="FFB300"/>
      </a:accent5>
      <a:accent6>
        <a:srgbClr val="9B1469"/>
      </a:accent6>
      <a:hlink>
        <a:srgbClr val="EB5000"/>
      </a:hlink>
      <a:folHlink>
        <a:srgbClr val="DCDCD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ЭИ" id="{A1D43A1F-58C0-4EAC-A181-82A0C5FF244D}" vid="{D85F4027-C6B3-4295-9AC3-FB95856D962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ЭИ" id="{A1D43A1F-58C0-4EAC-A181-82A0C5FF244D}" vid="{28CCDEBE-3731-4B56-8010-FE4005740FB6}"/>
    </a:ext>
  </a:extLst>
</a:theme>
</file>

<file path=ppt/theme/theme3.xml><?xml version="1.0" encoding="utf-8"?>
<a:theme xmlns:a="http://schemas.openxmlformats.org/drawingml/2006/main" name="2_Custom Design">
  <a:themeElements>
    <a:clrScheme name="ЦЭИ">
      <a:dk1>
        <a:srgbClr val="323232"/>
      </a:dk1>
      <a:lt1>
        <a:srgbClr val="FFFFFF"/>
      </a:lt1>
      <a:dk2>
        <a:srgbClr val="007378"/>
      </a:dk2>
      <a:lt2>
        <a:srgbClr val="DCDCDC"/>
      </a:lt2>
      <a:accent1>
        <a:srgbClr val="FF5000"/>
      </a:accent1>
      <a:accent2>
        <a:srgbClr val="192364"/>
      </a:accent2>
      <a:accent3>
        <a:srgbClr val="D70541"/>
      </a:accent3>
      <a:accent4>
        <a:srgbClr val="14A5C3"/>
      </a:accent4>
      <a:accent5>
        <a:srgbClr val="FFB400"/>
      </a:accent5>
      <a:accent6>
        <a:srgbClr val="9B146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ЭИ" id="{A1D43A1F-58C0-4EAC-A181-82A0C5FF244D}" vid="{75154F70-4C28-42A5-B89E-B276D142F028}"/>
    </a:ext>
  </a:extLst>
</a:theme>
</file>

<file path=ppt/theme/theme4.xml><?xml version="1.0" encoding="utf-8"?>
<a:theme xmlns:a="http://schemas.openxmlformats.org/drawingml/2006/main" name="White">
  <a:themeElements>
    <a:clrScheme name="ЦЭИ">
      <a:dk1>
        <a:srgbClr val="323232"/>
      </a:dk1>
      <a:lt1>
        <a:srgbClr val="FFFFFF"/>
      </a:lt1>
      <a:dk2>
        <a:srgbClr val="007378"/>
      </a:dk2>
      <a:lt2>
        <a:srgbClr val="DCDCDC"/>
      </a:lt2>
      <a:accent1>
        <a:srgbClr val="FF5000"/>
      </a:accent1>
      <a:accent2>
        <a:srgbClr val="192364"/>
      </a:accent2>
      <a:accent3>
        <a:srgbClr val="D70541"/>
      </a:accent3>
      <a:accent4>
        <a:srgbClr val="14A5C3"/>
      </a:accent4>
      <a:accent5>
        <a:srgbClr val="FFB400"/>
      </a:accent5>
      <a:accent6>
        <a:srgbClr val="9B1469"/>
      </a:accent6>
      <a:hlink>
        <a:srgbClr val="0563C1"/>
      </a:hlink>
      <a:folHlink>
        <a:srgbClr val="954F72"/>
      </a:folHlink>
    </a:clrScheme>
    <a:fontScheme name="ЦЭИ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ЭИ" id="{A1D43A1F-58C0-4EAC-A181-82A0C5FF244D}" vid="{A86122A0-79D2-4ECA-B58B-E6916A9252FF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ЭИ_presentation_sample" id="{F4319CD3-9908-5E43-96E3-A4185B67C98B}" vid="{804F7A7E-830B-234A-B3D1-3472A6EFAED2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ЦЭИ</Template>
  <TotalTime>6151</TotalTime>
  <Words>638</Words>
  <Application>Microsoft Office PowerPoint</Application>
  <PresentationFormat>Широкоэкранный</PresentationFormat>
  <Paragraphs>75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ITC-presentation</vt:lpstr>
      <vt:lpstr>1_Custom Design</vt:lpstr>
      <vt:lpstr>2_Custom Design</vt:lpstr>
      <vt:lpstr>White</vt:lpstr>
      <vt:lpstr>4_Custom Design</vt:lpstr>
      <vt:lpstr>Создание мультимодальных  тарифных систем на общественном транспорте  в городах России</vt:lpstr>
      <vt:lpstr>Интеграция городских видов транспорта</vt:lpstr>
      <vt:lpstr>Зарубежная практика: Париж</vt:lpstr>
      <vt:lpstr>Зарубежная практика: Мельбурн</vt:lpstr>
      <vt:lpstr>Зарубежная практика: Ванкувер</vt:lpstr>
      <vt:lpstr>Отечественная практика: Москва</vt:lpstr>
      <vt:lpstr>Отечественная практика: успешные примеры</vt:lpstr>
      <vt:lpstr>Существующие тарифные системы в России</vt:lpstr>
      <vt:lpstr>Перспективные меры для тиражирования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по изменению сети  муниципальных маршрутов регулярных перевозок города Норильска</dc:title>
  <dc:creator>Евгений Алексеев</dc:creator>
  <cp:lastModifiedBy>Евгений Алексеев</cp:lastModifiedBy>
  <cp:revision>602</cp:revision>
  <dcterms:created xsi:type="dcterms:W3CDTF">2021-05-26T16:08:47Z</dcterms:created>
  <dcterms:modified xsi:type="dcterms:W3CDTF">2023-06-29T01:51:57Z</dcterms:modified>
</cp:coreProperties>
</file>