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0" r:id="rId3"/>
    <p:sldId id="275" r:id="rId4"/>
  </p:sldIdLst>
  <p:sldSz cx="9144000" cy="5143500" type="screen16x9"/>
  <p:notesSz cx="6858000" cy="9926638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26" autoAdjust="0"/>
    <p:restoredTop sz="94660"/>
  </p:normalViewPr>
  <p:slideViewPr>
    <p:cSldViewPr showGuides="1">
      <p:cViewPr>
        <p:scale>
          <a:sx n="125" d="100"/>
          <a:sy n="125" d="100"/>
        </p:scale>
        <p:origin x="-1638" y="-5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3E45C-BCD4-4527-BEBE-B88894DD88AF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E6A4C-6255-477F-A79A-FC0B9365722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7877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48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4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3" y="205980"/>
            <a:ext cx="2741613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05980"/>
            <a:ext cx="80772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69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354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91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1" y="1200151"/>
            <a:ext cx="5408613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0613" y="1200151"/>
            <a:ext cx="54102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194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17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62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67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08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54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540BF-4CCA-42A6-80B0-A315DD0841B5}" type="datetimeFigureOut">
              <a:rPr lang="ru-RU" smtClean="0"/>
              <a:t>18.06.2024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5D36B-4687-4163-81FC-559E7D5E5A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05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7400B5F-DB8D-4097-AECF-BD5784100B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519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83618"/>
            <a:ext cx="9144000" cy="2268252"/>
          </a:xfrm>
        </p:spPr>
        <p:txBody>
          <a:bodyPr>
            <a:noAutofit/>
          </a:bodyPr>
          <a:lstStyle/>
          <a:p>
            <a:r>
              <a:rPr lang="ru-RU" sz="4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4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развитии портовой инфраструктуры на р. Ангара (Иркутская область) и р. Енисей (Красноярский край</a:t>
            </a:r>
            <a:r>
              <a:rPr lang="ru-RU" sz="4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1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1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4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Лесосибирск</a:t>
            </a:r>
            <a:r>
              <a:rPr lang="ru-RU" sz="4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4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user\Pictures\Рисунок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33" y="4684552"/>
            <a:ext cx="2275381" cy="458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15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67400B5F-DB8D-4097-AECF-BD5784100B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190" cy="47948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7400B5F-DB8D-4097-AECF-BD5784100B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84552"/>
            <a:ext cx="9145190" cy="479486"/>
          </a:xfrm>
          <a:prstGeom prst="rect">
            <a:avLst/>
          </a:prstGeom>
        </p:spPr>
      </p:pic>
      <p:pic>
        <p:nvPicPr>
          <p:cNvPr id="5" name="Picture 2" descr="C:\Users\user\Pictures\Рисунок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33" y="4705090"/>
            <a:ext cx="2275381" cy="458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479486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0070C0"/>
                </a:solidFill>
              </a:rPr>
              <a:t/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Содержание внутренних водных путей (р. Ангара)</a:t>
            </a:r>
            <a:r>
              <a:rPr lang="ru-RU" sz="2000" b="1" dirty="0">
                <a:solidFill>
                  <a:srgbClr val="0070C0"/>
                </a:solidFill>
              </a:rPr>
              <a:t/>
            </a:r>
            <a:br>
              <a:rPr lang="ru-RU" sz="2000" b="1" dirty="0">
                <a:solidFill>
                  <a:srgbClr val="0070C0"/>
                </a:solidFill>
              </a:rPr>
            </a:b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71205" y="4796184"/>
            <a:ext cx="253916" cy="3185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366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3982758" y="661640"/>
            <a:ext cx="4248472" cy="181565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Федеральное бюджетное учреждение «Администрация Енисейского бассейна внутренних водных </a:t>
            </a:r>
            <a:r>
              <a:rPr lang="ru-RU" dirty="0" smtClean="0"/>
              <a:t>путей </a:t>
            </a:r>
            <a:r>
              <a:rPr lang="ru-RU" b="1" i="1" dirty="0" smtClean="0"/>
              <a:t>реорганизовано </a:t>
            </a:r>
            <a:r>
              <a:rPr lang="ru-RU" b="1" i="1" dirty="0"/>
              <a:t>в форме присоединения</a:t>
            </a:r>
            <a:r>
              <a:rPr lang="ru-RU" dirty="0"/>
              <a:t> к нему Федерального бюджетного учреждения «Администрация Байкало-Ангарского бассейна внутренних водных путей».</a:t>
            </a:r>
          </a:p>
        </p:txBody>
      </p:sp>
      <p:pic>
        <p:nvPicPr>
          <p:cNvPr id="1033" name="Picture 9" descr="C:\Users\Александров Евгений\Desktop\Без имени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87" y="675578"/>
            <a:ext cx="2326107" cy="3696372"/>
          </a:xfrm>
          <a:prstGeom prst="rect">
            <a:avLst/>
          </a:prstGeom>
          <a:noFill/>
          <a:effectLst>
            <a:softEdge rad="152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Александров Евгений\Desktop\Без имени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68841"/>
            <a:ext cx="1340498" cy="1526845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трелка вниз 12"/>
          <p:cNvSpPr/>
          <p:nvPr/>
        </p:nvSpPr>
        <p:spPr>
          <a:xfrm>
            <a:off x="5580112" y="2523764"/>
            <a:ext cx="1080120" cy="2640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3563887" y="3574132"/>
            <a:ext cx="5207317" cy="10477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white"/>
                </a:solidFill>
              </a:rPr>
              <a:t>В рамках деятельности ФБУ «Администрация «</a:t>
            </a:r>
            <a:r>
              <a:rPr lang="ru-RU" b="1" dirty="0" err="1" smtClean="0">
                <a:solidFill>
                  <a:prstClr val="white"/>
                </a:solidFill>
              </a:rPr>
              <a:t>Енисейречтранс</a:t>
            </a:r>
            <a:r>
              <a:rPr lang="ru-RU" b="1" dirty="0" smtClean="0">
                <a:solidFill>
                  <a:prstClr val="white"/>
                </a:solidFill>
              </a:rPr>
              <a:t>» предусмотрен проект </a:t>
            </a:r>
            <a:r>
              <a:rPr lang="ru-RU" b="1" i="1" dirty="0" smtClean="0">
                <a:solidFill>
                  <a:prstClr val="white"/>
                </a:solidFill>
              </a:rPr>
              <a:t>Модернизация </a:t>
            </a:r>
            <a:r>
              <a:rPr lang="ru-RU" b="1" i="1" dirty="0">
                <a:solidFill>
                  <a:prstClr val="white"/>
                </a:solidFill>
              </a:rPr>
              <a:t>береговых производственных объектов и сооружений (реконструкция обстановочной базы флота Ангарского района водных путей и судоходства в г. Иркутске</a:t>
            </a:r>
            <a:r>
              <a:rPr lang="ru-RU" b="1" i="1" dirty="0" smtClean="0">
                <a:solidFill>
                  <a:prstClr val="white"/>
                </a:solidFill>
              </a:rPr>
              <a:t>)</a:t>
            </a:r>
            <a:endParaRPr lang="ru-RU" b="1" i="1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68282" y="2859782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Увеличение протяженности судоходных </a:t>
            </a:r>
            <a:r>
              <a:rPr lang="ru-RU" dirty="0"/>
              <a:t>водных путей </a:t>
            </a:r>
            <a:endParaRPr lang="ru-RU" dirty="0" smtClean="0"/>
          </a:p>
          <a:p>
            <a:pPr algn="ctr"/>
            <a:r>
              <a:rPr lang="ru-RU" sz="1800" b="1" dirty="0" smtClean="0"/>
              <a:t>с </a:t>
            </a:r>
            <a:r>
              <a:rPr lang="ru-RU" sz="1800" b="1" dirty="0"/>
              <a:t>8182 км до 13 699,6 км </a:t>
            </a:r>
          </a:p>
        </p:txBody>
      </p:sp>
    </p:spTree>
    <p:extLst>
      <p:ext uri="{BB962C8B-B14F-4D97-AF65-F5344CB8AC3E}">
        <p14:creationId xmlns:p14="http://schemas.microsoft.com/office/powerpoint/2010/main" val="16298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67400B5F-DB8D-4097-AECF-BD5784100B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190" cy="47948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7400B5F-DB8D-4097-AECF-BD5784100B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84552"/>
            <a:ext cx="9145190" cy="479486"/>
          </a:xfrm>
          <a:prstGeom prst="rect">
            <a:avLst/>
          </a:prstGeom>
        </p:spPr>
      </p:pic>
      <p:pic>
        <p:nvPicPr>
          <p:cNvPr id="5" name="Picture 2" descr="C:\Users\user\Pictures\Рисунок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33" y="4705090"/>
            <a:ext cx="2275381" cy="458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479486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0070C0"/>
                </a:solidFill>
              </a:rPr>
              <a:t/>
            </a:r>
            <a:br>
              <a:rPr lang="ru-RU" sz="2000" b="1" dirty="0" smtClean="0">
                <a:solidFill>
                  <a:srgbClr val="0070C0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Порт </a:t>
            </a:r>
            <a:r>
              <a:rPr lang="ru-RU" sz="2000" b="1" dirty="0" err="1" smtClean="0">
                <a:solidFill>
                  <a:schemeClr val="bg1"/>
                </a:solidFill>
              </a:rPr>
              <a:t>Лесосибирск</a:t>
            </a:r>
            <a:r>
              <a:rPr lang="ru-RU" sz="2000" b="1" dirty="0">
                <a:solidFill>
                  <a:srgbClr val="0070C0"/>
                </a:solidFill>
              </a:rPr>
              <a:t/>
            </a:r>
            <a:br>
              <a:rPr lang="ru-RU" sz="2000" b="1" dirty="0">
                <a:solidFill>
                  <a:srgbClr val="0070C0"/>
                </a:solidFill>
              </a:rPr>
            </a:b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71205" y="4796184"/>
            <a:ext cx="253916" cy="3185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366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7" name="Picture 9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286" y="3291830"/>
            <a:ext cx="2326878" cy="1296144"/>
          </a:xfrm>
          <a:prstGeom prst="rect">
            <a:avLst/>
          </a:prstGeom>
          <a:noFill/>
          <a:effectLst>
            <a:softEdge rad="762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Picture backgroun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405" y="479487"/>
            <a:ext cx="2916899" cy="1944599"/>
          </a:xfrm>
          <a:prstGeom prst="rect">
            <a:avLst/>
          </a:prstGeom>
          <a:noFill/>
          <a:effectLst>
            <a:softEdge rad="101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62709"/>
            <a:ext cx="440865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814820" y="2427734"/>
            <a:ext cx="309389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Пропускная способность порта - 1,2 млн тонн в год 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3568" y="3590030"/>
            <a:ext cx="4320480" cy="69974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Возможность формирования состава из 6 барж грузоподъемностью до 3000 тонн каждая</a:t>
            </a:r>
          </a:p>
        </p:txBody>
      </p:sp>
    </p:spTree>
    <p:extLst>
      <p:ext uri="{BB962C8B-B14F-4D97-AF65-F5344CB8AC3E}">
        <p14:creationId xmlns:p14="http://schemas.microsoft.com/office/powerpoint/2010/main" val="31220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2010</TotalTime>
  <Words>114</Words>
  <Application>Microsoft Office PowerPoint</Application>
  <PresentationFormat>Экран (16:9)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О развитии портовой инфраструктуры на р. Ангара (Иркутская область) и р. Енисей (Красноярский край,  г. Лесосибирск) </vt:lpstr>
      <vt:lpstr> Содержание внутренних водных путей (р. Ангара) </vt:lpstr>
      <vt:lpstr> Порт Лесосибирск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Полищук</dc:creator>
  <cp:lastModifiedBy>Александров Евгений</cp:lastModifiedBy>
  <cp:revision>125</cp:revision>
  <cp:lastPrinted>2022-09-01T08:46:32Z</cp:lastPrinted>
  <dcterms:created xsi:type="dcterms:W3CDTF">2021-10-01T10:41:40Z</dcterms:created>
  <dcterms:modified xsi:type="dcterms:W3CDTF">2024-06-18T02:59:02Z</dcterms:modified>
</cp:coreProperties>
</file>