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1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7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7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2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4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1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6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8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4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50D7-4551-4427-842B-61C0873292B5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7776-368D-4155-A634-8B4EA8330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48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7" y="0"/>
            <a:ext cx="1028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5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4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5" y="0"/>
            <a:ext cx="11538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5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3" y="0"/>
            <a:ext cx="911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3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3" y="0"/>
            <a:ext cx="911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8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0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5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8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43" y="0"/>
            <a:ext cx="911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1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</p:spPr>
      </p:pic>
    </p:spTree>
    <p:extLst>
      <p:ext uri="{BB962C8B-B14F-4D97-AF65-F5344CB8AC3E}">
        <p14:creationId xmlns:p14="http://schemas.microsoft.com/office/powerpoint/2010/main" val="151760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5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8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2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4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1" y="0"/>
            <a:ext cx="1027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03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Old</dc:creator>
  <cp:lastModifiedBy>Old</cp:lastModifiedBy>
  <cp:revision>1</cp:revision>
  <dcterms:created xsi:type="dcterms:W3CDTF">2024-06-18T08:46:08Z</dcterms:created>
  <dcterms:modified xsi:type="dcterms:W3CDTF">2024-06-18T08:54:21Z</dcterms:modified>
</cp:coreProperties>
</file>