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26" r:id="rId2"/>
    <p:sldId id="331" r:id="rId3"/>
    <p:sldId id="312" r:id="rId4"/>
    <p:sldId id="313" r:id="rId5"/>
    <p:sldId id="302" r:id="rId6"/>
    <p:sldId id="311" r:id="rId7"/>
    <p:sldId id="328" r:id="rId8"/>
    <p:sldId id="327" r:id="rId9"/>
    <p:sldId id="329" r:id="rId10"/>
    <p:sldId id="319" r:id="rId11"/>
    <p:sldId id="332" r:id="rId12"/>
    <p:sldId id="309" r:id="rId13"/>
    <p:sldId id="303" r:id="rId14"/>
    <p:sldId id="330" r:id="rId15"/>
    <p:sldId id="321" r:id="rId16"/>
    <p:sldId id="320" r:id="rId17"/>
    <p:sldId id="325" r:id="rId18"/>
    <p:sldId id="322" r:id="rId19"/>
    <p:sldId id="323" r:id="rId20"/>
    <p:sldId id="334" r:id="rId21"/>
    <p:sldId id="333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800000"/>
    <a:srgbClr val="006699"/>
    <a:srgbClr val="A669FF"/>
    <a:srgbClr val="6600FF"/>
    <a:srgbClr val="A1B4C7"/>
    <a:srgbClr val="8488C4"/>
    <a:srgbClr val="0000FF"/>
    <a:srgbClr val="00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7" autoAdjust="0"/>
  </p:normalViewPr>
  <p:slideViewPr>
    <p:cSldViewPr snapToGrid="0">
      <p:cViewPr>
        <p:scale>
          <a:sx n="100" d="100"/>
          <a:sy n="100" d="100"/>
        </p:scale>
        <p:origin x="-869" y="-16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45307-1FD3-41C2-8E55-FE91E7DA90F5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3605F-4C39-4753-8FB4-A1AEF2E6E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4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3605F-4C39-4753-8FB4-A1AEF2E6E03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89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3605F-4C39-4753-8FB4-A1AEF2E6E03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8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3605F-4C39-4753-8FB4-A1AEF2E6E03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996" y="4105349"/>
            <a:ext cx="8273355" cy="877051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Исаков А.Л., д.т.н., проф.,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кафедрой</a:t>
            </a:r>
          </a:p>
          <a:p>
            <a:pPr algn="l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4644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Сибирский государственный университет путей сообщения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165" y="523114"/>
            <a:ext cx="8680174" cy="72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ru-RU" altLang="ko-KR" sz="2000" b="1" kern="0" dirty="0" smtClean="0">
                <a:solidFill>
                  <a:srgbClr val="000099"/>
                </a:solidFill>
                <a:latin typeface="Times New Roman" pitchFamily="18" charset="0"/>
              </a:rPr>
              <a:t>Кафедра</a:t>
            </a:r>
            <a:r>
              <a:rPr lang="en-US" altLang="ko-KR" sz="2000" b="1" kern="0" dirty="0" smtClean="0">
                <a:solidFill>
                  <a:srgbClr val="000099"/>
                </a:solidFill>
                <a:latin typeface="Times New Roman" pitchFamily="18" charset="0"/>
              </a:rPr>
              <a:t> «</a:t>
            </a:r>
            <a:r>
              <a:rPr lang="ru-RU" altLang="ko-KR" sz="2000" b="1" kern="0" dirty="0" smtClean="0">
                <a:solidFill>
                  <a:srgbClr val="000099"/>
                </a:solidFill>
                <a:latin typeface="Times New Roman" pitchFamily="18" charset="0"/>
              </a:rPr>
              <a:t>Изыскания, проектирование и постройка железных и автомобильных дорог»</a:t>
            </a:r>
            <a:endParaRPr lang="en-US" altLang="ko-KR" sz="2000" b="1" kern="0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1560" y="2247715"/>
            <a:ext cx="8084128" cy="1637930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ko-KR" sz="40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67200" y="1285793"/>
            <a:ext cx="8481600" cy="2443807"/>
          </a:xfrm>
        </p:spPr>
        <p:txBody>
          <a:bodyPr anchor="t" anchorCtr="0">
            <a:noAutofit/>
          </a:bodyPr>
          <a:lstStyle/>
          <a:p>
            <a:pPr lvl="0" algn="ctr"/>
            <a:r>
              <a:rPr lang="ru-RU" altLang="ko-KR" sz="3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Проблема деградации вечной мерзлоты в основании земляного полотна железных дорог и пути ее решения на базе теплотехнических расчетов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5422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7812"/>
            <a:ext cx="820891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Насыпь из мелкого песка высотой 2,2 м </a:t>
            </a:r>
          </a:p>
          <a:p>
            <a:pPr algn="ctr">
              <a:lnSpc>
                <a:spcPct val="8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 снежными отложениями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42757" y="1480884"/>
            <a:ext cx="6107354" cy="28814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Климатические условия Северной широтной магистрали</a:t>
            </a:r>
            <a:endParaRPr lang="en-US" sz="14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47097" y="1424741"/>
            <a:ext cx="7581098" cy="2616085"/>
            <a:chOff x="775657" y="893677"/>
            <a:chExt cx="7581098" cy="2616085"/>
          </a:xfrm>
        </p:grpSpPr>
        <p:sp>
          <p:nvSpPr>
            <p:cNvPr id="41" name="Прямоугольный треугольник 41"/>
            <p:cNvSpPr/>
            <p:nvPr/>
          </p:nvSpPr>
          <p:spPr>
            <a:xfrm>
              <a:off x="5313646" y="1655240"/>
              <a:ext cx="831884" cy="349200"/>
            </a:xfrm>
            <a:custGeom>
              <a:avLst/>
              <a:gdLst>
                <a:gd name="connsiteX0" fmla="*/ 0 w 1509398"/>
                <a:gd name="connsiteY0" fmla="*/ 321320 h 321320"/>
                <a:gd name="connsiteX1" fmla="*/ 0 w 1509398"/>
                <a:gd name="connsiteY1" fmla="*/ 0 h 321320"/>
                <a:gd name="connsiteX2" fmla="*/ 1509398 w 1509398"/>
                <a:gd name="connsiteY2" fmla="*/ 321320 h 321320"/>
                <a:gd name="connsiteX3" fmla="*/ 0 w 1509398"/>
                <a:gd name="connsiteY3" fmla="*/ 321320 h 321320"/>
                <a:gd name="connsiteX0" fmla="*/ 0 w 1509398"/>
                <a:gd name="connsiteY0" fmla="*/ 321320 h 321320"/>
                <a:gd name="connsiteX1" fmla="*/ 0 w 1509398"/>
                <a:gd name="connsiteY1" fmla="*/ 0 h 321320"/>
                <a:gd name="connsiteX2" fmla="*/ 225336 w 1509398"/>
                <a:gd name="connsiteY2" fmla="*/ 19500 h 321320"/>
                <a:gd name="connsiteX3" fmla="*/ 1509398 w 1509398"/>
                <a:gd name="connsiteY3" fmla="*/ 321320 h 321320"/>
                <a:gd name="connsiteX4" fmla="*/ 0 w 1509398"/>
                <a:gd name="connsiteY4" fmla="*/ 321320 h 321320"/>
                <a:gd name="connsiteX0" fmla="*/ 0 w 1509398"/>
                <a:gd name="connsiteY0" fmla="*/ 321320 h 321320"/>
                <a:gd name="connsiteX1" fmla="*/ 0 w 1509398"/>
                <a:gd name="connsiteY1" fmla="*/ 0 h 321320"/>
                <a:gd name="connsiteX2" fmla="*/ 225336 w 1509398"/>
                <a:gd name="connsiteY2" fmla="*/ 19500 h 321320"/>
                <a:gd name="connsiteX3" fmla="*/ 832992 w 1509398"/>
                <a:gd name="connsiteY3" fmla="*/ 215234 h 321320"/>
                <a:gd name="connsiteX4" fmla="*/ 1509398 w 1509398"/>
                <a:gd name="connsiteY4" fmla="*/ 321320 h 321320"/>
                <a:gd name="connsiteX5" fmla="*/ 0 w 1509398"/>
                <a:gd name="connsiteY5" fmla="*/ 321320 h 321320"/>
                <a:gd name="connsiteX0" fmla="*/ 0 w 1509398"/>
                <a:gd name="connsiteY0" fmla="*/ 321320 h 321320"/>
                <a:gd name="connsiteX1" fmla="*/ 0 w 1509398"/>
                <a:gd name="connsiteY1" fmla="*/ 0 h 321320"/>
                <a:gd name="connsiteX2" fmla="*/ 225336 w 1509398"/>
                <a:gd name="connsiteY2" fmla="*/ 19500 h 321320"/>
                <a:gd name="connsiteX3" fmla="*/ 832992 w 1509398"/>
                <a:gd name="connsiteY3" fmla="*/ 215234 h 321320"/>
                <a:gd name="connsiteX4" fmla="*/ 1509398 w 1509398"/>
                <a:gd name="connsiteY4" fmla="*/ 321320 h 321320"/>
                <a:gd name="connsiteX5" fmla="*/ 0 w 1509398"/>
                <a:gd name="connsiteY5" fmla="*/ 321320 h 321320"/>
                <a:gd name="connsiteX0" fmla="*/ 0 w 1509398"/>
                <a:gd name="connsiteY0" fmla="*/ 321320 h 321320"/>
                <a:gd name="connsiteX1" fmla="*/ 0 w 1509398"/>
                <a:gd name="connsiteY1" fmla="*/ 0 h 321320"/>
                <a:gd name="connsiteX2" fmla="*/ 225336 w 1509398"/>
                <a:gd name="connsiteY2" fmla="*/ 19500 h 321320"/>
                <a:gd name="connsiteX3" fmla="*/ 795014 w 1509398"/>
                <a:gd name="connsiteY3" fmla="*/ 215234 h 321320"/>
                <a:gd name="connsiteX4" fmla="*/ 1509398 w 1509398"/>
                <a:gd name="connsiteY4" fmla="*/ 321320 h 321320"/>
                <a:gd name="connsiteX5" fmla="*/ 0 w 1509398"/>
                <a:gd name="connsiteY5" fmla="*/ 321320 h 321320"/>
                <a:gd name="connsiteX0" fmla="*/ 0 w 795014"/>
                <a:gd name="connsiteY0" fmla="*/ 321320 h 321320"/>
                <a:gd name="connsiteX1" fmla="*/ 0 w 795014"/>
                <a:gd name="connsiteY1" fmla="*/ 0 h 321320"/>
                <a:gd name="connsiteX2" fmla="*/ 225336 w 795014"/>
                <a:gd name="connsiteY2" fmla="*/ 19500 h 321320"/>
                <a:gd name="connsiteX3" fmla="*/ 795014 w 795014"/>
                <a:gd name="connsiteY3" fmla="*/ 215234 h 321320"/>
                <a:gd name="connsiteX4" fmla="*/ 793654 w 795014"/>
                <a:gd name="connsiteY4" fmla="*/ 318399 h 321320"/>
                <a:gd name="connsiteX5" fmla="*/ 0 w 795014"/>
                <a:gd name="connsiteY5" fmla="*/ 321320 h 321320"/>
                <a:gd name="connsiteX0" fmla="*/ 0 w 795014"/>
                <a:gd name="connsiteY0" fmla="*/ 321320 h 327163"/>
                <a:gd name="connsiteX1" fmla="*/ 0 w 795014"/>
                <a:gd name="connsiteY1" fmla="*/ 0 h 327163"/>
                <a:gd name="connsiteX2" fmla="*/ 225336 w 795014"/>
                <a:gd name="connsiteY2" fmla="*/ 19500 h 327163"/>
                <a:gd name="connsiteX3" fmla="*/ 795014 w 795014"/>
                <a:gd name="connsiteY3" fmla="*/ 215234 h 327163"/>
                <a:gd name="connsiteX4" fmla="*/ 790732 w 795014"/>
                <a:gd name="connsiteY4" fmla="*/ 327163 h 327163"/>
                <a:gd name="connsiteX5" fmla="*/ 0 w 795014"/>
                <a:gd name="connsiteY5" fmla="*/ 321320 h 327163"/>
                <a:gd name="connsiteX0" fmla="*/ 0 w 795014"/>
                <a:gd name="connsiteY0" fmla="*/ 328940 h 328940"/>
                <a:gd name="connsiteX1" fmla="*/ 0 w 795014"/>
                <a:gd name="connsiteY1" fmla="*/ 0 h 328940"/>
                <a:gd name="connsiteX2" fmla="*/ 225336 w 795014"/>
                <a:gd name="connsiteY2" fmla="*/ 19500 h 328940"/>
                <a:gd name="connsiteX3" fmla="*/ 795014 w 795014"/>
                <a:gd name="connsiteY3" fmla="*/ 215234 h 328940"/>
                <a:gd name="connsiteX4" fmla="*/ 790732 w 795014"/>
                <a:gd name="connsiteY4" fmla="*/ 327163 h 328940"/>
                <a:gd name="connsiteX5" fmla="*/ 0 w 795014"/>
                <a:gd name="connsiteY5" fmla="*/ 328940 h 328940"/>
                <a:gd name="connsiteX0" fmla="*/ 0 w 795014"/>
                <a:gd name="connsiteY0" fmla="*/ 443886 h 443886"/>
                <a:gd name="connsiteX1" fmla="*/ 0 w 795014"/>
                <a:gd name="connsiteY1" fmla="*/ 0 h 443886"/>
                <a:gd name="connsiteX2" fmla="*/ 225336 w 795014"/>
                <a:gd name="connsiteY2" fmla="*/ 134446 h 443886"/>
                <a:gd name="connsiteX3" fmla="*/ 795014 w 795014"/>
                <a:gd name="connsiteY3" fmla="*/ 330180 h 443886"/>
                <a:gd name="connsiteX4" fmla="*/ 790732 w 795014"/>
                <a:gd name="connsiteY4" fmla="*/ 442109 h 443886"/>
                <a:gd name="connsiteX5" fmla="*/ 0 w 795014"/>
                <a:gd name="connsiteY5" fmla="*/ 443886 h 443886"/>
                <a:gd name="connsiteX0" fmla="*/ 0 w 795014"/>
                <a:gd name="connsiteY0" fmla="*/ 443886 h 443886"/>
                <a:gd name="connsiteX1" fmla="*/ 0 w 795014"/>
                <a:gd name="connsiteY1" fmla="*/ 0 h 443886"/>
                <a:gd name="connsiteX2" fmla="*/ 210096 w 795014"/>
                <a:gd name="connsiteY2" fmla="*/ 42490 h 443886"/>
                <a:gd name="connsiteX3" fmla="*/ 795014 w 795014"/>
                <a:gd name="connsiteY3" fmla="*/ 330180 h 443886"/>
                <a:gd name="connsiteX4" fmla="*/ 790732 w 795014"/>
                <a:gd name="connsiteY4" fmla="*/ 442109 h 443886"/>
                <a:gd name="connsiteX5" fmla="*/ 0 w 795014"/>
                <a:gd name="connsiteY5" fmla="*/ 443886 h 443886"/>
                <a:gd name="connsiteX0" fmla="*/ 0 w 795014"/>
                <a:gd name="connsiteY0" fmla="*/ 443886 h 443886"/>
                <a:gd name="connsiteX1" fmla="*/ 0 w 795014"/>
                <a:gd name="connsiteY1" fmla="*/ 0 h 443886"/>
                <a:gd name="connsiteX2" fmla="*/ 210096 w 795014"/>
                <a:gd name="connsiteY2" fmla="*/ 42490 h 443886"/>
                <a:gd name="connsiteX3" fmla="*/ 795014 w 795014"/>
                <a:gd name="connsiteY3" fmla="*/ 330180 h 443886"/>
                <a:gd name="connsiteX4" fmla="*/ 790732 w 795014"/>
                <a:gd name="connsiteY4" fmla="*/ 442109 h 443886"/>
                <a:gd name="connsiteX5" fmla="*/ 0 w 795014"/>
                <a:gd name="connsiteY5" fmla="*/ 443886 h 443886"/>
                <a:gd name="connsiteX0" fmla="*/ 0 w 795014"/>
                <a:gd name="connsiteY0" fmla="*/ 443886 h 443886"/>
                <a:gd name="connsiteX1" fmla="*/ 0 w 795014"/>
                <a:gd name="connsiteY1" fmla="*/ 0 h 443886"/>
                <a:gd name="connsiteX2" fmla="*/ 197352 w 795014"/>
                <a:gd name="connsiteY2" fmla="*/ 32272 h 443886"/>
                <a:gd name="connsiteX3" fmla="*/ 795014 w 795014"/>
                <a:gd name="connsiteY3" fmla="*/ 330180 h 443886"/>
                <a:gd name="connsiteX4" fmla="*/ 790732 w 795014"/>
                <a:gd name="connsiteY4" fmla="*/ 442109 h 443886"/>
                <a:gd name="connsiteX5" fmla="*/ 0 w 795014"/>
                <a:gd name="connsiteY5" fmla="*/ 443886 h 443886"/>
                <a:gd name="connsiteX0" fmla="*/ 0 w 795014"/>
                <a:gd name="connsiteY0" fmla="*/ 443886 h 443886"/>
                <a:gd name="connsiteX1" fmla="*/ 0 w 795014"/>
                <a:gd name="connsiteY1" fmla="*/ 0 h 443886"/>
                <a:gd name="connsiteX2" fmla="*/ 197352 w 795014"/>
                <a:gd name="connsiteY2" fmla="*/ 32272 h 443886"/>
                <a:gd name="connsiteX3" fmla="*/ 795014 w 795014"/>
                <a:gd name="connsiteY3" fmla="*/ 330180 h 443886"/>
                <a:gd name="connsiteX4" fmla="*/ 790732 w 795014"/>
                <a:gd name="connsiteY4" fmla="*/ 442109 h 443886"/>
                <a:gd name="connsiteX5" fmla="*/ 0 w 795014"/>
                <a:gd name="connsiteY5" fmla="*/ 443886 h 443886"/>
                <a:gd name="connsiteX0" fmla="*/ 0 w 795014"/>
                <a:gd name="connsiteY0" fmla="*/ 443886 h 443886"/>
                <a:gd name="connsiteX1" fmla="*/ 0 w 795014"/>
                <a:gd name="connsiteY1" fmla="*/ 0 h 443886"/>
                <a:gd name="connsiteX2" fmla="*/ 197352 w 795014"/>
                <a:gd name="connsiteY2" fmla="*/ 32272 h 443886"/>
                <a:gd name="connsiteX3" fmla="*/ 795014 w 795014"/>
                <a:gd name="connsiteY3" fmla="*/ 330180 h 443886"/>
                <a:gd name="connsiteX4" fmla="*/ 790732 w 795014"/>
                <a:gd name="connsiteY4" fmla="*/ 442109 h 443886"/>
                <a:gd name="connsiteX5" fmla="*/ 0 w 795014"/>
                <a:gd name="connsiteY5" fmla="*/ 443886 h 44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5014" h="443886">
                  <a:moveTo>
                    <a:pt x="0" y="443886"/>
                  </a:moveTo>
                  <a:lnTo>
                    <a:pt x="0" y="0"/>
                  </a:lnTo>
                  <a:cubicBezTo>
                    <a:pt x="78034" y="17212"/>
                    <a:pt x="153909" y="22724"/>
                    <a:pt x="197352" y="32272"/>
                  </a:cubicBezTo>
                  <a:cubicBezTo>
                    <a:pt x="248117" y="48699"/>
                    <a:pt x="723035" y="314090"/>
                    <a:pt x="795014" y="330180"/>
                  </a:cubicBezTo>
                  <a:cubicBezTo>
                    <a:pt x="794561" y="364568"/>
                    <a:pt x="791185" y="407721"/>
                    <a:pt x="790732" y="442109"/>
                  </a:cubicBezTo>
                  <a:lnTo>
                    <a:pt x="0" y="443886"/>
                  </a:lnTo>
                  <a:close/>
                </a:path>
              </a:pathLst>
            </a:custGeom>
            <a:pattFill prst="pct4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635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145530" y="1914746"/>
              <a:ext cx="2211224" cy="90000"/>
            </a:xfrm>
            <a:prstGeom prst="rect">
              <a:avLst/>
            </a:prstGeom>
            <a:pattFill prst="pct4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635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Трапеция 35"/>
            <p:cNvSpPr>
              <a:spLocks/>
            </p:cNvSpPr>
            <p:nvPr/>
          </p:nvSpPr>
          <p:spPr>
            <a:xfrm>
              <a:off x="4065796" y="1496758"/>
              <a:ext cx="1043354" cy="108000"/>
            </a:xfrm>
            <a:prstGeom prst="trapezoid">
              <a:avLst>
                <a:gd name="adj" fmla="val 148185"/>
              </a:avLst>
            </a:prstGeom>
            <a:solidFill>
              <a:srgbClr val="BFBFB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Прямоугольный треугольник 37"/>
            <p:cNvSpPr/>
            <p:nvPr/>
          </p:nvSpPr>
          <p:spPr>
            <a:xfrm flipH="1">
              <a:off x="2174965" y="1759743"/>
              <a:ext cx="1509398" cy="238625"/>
            </a:xfrm>
            <a:prstGeom prst="rtTriangle">
              <a:avLst/>
            </a:prstGeom>
            <a:pattFill prst="pct4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635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84224" y="1914747"/>
              <a:ext cx="1927753" cy="83621"/>
            </a:xfrm>
            <a:prstGeom prst="rect">
              <a:avLst/>
            </a:prstGeom>
            <a:pattFill prst="pct4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635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664209" y="1921427"/>
              <a:ext cx="95535" cy="75600"/>
            </a:xfrm>
            <a:prstGeom prst="rect">
              <a:avLst/>
            </a:prstGeom>
            <a:pattFill prst="pct4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097762" y="1919680"/>
              <a:ext cx="95535" cy="90000"/>
            </a:xfrm>
            <a:prstGeom prst="rect">
              <a:avLst/>
            </a:prstGeom>
            <a:pattFill prst="pct4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79129" y="2013981"/>
              <a:ext cx="7576855" cy="1495781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A1B4C7"/>
                </a:gs>
              </a:gsLst>
              <a:lin ang="16200000" scaled="0"/>
            </a:gra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19265" y="2121818"/>
              <a:ext cx="470719" cy="25736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lvl="0" algn="ctr">
                <a:defRPr/>
              </a:pPr>
              <a:r>
                <a:rPr lang="ru-RU" sz="12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мох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67357" y="2121818"/>
              <a:ext cx="470719" cy="25736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lvl="0" algn="ctr">
                <a:defRPr/>
              </a:pPr>
              <a:r>
                <a:rPr lang="ru-RU" sz="12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мох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86128" y="2035742"/>
              <a:ext cx="2448000" cy="0"/>
            </a:xfrm>
            <a:prstGeom prst="line">
              <a:avLst/>
            </a:prstGeom>
            <a:noFill/>
            <a:ln w="76200" cap="flat" cmpd="sng" algn="ctr">
              <a:solidFill>
                <a:srgbClr val="9900CC"/>
              </a:solidFill>
              <a:prstDash val="solid"/>
            </a:ln>
            <a:effectLst/>
          </p:spPr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937457" y="2035742"/>
              <a:ext cx="1404000" cy="0"/>
            </a:xfrm>
            <a:prstGeom prst="line">
              <a:avLst/>
            </a:prstGeom>
            <a:noFill/>
            <a:ln w="76200" cap="flat" cmpd="sng" algn="ctr">
              <a:solidFill>
                <a:srgbClr val="9900CC"/>
              </a:solidFill>
              <a:prstDash val="solid"/>
            </a:ln>
            <a:effectLst/>
          </p:spPr>
        </p:cxnSp>
        <p:sp>
          <p:nvSpPr>
            <p:cNvPr id="28" name="Прямоугольник 27"/>
            <p:cNvSpPr/>
            <p:nvPr/>
          </p:nvSpPr>
          <p:spPr>
            <a:xfrm>
              <a:off x="775657" y="893677"/>
              <a:ext cx="7581098" cy="2616085"/>
            </a:xfrm>
            <a:prstGeom prst="rect">
              <a:avLst/>
            </a:prstGeom>
            <a:noFill/>
            <a:ln w="25400" cmpd="sng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Трапеция 44"/>
            <p:cNvSpPr/>
            <p:nvPr/>
          </p:nvSpPr>
          <p:spPr>
            <a:xfrm>
              <a:off x="3230028" y="1597851"/>
              <a:ext cx="2714889" cy="416130"/>
            </a:xfrm>
            <a:prstGeom prst="trapezoid">
              <a:avLst>
                <a:gd name="adj" fmla="val 174660"/>
              </a:avLst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27209" y="1218496"/>
              <a:ext cx="518425" cy="25736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2,2 м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3959044" y="1602864"/>
              <a:ext cx="0" cy="396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stealth" w="sm" len="lg"/>
              <a:tailEnd type="stealth" w="sm" len="lg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5676212" y="3103531"/>
            <a:ext cx="1680672" cy="6267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с нарушенным растительно-моховым покровом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6430155" y="2165009"/>
            <a:ext cx="170265" cy="968065"/>
          </a:xfrm>
          <a:prstGeom prst="rightBrace">
            <a:avLst>
              <a:gd name="adj1" fmla="val 2520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6293657" y="2779258"/>
            <a:ext cx="445783" cy="25736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 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69655" y="1871546"/>
            <a:ext cx="590345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снег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5891787" y="2107017"/>
            <a:ext cx="288000" cy="28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209546" y="2821097"/>
            <a:ext cx="906308" cy="25736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супесь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18363" y="2235977"/>
            <a:ext cx="10385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мелкий песок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8433" y="1769031"/>
            <a:ext cx="518425" cy="225626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322946" y="4196375"/>
            <a:ext cx="6629400" cy="31892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>
              <a:defRPr/>
            </a:pPr>
            <a:r>
              <a:rPr lang="ru-RU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Температура на глубине нулевых </a:t>
            </a:r>
            <a:r>
              <a:rPr lang="ru-RU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годовых амплитуд </a:t>
            </a:r>
            <a:r>
              <a:rPr lang="ru-RU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-0,75</a:t>
            </a:r>
            <a:r>
              <a:rPr lang="ru-RU" sz="1600" b="1" kern="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1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81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emph" presetSubtype="0" repeatCount="3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3" grpId="0" animBg="1"/>
      <p:bldP spid="6" grpId="0" animBg="1"/>
      <p:bldP spid="47" grpId="0" animBg="1"/>
      <p:bldP spid="21" grpId="0"/>
      <p:bldP spid="27" grpId="0" animBg="1"/>
      <p:bldP spid="29" grpId="0"/>
      <p:bldP spid="3" grpId="0" animBg="1"/>
      <p:bldP spid="3" grpId="1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7812"/>
            <a:ext cx="820891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 объёмной влажности грунта со снежными отложениями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295" y="3427243"/>
            <a:ext cx="894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20-й год после отсыпки насыпи (конец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сентября</a:t>
            </a:r>
            <a:r>
              <a:rPr lang="ru-RU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65303" y="1245217"/>
            <a:ext cx="7562253" cy="2133594"/>
            <a:chOff x="865303" y="1425217"/>
            <a:chExt cx="7562253" cy="2133594"/>
          </a:xfrm>
        </p:grpSpPr>
        <p:pic>
          <p:nvPicPr>
            <p:cNvPr id="2050" name="Picture 2" descr="D:\Кафедра\КОНФЕРЕНЦИИ\2021\ЯНАО\Тезисы\Насыпь-2.2_20.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5"/>
            <a:stretch/>
          </p:blipFill>
          <p:spPr bwMode="auto">
            <a:xfrm>
              <a:off x="865303" y="1425217"/>
              <a:ext cx="7559675" cy="2133594"/>
            </a:xfrm>
            <a:prstGeom prst="rect">
              <a:avLst/>
            </a:prstGeom>
            <a:noFill/>
            <a:ln w="19050">
              <a:solidFill>
                <a:srgbClr val="8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Полилиния 45"/>
            <p:cNvSpPr/>
            <p:nvPr/>
          </p:nvSpPr>
          <p:spPr>
            <a:xfrm>
              <a:off x="867804" y="1894775"/>
              <a:ext cx="2881526" cy="130345"/>
            </a:xfrm>
            <a:custGeom>
              <a:avLst/>
              <a:gdLst>
                <a:gd name="connsiteX0" fmla="*/ 0 w 3778250"/>
                <a:gd name="connsiteY0" fmla="*/ 431800 h 444500"/>
                <a:gd name="connsiteX1" fmla="*/ 1968500 w 3778250"/>
                <a:gd name="connsiteY1" fmla="*/ 444500 h 444500"/>
                <a:gd name="connsiteX2" fmla="*/ 3778250 w 3778250"/>
                <a:gd name="connsiteY2" fmla="*/ 0 h 444500"/>
                <a:gd name="connsiteX0" fmla="*/ 0 w 3778250"/>
                <a:gd name="connsiteY0" fmla="*/ 431800 h 439562"/>
                <a:gd name="connsiteX1" fmla="*/ 2373444 w 3778250"/>
                <a:gd name="connsiteY1" fmla="*/ 439562 h 439562"/>
                <a:gd name="connsiteX2" fmla="*/ 3778250 w 3778250"/>
                <a:gd name="connsiteY2" fmla="*/ 0 h 439562"/>
                <a:gd name="connsiteX0" fmla="*/ 0 w 3220218"/>
                <a:gd name="connsiteY0" fmla="*/ 125622 h 133384"/>
                <a:gd name="connsiteX1" fmla="*/ 2373444 w 3220218"/>
                <a:gd name="connsiteY1" fmla="*/ 133384 h 133384"/>
                <a:gd name="connsiteX2" fmla="*/ 3220218 w 3220218"/>
                <a:gd name="connsiteY2" fmla="*/ 0 h 133384"/>
                <a:gd name="connsiteX0" fmla="*/ 0 w 3220218"/>
                <a:gd name="connsiteY0" fmla="*/ 125622 h 133384"/>
                <a:gd name="connsiteX1" fmla="*/ 2373444 w 3220218"/>
                <a:gd name="connsiteY1" fmla="*/ 133384 h 133384"/>
                <a:gd name="connsiteX2" fmla="*/ 3220218 w 3220218"/>
                <a:gd name="connsiteY2" fmla="*/ 0 h 133384"/>
                <a:gd name="connsiteX0" fmla="*/ 0 w 3220218"/>
                <a:gd name="connsiteY0" fmla="*/ 125622 h 133384"/>
                <a:gd name="connsiteX1" fmla="*/ 2373444 w 3220218"/>
                <a:gd name="connsiteY1" fmla="*/ 133384 h 133384"/>
                <a:gd name="connsiteX2" fmla="*/ 3220218 w 3220218"/>
                <a:gd name="connsiteY2" fmla="*/ 0 h 133384"/>
                <a:gd name="connsiteX0" fmla="*/ 0 w 3248171"/>
                <a:gd name="connsiteY0" fmla="*/ 129922 h 137684"/>
                <a:gd name="connsiteX1" fmla="*/ 2373444 w 3248171"/>
                <a:gd name="connsiteY1" fmla="*/ 137684 h 137684"/>
                <a:gd name="connsiteX2" fmla="*/ 3248171 w 3248171"/>
                <a:gd name="connsiteY2" fmla="*/ 0 h 137684"/>
                <a:gd name="connsiteX0" fmla="*/ 0 w 3248171"/>
                <a:gd name="connsiteY0" fmla="*/ 129922 h 137684"/>
                <a:gd name="connsiteX1" fmla="*/ 2373444 w 3248171"/>
                <a:gd name="connsiteY1" fmla="*/ 137684 h 137684"/>
                <a:gd name="connsiteX2" fmla="*/ 3248171 w 3248171"/>
                <a:gd name="connsiteY2" fmla="*/ 0 h 137684"/>
                <a:gd name="connsiteX0" fmla="*/ 0 w 3276124"/>
                <a:gd name="connsiteY0" fmla="*/ 140673 h 148435"/>
                <a:gd name="connsiteX1" fmla="*/ 2373444 w 3276124"/>
                <a:gd name="connsiteY1" fmla="*/ 148435 h 148435"/>
                <a:gd name="connsiteX2" fmla="*/ 3276124 w 3276124"/>
                <a:gd name="connsiteY2" fmla="*/ 0 h 148435"/>
                <a:gd name="connsiteX0" fmla="*/ 0 w 3276124"/>
                <a:gd name="connsiteY0" fmla="*/ 140673 h 146285"/>
                <a:gd name="connsiteX1" fmla="*/ 2403547 w 3276124"/>
                <a:gd name="connsiteY1" fmla="*/ 146285 h 146285"/>
                <a:gd name="connsiteX2" fmla="*/ 3276124 w 3276124"/>
                <a:gd name="connsiteY2" fmla="*/ 0 h 146285"/>
                <a:gd name="connsiteX0" fmla="*/ 0 w 3276124"/>
                <a:gd name="connsiteY0" fmla="*/ 140673 h 140673"/>
                <a:gd name="connsiteX1" fmla="*/ 2409998 w 3276124"/>
                <a:gd name="connsiteY1" fmla="*/ 137684 h 140673"/>
                <a:gd name="connsiteX2" fmla="*/ 3276124 w 3276124"/>
                <a:gd name="connsiteY2" fmla="*/ 0 h 140673"/>
                <a:gd name="connsiteX0" fmla="*/ 0 w 3252471"/>
                <a:gd name="connsiteY0" fmla="*/ 147124 h 147124"/>
                <a:gd name="connsiteX1" fmla="*/ 2409998 w 3252471"/>
                <a:gd name="connsiteY1" fmla="*/ 144135 h 147124"/>
                <a:gd name="connsiteX2" fmla="*/ 3252471 w 3252471"/>
                <a:gd name="connsiteY2" fmla="*/ 0 h 147124"/>
                <a:gd name="connsiteX0" fmla="*/ 0 w 3252471"/>
                <a:gd name="connsiteY0" fmla="*/ 147124 h 147124"/>
                <a:gd name="connsiteX1" fmla="*/ 2347641 w 3252471"/>
                <a:gd name="connsiteY1" fmla="*/ 146285 h 147124"/>
                <a:gd name="connsiteX2" fmla="*/ 3252471 w 3252471"/>
                <a:gd name="connsiteY2" fmla="*/ 0 h 147124"/>
                <a:gd name="connsiteX0" fmla="*/ 0 w 3252471"/>
                <a:gd name="connsiteY0" fmla="*/ 147124 h 147124"/>
                <a:gd name="connsiteX1" fmla="*/ 2347641 w 3252471"/>
                <a:gd name="connsiteY1" fmla="*/ 146285 h 147124"/>
                <a:gd name="connsiteX2" fmla="*/ 3252471 w 3252471"/>
                <a:gd name="connsiteY2" fmla="*/ 0 h 14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2471" h="147124">
                  <a:moveTo>
                    <a:pt x="0" y="147124"/>
                  </a:moveTo>
                  <a:lnTo>
                    <a:pt x="2347641" y="146285"/>
                  </a:lnTo>
                  <a:cubicBezTo>
                    <a:pt x="2407529" y="133840"/>
                    <a:pt x="3029473" y="38650"/>
                    <a:pt x="3252471" y="0"/>
                  </a:cubicBezTo>
                </a:path>
              </a:pathLst>
            </a:custGeom>
            <a:noFill/>
            <a:ln w="25400" cap="flat" cmpd="sng" algn="ctr">
              <a:solidFill>
                <a:srgbClr val="00C4F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865627" y="2143781"/>
              <a:ext cx="2412000" cy="0"/>
            </a:xfrm>
            <a:prstGeom prst="line">
              <a:avLst/>
            </a:prstGeom>
            <a:noFill/>
            <a:ln w="63500" cap="flat" cmpd="sng" algn="ctr">
              <a:solidFill>
                <a:srgbClr val="9900CC"/>
              </a:solidFill>
              <a:prstDash val="solid"/>
            </a:ln>
            <a:effectLst/>
          </p:spPr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987556" y="2161198"/>
              <a:ext cx="1440000" cy="0"/>
            </a:xfrm>
            <a:prstGeom prst="line">
              <a:avLst/>
            </a:prstGeom>
            <a:noFill/>
            <a:ln w="63500" cap="flat" cmpd="sng" algn="ctr">
              <a:solidFill>
                <a:srgbClr val="9900CC"/>
              </a:solidFill>
              <a:prstDash val="solid"/>
            </a:ln>
            <a:effectLst/>
          </p:spPr>
        </p:cxnSp>
        <p:sp>
          <p:nvSpPr>
            <p:cNvPr id="9" name="Полилиния 8"/>
            <p:cNvSpPr/>
            <p:nvPr/>
          </p:nvSpPr>
          <p:spPr>
            <a:xfrm flipH="1">
              <a:off x="5360978" y="1779012"/>
              <a:ext cx="3064000" cy="249967"/>
            </a:xfrm>
            <a:custGeom>
              <a:avLst/>
              <a:gdLst>
                <a:gd name="connsiteX0" fmla="*/ 0 w 3778250"/>
                <a:gd name="connsiteY0" fmla="*/ 431800 h 444500"/>
                <a:gd name="connsiteX1" fmla="*/ 1968500 w 3778250"/>
                <a:gd name="connsiteY1" fmla="*/ 444500 h 444500"/>
                <a:gd name="connsiteX2" fmla="*/ 3778250 w 3778250"/>
                <a:gd name="connsiteY2" fmla="*/ 0 h 444500"/>
                <a:gd name="connsiteX0" fmla="*/ 0 w 3778250"/>
                <a:gd name="connsiteY0" fmla="*/ 431800 h 439562"/>
                <a:gd name="connsiteX1" fmla="*/ 2373444 w 3778250"/>
                <a:gd name="connsiteY1" fmla="*/ 439562 h 439562"/>
                <a:gd name="connsiteX2" fmla="*/ 3778250 w 3778250"/>
                <a:gd name="connsiteY2" fmla="*/ 0 h 439562"/>
                <a:gd name="connsiteX0" fmla="*/ 0 w 3220218"/>
                <a:gd name="connsiteY0" fmla="*/ 125622 h 133384"/>
                <a:gd name="connsiteX1" fmla="*/ 2373444 w 3220218"/>
                <a:gd name="connsiteY1" fmla="*/ 133384 h 133384"/>
                <a:gd name="connsiteX2" fmla="*/ 3220218 w 3220218"/>
                <a:gd name="connsiteY2" fmla="*/ 0 h 133384"/>
                <a:gd name="connsiteX0" fmla="*/ 0 w 3220218"/>
                <a:gd name="connsiteY0" fmla="*/ 125622 h 133384"/>
                <a:gd name="connsiteX1" fmla="*/ 2373444 w 3220218"/>
                <a:gd name="connsiteY1" fmla="*/ 133384 h 133384"/>
                <a:gd name="connsiteX2" fmla="*/ 3220218 w 3220218"/>
                <a:gd name="connsiteY2" fmla="*/ 0 h 133384"/>
                <a:gd name="connsiteX0" fmla="*/ 0 w 3220218"/>
                <a:gd name="connsiteY0" fmla="*/ 125622 h 133384"/>
                <a:gd name="connsiteX1" fmla="*/ 2373444 w 3220218"/>
                <a:gd name="connsiteY1" fmla="*/ 133384 h 133384"/>
                <a:gd name="connsiteX2" fmla="*/ 3220218 w 3220218"/>
                <a:gd name="connsiteY2" fmla="*/ 0 h 133384"/>
                <a:gd name="connsiteX0" fmla="*/ 0 w 3248171"/>
                <a:gd name="connsiteY0" fmla="*/ 129922 h 137684"/>
                <a:gd name="connsiteX1" fmla="*/ 2373444 w 3248171"/>
                <a:gd name="connsiteY1" fmla="*/ 137684 h 137684"/>
                <a:gd name="connsiteX2" fmla="*/ 3248171 w 3248171"/>
                <a:gd name="connsiteY2" fmla="*/ 0 h 137684"/>
                <a:gd name="connsiteX0" fmla="*/ 0 w 3248171"/>
                <a:gd name="connsiteY0" fmla="*/ 129922 h 137684"/>
                <a:gd name="connsiteX1" fmla="*/ 2373444 w 3248171"/>
                <a:gd name="connsiteY1" fmla="*/ 137684 h 137684"/>
                <a:gd name="connsiteX2" fmla="*/ 3248171 w 3248171"/>
                <a:gd name="connsiteY2" fmla="*/ 0 h 137684"/>
                <a:gd name="connsiteX0" fmla="*/ 0 w 3276124"/>
                <a:gd name="connsiteY0" fmla="*/ 140673 h 148435"/>
                <a:gd name="connsiteX1" fmla="*/ 2373444 w 3276124"/>
                <a:gd name="connsiteY1" fmla="*/ 148435 h 148435"/>
                <a:gd name="connsiteX2" fmla="*/ 3276124 w 3276124"/>
                <a:gd name="connsiteY2" fmla="*/ 0 h 148435"/>
                <a:gd name="connsiteX0" fmla="*/ 0 w 3276124"/>
                <a:gd name="connsiteY0" fmla="*/ 140673 h 146285"/>
                <a:gd name="connsiteX1" fmla="*/ 2403547 w 3276124"/>
                <a:gd name="connsiteY1" fmla="*/ 146285 h 146285"/>
                <a:gd name="connsiteX2" fmla="*/ 3276124 w 3276124"/>
                <a:gd name="connsiteY2" fmla="*/ 0 h 146285"/>
                <a:gd name="connsiteX0" fmla="*/ 0 w 3276124"/>
                <a:gd name="connsiteY0" fmla="*/ 140673 h 140673"/>
                <a:gd name="connsiteX1" fmla="*/ 2409998 w 3276124"/>
                <a:gd name="connsiteY1" fmla="*/ 137684 h 140673"/>
                <a:gd name="connsiteX2" fmla="*/ 3276124 w 3276124"/>
                <a:gd name="connsiteY2" fmla="*/ 0 h 140673"/>
                <a:gd name="connsiteX0" fmla="*/ 0 w 3252471"/>
                <a:gd name="connsiteY0" fmla="*/ 147124 h 147124"/>
                <a:gd name="connsiteX1" fmla="*/ 2409998 w 3252471"/>
                <a:gd name="connsiteY1" fmla="*/ 144135 h 147124"/>
                <a:gd name="connsiteX2" fmla="*/ 3252471 w 3252471"/>
                <a:gd name="connsiteY2" fmla="*/ 0 h 147124"/>
                <a:gd name="connsiteX0" fmla="*/ 0 w 3252471"/>
                <a:gd name="connsiteY0" fmla="*/ 147124 h 147124"/>
                <a:gd name="connsiteX1" fmla="*/ 2347641 w 3252471"/>
                <a:gd name="connsiteY1" fmla="*/ 146285 h 147124"/>
                <a:gd name="connsiteX2" fmla="*/ 3252471 w 3252471"/>
                <a:gd name="connsiteY2" fmla="*/ 0 h 147124"/>
                <a:gd name="connsiteX0" fmla="*/ 0 w 3252471"/>
                <a:gd name="connsiteY0" fmla="*/ 147124 h 147124"/>
                <a:gd name="connsiteX1" fmla="*/ 2347641 w 3252471"/>
                <a:gd name="connsiteY1" fmla="*/ 146285 h 147124"/>
                <a:gd name="connsiteX2" fmla="*/ 3252471 w 3252471"/>
                <a:gd name="connsiteY2" fmla="*/ 0 h 147124"/>
                <a:gd name="connsiteX0" fmla="*/ 0 w 3252471"/>
                <a:gd name="connsiteY0" fmla="*/ 147124 h 147124"/>
                <a:gd name="connsiteX1" fmla="*/ 2480374 w 3252471"/>
                <a:gd name="connsiteY1" fmla="*/ 146285 h 147124"/>
                <a:gd name="connsiteX2" fmla="*/ 3252471 w 3252471"/>
                <a:gd name="connsiteY2" fmla="*/ 0 h 147124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458435 w 3458435"/>
                <a:gd name="connsiteY2" fmla="*/ 0 h 282145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8435" h="282145">
                  <a:moveTo>
                    <a:pt x="0" y="282145"/>
                  </a:moveTo>
                  <a:lnTo>
                    <a:pt x="2480374" y="281306"/>
                  </a:lnTo>
                  <a:cubicBezTo>
                    <a:pt x="2550547" y="258283"/>
                    <a:pt x="3038558" y="85622"/>
                    <a:pt x="3194702" y="31872"/>
                  </a:cubicBezTo>
                  <a:cubicBezTo>
                    <a:pt x="3286771" y="17026"/>
                    <a:pt x="3393883" y="5693"/>
                    <a:pt x="3458435" y="0"/>
                  </a:cubicBezTo>
                </a:path>
              </a:pathLst>
            </a:custGeom>
            <a:noFill/>
            <a:ln w="25400" cap="flat" cmpd="sng" algn="ctr">
              <a:solidFill>
                <a:srgbClr val="00C4F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510416" y="2313981"/>
              <a:ext cx="2415794" cy="463333"/>
              <a:chOff x="3546136" y="2607413"/>
              <a:chExt cx="2415794" cy="463333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 flipH="1" flipV="1">
                <a:off x="3546136" y="2607413"/>
                <a:ext cx="725613" cy="4223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5213445" y="2648357"/>
                <a:ext cx="748485" cy="4223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3" name="TextBox 12"/>
            <p:cNvSpPr txBox="1"/>
            <p:nvPr/>
          </p:nvSpPr>
          <p:spPr>
            <a:xfrm>
              <a:off x="4094699" y="2555454"/>
              <a:ext cx="1313645" cy="25736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lvl="0" algn="ctr"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Талый грунт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94699" y="3088891"/>
              <a:ext cx="1313645" cy="25736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lvl="0" algn="ctr"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Мерзлый грунт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57643" y="1470327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6504112" y="1723995"/>
            <a:ext cx="214007" cy="23978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125151" y="1309001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5971620" y="1568921"/>
            <a:ext cx="214007" cy="23978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558097" y="1470327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7404566" y="1730247"/>
            <a:ext cx="214007" cy="23978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871277" y="1309000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3073389" y="1568920"/>
            <a:ext cx="249038" cy="27496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793783" y="1470327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1995895" y="1730247"/>
            <a:ext cx="230322" cy="23353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128420" y="3796574"/>
            <a:ext cx="6296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снежные отложения; 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– зона с нарушенным растительно-моховым покровом; 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моховой покров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6414" y="737261"/>
            <a:ext cx="785403" cy="288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x 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71475" y="1107769"/>
            <a:ext cx="614175" cy="2402078"/>
            <a:chOff x="171475" y="1287769"/>
            <a:chExt cx="614175" cy="2402078"/>
          </a:xfrm>
        </p:grpSpPr>
        <p:sp>
          <p:nvSpPr>
            <p:cNvPr id="37" name="TextBox 36"/>
            <p:cNvSpPr txBox="1"/>
            <p:nvPr/>
          </p:nvSpPr>
          <p:spPr>
            <a:xfrm>
              <a:off x="171475" y="3447867"/>
              <a:ext cx="559100" cy="24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- 8,0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31650" y="1409927"/>
              <a:ext cx="54000" cy="2160000"/>
              <a:chOff x="655200" y="1425217"/>
              <a:chExt cx="74866" cy="2133594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727200" y="1425217"/>
                <a:ext cx="0" cy="2133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658066" y="1425217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655200" y="2173281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655200" y="3558811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171475" y="1287769"/>
              <a:ext cx="559100" cy="24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4,0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1475" y="2046900"/>
              <a:ext cx="559100" cy="24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0,0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176232" y="1247205"/>
            <a:ext cx="162000" cy="168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>
            <a:spLocks noChangeAspect="1"/>
          </p:cNvSpPr>
          <p:nvPr/>
        </p:nvSpPr>
        <p:spPr>
          <a:xfrm flipH="1">
            <a:off x="7247666" y="888535"/>
            <a:ext cx="983096" cy="983096"/>
          </a:xfrm>
          <a:prstGeom prst="arc">
            <a:avLst/>
          </a:prstGeom>
          <a:ln>
            <a:solidFill>
              <a:schemeClr val="tx1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29417" y="916162"/>
            <a:ext cx="785403" cy="288147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1681" y="2913446"/>
            <a:ext cx="702732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1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0,07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04369" y="2167940"/>
            <a:ext cx="695805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1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0,30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54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5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75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7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25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25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75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75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75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9750"/>
                            </p:stCondLst>
                            <p:childTnLst>
                              <p:par>
                                <p:cTn id="10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6" grpId="0" animBg="1"/>
      <p:bldP spid="23" grpId="0" animBg="1"/>
      <p:bldP spid="25" grpId="0" animBg="1"/>
      <p:bldP spid="27" grpId="0" animBg="1"/>
      <p:bldP spid="30" grpId="0" animBg="1"/>
      <p:bldP spid="5" grpId="0" animBg="1"/>
      <p:bldP spid="7" grpId="0" animBg="1"/>
      <p:bldP spid="7" grpId="1" animBg="1"/>
      <p:bldP spid="7" grpId="2" animBg="1"/>
      <p:bldP spid="4" grpId="0" animBg="1"/>
      <p:bldP spid="39" grpId="0"/>
      <p:bldP spid="17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7812"/>
            <a:ext cx="820891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 объёмной влажности грунта с каменной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наброской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57434" y="1117884"/>
            <a:ext cx="7545983" cy="2135954"/>
            <a:chOff x="857434" y="1434684"/>
            <a:chExt cx="7545983" cy="2135954"/>
          </a:xfrm>
        </p:grpSpPr>
        <p:pic>
          <p:nvPicPr>
            <p:cNvPr id="4098" name="Picture 2" descr="D:\Кафедра\КОНФЕРЕНЦИИ\2021\ЯНАО\Тезисы\Рисунки\Наброска_10.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9" b="1285"/>
            <a:stretch/>
          </p:blipFill>
          <p:spPr bwMode="auto">
            <a:xfrm>
              <a:off x="859083" y="1434684"/>
              <a:ext cx="7537826" cy="2135954"/>
            </a:xfrm>
            <a:prstGeom prst="rect">
              <a:avLst/>
            </a:prstGeom>
            <a:noFill/>
            <a:ln w="19050">
              <a:solidFill>
                <a:srgbClr val="8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Полилиния 45"/>
            <p:cNvSpPr/>
            <p:nvPr/>
          </p:nvSpPr>
          <p:spPr>
            <a:xfrm>
              <a:off x="859611" y="1898606"/>
              <a:ext cx="2881526" cy="130345"/>
            </a:xfrm>
            <a:custGeom>
              <a:avLst/>
              <a:gdLst>
                <a:gd name="connsiteX0" fmla="*/ 0 w 3778250"/>
                <a:gd name="connsiteY0" fmla="*/ 431800 h 444500"/>
                <a:gd name="connsiteX1" fmla="*/ 1968500 w 3778250"/>
                <a:gd name="connsiteY1" fmla="*/ 444500 h 444500"/>
                <a:gd name="connsiteX2" fmla="*/ 3778250 w 3778250"/>
                <a:gd name="connsiteY2" fmla="*/ 0 h 444500"/>
                <a:gd name="connsiteX0" fmla="*/ 0 w 3778250"/>
                <a:gd name="connsiteY0" fmla="*/ 431800 h 439562"/>
                <a:gd name="connsiteX1" fmla="*/ 2373444 w 3778250"/>
                <a:gd name="connsiteY1" fmla="*/ 439562 h 439562"/>
                <a:gd name="connsiteX2" fmla="*/ 3778250 w 3778250"/>
                <a:gd name="connsiteY2" fmla="*/ 0 h 439562"/>
                <a:gd name="connsiteX0" fmla="*/ 0 w 3220218"/>
                <a:gd name="connsiteY0" fmla="*/ 125622 h 133384"/>
                <a:gd name="connsiteX1" fmla="*/ 2373444 w 3220218"/>
                <a:gd name="connsiteY1" fmla="*/ 133384 h 133384"/>
                <a:gd name="connsiteX2" fmla="*/ 3220218 w 3220218"/>
                <a:gd name="connsiteY2" fmla="*/ 0 h 133384"/>
                <a:gd name="connsiteX0" fmla="*/ 0 w 3220218"/>
                <a:gd name="connsiteY0" fmla="*/ 125622 h 133384"/>
                <a:gd name="connsiteX1" fmla="*/ 2373444 w 3220218"/>
                <a:gd name="connsiteY1" fmla="*/ 133384 h 133384"/>
                <a:gd name="connsiteX2" fmla="*/ 3220218 w 3220218"/>
                <a:gd name="connsiteY2" fmla="*/ 0 h 133384"/>
                <a:gd name="connsiteX0" fmla="*/ 0 w 3220218"/>
                <a:gd name="connsiteY0" fmla="*/ 125622 h 133384"/>
                <a:gd name="connsiteX1" fmla="*/ 2373444 w 3220218"/>
                <a:gd name="connsiteY1" fmla="*/ 133384 h 133384"/>
                <a:gd name="connsiteX2" fmla="*/ 3220218 w 3220218"/>
                <a:gd name="connsiteY2" fmla="*/ 0 h 133384"/>
                <a:gd name="connsiteX0" fmla="*/ 0 w 3248171"/>
                <a:gd name="connsiteY0" fmla="*/ 129922 h 137684"/>
                <a:gd name="connsiteX1" fmla="*/ 2373444 w 3248171"/>
                <a:gd name="connsiteY1" fmla="*/ 137684 h 137684"/>
                <a:gd name="connsiteX2" fmla="*/ 3248171 w 3248171"/>
                <a:gd name="connsiteY2" fmla="*/ 0 h 137684"/>
                <a:gd name="connsiteX0" fmla="*/ 0 w 3248171"/>
                <a:gd name="connsiteY0" fmla="*/ 129922 h 137684"/>
                <a:gd name="connsiteX1" fmla="*/ 2373444 w 3248171"/>
                <a:gd name="connsiteY1" fmla="*/ 137684 h 137684"/>
                <a:gd name="connsiteX2" fmla="*/ 3248171 w 3248171"/>
                <a:gd name="connsiteY2" fmla="*/ 0 h 137684"/>
                <a:gd name="connsiteX0" fmla="*/ 0 w 3276124"/>
                <a:gd name="connsiteY0" fmla="*/ 140673 h 148435"/>
                <a:gd name="connsiteX1" fmla="*/ 2373444 w 3276124"/>
                <a:gd name="connsiteY1" fmla="*/ 148435 h 148435"/>
                <a:gd name="connsiteX2" fmla="*/ 3276124 w 3276124"/>
                <a:gd name="connsiteY2" fmla="*/ 0 h 148435"/>
                <a:gd name="connsiteX0" fmla="*/ 0 w 3276124"/>
                <a:gd name="connsiteY0" fmla="*/ 140673 h 146285"/>
                <a:gd name="connsiteX1" fmla="*/ 2403547 w 3276124"/>
                <a:gd name="connsiteY1" fmla="*/ 146285 h 146285"/>
                <a:gd name="connsiteX2" fmla="*/ 3276124 w 3276124"/>
                <a:gd name="connsiteY2" fmla="*/ 0 h 146285"/>
                <a:gd name="connsiteX0" fmla="*/ 0 w 3276124"/>
                <a:gd name="connsiteY0" fmla="*/ 140673 h 140673"/>
                <a:gd name="connsiteX1" fmla="*/ 2409998 w 3276124"/>
                <a:gd name="connsiteY1" fmla="*/ 137684 h 140673"/>
                <a:gd name="connsiteX2" fmla="*/ 3276124 w 3276124"/>
                <a:gd name="connsiteY2" fmla="*/ 0 h 140673"/>
                <a:gd name="connsiteX0" fmla="*/ 0 w 3252471"/>
                <a:gd name="connsiteY0" fmla="*/ 147124 h 147124"/>
                <a:gd name="connsiteX1" fmla="*/ 2409998 w 3252471"/>
                <a:gd name="connsiteY1" fmla="*/ 144135 h 147124"/>
                <a:gd name="connsiteX2" fmla="*/ 3252471 w 3252471"/>
                <a:gd name="connsiteY2" fmla="*/ 0 h 147124"/>
                <a:gd name="connsiteX0" fmla="*/ 0 w 3252471"/>
                <a:gd name="connsiteY0" fmla="*/ 147124 h 147124"/>
                <a:gd name="connsiteX1" fmla="*/ 2347641 w 3252471"/>
                <a:gd name="connsiteY1" fmla="*/ 146285 h 147124"/>
                <a:gd name="connsiteX2" fmla="*/ 3252471 w 3252471"/>
                <a:gd name="connsiteY2" fmla="*/ 0 h 147124"/>
                <a:gd name="connsiteX0" fmla="*/ 0 w 3252471"/>
                <a:gd name="connsiteY0" fmla="*/ 147124 h 147124"/>
                <a:gd name="connsiteX1" fmla="*/ 2347641 w 3252471"/>
                <a:gd name="connsiteY1" fmla="*/ 146285 h 147124"/>
                <a:gd name="connsiteX2" fmla="*/ 3252471 w 3252471"/>
                <a:gd name="connsiteY2" fmla="*/ 0 h 14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2471" h="147124">
                  <a:moveTo>
                    <a:pt x="0" y="147124"/>
                  </a:moveTo>
                  <a:lnTo>
                    <a:pt x="2347641" y="146285"/>
                  </a:lnTo>
                  <a:cubicBezTo>
                    <a:pt x="2407529" y="133840"/>
                    <a:pt x="3029473" y="38650"/>
                    <a:pt x="3252471" y="0"/>
                  </a:cubicBezTo>
                </a:path>
              </a:pathLst>
            </a:custGeom>
            <a:noFill/>
            <a:ln w="25400" cap="flat" cmpd="sng" algn="ctr">
              <a:solidFill>
                <a:srgbClr val="00C4F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857434" y="2147612"/>
              <a:ext cx="2412000" cy="0"/>
            </a:xfrm>
            <a:prstGeom prst="line">
              <a:avLst/>
            </a:prstGeom>
            <a:noFill/>
            <a:ln w="63500" cap="flat" cmpd="sng" algn="ctr">
              <a:solidFill>
                <a:srgbClr val="9900CC"/>
              </a:solidFill>
              <a:prstDash val="solid"/>
            </a:ln>
            <a:effectLst/>
          </p:spPr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979363" y="2165029"/>
              <a:ext cx="1422000" cy="0"/>
            </a:xfrm>
            <a:prstGeom prst="line">
              <a:avLst/>
            </a:prstGeom>
            <a:noFill/>
            <a:ln w="63500" cap="flat" cmpd="sng" algn="ctr">
              <a:solidFill>
                <a:srgbClr val="9900CC"/>
              </a:solidFill>
              <a:prstDash val="solid"/>
            </a:ln>
            <a:effectLst/>
          </p:spPr>
        </p:cxnSp>
        <p:sp>
          <p:nvSpPr>
            <p:cNvPr id="9" name="Полилиния 8"/>
            <p:cNvSpPr/>
            <p:nvPr/>
          </p:nvSpPr>
          <p:spPr>
            <a:xfrm flipH="1">
              <a:off x="5352785" y="1782843"/>
              <a:ext cx="3050632" cy="252641"/>
            </a:xfrm>
            <a:custGeom>
              <a:avLst/>
              <a:gdLst>
                <a:gd name="connsiteX0" fmla="*/ 0 w 3778250"/>
                <a:gd name="connsiteY0" fmla="*/ 431800 h 444500"/>
                <a:gd name="connsiteX1" fmla="*/ 1968500 w 3778250"/>
                <a:gd name="connsiteY1" fmla="*/ 444500 h 444500"/>
                <a:gd name="connsiteX2" fmla="*/ 3778250 w 3778250"/>
                <a:gd name="connsiteY2" fmla="*/ 0 h 444500"/>
                <a:gd name="connsiteX0" fmla="*/ 0 w 3778250"/>
                <a:gd name="connsiteY0" fmla="*/ 431800 h 439562"/>
                <a:gd name="connsiteX1" fmla="*/ 2373444 w 3778250"/>
                <a:gd name="connsiteY1" fmla="*/ 439562 h 439562"/>
                <a:gd name="connsiteX2" fmla="*/ 3778250 w 3778250"/>
                <a:gd name="connsiteY2" fmla="*/ 0 h 439562"/>
                <a:gd name="connsiteX0" fmla="*/ 0 w 3220218"/>
                <a:gd name="connsiteY0" fmla="*/ 125622 h 133384"/>
                <a:gd name="connsiteX1" fmla="*/ 2373444 w 3220218"/>
                <a:gd name="connsiteY1" fmla="*/ 133384 h 133384"/>
                <a:gd name="connsiteX2" fmla="*/ 3220218 w 3220218"/>
                <a:gd name="connsiteY2" fmla="*/ 0 h 133384"/>
                <a:gd name="connsiteX0" fmla="*/ 0 w 3220218"/>
                <a:gd name="connsiteY0" fmla="*/ 125622 h 133384"/>
                <a:gd name="connsiteX1" fmla="*/ 2373444 w 3220218"/>
                <a:gd name="connsiteY1" fmla="*/ 133384 h 133384"/>
                <a:gd name="connsiteX2" fmla="*/ 3220218 w 3220218"/>
                <a:gd name="connsiteY2" fmla="*/ 0 h 133384"/>
                <a:gd name="connsiteX0" fmla="*/ 0 w 3220218"/>
                <a:gd name="connsiteY0" fmla="*/ 125622 h 133384"/>
                <a:gd name="connsiteX1" fmla="*/ 2373444 w 3220218"/>
                <a:gd name="connsiteY1" fmla="*/ 133384 h 133384"/>
                <a:gd name="connsiteX2" fmla="*/ 3220218 w 3220218"/>
                <a:gd name="connsiteY2" fmla="*/ 0 h 133384"/>
                <a:gd name="connsiteX0" fmla="*/ 0 w 3248171"/>
                <a:gd name="connsiteY0" fmla="*/ 129922 h 137684"/>
                <a:gd name="connsiteX1" fmla="*/ 2373444 w 3248171"/>
                <a:gd name="connsiteY1" fmla="*/ 137684 h 137684"/>
                <a:gd name="connsiteX2" fmla="*/ 3248171 w 3248171"/>
                <a:gd name="connsiteY2" fmla="*/ 0 h 137684"/>
                <a:gd name="connsiteX0" fmla="*/ 0 w 3248171"/>
                <a:gd name="connsiteY0" fmla="*/ 129922 h 137684"/>
                <a:gd name="connsiteX1" fmla="*/ 2373444 w 3248171"/>
                <a:gd name="connsiteY1" fmla="*/ 137684 h 137684"/>
                <a:gd name="connsiteX2" fmla="*/ 3248171 w 3248171"/>
                <a:gd name="connsiteY2" fmla="*/ 0 h 137684"/>
                <a:gd name="connsiteX0" fmla="*/ 0 w 3276124"/>
                <a:gd name="connsiteY0" fmla="*/ 140673 h 148435"/>
                <a:gd name="connsiteX1" fmla="*/ 2373444 w 3276124"/>
                <a:gd name="connsiteY1" fmla="*/ 148435 h 148435"/>
                <a:gd name="connsiteX2" fmla="*/ 3276124 w 3276124"/>
                <a:gd name="connsiteY2" fmla="*/ 0 h 148435"/>
                <a:gd name="connsiteX0" fmla="*/ 0 w 3276124"/>
                <a:gd name="connsiteY0" fmla="*/ 140673 h 146285"/>
                <a:gd name="connsiteX1" fmla="*/ 2403547 w 3276124"/>
                <a:gd name="connsiteY1" fmla="*/ 146285 h 146285"/>
                <a:gd name="connsiteX2" fmla="*/ 3276124 w 3276124"/>
                <a:gd name="connsiteY2" fmla="*/ 0 h 146285"/>
                <a:gd name="connsiteX0" fmla="*/ 0 w 3276124"/>
                <a:gd name="connsiteY0" fmla="*/ 140673 h 140673"/>
                <a:gd name="connsiteX1" fmla="*/ 2409998 w 3276124"/>
                <a:gd name="connsiteY1" fmla="*/ 137684 h 140673"/>
                <a:gd name="connsiteX2" fmla="*/ 3276124 w 3276124"/>
                <a:gd name="connsiteY2" fmla="*/ 0 h 140673"/>
                <a:gd name="connsiteX0" fmla="*/ 0 w 3252471"/>
                <a:gd name="connsiteY0" fmla="*/ 147124 h 147124"/>
                <a:gd name="connsiteX1" fmla="*/ 2409998 w 3252471"/>
                <a:gd name="connsiteY1" fmla="*/ 144135 h 147124"/>
                <a:gd name="connsiteX2" fmla="*/ 3252471 w 3252471"/>
                <a:gd name="connsiteY2" fmla="*/ 0 h 147124"/>
                <a:gd name="connsiteX0" fmla="*/ 0 w 3252471"/>
                <a:gd name="connsiteY0" fmla="*/ 147124 h 147124"/>
                <a:gd name="connsiteX1" fmla="*/ 2347641 w 3252471"/>
                <a:gd name="connsiteY1" fmla="*/ 146285 h 147124"/>
                <a:gd name="connsiteX2" fmla="*/ 3252471 w 3252471"/>
                <a:gd name="connsiteY2" fmla="*/ 0 h 147124"/>
                <a:gd name="connsiteX0" fmla="*/ 0 w 3252471"/>
                <a:gd name="connsiteY0" fmla="*/ 147124 h 147124"/>
                <a:gd name="connsiteX1" fmla="*/ 2347641 w 3252471"/>
                <a:gd name="connsiteY1" fmla="*/ 146285 h 147124"/>
                <a:gd name="connsiteX2" fmla="*/ 3252471 w 3252471"/>
                <a:gd name="connsiteY2" fmla="*/ 0 h 147124"/>
                <a:gd name="connsiteX0" fmla="*/ 0 w 3252471"/>
                <a:gd name="connsiteY0" fmla="*/ 147124 h 147124"/>
                <a:gd name="connsiteX1" fmla="*/ 2480374 w 3252471"/>
                <a:gd name="connsiteY1" fmla="*/ 146285 h 147124"/>
                <a:gd name="connsiteX2" fmla="*/ 3252471 w 3252471"/>
                <a:gd name="connsiteY2" fmla="*/ 0 h 147124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458435 w 3458435"/>
                <a:gd name="connsiteY2" fmla="*/ 0 h 282145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  <a:gd name="connsiteX0" fmla="*/ 0 w 3458435"/>
                <a:gd name="connsiteY0" fmla="*/ 282145 h 282145"/>
                <a:gd name="connsiteX1" fmla="*/ 2142784 w 3458435"/>
                <a:gd name="connsiteY1" fmla="*/ 282126 h 282145"/>
                <a:gd name="connsiteX2" fmla="*/ 2480374 w 3458435"/>
                <a:gd name="connsiteY2" fmla="*/ 281306 h 282145"/>
                <a:gd name="connsiteX3" fmla="*/ 3194702 w 3458435"/>
                <a:gd name="connsiteY3" fmla="*/ 31872 h 282145"/>
                <a:gd name="connsiteX4" fmla="*/ 3458435 w 3458435"/>
                <a:gd name="connsiteY4" fmla="*/ 0 h 282145"/>
                <a:gd name="connsiteX0" fmla="*/ 0 w 3458435"/>
                <a:gd name="connsiteY0" fmla="*/ 282145 h 282145"/>
                <a:gd name="connsiteX1" fmla="*/ 2142784 w 3458435"/>
                <a:gd name="connsiteY1" fmla="*/ 28212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  <a:gd name="connsiteX0" fmla="*/ 0 w 3443346"/>
                <a:gd name="connsiteY0" fmla="*/ 285163 h 285163"/>
                <a:gd name="connsiteX1" fmla="*/ 2127695 w 3443346"/>
                <a:gd name="connsiteY1" fmla="*/ 282126 h 285163"/>
                <a:gd name="connsiteX2" fmla="*/ 3179613 w 3443346"/>
                <a:gd name="connsiteY2" fmla="*/ 31872 h 285163"/>
                <a:gd name="connsiteX3" fmla="*/ 3443346 w 3443346"/>
                <a:gd name="connsiteY3" fmla="*/ 0 h 28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3346" h="285163">
                  <a:moveTo>
                    <a:pt x="0" y="285163"/>
                  </a:moveTo>
                  <a:lnTo>
                    <a:pt x="2127695" y="282126"/>
                  </a:lnTo>
                  <a:lnTo>
                    <a:pt x="3179613" y="31872"/>
                  </a:lnTo>
                  <a:cubicBezTo>
                    <a:pt x="3271682" y="17026"/>
                    <a:pt x="3378794" y="5693"/>
                    <a:pt x="3443346" y="0"/>
                  </a:cubicBezTo>
                </a:path>
              </a:pathLst>
            </a:custGeom>
            <a:noFill/>
            <a:ln w="25400" cap="flat" cmpd="sng" algn="ctr">
              <a:solidFill>
                <a:srgbClr val="00C4F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502223" y="2317812"/>
              <a:ext cx="2480348" cy="463334"/>
              <a:chOff x="3546136" y="2607413"/>
              <a:chExt cx="2480348" cy="463334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 flipH="1" flipV="1">
                <a:off x="3546136" y="2607413"/>
                <a:ext cx="725613" cy="4223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5213445" y="2607413"/>
                <a:ext cx="813039" cy="46333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3" name="TextBox 12"/>
            <p:cNvSpPr txBox="1"/>
            <p:nvPr/>
          </p:nvSpPr>
          <p:spPr>
            <a:xfrm>
              <a:off x="4086506" y="2559285"/>
              <a:ext cx="1313645" cy="25736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lvl="0" algn="ctr"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Талый грунт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86506" y="3092722"/>
              <a:ext cx="1313645" cy="25736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lvl="0" algn="ctr"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Мерзлый грунт</a:t>
              </a:r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5667988" y="1953182"/>
              <a:ext cx="804906" cy="181970"/>
            </a:xfrm>
            <a:custGeom>
              <a:avLst/>
              <a:gdLst>
                <a:gd name="connsiteX0" fmla="*/ 0 w 798394"/>
                <a:gd name="connsiteY0" fmla="*/ 0 h 184245"/>
                <a:gd name="connsiteX1" fmla="*/ 234286 w 798394"/>
                <a:gd name="connsiteY1" fmla="*/ 2275 h 184245"/>
                <a:gd name="connsiteX2" fmla="*/ 366215 w 798394"/>
                <a:gd name="connsiteY2" fmla="*/ 86436 h 184245"/>
                <a:gd name="connsiteX3" fmla="*/ 736979 w 798394"/>
                <a:gd name="connsiteY3" fmla="*/ 86436 h 184245"/>
                <a:gd name="connsiteX4" fmla="*/ 798394 w 798394"/>
                <a:gd name="connsiteY4" fmla="*/ 184245 h 184245"/>
                <a:gd name="connsiteX5" fmla="*/ 297976 w 798394"/>
                <a:gd name="connsiteY5" fmla="*/ 184245 h 184245"/>
                <a:gd name="connsiteX6" fmla="*/ 0 w 798394"/>
                <a:gd name="connsiteY6" fmla="*/ 0 h 184245"/>
                <a:gd name="connsiteX0" fmla="*/ 0 w 798394"/>
                <a:gd name="connsiteY0" fmla="*/ 0 h 184245"/>
                <a:gd name="connsiteX1" fmla="*/ 234286 w 798394"/>
                <a:gd name="connsiteY1" fmla="*/ 2275 h 184245"/>
                <a:gd name="connsiteX2" fmla="*/ 366215 w 798394"/>
                <a:gd name="connsiteY2" fmla="*/ 86436 h 184245"/>
                <a:gd name="connsiteX3" fmla="*/ 730155 w 798394"/>
                <a:gd name="connsiteY3" fmla="*/ 84161 h 184245"/>
                <a:gd name="connsiteX4" fmla="*/ 798394 w 798394"/>
                <a:gd name="connsiteY4" fmla="*/ 184245 h 184245"/>
                <a:gd name="connsiteX5" fmla="*/ 297976 w 798394"/>
                <a:gd name="connsiteY5" fmla="*/ 184245 h 184245"/>
                <a:gd name="connsiteX6" fmla="*/ 0 w 798394"/>
                <a:gd name="connsiteY6" fmla="*/ 0 h 184245"/>
                <a:gd name="connsiteX0" fmla="*/ 0 w 798394"/>
                <a:gd name="connsiteY0" fmla="*/ 0 h 184245"/>
                <a:gd name="connsiteX1" fmla="*/ 234286 w 798394"/>
                <a:gd name="connsiteY1" fmla="*/ 2275 h 184245"/>
                <a:gd name="connsiteX2" fmla="*/ 361665 w 798394"/>
                <a:gd name="connsiteY2" fmla="*/ 84161 h 184245"/>
                <a:gd name="connsiteX3" fmla="*/ 730155 w 798394"/>
                <a:gd name="connsiteY3" fmla="*/ 84161 h 184245"/>
                <a:gd name="connsiteX4" fmla="*/ 798394 w 798394"/>
                <a:gd name="connsiteY4" fmla="*/ 184245 h 184245"/>
                <a:gd name="connsiteX5" fmla="*/ 297976 w 798394"/>
                <a:gd name="connsiteY5" fmla="*/ 184245 h 184245"/>
                <a:gd name="connsiteX6" fmla="*/ 0 w 798394"/>
                <a:gd name="connsiteY6" fmla="*/ 0 h 184245"/>
                <a:gd name="connsiteX0" fmla="*/ 0 w 791571"/>
                <a:gd name="connsiteY0" fmla="*/ 2274 h 181970"/>
                <a:gd name="connsiteX1" fmla="*/ 227463 w 791571"/>
                <a:gd name="connsiteY1" fmla="*/ 0 h 181970"/>
                <a:gd name="connsiteX2" fmla="*/ 354842 w 791571"/>
                <a:gd name="connsiteY2" fmla="*/ 81886 h 181970"/>
                <a:gd name="connsiteX3" fmla="*/ 723332 w 791571"/>
                <a:gd name="connsiteY3" fmla="*/ 81886 h 181970"/>
                <a:gd name="connsiteX4" fmla="*/ 791571 w 791571"/>
                <a:gd name="connsiteY4" fmla="*/ 181970 h 181970"/>
                <a:gd name="connsiteX5" fmla="*/ 291153 w 791571"/>
                <a:gd name="connsiteY5" fmla="*/ 181970 h 181970"/>
                <a:gd name="connsiteX6" fmla="*/ 0 w 791571"/>
                <a:gd name="connsiteY6" fmla="*/ 2274 h 181970"/>
                <a:gd name="connsiteX0" fmla="*/ 0 w 798394"/>
                <a:gd name="connsiteY0" fmla="*/ 0 h 184245"/>
                <a:gd name="connsiteX1" fmla="*/ 234286 w 798394"/>
                <a:gd name="connsiteY1" fmla="*/ 2275 h 184245"/>
                <a:gd name="connsiteX2" fmla="*/ 361665 w 798394"/>
                <a:gd name="connsiteY2" fmla="*/ 84161 h 184245"/>
                <a:gd name="connsiteX3" fmla="*/ 730155 w 798394"/>
                <a:gd name="connsiteY3" fmla="*/ 84161 h 184245"/>
                <a:gd name="connsiteX4" fmla="*/ 798394 w 798394"/>
                <a:gd name="connsiteY4" fmla="*/ 184245 h 184245"/>
                <a:gd name="connsiteX5" fmla="*/ 297976 w 798394"/>
                <a:gd name="connsiteY5" fmla="*/ 184245 h 184245"/>
                <a:gd name="connsiteX6" fmla="*/ 0 w 798394"/>
                <a:gd name="connsiteY6" fmla="*/ 0 h 184245"/>
                <a:gd name="connsiteX0" fmla="*/ 0 w 791571"/>
                <a:gd name="connsiteY0" fmla="*/ 4549 h 181970"/>
                <a:gd name="connsiteX1" fmla="*/ 227463 w 791571"/>
                <a:gd name="connsiteY1" fmla="*/ 0 h 181970"/>
                <a:gd name="connsiteX2" fmla="*/ 354842 w 791571"/>
                <a:gd name="connsiteY2" fmla="*/ 81886 h 181970"/>
                <a:gd name="connsiteX3" fmla="*/ 723332 w 791571"/>
                <a:gd name="connsiteY3" fmla="*/ 81886 h 181970"/>
                <a:gd name="connsiteX4" fmla="*/ 791571 w 791571"/>
                <a:gd name="connsiteY4" fmla="*/ 181970 h 181970"/>
                <a:gd name="connsiteX5" fmla="*/ 291153 w 791571"/>
                <a:gd name="connsiteY5" fmla="*/ 181970 h 181970"/>
                <a:gd name="connsiteX6" fmla="*/ 0 w 791571"/>
                <a:gd name="connsiteY6" fmla="*/ 4549 h 181970"/>
                <a:gd name="connsiteX0" fmla="*/ 0 w 797286"/>
                <a:gd name="connsiteY0" fmla="*/ 0 h 183136"/>
                <a:gd name="connsiteX1" fmla="*/ 233178 w 797286"/>
                <a:gd name="connsiteY1" fmla="*/ 1166 h 183136"/>
                <a:gd name="connsiteX2" fmla="*/ 360557 w 797286"/>
                <a:gd name="connsiteY2" fmla="*/ 83052 h 183136"/>
                <a:gd name="connsiteX3" fmla="*/ 729047 w 797286"/>
                <a:gd name="connsiteY3" fmla="*/ 83052 h 183136"/>
                <a:gd name="connsiteX4" fmla="*/ 797286 w 797286"/>
                <a:gd name="connsiteY4" fmla="*/ 183136 h 183136"/>
                <a:gd name="connsiteX5" fmla="*/ 296868 w 797286"/>
                <a:gd name="connsiteY5" fmla="*/ 183136 h 183136"/>
                <a:gd name="connsiteX6" fmla="*/ 0 w 797286"/>
                <a:gd name="connsiteY6" fmla="*/ 0 h 183136"/>
                <a:gd name="connsiteX0" fmla="*/ 0 w 804906"/>
                <a:gd name="connsiteY0" fmla="*/ 739 h 181970"/>
                <a:gd name="connsiteX1" fmla="*/ 240798 w 804906"/>
                <a:gd name="connsiteY1" fmla="*/ 0 h 181970"/>
                <a:gd name="connsiteX2" fmla="*/ 368177 w 804906"/>
                <a:gd name="connsiteY2" fmla="*/ 81886 h 181970"/>
                <a:gd name="connsiteX3" fmla="*/ 736667 w 804906"/>
                <a:gd name="connsiteY3" fmla="*/ 81886 h 181970"/>
                <a:gd name="connsiteX4" fmla="*/ 804906 w 804906"/>
                <a:gd name="connsiteY4" fmla="*/ 181970 h 181970"/>
                <a:gd name="connsiteX5" fmla="*/ 304488 w 804906"/>
                <a:gd name="connsiteY5" fmla="*/ 181970 h 181970"/>
                <a:gd name="connsiteX6" fmla="*/ 0 w 804906"/>
                <a:gd name="connsiteY6" fmla="*/ 739 h 18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906" h="181970">
                  <a:moveTo>
                    <a:pt x="0" y="739"/>
                  </a:moveTo>
                  <a:lnTo>
                    <a:pt x="240798" y="0"/>
                  </a:lnTo>
                  <a:lnTo>
                    <a:pt x="368177" y="81886"/>
                  </a:lnTo>
                  <a:lnTo>
                    <a:pt x="736667" y="81886"/>
                  </a:lnTo>
                  <a:lnTo>
                    <a:pt x="804906" y="181970"/>
                  </a:lnTo>
                  <a:lnTo>
                    <a:pt x="304488" y="181970"/>
                  </a:lnTo>
                  <a:lnTo>
                    <a:pt x="0" y="739"/>
                  </a:lnTo>
                  <a:close/>
                </a:path>
              </a:pathLst>
            </a:custGeom>
            <a:pattFill prst="sphere">
              <a:fgClr>
                <a:schemeClr val="tx1"/>
              </a:fgClr>
              <a:bgClr>
                <a:schemeClr val="bg1"/>
              </a:bgClr>
            </a:pattFill>
            <a:ln w="158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63084" y="1176031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065196" y="1435951"/>
            <a:ext cx="249038" cy="27496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785590" y="1337358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1987702" y="1597278"/>
            <a:ext cx="230322" cy="23353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549904" y="1337358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7396373" y="1597278"/>
            <a:ext cx="214007" cy="23978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733565" y="1176032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5667988" y="1435952"/>
            <a:ext cx="126053" cy="13748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008688" y="1337358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6855157" y="1591026"/>
            <a:ext cx="214007" cy="23978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287451" y="1330158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6237472" y="1587527"/>
            <a:ext cx="154043" cy="15852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24590" y="3290443"/>
            <a:ext cx="876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20-й год после отсыпки насыпи (конец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сентября</a:t>
            </a:r>
            <a:r>
              <a:rPr lang="ru-RU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8420" y="3659774"/>
            <a:ext cx="633227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– снежные отложения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– зона с нарушенным растительно-моховым покровом 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моховой покров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– каменная наброска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71475" y="970969"/>
            <a:ext cx="614175" cy="2402078"/>
            <a:chOff x="171475" y="1287769"/>
            <a:chExt cx="614175" cy="2402078"/>
          </a:xfrm>
        </p:grpSpPr>
        <p:sp>
          <p:nvSpPr>
            <p:cNvPr id="33" name="TextBox 32"/>
            <p:cNvSpPr txBox="1"/>
            <p:nvPr/>
          </p:nvSpPr>
          <p:spPr>
            <a:xfrm>
              <a:off x="171475" y="3447867"/>
              <a:ext cx="559100" cy="24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- 8,0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731650" y="1409927"/>
              <a:ext cx="54000" cy="2160000"/>
              <a:chOff x="655200" y="1425217"/>
              <a:chExt cx="74866" cy="2133594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727200" y="1425217"/>
                <a:ext cx="0" cy="2133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658066" y="1425217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655200" y="2173281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655200" y="3558811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171475" y="1287769"/>
              <a:ext cx="559100" cy="24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4,0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1475" y="2046900"/>
              <a:ext cx="559100" cy="24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0,0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29417" y="779362"/>
            <a:ext cx="785403" cy="288147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49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2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25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25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75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7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25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25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 animBg="1"/>
      <p:bldP spid="19" grpId="0" animBg="1"/>
      <p:bldP spid="21" grpId="0" animBg="1"/>
      <p:bldP spid="24" grpId="0" animBg="1"/>
      <p:bldP spid="26" grpId="0" animBg="1"/>
      <p:bldP spid="29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7812"/>
            <a:ext cx="820891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со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снеговыдувающим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устройством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71317" y="1294372"/>
            <a:ext cx="6107354" cy="50359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>
              <a:defRPr/>
            </a:pPr>
            <a:r>
              <a:rPr lang="ru-RU" sz="1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Климатические условия линии Салехард - Надым</a:t>
            </a:r>
          </a:p>
          <a:p>
            <a:pPr lvl="0" algn="ctr">
              <a:defRPr/>
            </a:pPr>
            <a:endParaRPr lang="ru-RU" sz="14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75657" y="1238229"/>
            <a:ext cx="7581098" cy="2616085"/>
            <a:chOff x="775657" y="893677"/>
            <a:chExt cx="7581098" cy="2616085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6821066" y="1851724"/>
              <a:ext cx="1535687" cy="153022"/>
            </a:xfrm>
            <a:custGeom>
              <a:avLst/>
              <a:gdLst>
                <a:gd name="connsiteX0" fmla="*/ 0 w 1535687"/>
                <a:gd name="connsiteY0" fmla="*/ 0 h 90000"/>
                <a:gd name="connsiteX1" fmla="*/ 1535687 w 1535687"/>
                <a:gd name="connsiteY1" fmla="*/ 0 h 90000"/>
                <a:gd name="connsiteX2" fmla="*/ 1535687 w 1535687"/>
                <a:gd name="connsiteY2" fmla="*/ 90000 h 90000"/>
                <a:gd name="connsiteX3" fmla="*/ 0 w 1535687"/>
                <a:gd name="connsiteY3" fmla="*/ 90000 h 90000"/>
                <a:gd name="connsiteX4" fmla="*/ 0 w 1535687"/>
                <a:gd name="connsiteY4" fmla="*/ 0 h 90000"/>
                <a:gd name="connsiteX0" fmla="*/ 0 w 1535687"/>
                <a:gd name="connsiteY0" fmla="*/ 0 h 90000"/>
                <a:gd name="connsiteX1" fmla="*/ 259803 w 1535687"/>
                <a:gd name="connsiteY1" fmla="*/ 655 h 90000"/>
                <a:gd name="connsiteX2" fmla="*/ 1535687 w 1535687"/>
                <a:gd name="connsiteY2" fmla="*/ 0 h 90000"/>
                <a:gd name="connsiteX3" fmla="*/ 1535687 w 1535687"/>
                <a:gd name="connsiteY3" fmla="*/ 90000 h 90000"/>
                <a:gd name="connsiteX4" fmla="*/ 0 w 1535687"/>
                <a:gd name="connsiteY4" fmla="*/ 90000 h 90000"/>
                <a:gd name="connsiteX5" fmla="*/ 0 w 1535687"/>
                <a:gd name="connsiteY5" fmla="*/ 0 h 90000"/>
                <a:gd name="connsiteX0" fmla="*/ 0 w 1535687"/>
                <a:gd name="connsiteY0" fmla="*/ 63022 h 153022"/>
                <a:gd name="connsiteX1" fmla="*/ 132449 w 1535687"/>
                <a:gd name="connsiteY1" fmla="*/ 0 h 153022"/>
                <a:gd name="connsiteX2" fmla="*/ 259803 w 1535687"/>
                <a:gd name="connsiteY2" fmla="*/ 63677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6" fmla="*/ 0 w 1535687"/>
                <a:gd name="connsiteY6" fmla="*/ 63022 h 153022"/>
                <a:gd name="connsiteX0" fmla="*/ 25471 w 1535687"/>
                <a:gd name="connsiteY0" fmla="*/ 73210 h 153022"/>
                <a:gd name="connsiteX1" fmla="*/ 132449 w 1535687"/>
                <a:gd name="connsiteY1" fmla="*/ 0 h 153022"/>
                <a:gd name="connsiteX2" fmla="*/ 259803 w 1535687"/>
                <a:gd name="connsiteY2" fmla="*/ 63677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6" fmla="*/ 25471 w 1535687"/>
                <a:gd name="connsiteY6" fmla="*/ 73210 h 153022"/>
                <a:gd name="connsiteX0" fmla="*/ 50942 w 1535687"/>
                <a:gd name="connsiteY0" fmla="*/ 85945 h 153022"/>
                <a:gd name="connsiteX1" fmla="*/ 132449 w 1535687"/>
                <a:gd name="connsiteY1" fmla="*/ 0 h 153022"/>
                <a:gd name="connsiteX2" fmla="*/ 259803 w 1535687"/>
                <a:gd name="connsiteY2" fmla="*/ 63677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6" fmla="*/ 50942 w 1535687"/>
                <a:gd name="connsiteY6" fmla="*/ 85945 h 153022"/>
                <a:gd name="connsiteX0" fmla="*/ 50942 w 1535687"/>
                <a:gd name="connsiteY0" fmla="*/ 85945 h 153022"/>
                <a:gd name="connsiteX1" fmla="*/ 168108 w 1535687"/>
                <a:gd name="connsiteY1" fmla="*/ 0 h 153022"/>
                <a:gd name="connsiteX2" fmla="*/ 259803 w 1535687"/>
                <a:gd name="connsiteY2" fmla="*/ 63677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6" fmla="*/ 50942 w 1535687"/>
                <a:gd name="connsiteY6" fmla="*/ 85945 h 153022"/>
                <a:gd name="connsiteX0" fmla="*/ 50942 w 1535687"/>
                <a:gd name="connsiteY0" fmla="*/ 85945 h 153022"/>
                <a:gd name="connsiteX1" fmla="*/ 168108 w 1535687"/>
                <a:gd name="connsiteY1" fmla="*/ 0 h 153022"/>
                <a:gd name="connsiteX2" fmla="*/ 259803 w 1535687"/>
                <a:gd name="connsiteY2" fmla="*/ 63677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6" fmla="*/ 50942 w 1535687"/>
                <a:gd name="connsiteY6" fmla="*/ 85945 h 153022"/>
                <a:gd name="connsiteX0" fmla="*/ 86601 w 1535687"/>
                <a:gd name="connsiteY0" fmla="*/ 63022 h 153022"/>
                <a:gd name="connsiteX1" fmla="*/ 168108 w 1535687"/>
                <a:gd name="connsiteY1" fmla="*/ 0 h 153022"/>
                <a:gd name="connsiteX2" fmla="*/ 259803 w 1535687"/>
                <a:gd name="connsiteY2" fmla="*/ 63677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6" fmla="*/ 86601 w 1535687"/>
                <a:gd name="connsiteY6" fmla="*/ 63022 h 153022"/>
                <a:gd name="connsiteX0" fmla="*/ 86601 w 1535687"/>
                <a:gd name="connsiteY0" fmla="*/ 63022 h 153022"/>
                <a:gd name="connsiteX1" fmla="*/ 168108 w 1535687"/>
                <a:gd name="connsiteY1" fmla="*/ 0 h 153022"/>
                <a:gd name="connsiteX2" fmla="*/ 259803 w 1535687"/>
                <a:gd name="connsiteY2" fmla="*/ 63677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6" fmla="*/ 86601 w 1535687"/>
                <a:gd name="connsiteY6" fmla="*/ 63022 h 153022"/>
                <a:gd name="connsiteX0" fmla="*/ 86601 w 1535687"/>
                <a:gd name="connsiteY0" fmla="*/ 63022 h 153022"/>
                <a:gd name="connsiteX1" fmla="*/ 168108 w 1535687"/>
                <a:gd name="connsiteY1" fmla="*/ 0 h 153022"/>
                <a:gd name="connsiteX2" fmla="*/ 259803 w 1535687"/>
                <a:gd name="connsiteY2" fmla="*/ 63677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6" fmla="*/ 86601 w 1535687"/>
                <a:gd name="connsiteY6" fmla="*/ 63022 h 153022"/>
                <a:gd name="connsiteX0" fmla="*/ 86601 w 1535687"/>
                <a:gd name="connsiteY0" fmla="*/ 63022 h 153022"/>
                <a:gd name="connsiteX1" fmla="*/ 168108 w 1535687"/>
                <a:gd name="connsiteY1" fmla="*/ 0 h 153022"/>
                <a:gd name="connsiteX2" fmla="*/ 259803 w 1535687"/>
                <a:gd name="connsiteY2" fmla="*/ 63677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6" fmla="*/ 86601 w 1535687"/>
                <a:gd name="connsiteY6" fmla="*/ 63022 h 153022"/>
                <a:gd name="connsiteX0" fmla="*/ 86601 w 1535687"/>
                <a:gd name="connsiteY0" fmla="*/ 63022 h 153022"/>
                <a:gd name="connsiteX1" fmla="*/ 168108 w 1535687"/>
                <a:gd name="connsiteY1" fmla="*/ 0 h 153022"/>
                <a:gd name="connsiteX2" fmla="*/ 259803 w 1535687"/>
                <a:gd name="connsiteY2" fmla="*/ 63677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6" fmla="*/ 86601 w 1535687"/>
                <a:gd name="connsiteY6" fmla="*/ 63022 h 153022"/>
                <a:gd name="connsiteX0" fmla="*/ 76075 w 1611762"/>
                <a:gd name="connsiteY0" fmla="*/ 153022 h 153022"/>
                <a:gd name="connsiteX1" fmla="*/ 244183 w 1611762"/>
                <a:gd name="connsiteY1" fmla="*/ 0 h 153022"/>
                <a:gd name="connsiteX2" fmla="*/ 335878 w 1611762"/>
                <a:gd name="connsiteY2" fmla="*/ 63677 h 153022"/>
                <a:gd name="connsiteX3" fmla="*/ 1611762 w 1611762"/>
                <a:gd name="connsiteY3" fmla="*/ 63022 h 153022"/>
                <a:gd name="connsiteX4" fmla="*/ 1611762 w 1611762"/>
                <a:gd name="connsiteY4" fmla="*/ 153022 h 153022"/>
                <a:gd name="connsiteX5" fmla="*/ 76075 w 1611762"/>
                <a:gd name="connsiteY5" fmla="*/ 153022 h 153022"/>
                <a:gd name="connsiteX0" fmla="*/ 0 w 1535687"/>
                <a:gd name="connsiteY0" fmla="*/ 153022 h 153022"/>
                <a:gd name="connsiteX1" fmla="*/ 168108 w 1535687"/>
                <a:gd name="connsiteY1" fmla="*/ 0 h 153022"/>
                <a:gd name="connsiteX2" fmla="*/ 259803 w 1535687"/>
                <a:gd name="connsiteY2" fmla="*/ 63677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0" fmla="*/ 0 w 1535687"/>
                <a:gd name="connsiteY0" fmla="*/ 153022 h 153022"/>
                <a:gd name="connsiteX1" fmla="*/ 168108 w 1535687"/>
                <a:gd name="connsiteY1" fmla="*/ 0 h 153022"/>
                <a:gd name="connsiteX2" fmla="*/ 259803 w 1535687"/>
                <a:gd name="connsiteY2" fmla="*/ 63677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0" fmla="*/ 0 w 1535687"/>
                <a:gd name="connsiteY0" fmla="*/ 153022 h 153022"/>
                <a:gd name="connsiteX1" fmla="*/ 168108 w 1535687"/>
                <a:gd name="connsiteY1" fmla="*/ 0 h 153022"/>
                <a:gd name="connsiteX2" fmla="*/ 259803 w 1535687"/>
                <a:gd name="connsiteY2" fmla="*/ 63677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0" fmla="*/ 0 w 1535687"/>
                <a:gd name="connsiteY0" fmla="*/ 153022 h 153022"/>
                <a:gd name="connsiteX1" fmla="*/ 168108 w 1535687"/>
                <a:gd name="connsiteY1" fmla="*/ 0 h 153022"/>
                <a:gd name="connsiteX2" fmla="*/ 259803 w 1535687"/>
                <a:gd name="connsiteY2" fmla="*/ 63677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0" fmla="*/ 0 w 1535687"/>
                <a:gd name="connsiteY0" fmla="*/ 153022 h 153022"/>
                <a:gd name="connsiteX1" fmla="*/ 168108 w 1535687"/>
                <a:gd name="connsiteY1" fmla="*/ 0 h 153022"/>
                <a:gd name="connsiteX2" fmla="*/ 259803 w 1535687"/>
                <a:gd name="connsiteY2" fmla="*/ 63677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0" fmla="*/ 0 w 1535687"/>
                <a:gd name="connsiteY0" fmla="*/ 153022 h 153022"/>
                <a:gd name="connsiteX1" fmla="*/ 168108 w 1535687"/>
                <a:gd name="connsiteY1" fmla="*/ 0 h 153022"/>
                <a:gd name="connsiteX2" fmla="*/ 259803 w 1535687"/>
                <a:gd name="connsiteY2" fmla="*/ 63677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0" fmla="*/ 0 w 1535687"/>
                <a:gd name="connsiteY0" fmla="*/ 153022 h 153022"/>
                <a:gd name="connsiteX1" fmla="*/ 168108 w 1535687"/>
                <a:gd name="connsiteY1" fmla="*/ 0 h 153022"/>
                <a:gd name="connsiteX2" fmla="*/ 259803 w 1535687"/>
                <a:gd name="connsiteY2" fmla="*/ 63677 h 153022"/>
                <a:gd name="connsiteX3" fmla="*/ 320779 w 1535687"/>
                <a:gd name="connsiteY3" fmla="*/ 60896 h 153022"/>
                <a:gd name="connsiteX4" fmla="*/ 1535687 w 1535687"/>
                <a:gd name="connsiteY4" fmla="*/ 63022 h 153022"/>
                <a:gd name="connsiteX5" fmla="*/ 1535687 w 1535687"/>
                <a:gd name="connsiteY5" fmla="*/ 153022 h 153022"/>
                <a:gd name="connsiteX6" fmla="*/ 0 w 1535687"/>
                <a:gd name="connsiteY6" fmla="*/ 153022 h 153022"/>
                <a:gd name="connsiteX0" fmla="*/ 0 w 1535687"/>
                <a:gd name="connsiteY0" fmla="*/ 153022 h 153022"/>
                <a:gd name="connsiteX1" fmla="*/ 168108 w 1535687"/>
                <a:gd name="connsiteY1" fmla="*/ 0 h 153022"/>
                <a:gd name="connsiteX2" fmla="*/ 259803 w 1535687"/>
                <a:gd name="connsiteY2" fmla="*/ 63677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0" fmla="*/ 0 w 1535687"/>
                <a:gd name="connsiteY0" fmla="*/ 153022 h 153022"/>
                <a:gd name="connsiteX1" fmla="*/ 168108 w 1535687"/>
                <a:gd name="connsiteY1" fmla="*/ 0 h 153022"/>
                <a:gd name="connsiteX2" fmla="*/ 259803 w 1535687"/>
                <a:gd name="connsiteY2" fmla="*/ 63677 h 153022"/>
                <a:gd name="connsiteX3" fmla="*/ 387454 w 1535687"/>
                <a:gd name="connsiteY3" fmla="*/ 62801 h 153022"/>
                <a:gd name="connsiteX4" fmla="*/ 1535687 w 1535687"/>
                <a:gd name="connsiteY4" fmla="*/ 63022 h 153022"/>
                <a:gd name="connsiteX5" fmla="*/ 1535687 w 1535687"/>
                <a:gd name="connsiteY5" fmla="*/ 153022 h 153022"/>
                <a:gd name="connsiteX6" fmla="*/ 0 w 1535687"/>
                <a:gd name="connsiteY6" fmla="*/ 153022 h 153022"/>
                <a:gd name="connsiteX0" fmla="*/ 0 w 1535687"/>
                <a:gd name="connsiteY0" fmla="*/ 155201 h 155201"/>
                <a:gd name="connsiteX1" fmla="*/ 168108 w 1535687"/>
                <a:gd name="connsiteY1" fmla="*/ 2179 h 155201"/>
                <a:gd name="connsiteX2" fmla="*/ 387454 w 1535687"/>
                <a:gd name="connsiteY2" fmla="*/ 64980 h 155201"/>
                <a:gd name="connsiteX3" fmla="*/ 1535687 w 1535687"/>
                <a:gd name="connsiteY3" fmla="*/ 65201 h 155201"/>
                <a:gd name="connsiteX4" fmla="*/ 1535687 w 1535687"/>
                <a:gd name="connsiteY4" fmla="*/ 155201 h 155201"/>
                <a:gd name="connsiteX5" fmla="*/ 0 w 1535687"/>
                <a:gd name="connsiteY5" fmla="*/ 155201 h 155201"/>
                <a:gd name="connsiteX0" fmla="*/ 0 w 1535687"/>
                <a:gd name="connsiteY0" fmla="*/ 153062 h 153062"/>
                <a:gd name="connsiteX1" fmla="*/ 168108 w 1535687"/>
                <a:gd name="connsiteY1" fmla="*/ 40 h 153062"/>
                <a:gd name="connsiteX2" fmla="*/ 387454 w 1535687"/>
                <a:gd name="connsiteY2" fmla="*/ 62841 h 153062"/>
                <a:gd name="connsiteX3" fmla="*/ 1535687 w 1535687"/>
                <a:gd name="connsiteY3" fmla="*/ 63062 h 153062"/>
                <a:gd name="connsiteX4" fmla="*/ 1535687 w 1535687"/>
                <a:gd name="connsiteY4" fmla="*/ 153062 h 153062"/>
                <a:gd name="connsiteX5" fmla="*/ 0 w 1535687"/>
                <a:gd name="connsiteY5" fmla="*/ 153062 h 153062"/>
                <a:gd name="connsiteX0" fmla="*/ 0 w 1535687"/>
                <a:gd name="connsiteY0" fmla="*/ 153022 h 153022"/>
                <a:gd name="connsiteX1" fmla="*/ 168108 w 1535687"/>
                <a:gd name="connsiteY1" fmla="*/ 0 h 153022"/>
                <a:gd name="connsiteX2" fmla="*/ 387454 w 1535687"/>
                <a:gd name="connsiteY2" fmla="*/ 62801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0" fmla="*/ 0 w 1535687"/>
                <a:gd name="connsiteY0" fmla="*/ 154346 h 154346"/>
                <a:gd name="connsiteX1" fmla="*/ 168108 w 1535687"/>
                <a:gd name="connsiteY1" fmla="*/ 1324 h 154346"/>
                <a:gd name="connsiteX2" fmla="*/ 387454 w 1535687"/>
                <a:gd name="connsiteY2" fmla="*/ 64125 h 154346"/>
                <a:gd name="connsiteX3" fmla="*/ 1535687 w 1535687"/>
                <a:gd name="connsiteY3" fmla="*/ 64346 h 154346"/>
                <a:gd name="connsiteX4" fmla="*/ 1535687 w 1535687"/>
                <a:gd name="connsiteY4" fmla="*/ 154346 h 154346"/>
                <a:gd name="connsiteX5" fmla="*/ 0 w 1535687"/>
                <a:gd name="connsiteY5" fmla="*/ 154346 h 154346"/>
                <a:gd name="connsiteX0" fmla="*/ 0 w 1535687"/>
                <a:gd name="connsiteY0" fmla="*/ 153190 h 153190"/>
                <a:gd name="connsiteX1" fmla="*/ 168108 w 1535687"/>
                <a:gd name="connsiteY1" fmla="*/ 168 h 153190"/>
                <a:gd name="connsiteX2" fmla="*/ 387454 w 1535687"/>
                <a:gd name="connsiteY2" fmla="*/ 62969 h 153190"/>
                <a:gd name="connsiteX3" fmla="*/ 1535687 w 1535687"/>
                <a:gd name="connsiteY3" fmla="*/ 63190 h 153190"/>
                <a:gd name="connsiteX4" fmla="*/ 1535687 w 1535687"/>
                <a:gd name="connsiteY4" fmla="*/ 153190 h 153190"/>
                <a:gd name="connsiteX5" fmla="*/ 0 w 1535687"/>
                <a:gd name="connsiteY5" fmla="*/ 153190 h 153190"/>
                <a:gd name="connsiteX0" fmla="*/ 0 w 1535687"/>
                <a:gd name="connsiteY0" fmla="*/ 153022 h 153022"/>
                <a:gd name="connsiteX1" fmla="*/ 168108 w 1535687"/>
                <a:gd name="connsiteY1" fmla="*/ 0 h 153022"/>
                <a:gd name="connsiteX2" fmla="*/ 387454 w 1535687"/>
                <a:gd name="connsiteY2" fmla="*/ 62801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0" fmla="*/ 0 w 1535687"/>
                <a:gd name="connsiteY0" fmla="*/ 153022 h 153022"/>
                <a:gd name="connsiteX1" fmla="*/ 168108 w 1535687"/>
                <a:gd name="connsiteY1" fmla="*/ 0 h 153022"/>
                <a:gd name="connsiteX2" fmla="*/ 387454 w 1535687"/>
                <a:gd name="connsiteY2" fmla="*/ 62801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  <a:gd name="connsiteX0" fmla="*/ 0 w 1535687"/>
                <a:gd name="connsiteY0" fmla="*/ 153022 h 153022"/>
                <a:gd name="connsiteX1" fmla="*/ 168108 w 1535687"/>
                <a:gd name="connsiteY1" fmla="*/ 0 h 153022"/>
                <a:gd name="connsiteX2" fmla="*/ 387454 w 1535687"/>
                <a:gd name="connsiteY2" fmla="*/ 62801 h 153022"/>
                <a:gd name="connsiteX3" fmla="*/ 1535687 w 1535687"/>
                <a:gd name="connsiteY3" fmla="*/ 63022 h 153022"/>
                <a:gd name="connsiteX4" fmla="*/ 1535687 w 1535687"/>
                <a:gd name="connsiteY4" fmla="*/ 153022 h 153022"/>
                <a:gd name="connsiteX5" fmla="*/ 0 w 1535687"/>
                <a:gd name="connsiteY5" fmla="*/ 153022 h 15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5687" h="153022">
                  <a:moveTo>
                    <a:pt x="0" y="153022"/>
                  </a:moveTo>
                  <a:cubicBezTo>
                    <a:pt x="86395" y="112278"/>
                    <a:pt x="50512" y="12986"/>
                    <a:pt x="168108" y="0"/>
                  </a:cubicBezTo>
                  <a:cubicBezTo>
                    <a:pt x="278404" y="9728"/>
                    <a:pt x="159524" y="52297"/>
                    <a:pt x="387454" y="62801"/>
                  </a:cubicBezTo>
                  <a:lnTo>
                    <a:pt x="1535687" y="63022"/>
                  </a:lnTo>
                  <a:lnTo>
                    <a:pt x="1535687" y="153022"/>
                  </a:lnTo>
                  <a:lnTo>
                    <a:pt x="0" y="153022"/>
                  </a:lnTo>
                  <a:close/>
                </a:path>
              </a:pathLst>
            </a:custGeom>
            <a:pattFill prst="pct4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635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Трапеция 35"/>
            <p:cNvSpPr>
              <a:spLocks/>
            </p:cNvSpPr>
            <p:nvPr/>
          </p:nvSpPr>
          <p:spPr>
            <a:xfrm>
              <a:off x="4065796" y="1496758"/>
              <a:ext cx="1043354" cy="108000"/>
            </a:xfrm>
            <a:prstGeom prst="trapezoid">
              <a:avLst>
                <a:gd name="adj" fmla="val 148185"/>
              </a:avLst>
            </a:prstGeom>
            <a:solidFill>
              <a:srgbClr val="BFBFB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Прямоугольный треугольник 37"/>
            <p:cNvSpPr/>
            <p:nvPr/>
          </p:nvSpPr>
          <p:spPr>
            <a:xfrm flipH="1">
              <a:off x="2029493" y="1598684"/>
              <a:ext cx="1917241" cy="399684"/>
            </a:xfrm>
            <a:custGeom>
              <a:avLst/>
              <a:gdLst>
                <a:gd name="connsiteX0" fmla="*/ 0 w 1509398"/>
                <a:gd name="connsiteY0" fmla="*/ 238625 h 238625"/>
                <a:gd name="connsiteX1" fmla="*/ 0 w 1509398"/>
                <a:gd name="connsiteY1" fmla="*/ 0 h 238625"/>
                <a:gd name="connsiteX2" fmla="*/ 1509398 w 1509398"/>
                <a:gd name="connsiteY2" fmla="*/ 238625 h 238625"/>
                <a:gd name="connsiteX3" fmla="*/ 0 w 1509398"/>
                <a:gd name="connsiteY3" fmla="*/ 238625 h 238625"/>
                <a:gd name="connsiteX0" fmla="*/ 262371 w 1771769"/>
                <a:gd name="connsiteY0" fmla="*/ 399684 h 399684"/>
                <a:gd name="connsiteX1" fmla="*/ 0 w 1771769"/>
                <a:gd name="connsiteY1" fmla="*/ 0 h 399684"/>
                <a:gd name="connsiteX2" fmla="*/ 1771769 w 1771769"/>
                <a:gd name="connsiteY2" fmla="*/ 399684 h 399684"/>
                <a:gd name="connsiteX3" fmla="*/ 262371 w 1771769"/>
                <a:gd name="connsiteY3" fmla="*/ 399684 h 399684"/>
                <a:gd name="connsiteX0" fmla="*/ 262371 w 1917241"/>
                <a:gd name="connsiteY0" fmla="*/ 399684 h 399684"/>
                <a:gd name="connsiteX1" fmla="*/ 0 w 1917241"/>
                <a:gd name="connsiteY1" fmla="*/ 0 h 399684"/>
                <a:gd name="connsiteX2" fmla="*/ 1917241 w 1917241"/>
                <a:gd name="connsiteY2" fmla="*/ 399684 h 399684"/>
                <a:gd name="connsiteX3" fmla="*/ 262371 w 1917241"/>
                <a:gd name="connsiteY3" fmla="*/ 399684 h 39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7241" h="399684">
                  <a:moveTo>
                    <a:pt x="262371" y="399684"/>
                  </a:moveTo>
                  <a:lnTo>
                    <a:pt x="0" y="0"/>
                  </a:lnTo>
                  <a:lnTo>
                    <a:pt x="1917241" y="399684"/>
                  </a:lnTo>
                  <a:lnTo>
                    <a:pt x="262371" y="399684"/>
                  </a:lnTo>
                  <a:close/>
                </a:path>
              </a:pathLst>
            </a:custGeom>
            <a:pattFill prst="pct4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635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84225" y="1914747"/>
              <a:ext cx="1652444" cy="83621"/>
            </a:xfrm>
            <a:prstGeom prst="rect">
              <a:avLst/>
            </a:prstGeom>
            <a:pattFill prst="pct4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635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401811" y="1923869"/>
              <a:ext cx="95535" cy="75600"/>
            </a:xfrm>
            <a:prstGeom prst="rect">
              <a:avLst/>
            </a:prstGeom>
            <a:pattFill prst="pct4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79129" y="2013981"/>
              <a:ext cx="7576855" cy="1495781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A1B4C7"/>
                </a:gs>
              </a:gsLst>
              <a:lin ang="16200000" scaled="0"/>
            </a:gra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07843" y="2121818"/>
              <a:ext cx="470719" cy="25736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мох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67357" y="2121818"/>
              <a:ext cx="470719" cy="25736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мох</a:t>
              </a: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86128" y="2035742"/>
              <a:ext cx="1476000" cy="0"/>
            </a:xfrm>
            <a:prstGeom prst="line">
              <a:avLst/>
            </a:prstGeom>
            <a:noFill/>
            <a:ln w="76200" cap="flat" cmpd="sng" algn="ctr">
              <a:solidFill>
                <a:srgbClr val="9900CC"/>
              </a:solidFill>
              <a:prstDash val="solid"/>
            </a:ln>
            <a:effectLst/>
          </p:spPr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937457" y="2035742"/>
              <a:ext cx="1404000" cy="0"/>
            </a:xfrm>
            <a:prstGeom prst="line">
              <a:avLst/>
            </a:prstGeom>
            <a:noFill/>
            <a:ln w="76200" cap="flat" cmpd="sng" algn="ctr">
              <a:solidFill>
                <a:srgbClr val="9900CC"/>
              </a:solidFill>
              <a:prstDash val="solid"/>
            </a:ln>
            <a:effectLst/>
          </p:spPr>
        </p:cxnSp>
        <p:sp>
          <p:nvSpPr>
            <p:cNvPr id="28" name="Прямоугольник 27"/>
            <p:cNvSpPr/>
            <p:nvPr/>
          </p:nvSpPr>
          <p:spPr>
            <a:xfrm>
              <a:off x="775657" y="893677"/>
              <a:ext cx="7581098" cy="2616085"/>
            </a:xfrm>
            <a:prstGeom prst="rect">
              <a:avLst/>
            </a:prstGeom>
            <a:noFill/>
            <a:ln w="25400" cmpd="sng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Трапеция 44"/>
            <p:cNvSpPr/>
            <p:nvPr/>
          </p:nvSpPr>
          <p:spPr>
            <a:xfrm>
              <a:off x="3230028" y="1597851"/>
              <a:ext cx="2714889" cy="416130"/>
            </a:xfrm>
            <a:prstGeom prst="trapezoid">
              <a:avLst>
                <a:gd name="adj" fmla="val 174660"/>
              </a:avLst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Правая фигурная скобка 5"/>
          <p:cNvSpPr/>
          <p:nvPr/>
        </p:nvSpPr>
        <p:spPr>
          <a:xfrm rot="5400000">
            <a:off x="6358715" y="1978497"/>
            <a:ext cx="170265" cy="968065"/>
          </a:xfrm>
          <a:prstGeom prst="rightBrace">
            <a:avLst>
              <a:gd name="adj1" fmla="val 2520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6222217" y="2592746"/>
            <a:ext cx="445783" cy="25736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 м</a:t>
            </a:r>
          </a:p>
        </p:txBody>
      </p:sp>
      <p:sp>
        <p:nvSpPr>
          <p:cNvPr id="34" name="Дуга 33"/>
          <p:cNvSpPr/>
          <p:nvPr/>
        </p:nvSpPr>
        <p:spPr>
          <a:xfrm rot="2743431" flipV="1">
            <a:off x="5176763" y="361288"/>
            <a:ext cx="2006050" cy="1906748"/>
          </a:xfrm>
          <a:prstGeom prst="arc">
            <a:avLst>
              <a:gd name="adj1" fmla="val 16620902"/>
              <a:gd name="adj2" fmla="val 19355684"/>
            </a:avLst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5864866" y="1848393"/>
            <a:ext cx="11579" cy="468000"/>
            <a:chOff x="7697262" y="802200"/>
            <a:chExt cx="15857" cy="640871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7697262" y="802200"/>
              <a:ext cx="0" cy="64087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7713119" y="802200"/>
              <a:ext cx="0" cy="448560"/>
            </a:xfrm>
            <a:prstGeom prst="line">
              <a:avLst/>
            </a:prstGeom>
            <a:ln w="5715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734367" y="1751877"/>
            <a:ext cx="1391993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выдувания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6490133" y="2002096"/>
            <a:ext cx="288000" cy="28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676212" y="2920783"/>
            <a:ext cx="1680672" cy="6267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с нарушенным растительно-моховым покровом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36660" y="2635569"/>
            <a:ext cx="906308" cy="25736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супесь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46734" y="2108049"/>
            <a:ext cx="12348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мелкий песок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авая фигурная скобка 31"/>
          <p:cNvSpPr/>
          <p:nvPr/>
        </p:nvSpPr>
        <p:spPr>
          <a:xfrm rot="5400000">
            <a:off x="2672942" y="1978497"/>
            <a:ext cx="170265" cy="968065"/>
          </a:xfrm>
          <a:prstGeom prst="rightBrace">
            <a:avLst>
              <a:gd name="adj1" fmla="val 2520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536444" y="2592746"/>
            <a:ext cx="445783" cy="25736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 м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90439" y="2920783"/>
            <a:ext cx="1680672" cy="6267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с нарушенным растительно-моховым покровом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70434" y="1670946"/>
            <a:ext cx="159840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Снежные отложения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2867882" y="1906417"/>
            <a:ext cx="288000" cy="28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Овал 6"/>
          <p:cNvSpPr/>
          <p:nvPr/>
        </p:nvSpPr>
        <p:spPr>
          <a:xfrm>
            <a:off x="5708804" y="1710336"/>
            <a:ext cx="326235" cy="837325"/>
          </a:xfrm>
          <a:prstGeom prst="ellipse">
            <a:avLst/>
          </a:prstGeom>
          <a:noFill/>
          <a:ln w="158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124691" y="3964702"/>
            <a:ext cx="89361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Рекомендуется, когда направление ветра перпендикулярно оси трассы или близко к нему.</a:t>
            </a:r>
            <a:r>
              <a:rPr lang="en-US" sz="1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6048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6" grpId="0" animBg="1"/>
      <p:bldP spid="47" grpId="0" animBg="1"/>
      <p:bldP spid="34" grpId="0" animBg="1"/>
      <p:bldP spid="48" grpId="0"/>
      <p:bldP spid="29" grpId="0" animBg="1"/>
      <p:bldP spid="30" grpId="0" animBg="1"/>
      <p:bldP spid="31" grpId="0"/>
      <p:bldP spid="32" grpId="0" animBg="1"/>
      <p:bldP spid="33" grpId="0" animBg="1"/>
      <p:bldP spid="41" grpId="0" animBg="1"/>
      <p:bldP spid="44" grpId="0"/>
      <p:bldP spid="7" grpId="0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838777" y="1435387"/>
            <a:ext cx="7574029" cy="2139880"/>
            <a:chOff x="838777" y="1435387"/>
            <a:chExt cx="7574029" cy="2139880"/>
          </a:xfrm>
        </p:grpSpPr>
        <p:pic>
          <p:nvPicPr>
            <p:cNvPr id="1027" name="Picture 3" descr="E:\КАФЕДРА\НИР\Промерзание\Cold\СШХ\Насыпь-2.2\Насыпь-2.2_20.5_выдув-2а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" t="866"/>
            <a:stretch/>
          </p:blipFill>
          <p:spPr bwMode="auto">
            <a:xfrm>
              <a:off x="855581" y="1435387"/>
              <a:ext cx="7543195" cy="2139880"/>
            </a:xfrm>
            <a:prstGeom prst="rect">
              <a:avLst/>
            </a:prstGeom>
            <a:noFill/>
            <a:ln w="19050">
              <a:solidFill>
                <a:srgbClr val="8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Полилиния 45"/>
            <p:cNvSpPr/>
            <p:nvPr/>
          </p:nvSpPr>
          <p:spPr>
            <a:xfrm>
              <a:off x="855582" y="1747799"/>
              <a:ext cx="3147398" cy="282316"/>
            </a:xfrm>
            <a:custGeom>
              <a:avLst/>
              <a:gdLst>
                <a:gd name="connsiteX0" fmla="*/ 0 w 3778250"/>
                <a:gd name="connsiteY0" fmla="*/ 431800 h 444500"/>
                <a:gd name="connsiteX1" fmla="*/ 1968500 w 3778250"/>
                <a:gd name="connsiteY1" fmla="*/ 444500 h 444500"/>
                <a:gd name="connsiteX2" fmla="*/ 3778250 w 3778250"/>
                <a:gd name="connsiteY2" fmla="*/ 0 h 444500"/>
                <a:gd name="connsiteX0" fmla="*/ 0 w 3778250"/>
                <a:gd name="connsiteY0" fmla="*/ 431800 h 439562"/>
                <a:gd name="connsiteX1" fmla="*/ 2373444 w 3778250"/>
                <a:gd name="connsiteY1" fmla="*/ 439562 h 439562"/>
                <a:gd name="connsiteX2" fmla="*/ 3778250 w 3778250"/>
                <a:gd name="connsiteY2" fmla="*/ 0 h 439562"/>
                <a:gd name="connsiteX0" fmla="*/ 0 w 3220218"/>
                <a:gd name="connsiteY0" fmla="*/ 125622 h 133384"/>
                <a:gd name="connsiteX1" fmla="*/ 2373444 w 3220218"/>
                <a:gd name="connsiteY1" fmla="*/ 133384 h 133384"/>
                <a:gd name="connsiteX2" fmla="*/ 3220218 w 3220218"/>
                <a:gd name="connsiteY2" fmla="*/ 0 h 133384"/>
                <a:gd name="connsiteX0" fmla="*/ 0 w 3220218"/>
                <a:gd name="connsiteY0" fmla="*/ 125622 h 133384"/>
                <a:gd name="connsiteX1" fmla="*/ 2373444 w 3220218"/>
                <a:gd name="connsiteY1" fmla="*/ 133384 h 133384"/>
                <a:gd name="connsiteX2" fmla="*/ 3220218 w 3220218"/>
                <a:gd name="connsiteY2" fmla="*/ 0 h 133384"/>
                <a:gd name="connsiteX0" fmla="*/ 0 w 3220218"/>
                <a:gd name="connsiteY0" fmla="*/ 125622 h 133384"/>
                <a:gd name="connsiteX1" fmla="*/ 2373444 w 3220218"/>
                <a:gd name="connsiteY1" fmla="*/ 133384 h 133384"/>
                <a:gd name="connsiteX2" fmla="*/ 3220218 w 3220218"/>
                <a:gd name="connsiteY2" fmla="*/ 0 h 133384"/>
                <a:gd name="connsiteX0" fmla="*/ 0 w 3248171"/>
                <a:gd name="connsiteY0" fmla="*/ 129922 h 137684"/>
                <a:gd name="connsiteX1" fmla="*/ 2373444 w 3248171"/>
                <a:gd name="connsiteY1" fmla="*/ 137684 h 137684"/>
                <a:gd name="connsiteX2" fmla="*/ 3248171 w 3248171"/>
                <a:gd name="connsiteY2" fmla="*/ 0 h 137684"/>
                <a:gd name="connsiteX0" fmla="*/ 0 w 3248171"/>
                <a:gd name="connsiteY0" fmla="*/ 129922 h 137684"/>
                <a:gd name="connsiteX1" fmla="*/ 2373444 w 3248171"/>
                <a:gd name="connsiteY1" fmla="*/ 137684 h 137684"/>
                <a:gd name="connsiteX2" fmla="*/ 3248171 w 3248171"/>
                <a:gd name="connsiteY2" fmla="*/ 0 h 137684"/>
                <a:gd name="connsiteX0" fmla="*/ 0 w 3276124"/>
                <a:gd name="connsiteY0" fmla="*/ 140673 h 148435"/>
                <a:gd name="connsiteX1" fmla="*/ 2373444 w 3276124"/>
                <a:gd name="connsiteY1" fmla="*/ 148435 h 148435"/>
                <a:gd name="connsiteX2" fmla="*/ 3276124 w 3276124"/>
                <a:gd name="connsiteY2" fmla="*/ 0 h 148435"/>
                <a:gd name="connsiteX0" fmla="*/ 0 w 3276124"/>
                <a:gd name="connsiteY0" fmla="*/ 140673 h 146285"/>
                <a:gd name="connsiteX1" fmla="*/ 2403547 w 3276124"/>
                <a:gd name="connsiteY1" fmla="*/ 146285 h 146285"/>
                <a:gd name="connsiteX2" fmla="*/ 3276124 w 3276124"/>
                <a:gd name="connsiteY2" fmla="*/ 0 h 146285"/>
                <a:gd name="connsiteX0" fmla="*/ 0 w 3276124"/>
                <a:gd name="connsiteY0" fmla="*/ 140673 h 140673"/>
                <a:gd name="connsiteX1" fmla="*/ 2409998 w 3276124"/>
                <a:gd name="connsiteY1" fmla="*/ 137684 h 140673"/>
                <a:gd name="connsiteX2" fmla="*/ 3276124 w 3276124"/>
                <a:gd name="connsiteY2" fmla="*/ 0 h 140673"/>
                <a:gd name="connsiteX0" fmla="*/ 0 w 3252471"/>
                <a:gd name="connsiteY0" fmla="*/ 147124 h 147124"/>
                <a:gd name="connsiteX1" fmla="*/ 2409998 w 3252471"/>
                <a:gd name="connsiteY1" fmla="*/ 144135 h 147124"/>
                <a:gd name="connsiteX2" fmla="*/ 3252471 w 3252471"/>
                <a:gd name="connsiteY2" fmla="*/ 0 h 147124"/>
                <a:gd name="connsiteX0" fmla="*/ 0 w 3252471"/>
                <a:gd name="connsiteY0" fmla="*/ 147124 h 147124"/>
                <a:gd name="connsiteX1" fmla="*/ 2347641 w 3252471"/>
                <a:gd name="connsiteY1" fmla="*/ 146285 h 147124"/>
                <a:gd name="connsiteX2" fmla="*/ 3252471 w 3252471"/>
                <a:gd name="connsiteY2" fmla="*/ 0 h 147124"/>
                <a:gd name="connsiteX0" fmla="*/ 0 w 3252471"/>
                <a:gd name="connsiteY0" fmla="*/ 147124 h 147124"/>
                <a:gd name="connsiteX1" fmla="*/ 2347641 w 3252471"/>
                <a:gd name="connsiteY1" fmla="*/ 146285 h 147124"/>
                <a:gd name="connsiteX2" fmla="*/ 3252471 w 3252471"/>
                <a:gd name="connsiteY2" fmla="*/ 0 h 147124"/>
                <a:gd name="connsiteX0" fmla="*/ 0 w 3215315"/>
                <a:gd name="connsiteY0" fmla="*/ 147124 h 147124"/>
                <a:gd name="connsiteX1" fmla="*/ 2310485 w 3215315"/>
                <a:gd name="connsiteY1" fmla="*/ 146285 h 147124"/>
                <a:gd name="connsiteX2" fmla="*/ 3215315 w 3215315"/>
                <a:gd name="connsiteY2" fmla="*/ 0 h 147124"/>
                <a:gd name="connsiteX0" fmla="*/ 0 w 3552569"/>
                <a:gd name="connsiteY0" fmla="*/ 318658 h 318658"/>
                <a:gd name="connsiteX1" fmla="*/ 2310485 w 3552569"/>
                <a:gd name="connsiteY1" fmla="*/ 317819 h 318658"/>
                <a:gd name="connsiteX2" fmla="*/ 3552569 w 3552569"/>
                <a:gd name="connsiteY2" fmla="*/ 0 h 318658"/>
                <a:gd name="connsiteX0" fmla="*/ 0 w 3552569"/>
                <a:gd name="connsiteY0" fmla="*/ 318658 h 318658"/>
                <a:gd name="connsiteX1" fmla="*/ 1729399 w 3552569"/>
                <a:gd name="connsiteY1" fmla="*/ 315294 h 318658"/>
                <a:gd name="connsiteX2" fmla="*/ 2310485 w 3552569"/>
                <a:gd name="connsiteY2" fmla="*/ 317819 h 318658"/>
                <a:gd name="connsiteX3" fmla="*/ 3552569 w 3552569"/>
                <a:gd name="connsiteY3" fmla="*/ 0 h 318658"/>
                <a:gd name="connsiteX0" fmla="*/ 0 w 3552569"/>
                <a:gd name="connsiteY0" fmla="*/ 318658 h 318658"/>
                <a:gd name="connsiteX1" fmla="*/ 1729399 w 3552569"/>
                <a:gd name="connsiteY1" fmla="*/ 315294 h 318658"/>
                <a:gd name="connsiteX2" fmla="*/ 3552569 w 3552569"/>
                <a:gd name="connsiteY2" fmla="*/ 0 h 318658"/>
                <a:gd name="connsiteX0" fmla="*/ 0 w 3552569"/>
                <a:gd name="connsiteY0" fmla="*/ 318658 h 318658"/>
                <a:gd name="connsiteX1" fmla="*/ 1697419 w 3552569"/>
                <a:gd name="connsiteY1" fmla="*/ 315294 h 318658"/>
                <a:gd name="connsiteX2" fmla="*/ 1729399 w 3552569"/>
                <a:gd name="connsiteY2" fmla="*/ 315294 h 318658"/>
                <a:gd name="connsiteX3" fmla="*/ 3552569 w 3552569"/>
                <a:gd name="connsiteY3" fmla="*/ 0 h 318658"/>
                <a:gd name="connsiteX0" fmla="*/ 0 w 3552569"/>
                <a:gd name="connsiteY0" fmla="*/ 318658 h 318658"/>
                <a:gd name="connsiteX1" fmla="*/ 1697419 w 3552569"/>
                <a:gd name="connsiteY1" fmla="*/ 315294 h 318658"/>
                <a:gd name="connsiteX2" fmla="*/ 3552569 w 3552569"/>
                <a:gd name="connsiteY2" fmla="*/ 0 h 31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2569" h="318658">
                  <a:moveTo>
                    <a:pt x="0" y="318658"/>
                  </a:moveTo>
                  <a:lnTo>
                    <a:pt x="1697419" y="315294"/>
                  </a:lnTo>
                  <a:lnTo>
                    <a:pt x="3552569" y="0"/>
                  </a:lnTo>
                </a:path>
              </a:pathLst>
            </a:custGeom>
            <a:noFill/>
            <a:ln w="25400" cap="flat" cmpd="sng" algn="ctr">
              <a:solidFill>
                <a:srgbClr val="00C4F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838777" y="2147664"/>
              <a:ext cx="1332000" cy="0"/>
            </a:xfrm>
            <a:prstGeom prst="line">
              <a:avLst/>
            </a:prstGeom>
            <a:noFill/>
            <a:ln w="63500" cap="flat" cmpd="sng" algn="ctr">
              <a:solidFill>
                <a:srgbClr val="9900CC"/>
              </a:solidFill>
              <a:prstDash val="solid"/>
            </a:ln>
            <a:effectLst/>
          </p:spPr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936806" y="2148038"/>
              <a:ext cx="1476000" cy="0"/>
            </a:xfrm>
            <a:prstGeom prst="line">
              <a:avLst/>
            </a:prstGeom>
            <a:noFill/>
            <a:ln w="63500" cap="flat" cmpd="sng" algn="ctr">
              <a:solidFill>
                <a:srgbClr val="9900CC"/>
              </a:solidFill>
              <a:prstDash val="solid"/>
            </a:ln>
            <a:effectLst/>
          </p:spPr>
        </p:cxnSp>
        <p:sp>
          <p:nvSpPr>
            <p:cNvPr id="9" name="Полилиния 8"/>
            <p:cNvSpPr/>
            <p:nvPr/>
          </p:nvSpPr>
          <p:spPr>
            <a:xfrm flipH="1">
              <a:off x="6885883" y="1965996"/>
              <a:ext cx="1525056" cy="159572"/>
            </a:xfrm>
            <a:custGeom>
              <a:avLst/>
              <a:gdLst>
                <a:gd name="connsiteX0" fmla="*/ 0 w 3778250"/>
                <a:gd name="connsiteY0" fmla="*/ 431800 h 444500"/>
                <a:gd name="connsiteX1" fmla="*/ 1968500 w 3778250"/>
                <a:gd name="connsiteY1" fmla="*/ 444500 h 444500"/>
                <a:gd name="connsiteX2" fmla="*/ 3778250 w 3778250"/>
                <a:gd name="connsiteY2" fmla="*/ 0 h 444500"/>
                <a:gd name="connsiteX0" fmla="*/ 0 w 3778250"/>
                <a:gd name="connsiteY0" fmla="*/ 431800 h 439562"/>
                <a:gd name="connsiteX1" fmla="*/ 2373444 w 3778250"/>
                <a:gd name="connsiteY1" fmla="*/ 439562 h 439562"/>
                <a:gd name="connsiteX2" fmla="*/ 3778250 w 3778250"/>
                <a:gd name="connsiteY2" fmla="*/ 0 h 439562"/>
                <a:gd name="connsiteX0" fmla="*/ 0 w 3220218"/>
                <a:gd name="connsiteY0" fmla="*/ 125622 h 133384"/>
                <a:gd name="connsiteX1" fmla="*/ 2373444 w 3220218"/>
                <a:gd name="connsiteY1" fmla="*/ 133384 h 133384"/>
                <a:gd name="connsiteX2" fmla="*/ 3220218 w 3220218"/>
                <a:gd name="connsiteY2" fmla="*/ 0 h 133384"/>
                <a:gd name="connsiteX0" fmla="*/ 0 w 3220218"/>
                <a:gd name="connsiteY0" fmla="*/ 125622 h 133384"/>
                <a:gd name="connsiteX1" fmla="*/ 2373444 w 3220218"/>
                <a:gd name="connsiteY1" fmla="*/ 133384 h 133384"/>
                <a:gd name="connsiteX2" fmla="*/ 3220218 w 3220218"/>
                <a:gd name="connsiteY2" fmla="*/ 0 h 133384"/>
                <a:gd name="connsiteX0" fmla="*/ 0 w 3220218"/>
                <a:gd name="connsiteY0" fmla="*/ 125622 h 133384"/>
                <a:gd name="connsiteX1" fmla="*/ 2373444 w 3220218"/>
                <a:gd name="connsiteY1" fmla="*/ 133384 h 133384"/>
                <a:gd name="connsiteX2" fmla="*/ 3220218 w 3220218"/>
                <a:gd name="connsiteY2" fmla="*/ 0 h 133384"/>
                <a:gd name="connsiteX0" fmla="*/ 0 w 3248171"/>
                <a:gd name="connsiteY0" fmla="*/ 129922 h 137684"/>
                <a:gd name="connsiteX1" fmla="*/ 2373444 w 3248171"/>
                <a:gd name="connsiteY1" fmla="*/ 137684 h 137684"/>
                <a:gd name="connsiteX2" fmla="*/ 3248171 w 3248171"/>
                <a:gd name="connsiteY2" fmla="*/ 0 h 137684"/>
                <a:gd name="connsiteX0" fmla="*/ 0 w 3248171"/>
                <a:gd name="connsiteY0" fmla="*/ 129922 h 137684"/>
                <a:gd name="connsiteX1" fmla="*/ 2373444 w 3248171"/>
                <a:gd name="connsiteY1" fmla="*/ 137684 h 137684"/>
                <a:gd name="connsiteX2" fmla="*/ 3248171 w 3248171"/>
                <a:gd name="connsiteY2" fmla="*/ 0 h 137684"/>
                <a:gd name="connsiteX0" fmla="*/ 0 w 3276124"/>
                <a:gd name="connsiteY0" fmla="*/ 140673 h 148435"/>
                <a:gd name="connsiteX1" fmla="*/ 2373444 w 3276124"/>
                <a:gd name="connsiteY1" fmla="*/ 148435 h 148435"/>
                <a:gd name="connsiteX2" fmla="*/ 3276124 w 3276124"/>
                <a:gd name="connsiteY2" fmla="*/ 0 h 148435"/>
                <a:gd name="connsiteX0" fmla="*/ 0 w 3276124"/>
                <a:gd name="connsiteY0" fmla="*/ 140673 h 146285"/>
                <a:gd name="connsiteX1" fmla="*/ 2403547 w 3276124"/>
                <a:gd name="connsiteY1" fmla="*/ 146285 h 146285"/>
                <a:gd name="connsiteX2" fmla="*/ 3276124 w 3276124"/>
                <a:gd name="connsiteY2" fmla="*/ 0 h 146285"/>
                <a:gd name="connsiteX0" fmla="*/ 0 w 3276124"/>
                <a:gd name="connsiteY0" fmla="*/ 140673 h 140673"/>
                <a:gd name="connsiteX1" fmla="*/ 2409998 w 3276124"/>
                <a:gd name="connsiteY1" fmla="*/ 137684 h 140673"/>
                <a:gd name="connsiteX2" fmla="*/ 3276124 w 3276124"/>
                <a:gd name="connsiteY2" fmla="*/ 0 h 140673"/>
                <a:gd name="connsiteX0" fmla="*/ 0 w 3252471"/>
                <a:gd name="connsiteY0" fmla="*/ 147124 h 147124"/>
                <a:gd name="connsiteX1" fmla="*/ 2409998 w 3252471"/>
                <a:gd name="connsiteY1" fmla="*/ 144135 h 147124"/>
                <a:gd name="connsiteX2" fmla="*/ 3252471 w 3252471"/>
                <a:gd name="connsiteY2" fmla="*/ 0 h 147124"/>
                <a:gd name="connsiteX0" fmla="*/ 0 w 3252471"/>
                <a:gd name="connsiteY0" fmla="*/ 147124 h 147124"/>
                <a:gd name="connsiteX1" fmla="*/ 2347641 w 3252471"/>
                <a:gd name="connsiteY1" fmla="*/ 146285 h 147124"/>
                <a:gd name="connsiteX2" fmla="*/ 3252471 w 3252471"/>
                <a:gd name="connsiteY2" fmla="*/ 0 h 147124"/>
                <a:gd name="connsiteX0" fmla="*/ 0 w 3252471"/>
                <a:gd name="connsiteY0" fmla="*/ 147124 h 147124"/>
                <a:gd name="connsiteX1" fmla="*/ 2347641 w 3252471"/>
                <a:gd name="connsiteY1" fmla="*/ 146285 h 147124"/>
                <a:gd name="connsiteX2" fmla="*/ 3252471 w 3252471"/>
                <a:gd name="connsiteY2" fmla="*/ 0 h 147124"/>
                <a:gd name="connsiteX0" fmla="*/ 0 w 3252471"/>
                <a:gd name="connsiteY0" fmla="*/ 147124 h 147124"/>
                <a:gd name="connsiteX1" fmla="*/ 2480374 w 3252471"/>
                <a:gd name="connsiteY1" fmla="*/ 146285 h 147124"/>
                <a:gd name="connsiteX2" fmla="*/ 3252471 w 3252471"/>
                <a:gd name="connsiteY2" fmla="*/ 0 h 147124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458435 w 3458435"/>
                <a:gd name="connsiteY2" fmla="*/ 0 h 282145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  <a:gd name="connsiteX0" fmla="*/ 0 w 3458435"/>
                <a:gd name="connsiteY0" fmla="*/ 282145 h 282145"/>
                <a:gd name="connsiteX1" fmla="*/ 2480374 w 3458435"/>
                <a:gd name="connsiteY1" fmla="*/ 281306 h 282145"/>
                <a:gd name="connsiteX2" fmla="*/ 3194702 w 3458435"/>
                <a:gd name="connsiteY2" fmla="*/ 31872 h 282145"/>
                <a:gd name="connsiteX3" fmla="*/ 3458435 w 3458435"/>
                <a:gd name="connsiteY3" fmla="*/ 0 h 282145"/>
                <a:gd name="connsiteX0" fmla="*/ 0 w 3458435"/>
                <a:gd name="connsiteY0" fmla="*/ 282145 h 282145"/>
                <a:gd name="connsiteX1" fmla="*/ 1292960 w 3458435"/>
                <a:gd name="connsiteY1" fmla="*/ 281356 h 282145"/>
                <a:gd name="connsiteX2" fmla="*/ 2480374 w 3458435"/>
                <a:gd name="connsiteY2" fmla="*/ 281306 h 282145"/>
                <a:gd name="connsiteX3" fmla="*/ 3194702 w 3458435"/>
                <a:gd name="connsiteY3" fmla="*/ 31872 h 282145"/>
                <a:gd name="connsiteX4" fmla="*/ 3458435 w 3458435"/>
                <a:gd name="connsiteY4" fmla="*/ 0 h 282145"/>
                <a:gd name="connsiteX0" fmla="*/ 0 w 3194702"/>
                <a:gd name="connsiteY0" fmla="*/ 250273 h 250273"/>
                <a:gd name="connsiteX1" fmla="*/ 1292960 w 3194702"/>
                <a:gd name="connsiteY1" fmla="*/ 249484 h 250273"/>
                <a:gd name="connsiteX2" fmla="*/ 2480374 w 3194702"/>
                <a:gd name="connsiteY2" fmla="*/ 249434 h 250273"/>
                <a:gd name="connsiteX3" fmla="*/ 3194702 w 3194702"/>
                <a:gd name="connsiteY3" fmla="*/ 0 h 250273"/>
                <a:gd name="connsiteX0" fmla="*/ 0 w 2480374"/>
                <a:gd name="connsiteY0" fmla="*/ 839 h 839"/>
                <a:gd name="connsiteX1" fmla="*/ 1292960 w 2480374"/>
                <a:gd name="connsiteY1" fmla="*/ 50 h 839"/>
                <a:gd name="connsiteX2" fmla="*/ 2480374 w 2480374"/>
                <a:gd name="connsiteY2" fmla="*/ 0 h 839"/>
                <a:gd name="connsiteX0" fmla="*/ 0 w 6940"/>
                <a:gd name="connsiteY0" fmla="*/ 9408 h 1486487"/>
                <a:gd name="connsiteX1" fmla="*/ 5213 w 6940"/>
                <a:gd name="connsiteY1" fmla="*/ 4 h 1486487"/>
                <a:gd name="connsiteX2" fmla="*/ 6940 w 6940"/>
                <a:gd name="connsiteY2" fmla="*/ 1486487 h 1486487"/>
                <a:gd name="connsiteX0" fmla="*/ 0 w 10000"/>
                <a:gd name="connsiteY0" fmla="*/ 3136 h 13073"/>
                <a:gd name="connsiteX1" fmla="*/ 7512 w 10000"/>
                <a:gd name="connsiteY1" fmla="*/ 3073 h 13073"/>
                <a:gd name="connsiteX2" fmla="*/ 8511 w 10000"/>
                <a:gd name="connsiteY2" fmla="*/ 141 h 13073"/>
                <a:gd name="connsiteX3" fmla="*/ 10000 w 10000"/>
                <a:gd name="connsiteY3" fmla="*/ 13073 h 13073"/>
                <a:gd name="connsiteX0" fmla="*/ 0 w 10000"/>
                <a:gd name="connsiteY0" fmla="*/ 3136 h 13073"/>
                <a:gd name="connsiteX1" fmla="*/ 7512 w 10000"/>
                <a:gd name="connsiteY1" fmla="*/ 3073 h 13073"/>
                <a:gd name="connsiteX2" fmla="*/ 8511 w 10000"/>
                <a:gd name="connsiteY2" fmla="*/ 141 h 13073"/>
                <a:gd name="connsiteX3" fmla="*/ 9685 w 10000"/>
                <a:gd name="connsiteY3" fmla="*/ 8937 h 13073"/>
                <a:gd name="connsiteX4" fmla="*/ 10000 w 10000"/>
                <a:gd name="connsiteY4" fmla="*/ 13073 h 13073"/>
                <a:gd name="connsiteX0" fmla="*/ 0 w 10000"/>
                <a:gd name="connsiteY0" fmla="*/ 3136 h 13073"/>
                <a:gd name="connsiteX1" fmla="*/ 7512 w 10000"/>
                <a:gd name="connsiteY1" fmla="*/ 3073 h 13073"/>
                <a:gd name="connsiteX2" fmla="*/ 8511 w 10000"/>
                <a:gd name="connsiteY2" fmla="*/ 141 h 13073"/>
                <a:gd name="connsiteX3" fmla="*/ 9398 w 10000"/>
                <a:gd name="connsiteY3" fmla="*/ 7730 h 13073"/>
                <a:gd name="connsiteX4" fmla="*/ 10000 w 10000"/>
                <a:gd name="connsiteY4" fmla="*/ 13073 h 13073"/>
                <a:gd name="connsiteX0" fmla="*/ 0 w 10000"/>
                <a:gd name="connsiteY0" fmla="*/ 3136 h 13073"/>
                <a:gd name="connsiteX1" fmla="*/ 7512 w 10000"/>
                <a:gd name="connsiteY1" fmla="*/ 3073 h 13073"/>
                <a:gd name="connsiteX2" fmla="*/ 8511 w 10000"/>
                <a:gd name="connsiteY2" fmla="*/ 141 h 13073"/>
                <a:gd name="connsiteX3" fmla="*/ 9398 w 10000"/>
                <a:gd name="connsiteY3" fmla="*/ 7730 h 13073"/>
                <a:gd name="connsiteX4" fmla="*/ 9872 w 10000"/>
                <a:gd name="connsiteY4" fmla="*/ 10662 h 13073"/>
                <a:gd name="connsiteX5" fmla="*/ 10000 w 10000"/>
                <a:gd name="connsiteY5" fmla="*/ 13073 h 13073"/>
                <a:gd name="connsiteX0" fmla="*/ 0 w 10000"/>
                <a:gd name="connsiteY0" fmla="*/ 3167 h 13104"/>
                <a:gd name="connsiteX1" fmla="*/ 7512 w 10000"/>
                <a:gd name="connsiteY1" fmla="*/ 3104 h 13104"/>
                <a:gd name="connsiteX2" fmla="*/ 8511 w 10000"/>
                <a:gd name="connsiteY2" fmla="*/ 172 h 13104"/>
                <a:gd name="connsiteX3" fmla="*/ 9398 w 10000"/>
                <a:gd name="connsiteY3" fmla="*/ 7761 h 13104"/>
                <a:gd name="connsiteX4" fmla="*/ 9872 w 10000"/>
                <a:gd name="connsiteY4" fmla="*/ 10693 h 13104"/>
                <a:gd name="connsiteX5" fmla="*/ 10000 w 10000"/>
                <a:gd name="connsiteY5" fmla="*/ 13104 h 13104"/>
                <a:gd name="connsiteX0" fmla="*/ 0 w 10000"/>
                <a:gd name="connsiteY0" fmla="*/ 3173 h 13110"/>
                <a:gd name="connsiteX1" fmla="*/ 7512 w 10000"/>
                <a:gd name="connsiteY1" fmla="*/ 3110 h 13110"/>
                <a:gd name="connsiteX2" fmla="*/ 8511 w 10000"/>
                <a:gd name="connsiteY2" fmla="*/ 178 h 13110"/>
                <a:gd name="connsiteX3" fmla="*/ 9398 w 10000"/>
                <a:gd name="connsiteY3" fmla="*/ 7767 h 13110"/>
                <a:gd name="connsiteX4" fmla="*/ 9872 w 10000"/>
                <a:gd name="connsiteY4" fmla="*/ 10699 h 13110"/>
                <a:gd name="connsiteX5" fmla="*/ 10000 w 10000"/>
                <a:gd name="connsiteY5" fmla="*/ 13110 h 13110"/>
                <a:gd name="connsiteX0" fmla="*/ 0 w 10000"/>
                <a:gd name="connsiteY0" fmla="*/ 3173 h 13110"/>
                <a:gd name="connsiteX1" fmla="*/ 7512 w 10000"/>
                <a:gd name="connsiteY1" fmla="*/ 3110 h 13110"/>
                <a:gd name="connsiteX2" fmla="*/ 8511 w 10000"/>
                <a:gd name="connsiteY2" fmla="*/ 178 h 13110"/>
                <a:gd name="connsiteX3" fmla="*/ 9398 w 10000"/>
                <a:gd name="connsiteY3" fmla="*/ 7767 h 13110"/>
                <a:gd name="connsiteX4" fmla="*/ 9872 w 10000"/>
                <a:gd name="connsiteY4" fmla="*/ 10699 h 13110"/>
                <a:gd name="connsiteX5" fmla="*/ 10000 w 10000"/>
                <a:gd name="connsiteY5" fmla="*/ 13110 h 13110"/>
                <a:gd name="connsiteX0" fmla="*/ 0 w 10000"/>
                <a:gd name="connsiteY0" fmla="*/ 3173 h 13110"/>
                <a:gd name="connsiteX1" fmla="*/ 7512 w 10000"/>
                <a:gd name="connsiteY1" fmla="*/ 3110 h 13110"/>
                <a:gd name="connsiteX2" fmla="*/ 8511 w 10000"/>
                <a:gd name="connsiteY2" fmla="*/ 178 h 13110"/>
                <a:gd name="connsiteX3" fmla="*/ 9398 w 10000"/>
                <a:gd name="connsiteY3" fmla="*/ 7767 h 13110"/>
                <a:gd name="connsiteX4" fmla="*/ 9884 w 10000"/>
                <a:gd name="connsiteY4" fmla="*/ 10009 h 13110"/>
                <a:gd name="connsiteX5" fmla="*/ 10000 w 10000"/>
                <a:gd name="connsiteY5" fmla="*/ 13110 h 13110"/>
                <a:gd name="connsiteX0" fmla="*/ 0 w 10000"/>
                <a:gd name="connsiteY0" fmla="*/ 3173 h 13110"/>
                <a:gd name="connsiteX1" fmla="*/ 7512 w 10000"/>
                <a:gd name="connsiteY1" fmla="*/ 3110 h 13110"/>
                <a:gd name="connsiteX2" fmla="*/ 8511 w 10000"/>
                <a:gd name="connsiteY2" fmla="*/ 178 h 13110"/>
                <a:gd name="connsiteX3" fmla="*/ 9448 w 10000"/>
                <a:gd name="connsiteY3" fmla="*/ 7767 h 13110"/>
                <a:gd name="connsiteX4" fmla="*/ 9884 w 10000"/>
                <a:gd name="connsiteY4" fmla="*/ 10009 h 13110"/>
                <a:gd name="connsiteX5" fmla="*/ 10000 w 10000"/>
                <a:gd name="connsiteY5" fmla="*/ 13110 h 13110"/>
                <a:gd name="connsiteX0" fmla="*/ 0 w 10000"/>
                <a:gd name="connsiteY0" fmla="*/ 3173 h 13110"/>
                <a:gd name="connsiteX1" fmla="*/ 7512 w 10000"/>
                <a:gd name="connsiteY1" fmla="*/ 3110 h 13110"/>
                <a:gd name="connsiteX2" fmla="*/ 8511 w 10000"/>
                <a:gd name="connsiteY2" fmla="*/ 178 h 13110"/>
                <a:gd name="connsiteX3" fmla="*/ 8910 w 10000"/>
                <a:gd name="connsiteY3" fmla="*/ 1040 h 13110"/>
                <a:gd name="connsiteX4" fmla="*/ 9448 w 10000"/>
                <a:gd name="connsiteY4" fmla="*/ 7767 h 13110"/>
                <a:gd name="connsiteX5" fmla="*/ 9884 w 10000"/>
                <a:gd name="connsiteY5" fmla="*/ 10009 h 13110"/>
                <a:gd name="connsiteX6" fmla="*/ 10000 w 10000"/>
                <a:gd name="connsiteY6" fmla="*/ 13110 h 13110"/>
                <a:gd name="connsiteX0" fmla="*/ 0 w 10000"/>
                <a:gd name="connsiteY0" fmla="*/ 3839 h 13776"/>
                <a:gd name="connsiteX1" fmla="*/ 7512 w 10000"/>
                <a:gd name="connsiteY1" fmla="*/ 3776 h 13776"/>
                <a:gd name="connsiteX2" fmla="*/ 8436 w 10000"/>
                <a:gd name="connsiteY2" fmla="*/ 154 h 13776"/>
                <a:gd name="connsiteX3" fmla="*/ 8910 w 10000"/>
                <a:gd name="connsiteY3" fmla="*/ 1706 h 13776"/>
                <a:gd name="connsiteX4" fmla="*/ 9448 w 10000"/>
                <a:gd name="connsiteY4" fmla="*/ 8433 h 13776"/>
                <a:gd name="connsiteX5" fmla="*/ 9884 w 10000"/>
                <a:gd name="connsiteY5" fmla="*/ 10675 h 13776"/>
                <a:gd name="connsiteX6" fmla="*/ 10000 w 10000"/>
                <a:gd name="connsiteY6" fmla="*/ 13776 h 13776"/>
                <a:gd name="connsiteX0" fmla="*/ 0 w 10000"/>
                <a:gd name="connsiteY0" fmla="*/ 3839 h 13776"/>
                <a:gd name="connsiteX1" fmla="*/ 7512 w 10000"/>
                <a:gd name="connsiteY1" fmla="*/ 3776 h 13776"/>
                <a:gd name="connsiteX2" fmla="*/ 8436 w 10000"/>
                <a:gd name="connsiteY2" fmla="*/ 154 h 13776"/>
                <a:gd name="connsiteX3" fmla="*/ 8910 w 10000"/>
                <a:gd name="connsiteY3" fmla="*/ 1706 h 13776"/>
                <a:gd name="connsiteX4" fmla="*/ 9248 w 10000"/>
                <a:gd name="connsiteY4" fmla="*/ 7226 h 13776"/>
                <a:gd name="connsiteX5" fmla="*/ 9884 w 10000"/>
                <a:gd name="connsiteY5" fmla="*/ 10675 h 13776"/>
                <a:gd name="connsiteX6" fmla="*/ 10000 w 10000"/>
                <a:gd name="connsiteY6" fmla="*/ 13776 h 13776"/>
                <a:gd name="connsiteX0" fmla="*/ 0 w 10000"/>
                <a:gd name="connsiteY0" fmla="*/ 3839 h 13776"/>
                <a:gd name="connsiteX1" fmla="*/ 7512 w 10000"/>
                <a:gd name="connsiteY1" fmla="*/ 3776 h 13776"/>
                <a:gd name="connsiteX2" fmla="*/ 8436 w 10000"/>
                <a:gd name="connsiteY2" fmla="*/ 154 h 13776"/>
                <a:gd name="connsiteX3" fmla="*/ 8910 w 10000"/>
                <a:gd name="connsiteY3" fmla="*/ 1706 h 13776"/>
                <a:gd name="connsiteX4" fmla="*/ 9248 w 10000"/>
                <a:gd name="connsiteY4" fmla="*/ 7226 h 13776"/>
                <a:gd name="connsiteX5" fmla="*/ 9534 w 10000"/>
                <a:gd name="connsiteY5" fmla="*/ 11365 h 13776"/>
                <a:gd name="connsiteX6" fmla="*/ 10000 w 10000"/>
                <a:gd name="connsiteY6" fmla="*/ 13776 h 13776"/>
                <a:gd name="connsiteX0" fmla="*/ 0 w 10000"/>
                <a:gd name="connsiteY0" fmla="*/ 3839 h 13776"/>
                <a:gd name="connsiteX1" fmla="*/ 7512 w 10000"/>
                <a:gd name="connsiteY1" fmla="*/ 3776 h 13776"/>
                <a:gd name="connsiteX2" fmla="*/ 8436 w 10000"/>
                <a:gd name="connsiteY2" fmla="*/ 154 h 13776"/>
                <a:gd name="connsiteX3" fmla="*/ 8910 w 10000"/>
                <a:gd name="connsiteY3" fmla="*/ 1706 h 13776"/>
                <a:gd name="connsiteX4" fmla="*/ 9248 w 10000"/>
                <a:gd name="connsiteY4" fmla="*/ 7226 h 13776"/>
                <a:gd name="connsiteX5" fmla="*/ 9534 w 10000"/>
                <a:gd name="connsiteY5" fmla="*/ 11365 h 13776"/>
                <a:gd name="connsiteX6" fmla="*/ 10000 w 10000"/>
                <a:gd name="connsiteY6" fmla="*/ 13776 h 13776"/>
                <a:gd name="connsiteX0" fmla="*/ 0 w 10000"/>
                <a:gd name="connsiteY0" fmla="*/ 3839 h 13776"/>
                <a:gd name="connsiteX1" fmla="*/ 7512 w 10000"/>
                <a:gd name="connsiteY1" fmla="*/ 3776 h 13776"/>
                <a:gd name="connsiteX2" fmla="*/ 8436 w 10000"/>
                <a:gd name="connsiteY2" fmla="*/ 154 h 13776"/>
                <a:gd name="connsiteX3" fmla="*/ 8910 w 10000"/>
                <a:gd name="connsiteY3" fmla="*/ 1706 h 13776"/>
                <a:gd name="connsiteX4" fmla="*/ 9248 w 10000"/>
                <a:gd name="connsiteY4" fmla="*/ 7226 h 13776"/>
                <a:gd name="connsiteX5" fmla="*/ 9534 w 10000"/>
                <a:gd name="connsiteY5" fmla="*/ 11365 h 13776"/>
                <a:gd name="connsiteX6" fmla="*/ 10000 w 10000"/>
                <a:gd name="connsiteY6" fmla="*/ 13776 h 13776"/>
                <a:gd name="connsiteX0" fmla="*/ 0 w 10000"/>
                <a:gd name="connsiteY0" fmla="*/ 4511 h 14448"/>
                <a:gd name="connsiteX1" fmla="*/ 7512 w 10000"/>
                <a:gd name="connsiteY1" fmla="*/ 4448 h 14448"/>
                <a:gd name="connsiteX2" fmla="*/ 8436 w 10000"/>
                <a:gd name="connsiteY2" fmla="*/ 136 h 14448"/>
                <a:gd name="connsiteX3" fmla="*/ 8910 w 10000"/>
                <a:gd name="connsiteY3" fmla="*/ 2378 h 14448"/>
                <a:gd name="connsiteX4" fmla="*/ 9248 w 10000"/>
                <a:gd name="connsiteY4" fmla="*/ 7898 h 14448"/>
                <a:gd name="connsiteX5" fmla="*/ 9534 w 10000"/>
                <a:gd name="connsiteY5" fmla="*/ 12037 h 14448"/>
                <a:gd name="connsiteX6" fmla="*/ 10000 w 10000"/>
                <a:gd name="connsiteY6" fmla="*/ 14448 h 14448"/>
                <a:gd name="connsiteX0" fmla="*/ 0 w 10000"/>
                <a:gd name="connsiteY0" fmla="*/ 4511 h 14448"/>
                <a:gd name="connsiteX1" fmla="*/ 7512 w 10000"/>
                <a:gd name="connsiteY1" fmla="*/ 4448 h 14448"/>
                <a:gd name="connsiteX2" fmla="*/ 8436 w 10000"/>
                <a:gd name="connsiteY2" fmla="*/ 136 h 14448"/>
                <a:gd name="connsiteX3" fmla="*/ 8910 w 10000"/>
                <a:gd name="connsiteY3" fmla="*/ 2378 h 14448"/>
                <a:gd name="connsiteX4" fmla="*/ 9173 w 10000"/>
                <a:gd name="connsiteY4" fmla="*/ 7726 h 14448"/>
                <a:gd name="connsiteX5" fmla="*/ 9534 w 10000"/>
                <a:gd name="connsiteY5" fmla="*/ 12037 h 14448"/>
                <a:gd name="connsiteX6" fmla="*/ 10000 w 10000"/>
                <a:gd name="connsiteY6" fmla="*/ 14448 h 14448"/>
                <a:gd name="connsiteX0" fmla="*/ 0 w 10000"/>
                <a:gd name="connsiteY0" fmla="*/ 4511 h 14448"/>
                <a:gd name="connsiteX1" fmla="*/ 7512 w 10000"/>
                <a:gd name="connsiteY1" fmla="*/ 4448 h 14448"/>
                <a:gd name="connsiteX2" fmla="*/ 8436 w 10000"/>
                <a:gd name="connsiteY2" fmla="*/ 136 h 14448"/>
                <a:gd name="connsiteX3" fmla="*/ 8910 w 10000"/>
                <a:gd name="connsiteY3" fmla="*/ 2378 h 14448"/>
                <a:gd name="connsiteX4" fmla="*/ 9173 w 10000"/>
                <a:gd name="connsiteY4" fmla="*/ 7726 h 14448"/>
                <a:gd name="connsiteX5" fmla="*/ 9497 w 10000"/>
                <a:gd name="connsiteY5" fmla="*/ 12382 h 14448"/>
                <a:gd name="connsiteX6" fmla="*/ 10000 w 10000"/>
                <a:gd name="connsiteY6" fmla="*/ 14448 h 14448"/>
                <a:gd name="connsiteX0" fmla="*/ 0 w 10000"/>
                <a:gd name="connsiteY0" fmla="*/ 4511 h 14448"/>
                <a:gd name="connsiteX1" fmla="*/ 7512 w 10000"/>
                <a:gd name="connsiteY1" fmla="*/ 4448 h 14448"/>
                <a:gd name="connsiteX2" fmla="*/ 8436 w 10000"/>
                <a:gd name="connsiteY2" fmla="*/ 136 h 14448"/>
                <a:gd name="connsiteX3" fmla="*/ 8910 w 10000"/>
                <a:gd name="connsiteY3" fmla="*/ 2378 h 14448"/>
                <a:gd name="connsiteX4" fmla="*/ 9173 w 10000"/>
                <a:gd name="connsiteY4" fmla="*/ 7726 h 14448"/>
                <a:gd name="connsiteX5" fmla="*/ 9497 w 10000"/>
                <a:gd name="connsiteY5" fmla="*/ 12382 h 14448"/>
                <a:gd name="connsiteX6" fmla="*/ 10000 w 10000"/>
                <a:gd name="connsiteY6" fmla="*/ 14448 h 14448"/>
                <a:gd name="connsiteX0" fmla="*/ 0 w 10000"/>
                <a:gd name="connsiteY0" fmla="*/ 4511 h 14448"/>
                <a:gd name="connsiteX1" fmla="*/ 7512 w 10000"/>
                <a:gd name="connsiteY1" fmla="*/ 4448 h 14448"/>
                <a:gd name="connsiteX2" fmla="*/ 8436 w 10000"/>
                <a:gd name="connsiteY2" fmla="*/ 136 h 14448"/>
                <a:gd name="connsiteX3" fmla="*/ 8910 w 10000"/>
                <a:gd name="connsiteY3" fmla="*/ 2378 h 14448"/>
                <a:gd name="connsiteX4" fmla="*/ 9173 w 10000"/>
                <a:gd name="connsiteY4" fmla="*/ 7726 h 14448"/>
                <a:gd name="connsiteX5" fmla="*/ 9497 w 10000"/>
                <a:gd name="connsiteY5" fmla="*/ 12382 h 14448"/>
                <a:gd name="connsiteX6" fmla="*/ 10000 w 10000"/>
                <a:gd name="connsiteY6" fmla="*/ 14448 h 14448"/>
                <a:gd name="connsiteX0" fmla="*/ 0 w 10000"/>
                <a:gd name="connsiteY0" fmla="*/ 4511 h 14448"/>
                <a:gd name="connsiteX1" fmla="*/ 7512 w 10000"/>
                <a:gd name="connsiteY1" fmla="*/ 4448 h 14448"/>
                <a:gd name="connsiteX2" fmla="*/ 8436 w 10000"/>
                <a:gd name="connsiteY2" fmla="*/ 136 h 14448"/>
                <a:gd name="connsiteX3" fmla="*/ 8910 w 10000"/>
                <a:gd name="connsiteY3" fmla="*/ 2378 h 14448"/>
                <a:gd name="connsiteX4" fmla="*/ 9173 w 10000"/>
                <a:gd name="connsiteY4" fmla="*/ 7726 h 14448"/>
                <a:gd name="connsiteX5" fmla="*/ 9497 w 10000"/>
                <a:gd name="connsiteY5" fmla="*/ 12382 h 14448"/>
                <a:gd name="connsiteX6" fmla="*/ 10000 w 10000"/>
                <a:gd name="connsiteY6" fmla="*/ 14448 h 14448"/>
                <a:gd name="connsiteX0" fmla="*/ 0 w 10000"/>
                <a:gd name="connsiteY0" fmla="*/ 4511 h 14448"/>
                <a:gd name="connsiteX1" fmla="*/ 7512 w 10000"/>
                <a:gd name="connsiteY1" fmla="*/ 4448 h 14448"/>
                <a:gd name="connsiteX2" fmla="*/ 8436 w 10000"/>
                <a:gd name="connsiteY2" fmla="*/ 136 h 14448"/>
                <a:gd name="connsiteX3" fmla="*/ 8910 w 10000"/>
                <a:gd name="connsiteY3" fmla="*/ 2378 h 14448"/>
                <a:gd name="connsiteX4" fmla="*/ 9173 w 10000"/>
                <a:gd name="connsiteY4" fmla="*/ 7726 h 14448"/>
                <a:gd name="connsiteX5" fmla="*/ 9497 w 10000"/>
                <a:gd name="connsiteY5" fmla="*/ 12382 h 14448"/>
                <a:gd name="connsiteX6" fmla="*/ 10000 w 10000"/>
                <a:gd name="connsiteY6" fmla="*/ 14448 h 1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4448">
                  <a:moveTo>
                    <a:pt x="0" y="4511"/>
                  </a:moveTo>
                  <a:lnTo>
                    <a:pt x="7512" y="4448"/>
                  </a:lnTo>
                  <a:cubicBezTo>
                    <a:pt x="7895" y="4275"/>
                    <a:pt x="8178" y="-899"/>
                    <a:pt x="8436" y="136"/>
                  </a:cubicBezTo>
                  <a:cubicBezTo>
                    <a:pt x="8663" y="21"/>
                    <a:pt x="8729" y="423"/>
                    <a:pt x="8910" y="2378"/>
                  </a:cubicBezTo>
                  <a:cubicBezTo>
                    <a:pt x="9066" y="4160"/>
                    <a:pt x="9079" y="5426"/>
                    <a:pt x="9173" y="7726"/>
                  </a:cubicBezTo>
                  <a:cubicBezTo>
                    <a:pt x="9273" y="10227"/>
                    <a:pt x="9397" y="11492"/>
                    <a:pt x="9497" y="12382"/>
                  </a:cubicBezTo>
                  <a:cubicBezTo>
                    <a:pt x="9597" y="13272"/>
                    <a:pt x="9964" y="14104"/>
                    <a:pt x="10000" y="14448"/>
                  </a:cubicBezTo>
                </a:path>
              </a:pathLst>
            </a:custGeom>
            <a:noFill/>
            <a:ln w="25400" cap="flat" cmpd="sng" algn="ctr">
              <a:solidFill>
                <a:srgbClr val="00C4F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465276" y="2300821"/>
              <a:ext cx="2415794" cy="463333"/>
              <a:chOff x="3546136" y="2607413"/>
              <a:chExt cx="2415794" cy="463333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 flipH="1" flipV="1">
                <a:off x="3546136" y="2607413"/>
                <a:ext cx="725613" cy="4223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5213445" y="2648357"/>
                <a:ext cx="748485" cy="4223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3" name="TextBox 12"/>
            <p:cNvSpPr txBox="1"/>
            <p:nvPr/>
          </p:nvSpPr>
          <p:spPr>
            <a:xfrm>
              <a:off x="4049559" y="2542294"/>
              <a:ext cx="1313645" cy="25736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lvl="0" algn="ctr"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Талый грунт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49559" y="3075731"/>
              <a:ext cx="1313645" cy="25736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lvl="0" algn="ctr"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Мерзлый грунт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9552" y="137812"/>
            <a:ext cx="820891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 объёмной влажности грунта со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снеговыдувающим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устройством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800" y="3611429"/>
            <a:ext cx="872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20-й год после отсыпки насыпи (конец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сентября</a:t>
            </a:r>
            <a:r>
              <a:rPr lang="ru-RU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6909" y="1475840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3040361" y="1735760"/>
            <a:ext cx="249038" cy="27496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237441" y="1637167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1439553" y="1897087"/>
            <a:ext cx="230322" cy="23353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918373" y="1637167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7764842" y="1897087"/>
            <a:ext cx="214007" cy="23978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471719" y="1635571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6289878" y="1895493"/>
            <a:ext cx="242317" cy="24138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371129" y="1637880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7257915" y="1897800"/>
            <a:ext cx="173690" cy="19782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0" y="1034444"/>
            <a:ext cx="9144000" cy="34970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>
              <a:defRPr/>
            </a:pPr>
            <a:r>
              <a:rPr lang="ru-RU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Насыпь высотой 2,2 м с зоной нарушенного растительно-мохового покрова</a:t>
            </a:r>
            <a:endParaRPr lang="ru-RU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3124" y="3982794"/>
            <a:ext cx="6824076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– снежный покров 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– зона с нарушенным растительно-моховым покровом 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моховой покров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71475" y="1287769"/>
            <a:ext cx="614175" cy="2402078"/>
            <a:chOff x="171475" y="1287769"/>
            <a:chExt cx="614175" cy="2402078"/>
          </a:xfrm>
        </p:grpSpPr>
        <p:sp>
          <p:nvSpPr>
            <p:cNvPr id="30" name="TextBox 29"/>
            <p:cNvSpPr txBox="1"/>
            <p:nvPr/>
          </p:nvSpPr>
          <p:spPr>
            <a:xfrm>
              <a:off x="171475" y="3447867"/>
              <a:ext cx="559100" cy="24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- 8,0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731650" y="1409927"/>
              <a:ext cx="54000" cy="2160000"/>
              <a:chOff x="655200" y="1425217"/>
              <a:chExt cx="74866" cy="2133594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727200" y="1425217"/>
                <a:ext cx="0" cy="2133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658066" y="1425217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655200" y="2173281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655200" y="3558811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171475" y="1287769"/>
              <a:ext cx="559100" cy="24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4,0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1475" y="2046900"/>
              <a:ext cx="559100" cy="24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0,0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032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7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25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75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2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25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6" grpId="0" animBg="1"/>
      <p:bldP spid="18" grpId="0" animBg="1"/>
      <p:bldP spid="22" grpId="0" animBg="1"/>
      <p:bldP spid="24" grpId="0" animBg="1"/>
      <p:bldP spid="31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7812"/>
            <a:ext cx="820891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 объёмной влажности грунта со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снеговыдувающим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устройством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34444"/>
            <a:ext cx="9144000" cy="34970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Насыпь высотой </a:t>
            </a:r>
            <a:r>
              <a:rPr lang="ru-RU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 с зоной нарушенного растительно-мохового покрова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208" y="3611429"/>
            <a:ext cx="87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20-й год после отсыпки насыпи (конец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сентября</a:t>
            </a:r>
            <a:r>
              <a:rPr lang="ru-RU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28420" y="3982794"/>
            <a:ext cx="6828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снежные отложения 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– зона с нарушенным растительно-моховым покровом 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моховой покров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1475" y="1287769"/>
            <a:ext cx="8231660" cy="2402078"/>
            <a:chOff x="171475" y="1287769"/>
            <a:chExt cx="8231660" cy="2402078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859305" y="1433177"/>
              <a:ext cx="7543830" cy="2125831"/>
              <a:chOff x="859305" y="1433177"/>
              <a:chExt cx="7543830" cy="2125831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859305" y="1433177"/>
                <a:ext cx="7543830" cy="2125831"/>
                <a:chOff x="859305" y="1433177"/>
                <a:chExt cx="7543830" cy="2125831"/>
              </a:xfrm>
            </p:grpSpPr>
            <p:grpSp>
              <p:nvGrpSpPr>
                <p:cNvPr id="14" name="Группа 13"/>
                <p:cNvGrpSpPr/>
                <p:nvPr/>
              </p:nvGrpSpPr>
              <p:grpSpPr>
                <a:xfrm>
                  <a:off x="859305" y="1433177"/>
                  <a:ext cx="7543830" cy="2125831"/>
                  <a:chOff x="859305" y="1433177"/>
                  <a:chExt cx="7543830" cy="2125831"/>
                </a:xfrm>
              </p:grpSpPr>
              <p:grpSp>
                <p:nvGrpSpPr>
                  <p:cNvPr id="11" name="Группа 10"/>
                  <p:cNvGrpSpPr/>
                  <p:nvPr/>
                </p:nvGrpSpPr>
                <p:grpSpPr>
                  <a:xfrm>
                    <a:off x="862399" y="1433177"/>
                    <a:ext cx="7540736" cy="2125831"/>
                    <a:chOff x="878257" y="1438463"/>
                    <a:chExt cx="7540736" cy="2125831"/>
                  </a:xfrm>
                </p:grpSpPr>
                <p:grpSp>
                  <p:nvGrpSpPr>
                    <p:cNvPr id="5" name="Группа 4"/>
                    <p:cNvGrpSpPr/>
                    <p:nvPr/>
                  </p:nvGrpSpPr>
                  <p:grpSpPr>
                    <a:xfrm>
                      <a:off x="878257" y="1438463"/>
                      <a:ext cx="7540736" cy="2125831"/>
                      <a:chOff x="878257" y="1438463"/>
                      <a:chExt cx="7540736" cy="2125831"/>
                    </a:xfrm>
                  </p:grpSpPr>
                  <p:pic>
                    <p:nvPicPr>
                      <p:cNvPr id="1026" name="Picture 2" descr="E:\КАФЕДРА\КОНФЕРЕНЦИИ\2021\ЯНАО\Тезисы\Насыпь-6.0\Насыпь-6.0х6.6_20.5_выдув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6" t="1059" b="11351"/>
                      <a:stretch/>
                    </p:blipFill>
                    <p:spPr bwMode="auto">
                      <a:xfrm>
                        <a:off x="878257" y="1438463"/>
                        <a:ext cx="7534605" cy="2125831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800000"/>
                        </a:solidFill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9" name="Полилиния 8"/>
                      <p:cNvSpPr/>
                      <p:nvPr/>
                    </p:nvSpPr>
                    <p:spPr>
                      <a:xfrm flipH="1">
                        <a:off x="7363895" y="2378119"/>
                        <a:ext cx="1055098" cy="113484"/>
                      </a:xfrm>
                      <a:custGeom>
                        <a:avLst/>
                        <a:gdLst>
                          <a:gd name="connsiteX0" fmla="*/ 0 w 3778250"/>
                          <a:gd name="connsiteY0" fmla="*/ 431800 h 444500"/>
                          <a:gd name="connsiteX1" fmla="*/ 1968500 w 3778250"/>
                          <a:gd name="connsiteY1" fmla="*/ 444500 h 444500"/>
                          <a:gd name="connsiteX2" fmla="*/ 3778250 w 3778250"/>
                          <a:gd name="connsiteY2" fmla="*/ 0 h 444500"/>
                          <a:gd name="connsiteX0" fmla="*/ 0 w 3778250"/>
                          <a:gd name="connsiteY0" fmla="*/ 431800 h 439562"/>
                          <a:gd name="connsiteX1" fmla="*/ 2373444 w 3778250"/>
                          <a:gd name="connsiteY1" fmla="*/ 439562 h 439562"/>
                          <a:gd name="connsiteX2" fmla="*/ 3778250 w 3778250"/>
                          <a:gd name="connsiteY2" fmla="*/ 0 h 439562"/>
                          <a:gd name="connsiteX0" fmla="*/ 0 w 3220218"/>
                          <a:gd name="connsiteY0" fmla="*/ 125622 h 133384"/>
                          <a:gd name="connsiteX1" fmla="*/ 2373444 w 3220218"/>
                          <a:gd name="connsiteY1" fmla="*/ 133384 h 133384"/>
                          <a:gd name="connsiteX2" fmla="*/ 3220218 w 3220218"/>
                          <a:gd name="connsiteY2" fmla="*/ 0 h 133384"/>
                          <a:gd name="connsiteX0" fmla="*/ 0 w 3220218"/>
                          <a:gd name="connsiteY0" fmla="*/ 125622 h 133384"/>
                          <a:gd name="connsiteX1" fmla="*/ 2373444 w 3220218"/>
                          <a:gd name="connsiteY1" fmla="*/ 133384 h 133384"/>
                          <a:gd name="connsiteX2" fmla="*/ 3220218 w 3220218"/>
                          <a:gd name="connsiteY2" fmla="*/ 0 h 133384"/>
                          <a:gd name="connsiteX0" fmla="*/ 0 w 3220218"/>
                          <a:gd name="connsiteY0" fmla="*/ 125622 h 133384"/>
                          <a:gd name="connsiteX1" fmla="*/ 2373444 w 3220218"/>
                          <a:gd name="connsiteY1" fmla="*/ 133384 h 133384"/>
                          <a:gd name="connsiteX2" fmla="*/ 3220218 w 3220218"/>
                          <a:gd name="connsiteY2" fmla="*/ 0 h 133384"/>
                          <a:gd name="connsiteX0" fmla="*/ 0 w 3248171"/>
                          <a:gd name="connsiteY0" fmla="*/ 129922 h 137684"/>
                          <a:gd name="connsiteX1" fmla="*/ 2373444 w 3248171"/>
                          <a:gd name="connsiteY1" fmla="*/ 137684 h 137684"/>
                          <a:gd name="connsiteX2" fmla="*/ 3248171 w 3248171"/>
                          <a:gd name="connsiteY2" fmla="*/ 0 h 137684"/>
                          <a:gd name="connsiteX0" fmla="*/ 0 w 3248171"/>
                          <a:gd name="connsiteY0" fmla="*/ 129922 h 137684"/>
                          <a:gd name="connsiteX1" fmla="*/ 2373444 w 3248171"/>
                          <a:gd name="connsiteY1" fmla="*/ 137684 h 137684"/>
                          <a:gd name="connsiteX2" fmla="*/ 3248171 w 3248171"/>
                          <a:gd name="connsiteY2" fmla="*/ 0 h 137684"/>
                          <a:gd name="connsiteX0" fmla="*/ 0 w 3276124"/>
                          <a:gd name="connsiteY0" fmla="*/ 140673 h 148435"/>
                          <a:gd name="connsiteX1" fmla="*/ 2373444 w 3276124"/>
                          <a:gd name="connsiteY1" fmla="*/ 148435 h 148435"/>
                          <a:gd name="connsiteX2" fmla="*/ 3276124 w 3276124"/>
                          <a:gd name="connsiteY2" fmla="*/ 0 h 148435"/>
                          <a:gd name="connsiteX0" fmla="*/ 0 w 3276124"/>
                          <a:gd name="connsiteY0" fmla="*/ 140673 h 146285"/>
                          <a:gd name="connsiteX1" fmla="*/ 2403547 w 3276124"/>
                          <a:gd name="connsiteY1" fmla="*/ 146285 h 146285"/>
                          <a:gd name="connsiteX2" fmla="*/ 3276124 w 3276124"/>
                          <a:gd name="connsiteY2" fmla="*/ 0 h 146285"/>
                          <a:gd name="connsiteX0" fmla="*/ 0 w 3276124"/>
                          <a:gd name="connsiteY0" fmla="*/ 140673 h 140673"/>
                          <a:gd name="connsiteX1" fmla="*/ 2409998 w 3276124"/>
                          <a:gd name="connsiteY1" fmla="*/ 137684 h 140673"/>
                          <a:gd name="connsiteX2" fmla="*/ 3276124 w 3276124"/>
                          <a:gd name="connsiteY2" fmla="*/ 0 h 140673"/>
                          <a:gd name="connsiteX0" fmla="*/ 0 w 3252471"/>
                          <a:gd name="connsiteY0" fmla="*/ 147124 h 147124"/>
                          <a:gd name="connsiteX1" fmla="*/ 2409998 w 3252471"/>
                          <a:gd name="connsiteY1" fmla="*/ 144135 h 147124"/>
                          <a:gd name="connsiteX2" fmla="*/ 3252471 w 3252471"/>
                          <a:gd name="connsiteY2" fmla="*/ 0 h 147124"/>
                          <a:gd name="connsiteX0" fmla="*/ 0 w 3252471"/>
                          <a:gd name="connsiteY0" fmla="*/ 147124 h 147124"/>
                          <a:gd name="connsiteX1" fmla="*/ 2347641 w 3252471"/>
                          <a:gd name="connsiteY1" fmla="*/ 146285 h 147124"/>
                          <a:gd name="connsiteX2" fmla="*/ 3252471 w 3252471"/>
                          <a:gd name="connsiteY2" fmla="*/ 0 h 147124"/>
                          <a:gd name="connsiteX0" fmla="*/ 0 w 3252471"/>
                          <a:gd name="connsiteY0" fmla="*/ 147124 h 147124"/>
                          <a:gd name="connsiteX1" fmla="*/ 2347641 w 3252471"/>
                          <a:gd name="connsiteY1" fmla="*/ 146285 h 147124"/>
                          <a:gd name="connsiteX2" fmla="*/ 3252471 w 3252471"/>
                          <a:gd name="connsiteY2" fmla="*/ 0 h 147124"/>
                          <a:gd name="connsiteX0" fmla="*/ 0 w 3252471"/>
                          <a:gd name="connsiteY0" fmla="*/ 147124 h 147124"/>
                          <a:gd name="connsiteX1" fmla="*/ 2480374 w 3252471"/>
                          <a:gd name="connsiteY1" fmla="*/ 146285 h 147124"/>
                          <a:gd name="connsiteX2" fmla="*/ 3252471 w 3252471"/>
                          <a:gd name="connsiteY2" fmla="*/ 0 h 147124"/>
                          <a:gd name="connsiteX0" fmla="*/ 0 w 3458435"/>
                          <a:gd name="connsiteY0" fmla="*/ 282145 h 282145"/>
                          <a:gd name="connsiteX1" fmla="*/ 2480374 w 3458435"/>
                          <a:gd name="connsiteY1" fmla="*/ 281306 h 282145"/>
                          <a:gd name="connsiteX2" fmla="*/ 3458435 w 3458435"/>
                          <a:gd name="connsiteY2" fmla="*/ 0 h 282145"/>
                          <a:gd name="connsiteX0" fmla="*/ 0 w 3458435"/>
                          <a:gd name="connsiteY0" fmla="*/ 282145 h 282145"/>
                          <a:gd name="connsiteX1" fmla="*/ 2480374 w 3458435"/>
                          <a:gd name="connsiteY1" fmla="*/ 281306 h 282145"/>
                          <a:gd name="connsiteX2" fmla="*/ 3194702 w 3458435"/>
                          <a:gd name="connsiteY2" fmla="*/ 31872 h 282145"/>
                          <a:gd name="connsiteX3" fmla="*/ 3458435 w 3458435"/>
                          <a:gd name="connsiteY3" fmla="*/ 0 h 282145"/>
                          <a:gd name="connsiteX0" fmla="*/ 0 w 3458435"/>
                          <a:gd name="connsiteY0" fmla="*/ 282145 h 282145"/>
                          <a:gd name="connsiteX1" fmla="*/ 2480374 w 3458435"/>
                          <a:gd name="connsiteY1" fmla="*/ 281306 h 282145"/>
                          <a:gd name="connsiteX2" fmla="*/ 3194702 w 3458435"/>
                          <a:gd name="connsiteY2" fmla="*/ 31872 h 282145"/>
                          <a:gd name="connsiteX3" fmla="*/ 3458435 w 3458435"/>
                          <a:gd name="connsiteY3" fmla="*/ 0 h 282145"/>
                          <a:gd name="connsiteX0" fmla="*/ 0 w 3458435"/>
                          <a:gd name="connsiteY0" fmla="*/ 282145 h 282145"/>
                          <a:gd name="connsiteX1" fmla="*/ 2480374 w 3458435"/>
                          <a:gd name="connsiteY1" fmla="*/ 281306 h 282145"/>
                          <a:gd name="connsiteX2" fmla="*/ 3194702 w 3458435"/>
                          <a:gd name="connsiteY2" fmla="*/ 31872 h 282145"/>
                          <a:gd name="connsiteX3" fmla="*/ 3458435 w 3458435"/>
                          <a:gd name="connsiteY3" fmla="*/ 0 h 282145"/>
                          <a:gd name="connsiteX0" fmla="*/ 0 w 3458435"/>
                          <a:gd name="connsiteY0" fmla="*/ 282145 h 282145"/>
                          <a:gd name="connsiteX1" fmla="*/ 2480374 w 3458435"/>
                          <a:gd name="connsiteY1" fmla="*/ 281306 h 282145"/>
                          <a:gd name="connsiteX2" fmla="*/ 3194702 w 3458435"/>
                          <a:gd name="connsiteY2" fmla="*/ 31872 h 282145"/>
                          <a:gd name="connsiteX3" fmla="*/ 3458435 w 3458435"/>
                          <a:gd name="connsiteY3" fmla="*/ 0 h 282145"/>
                          <a:gd name="connsiteX0" fmla="*/ 0 w 3458435"/>
                          <a:gd name="connsiteY0" fmla="*/ 282145 h 282145"/>
                          <a:gd name="connsiteX1" fmla="*/ 2480374 w 3458435"/>
                          <a:gd name="connsiteY1" fmla="*/ 281306 h 282145"/>
                          <a:gd name="connsiteX2" fmla="*/ 3194702 w 3458435"/>
                          <a:gd name="connsiteY2" fmla="*/ 31872 h 282145"/>
                          <a:gd name="connsiteX3" fmla="*/ 3458435 w 3458435"/>
                          <a:gd name="connsiteY3" fmla="*/ 0 h 282145"/>
                          <a:gd name="connsiteX0" fmla="*/ 0 w 3458435"/>
                          <a:gd name="connsiteY0" fmla="*/ 282145 h 282145"/>
                          <a:gd name="connsiteX1" fmla="*/ 2480374 w 3458435"/>
                          <a:gd name="connsiteY1" fmla="*/ 281306 h 282145"/>
                          <a:gd name="connsiteX2" fmla="*/ 3194702 w 3458435"/>
                          <a:gd name="connsiteY2" fmla="*/ 31872 h 282145"/>
                          <a:gd name="connsiteX3" fmla="*/ 3458435 w 3458435"/>
                          <a:gd name="connsiteY3" fmla="*/ 0 h 282145"/>
                          <a:gd name="connsiteX0" fmla="*/ 0 w 3458435"/>
                          <a:gd name="connsiteY0" fmla="*/ 282145 h 282145"/>
                          <a:gd name="connsiteX1" fmla="*/ 1292960 w 3458435"/>
                          <a:gd name="connsiteY1" fmla="*/ 281356 h 282145"/>
                          <a:gd name="connsiteX2" fmla="*/ 2480374 w 3458435"/>
                          <a:gd name="connsiteY2" fmla="*/ 281306 h 282145"/>
                          <a:gd name="connsiteX3" fmla="*/ 3194702 w 3458435"/>
                          <a:gd name="connsiteY3" fmla="*/ 31872 h 282145"/>
                          <a:gd name="connsiteX4" fmla="*/ 3458435 w 3458435"/>
                          <a:gd name="connsiteY4" fmla="*/ 0 h 282145"/>
                          <a:gd name="connsiteX0" fmla="*/ 0 w 3194702"/>
                          <a:gd name="connsiteY0" fmla="*/ 250273 h 250273"/>
                          <a:gd name="connsiteX1" fmla="*/ 1292960 w 3194702"/>
                          <a:gd name="connsiteY1" fmla="*/ 249484 h 250273"/>
                          <a:gd name="connsiteX2" fmla="*/ 2480374 w 3194702"/>
                          <a:gd name="connsiteY2" fmla="*/ 249434 h 250273"/>
                          <a:gd name="connsiteX3" fmla="*/ 3194702 w 3194702"/>
                          <a:gd name="connsiteY3" fmla="*/ 0 h 250273"/>
                          <a:gd name="connsiteX0" fmla="*/ 0 w 2480374"/>
                          <a:gd name="connsiteY0" fmla="*/ 839 h 839"/>
                          <a:gd name="connsiteX1" fmla="*/ 1292960 w 2480374"/>
                          <a:gd name="connsiteY1" fmla="*/ 50 h 839"/>
                          <a:gd name="connsiteX2" fmla="*/ 2480374 w 2480374"/>
                          <a:gd name="connsiteY2" fmla="*/ 0 h 839"/>
                          <a:gd name="connsiteX0" fmla="*/ 0 w 6940"/>
                          <a:gd name="connsiteY0" fmla="*/ 9408 h 1486487"/>
                          <a:gd name="connsiteX1" fmla="*/ 5213 w 6940"/>
                          <a:gd name="connsiteY1" fmla="*/ 4 h 1486487"/>
                          <a:gd name="connsiteX2" fmla="*/ 6940 w 6940"/>
                          <a:gd name="connsiteY2" fmla="*/ 1486487 h 1486487"/>
                          <a:gd name="connsiteX0" fmla="*/ 0 w 10000"/>
                          <a:gd name="connsiteY0" fmla="*/ 3136 h 13073"/>
                          <a:gd name="connsiteX1" fmla="*/ 7512 w 10000"/>
                          <a:gd name="connsiteY1" fmla="*/ 3073 h 13073"/>
                          <a:gd name="connsiteX2" fmla="*/ 8511 w 10000"/>
                          <a:gd name="connsiteY2" fmla="*/ 141 h 13073"/>
                          <a:gd name="connsiteX3" fmla="*/ 10000 w 10000"/>
                          <a:gd name="connsiteY3" fmla="*/ 13073 h 13073"/>
                          <a:gd name="connsiteX0" fmla="*/ 0 w 10000"/>
                          <a:gd name="connsiteY0" fmla="*/ 3136 h 13073"/>
                          <a:gd name="connsiteX1" fmla="*/ 7512 w 10000"/>
                          <a:gd name="connsiteY1" fmla="*/ 3073 h 13073"/>
                          <a:gd name="connsiteX2" fmla="*/ 8511 w 10000"/>
                          <a:gd name="connsiteY2" fmla="*/ 141 h 13073"/>
                          <a:gd name="connsiteX3" fmla="*/ 9685 w 10000"/>
                          <a:gd name="connsiteY3" fmla="*/ 8937 h 13073"/>
                          <a:gd name="connsiteX4" fmla="*/ 10000 w 10000"/>
                          <a:gd name="connsiteY4" fmla="*/ 13073 h 13073"/>
                          <a:gd name="connsiteX0" fmla="*/ 0 w 10000"/>
                          <a:gd name="connsiteY0" fmla="*/ 3136 h 13073"/>
                          <a:gd name="connsiteX1" fmla="*/ 7512 w 10000"/>
                          <a:gd name="connsiteY1" fmla="*/ 3073 h 13073"/>
                          <a:gd name="connsiteX2" fmla="*/ 8511 w 10000"/>
                          <a:gd name="connsiteY2" fmla="*/ 141 h 13073"/>
                          <a:gd name="connsiteX3" fmla="*/ 9398 w 10000"/>
                          <a:gd name="connsiteY3" fmla="*/ 7730 h 13073"/>
                          <a:gd name="connsiteX4" fmla="*/ 10000 w 10000"/>
                          <a:gd name="connsiteY4" fmla="*/ 13073 h 13073"/>
                          <a:gd name="connsiteX0" fmla="*/ 0 w 10000"/>
                          <a:gd name="connsiteY0" fmla="*/ 3136 h 13073"/>
                          <a:gd name="connsiteX1" fmla="*/ 7512 w 10000"/>
                          <a:gd name="connsiteY1" fmla="*/ 3073 h 13073"/>
                          <a:gd name="connsiteX2" fmla="*/ 8511 w 10000"/>
                          <a:gd name="connsiteY2" fmla="*/ 141 h 13073"/>
                          <a:gd name="connsiteX3" fmla="*/ 9398 w 10000"/>
                          <a:gd name="connsiteY3" fmla="*/ 7730 h 13073"/>
                          <a:gd name="connsiteX4" fmla="*/ 9872 w 10000"/>
                          <a:gd name="connsiteY4" fmla="*/ 10662 h 13073"/>
                          <a:gd name="connsiteX5" fmla="*/ 10000 w 10000"/>
                          <a:gd name="connsiteY5" fmla="*/ 13073 h 13073"/>
                          <a:gd name="connsiteX0" fmla="*/ 0 w 10000"/>
                          <a:gd name="connsiteY0" fmla="*/ 3167 h 13104"/>
                          <a:gd name="connsiteX1" fmla="*/ 7512 w 10000"/>
                          <a:gd name="connsiteY1" fmla="*/ 3104 h 13104"/>
                          <a:gd name="connsiteX2" fmla="*/ 8511 w 10000"/>
                          <a:gd name="connsiteY2" fmla="*/ 172 h 13104"/>
                          <a:gd name="connsiteX3" fmla="*/ 9398 w 10000"/>
                          <a:gd name="connsiteY3" fmla="*/ 7761 h 13104"/>
                          <a:gd name="connsiteX4" fmla="*/ 9872 w 10000"/>
                          <a:gd name="connsiteY4" fmla="*/ 10693 h 13104"/>
                          <a:gd name="connsiteX5" fmla="*/ 10000 w 10000"/>
                          <a:gd name="connsiteY5" fmla="*/ 13104 h 13104"/>
                          <a:gd name="connsiteX0" fmla="*/ 0 w 10000"/>
                          <a:gd name="connsiteY0" fmla="*/ 3173 h 13110"/>
                          <a:gd name="connsiteX1" fmla="*/ 7512 w 10000"/>
                          <a:gd name="connsiteY1" fmla="*/ 3110 h 13110"/>
                          <a:gd name="connsiteX2" fmla="*/ 8511 w 10000"/>
                          <a:gd name="connsiteY2" fmla="*/ 178 h 13110"/>
                          <a:gd name="connsiteX3" fmla="*/ 9398 w 10000"/>
                          <a:gd name="connsiteY3" fmla="*/ 7767 h 13110"/>
                          <a:gd name="connsiteX4" fmla="*/ 9872 w 10000"/>
                          <a:gd name="connsiteY4" fmla="*/ 10699 h 13110"/>
                          <a:gd name="connsiteX5" fmla="*/ 10000 w 10000"/>
                          <a:gd name="connsiteY5" fmla="*/ 13110 h 13110"/>
                          <a:gd name="connsiteX0" fmla="*/ 0 w 10000"/>
                          <a:gd name="connsiteY0" fmla="*/ 3173 h 13110"/>
                          <a:gd name="connsiteX1" fmla="*/ 7512 w 10000"/>
                          <a:gd name="connsiteY1" fmla="*/ 3110 h 13110"/>
                          <a:gd name="connsiteX2" fmla="*/ 8511 w 10000"/>
                          <a:gd name="connsiteY2" fmla="*/ 178 h 13110"/>
                          <a:gd name="connsiteX3" fmla="*/ 9398 w 10000"/>
                          <a:gd name="connsiteY3" fmla="*/ 7767 h 13110"/>
                          <a:gd name="connsiteX4" fmla="*/ 9872 w 10000"/>
                          <a:gd name="connsiteY4" fmla="*/ 10699 h 13110"/>
                          <a:gd name="connsiteX5" fmla="*/ 10000 w 10000"/>
                          <a:gd name="connsiteY5" fmla="*/ 13110 h 13110"/>
                          <a:gd name="connsiteX0" fmla="*/ 0 w 10000"/>
                          <a:gd name="connsiteY0" fmla="*/ 3173 h 13110"/>
                          <a:gd name="connsiteX1" fmla="*/ 7512 w 10000"/>
                          <a:gd name="connsiteY1" fmla="*/ 3110 h 13110"/>
                          <a:gd name="connsiteX2" fmla="*/ 8511 w 10000"/>
                          <a:gd name="connsiteY2" fmla="*/ 178 h 13110"/>
                          <a:gd name="connsiteX3" fmla="*/ 9398 w 10000"/>
                          <a:gd name="connsiteY3" fmla="*/ 7767 h 13110"/>
                          <a:gd name="connsiteX4" fmla="*/ 9884 w 10000"/>
                          <a:gd name="connsiteY4" fmla="*/ 10009 h 13110"/>
                          <a:gd name="connsiteX5" fmla="*/ 10000 w 10000"/>
                          <a:gd name="connsiteY5" fmla="*/ 13110 h 13110"/>
                          <a:gd name="connsiteX0" fmla="*/ 0 w 10000"/>
                          <a:gd name="connsiteY0" fmla="*/ 3173 h 13110"/>
                          <a:gd name="connsiteX1" fmla="*/ 7512 w 10000"/>
                          <a:gd name="connsiteY1" fmla="*/ 3110 h 13110"/>
                          <a:gd name="connsiteX2" fmla="*/ 8511 w 10000"/>
                          <a:gd name="connsiteY2" fmla="*/ 178 h 13110"/>
                          <a:gd name="connsiteX3" fmla="*/ 9448 w 10000"/>
                          <a:gd name="connsiteY3" fmla="*/ 7767 h 13110"/>
                          <a:gd name="connsiteX4" fmla="*/ 9884 w 10000"/>
                          <a:gd name="connsiteY4" fmla="*/ 10009 h 13110"/>
                          <a:gd name="connsiteX5" fmla="*/ 10000 w 10000"/>
                          <a:gd name="connsiteY5" fmla="*/ 13110 h 13110"/>
                          <a:gd name="connsiteX0" fmla="*/ 0 w 10000"/>
                          <a:gd name="connsiteY0" fmla="*/ 3173 h 13110"/>
                          <a:gd name="connsiteX1" fmla="*/ 7512 w 10000"/>
                          <a:gd name="connsiteY1" fmla="*/ 3110 h 13110"/>
                          <a:gd name="connsiteX2" fmla="*/ 8511 w 10000"/>
                          <a:gd name="connsiteY2" fmla="*/ 178 h 13110"/>
                          <a:gd name="connsiteX3" fmla="*/ 8910 w 10000"/>
                          <a:gd name="connsiteY3" fmla="*/ 1040 h 13110"/>
                          <a:gd name="connsiteX4" fmla="*/ 9448 w 10000"/>
                          <a:gd name="connsiteY4" fmla="*/ 7767 h 13110"/>
                          <a:gd name="connsiteX5" fmla="*/ 9884 w 10000"/>
                          <a:gd name="connsiteY5" fmla="*/ 10009 h 13110"/>
                          <a:gd name="connsiteX6" fmla="*/ 10000 w 10000"/>
                          <a:gd name="connsiteY6" fmla="*/ 13110 h 13110"/>
                          <a:gd name="connsiteX0" fmla="*/ 0 w 10000"/>
                          <a:gd name="connsiteY0" fmla="*/ 3839 h 13776"/>
                          <a:gd name="connsiteX1" fmla="*/ 7512 w 10000"/>
                          <a:gd name="connsiteY1" fmla="*/ 3776 h 13776"/>
                          <a:gd name="connsiteX2" fmla="*/ 8436 w 10000"/>
                          <a:gd name="connsiteY2" fmla="*/ 154 h 13776"/>
                          <a:gd name="connsiteX3" fmla="*/ 8910 w 10000"/>
                          <a:gd name="connsiteY3" fmla="*/ 1706 h 13776"/>
                          <a:gd name="connsiteX4" fmla="*/ 9448 w 10000"/>
                          <a:gd name="connsiteY4" fmla="*/ 8433 h 13776"/>
                          <a:gd name="connsiteX5" fmla="*/ 9884 w 10000"/>
                          <a:gd name="connsiteY5" fmla="*/ 10675 h 13776"/>
                          <a:gd name="connsiteX6" fmla="*/ 10000 w 10000"/>
                          <a:gd name="connsiteY6" fmla="*/ 13776 h 13776"/>
                          <a:gd name="connsiteX0" fmla="*/ 0 w 10000"/>
                          <a:gd name="connsiteY0" fmla="*/ 3839 h 13776"/>
                          <a:gd name="connsiteX1" fmla="*/ 7512 w 10000"/>
                          <a:gd name="connsiteY1" fmla="*/ 3776 h 13776"/>
                          <a:gd name="connsiteX2" fmla="*/ 8436 w 10000"/>
                          <a:gd name="connsiteY2" fmla="*/ 154 h 13776"/>
                          <a:gd name="connsiteX3" fmla="*/ 8910 w 10000"/>
                          <a:gd name="connsiteY3" fmla="*/ 1706 h 13776"/>
                          <a:gd name="connsiteX4" fmla="*/ 9248 w 10000"/>
                          <a:gd name="connsiteY4" fmla="*/ 7226 h 13776"/>
                          <a:gd name="connsiteX5" fmla="*/ 9884 w 10000"/>
                          <a:gd name="connsiteY5" fmla="*/ 10675 h 13776"/>
                          <a:gd name="connsiteX6" fmla="*/ 10000 w 10000"/>
                          <a:gd name="connsiteY6" fmla="*/ 13776 h 13776"/>
                          <a:gd name="connsiteX0" fmla="*/ 0 w 10000"/>
                          <a:gd name="connsiteY0" fmla="*/ 3839 h 13776"/>
                          <a:gd name="connsiteX1" fmla="*/ 7512 w 10000"/>
                          <a:gd name="connsiteY1" fmla="*/ 3776 h 13776"/>
                          <a:gd name="connsiteX2" fmla="*/ 8436 w 10000"/>
                          <a:gd name="connsiteY2" fmla="*/ 154 h 13776"/>
                          <a:gd name="connsiteX3" fmla="*/ 8910 w 10000"/>
                          <a:gd name="connsiteY3" fmla="*/ 1706 h 13776"/>
                          <a:gd name="connsiteX4" fmla="*/ 9248 w 10000"/>
                          <a:gd name="connsiteY4" fmla="*/ 7226 h 13776"/>
                          <a:gd name="connsiteX5" fmla="*/ 9534 w 10000"/>
                          <a:gd name="connsiteY5" fmla="*/ 11365 h 13776"/>
                          <a:gd name="connsiteX6" fmla="*/ 10000 w 10000"/>
                          <a:gd name="connsiteY6" fmla="*/ 13776 h 13776"/>
                          <a:gd name="connsiteX0" fmla="*/ 0 w 10000"/>
                          <a:gd name="connsiteY0" fmla="*/ 3839 h 13776"/>
                          <a:gd name="connsiteX1" fmla="*/ 7512 w 10000"/>
                          <a:gd name="connsiteY1" fmla="*/ 3776 h 13776"/>
                          <a:gd name="connsiteX2" fmla="*/ 8436 w 10000"/>
                          <a:gd name="connsiteY2" fmla="*/ 154 h 13776"/>
                          <a:gd name="connsiteX3" fmla="*/ 8910 w 10000"/>
                          <a:gd name="connsiteY3" fmla="*/ 1706 h 13776"/>
                          <a:gd name="connsiteX4" fmla="*/ 9248 w 10000"/>
                          <a:gd name="connsiteY4" fmla="*/ 7226 h 13776"/>
                          <a:gd name="connsiteX5" fmla="*/ 9534 w 10000"/>
                          <a:gd name="connsiteY5" fmla="*/ 11365 h 13776"/>
                          <a:gd name="connsiteX6" fmla="*/ 10000 w 10000"/>
                          <a:gd name="connsiteY6" fmla="*/ 13776 h 13776"/>
                          <a:gd name="connsiteX0" fmla="*/ 0 w 10000"/>
                          <a:gd name="connsiteY0" fmla="*/ 3839 h 13776"/>
                          <a:gd name="connsiteX1" fmla="*/ 7512 w 10000"/>
                          <a:gd name="connsiteY1" fmla="*/ 3776 h 13776"/>
                          <a:gd name="connsiteX2" fmla="*/ 8436 w 10000"/>
                          <a:gd name="connsiteY2" fmla="*/ 154 h 13776"/>
                          <a:gd name="connsiteX3" fmla="*/ 8910 w 10000"/>
                          <a:gd name="connsiteY3" fmla="*/ 1706 h 13776"/>
                          <a:gd name="connsiteX4" fmla="*/ 9248 w 10000"/>
                          <a:gd name="connsiteY4" fmla="*/ 7226 h 13776"/>
                          <a:gd name="connsiteX5" fmla="*/ 9534 w 10000"/>
                          <a:gd name="connsiteY5" fmla="*/ 11365 h 13776"/>
                          <a:gd name="connsiteX6" fmla="*/ 10000 w 10000"/>
                          <a:gd name="connsiteY6" fmla="*/ 13776 h 13776"/>
                          <a:gd name="connsiteX0" fmla="*/ 0 w 10000"/>
                          <a:gd name="connsiteY0" fmla="*/ 4511 h 14448"/>
                          <a:gd name="connsiteX1" fmla="*/ 7512 w 10000"/>
                          <a:gd name="connsiteY1" fmla="*/ 4448 h 14448"/>
                          <a:gd name="connsiteX2" fmla="*/ 8436 w 10000"/>
                          <a:gd name="connsiteY2" fmla="*/ 136 h 14448"/>
                          <a:gd name="connsiteX3" fmla="*/ 8910 w 10000"/>
                          <a:gd name="connsiteY3" fmla="*/ 2378 h 14448"/>
                          <a:gd name="connsiteX4" fmla="*/ 9248 w 10000"/>
                          <a:gd name="connsiteY4" fmla="*/ 7898 h 14448"/>
                          <a:gd name="connsiteX5" fmla="*/ 9534 w 10000"/>
                          <a:gd name="connsiteY5" fmla="*/ 12037 h 14448"/>
                          <a:gd name="connsiteX6" fmla="*/ 10000 w 10000"/>
                          <a:gd name="connsiteY6" fmla="*/ 14448 h 14448"/>
                          <a:gd name="connsiteX0" fmla="*/ 0 w 10000"/>
                          <a:gd name="connsiteY0" fmla="*/ 4511 h 14448"/>
                          <a:gd name="connsiteX1" fmla="*/ 7512 w 10000"/>
                          <a:gd name="connsiteY1" fmla="*/ 4448 h 14448"/>
                          <a:gd name="connsiteX2" fmla="*/ 8436 w 10000"/>
                          <a:gd name="connsiteY2" fmla="*/ 136 h 14448"/>
                          <a:gd name="connsiteX3" fmla="*/ 8910 w 10000"/>
                          <a:gd name="connsiteY3" fmla="*/ 2378 h 14448"/>
                          <a:gd name="connsiteX4" fmla="*/ 9173 w 10000"/>
                          <a:gd name="connsiteY4" fmla="*/ 7726 h 14448"/>
                          <a:gd name="connsiteX5" fmla="*/ 9534 w 10000"/>
                          <a:gd name="connsiteY5" fmla="*/ 12037 h 14448"/>
                          <a:gd name="connsiteX6" fmla="*/ 10000 w 10000"/>
                          <a:gd name="connsiteY6" fmla="*/ 14448 h 14448"/>
                          <a:gd name="connsiteX0" fmla="*/ 0 w 10000"/>
                          <a:gd name="connsiteY0" fmla="*/ 4511 h 14448"/>
                          <a:gd name="connsiteX1" fmla="*/ 7512 w 10000"/>
                          <a:gd name="connsiteY1" fmla="*/ 4448 h 14448"/>
                          <a:gd name="connsiteX2" fmla="*/ 8436 w 10000"/>
                          <a:gd name="connsiteY2" fmla="*/ 136 h 14448"/>
                          <a:gd name="connsiteX3" fmla="*/ 8910 w 10000"/>
                          <a:gd name="connsiteY3" fmla="*/ 2378 h 14448"/>
                          <a:gd name="connsiteX4" fmla="*/ 9173 w 10000"/>
                          <a:gd name="connsiteY4" fmla="*/ 7726 h 14448"/>
                          <a:gd name="connsiteX5" fmla="*/ 9497 w 10000"/>
                          <a:gd name="connsiteY5" fmla="*/ 12382 h 14448"/>
                          <a:gd name="connsiteX6" fmla="*/ 10000 w 10000"/>
                          <a:gd name="connsiteY6" fmla="*/ 14448 h 14448"/>
                          <a:gd name="connsiteX0" fmla="*/ 0 w 10000"/>
                          <a:gd name="connsiteY0" fmla="*/ 4511 h 14448"/>
                          <a:gd name="connsiteX1" fmla="*/ 7512 w 10000"/>
                          <a:gd name="connsiteY1" fmla="*/ 4448 h 14448"/>
                          <a:gd name="connsiteX2" fmla="*/ 8436 w 10000"/>
                          <a:gd name="connsiteY2" fmla="*/ 136 h 14448"/>
                          <a:gd name="connsiteX3" fmla="*/ 8910 w 10000"/>
                          <a:gd name="connsiteY3" fmla="*/ 2378 h 14448"/>
                          <a:gd name="connsiteX4" fmla="*/ 9173 w 10000"/>
                          <a:gd name="connsiteY4" fmla="*/ 7726 h 14448"/>
                          <a:gd name="connsiteX5" fmla="*/ 9497 w 10000"/>
                          <a:gd name="connsiteY5" fmla="*/ 12382 h 14448"/>
                          <a:gd name="connsiteX6" fmla="*/ 10000 w 10000"/>
                          <a:gd name="connsiteY6" fmla="*/ 14448 h 14448"/>
                          <a:gd name="connsiteX0" fmla="*/ 0 w 10000"/>
                          <a:gd name="connsiteY0" fmla="*/ 4511 h 14448"/>
                          <a:gd name="connsiteX1" fmla="*/ 7512 w 10000"/>
                          <a:gd name="connsiteY1" fmla="*/ 4448 h 14448"/>
                          <a:gd name="connsiteX2" fmla="*/ 8436 w 10000"/>
                          <a:gd name="connsiteY2" fmla="*/ 136 h 14448"/>
                          <a:gd name="connsiteX3" fmla="*/ 8910 w 10000"/>
                          <a:gd name="connsiteY3" fmla="*/ 2378 h 14448"/>
                          <a:gd name="connsiteX4" fmla="*/ 9173 w 10000"/>
                          <a:gd name="connsiteY4" fmla="*/ 7726 h 14448"/>
                          <a:gd name="connsiteX5" fmla="*/ 9497 w 10000"/>
                          <a:gd name="connsiteY5" fmla="*/ 12382 h 14448"/>
                          <a:gd name="connsiteX6" fmla="*/ 10000 w 10000"/>
                          <a:gd name="connsiteY6" fmla="*/ 14448 h 14448"/>
                          <a:gd name="connsiteX0" fmla="*/ 0 w 10000"/>
                          <a:gd name="connsiteY0" fmla="*/ 4511 h 14448"/>
                          <a:gd name="connsiteX1" fmla="*/ 7512 w 10000"/>
                          <a:gd name="connsiteY1" fmla="*/ 4448 h 14448"/>
                          <a:gd name="connsiteX2" fmla="*/ 8436 w 10000"/>
                          <a:gd name="connsiteY2" fmla="*/ 136 h 14448"/>
                          <a:gd name="connsiteX3" fmla="*/ 8910 w 10000"/>
                          <a:gd name="connsiteY3" fmla="*/ 2378 h 14448"/>
                          <a:gd name="connsiteX4" fmla="*/ 9173 w 10000"/>
                          <a:gd name="connsiteY4" fmla="*/ 7726 h 14448"/>
                          <a:gd name="connsiteX5" fmla="*/ 9497 w 10000"/>
                          <a:gd name="connsiteY5" fmla="*/ 12382 h 14448"/>
                          <a:gd name="connsiteX6" fmla="*/ 10000 w 10000"/>
                          <a:gd name="connsiteY6" fmla="*/ 14448 h 14448"/>
                          <a:gd name="connsiteX0" fmla="*/ 0 w 10000"/>
                          <a:gd name="connsiteY0" fmla="*/ 4511 h 14448"/>
                          <a:gd name="connsiteX1" fmla="*/ 7512 w 10000"/>
                          <a:gd name="connsiteY1" fmla="*/ 4448 h 14448"/>
                          <a:gd name="connsiteX2" fmla="*/ 8436 w 10000"/>
                          <a:gd name="connsiteY2" fmla="*/ 136 h 14448"/>
                          <a:gd name="connsiteX3" fmla="*/ 8910 w 10000"/>
                          <a:gd name="connsiteY3" fmla="*/ 2378 h 14448"/>
                          <a:gd name="connsiteX4" fmla="*/ 9173 w 10000"/>
                          <a:gd name="connsiteY4" fmla="*/ 7726 h 14448"/>
                          <a:gd name="connsiteX5" fmla="*/ 9497 w 10000"/>
                          <a:gd name="connsiteY5" fmla="*/ 12382 h 14448"/>
                          <a:gd name="connsiteX6" fmla="*/ 10000 w 10000"/>
                          <a:gd name="connsiteY6" fmla="*/ 14448 h 14448"/>
                          <a:gd name="connsiteX0" fmla="*/ 0 w 10000"/>
                          <a:gd name="connsiteY0" fmla="*/ 4511 h 14448"/>
                          <a:gd name="connsiteX1" fmla="*/ 2472 w 10000"/>
                          <a:gd name="connsiteY1" fmla="*/ 4504 h 14448"/>
                          <a:gd name="connsiteX2" fmla="*/ 7512 w 10000"/>
                          <a:gd name="connsiteY2" fmla="*/ 4448 h 14448"/>
                          <a:gd name="connsiteX3" fmla="*/ 8436 w 10000"/>
                          <a:gd name="connsiteY3" fmla="*/ 136 h 14448"/>
                          <a:gd name="connsiteX4" fmla="*/ 8910 w 10000"/>
                          <a:gd name="connsiteY4" fmla="*/ 2378 h 14448"/>
                          <a:gd name="connsiteX5" fmla="*/ 9173 w 10000"/>
                          <a:gd name="connsiteY5" fmla="*/ 7726 h 14448"/>
                          <a:gd name="connsiteX6" fmla="*/ 9497 w 10000"/>
                          <a:gd name="connsiteY6" fmla="*/ 12382 h 14448"/>
                          <a:gd name="connsiteX7" fmla="*/ 10000 w 10000"/>
                          <a:gd name="connsiteY7" fmla="*/ 14448 h 14448"/>
                          <a:gd name="connsiteX0" fmla="*/ 0 w 7528"/>
                          <a:gd name="connsiteY0" fmla="*/ 4504 h 14448"/>
                          <a:gd name="connsiteX1" fmla="*/ 5040 w 7528"/>
                          <a:gd name="connsiteY1" fmla="*/ 4448 h 14448"/>
                          <a:gd name="connsiteX2" fmla="*/ 5964 w 7528"/>
                          <a:gd name="connsiteY2" fmla="*/ 136 h 14448"/>
                          <a:gd name="connsiteX3" fmla="*/ 6438 w 7528"/>
                          <a:gd name="connsiteY3" fmla="*/ 2378 h 14448"/>
                          <a:gd name="connsiteX4" fmla="*/ 6701 w 7528"/>
                          <a:gd name="connsiteY4" fmla="*/ 7726 h 14448"/>
                          <a:gd name="connsiteX5" fmla="*/ 7025 w 7528"/>
                          <a:gd name="connsiteY5" fmla="*/ 12382 h 14448"/>
                          <a:gd name="connsiteX6" fmla="*/ 7528 w 7528"/>
                          <a:gd name="connsiteY6" fmla="*/ 14448 h 14448"/>
                          <a:gd name="connsiteX0" fmla="*/ 0 w 10000"/>
                          <a:gd name="connsiteY0" fmla="*/ 3036 h 9919"/>
                          <a:gd name="connsiteX1" fmla="*/ 6695 w 10000"/>
                          <a:gd name="connsiteY1" fmla="*/ 2998 h 9919"/>
                          <a:gd name="connsiteX2" fmla="*/ 7436 w 10000"/>
                          <a:gd name="connsiteY2" fmla="*/ 3036 h 9919"/>
                          <a:gd name="connsiteX3" fmla="*/ 7922 w 10000"/>
                          <a:gd name="connsiteY3" fmla="*/ 13 h 9919"/>
                          <a:gd name="connsiteX4" fmla="*/ 8552 w 10000"/>
                          <a:gd name="connsiteY4" fmla="*/ 1565 h 9919"/>
                          <a:gd name="connsiteX5" fmla="*/ 8901 w 10000"/>
                          <a:gd name="connsiteY5" fmla="*/ 5266 h 9919"/>
                          <a:gd name="connsiteX6" fmla="*/ 9332 w 10000"/>
                          <a:gd name="connsiteY6" fmla="*/ 8489 h 9919"/>
                          <a:gd name="connsiteX7" fmla="*/ 10000 w 10000"/>
                          <a:gd name="connsiteY7" fmla="*/ 9919 h 9919"/>
                          <a:gd name="connsiteX0" fmla="*/ 0 w 10000"/>
                          <a:gd name="connsiteY0" fmla="*/ 2360 h 9299"/>
                          <a:gd name="connsiteX1" fmla="*/ 6695 w 10000"/>
                          <a:gd name="connsiteY1" fmla="*/ 2321 h 9299"/>
                          <a:gd name="connsiteX2" fmla="*/ 7436 w 10000"/>
                          <a:gd name="connsiteY2" fmla="*/ 2360 h 9299"/>
                          <a:gd name="connsiteX3" fmla="*/ 8127 w 10000"/>
                          <a:gd name="connsiteY3" fmla="*/ 207 h 9299"/>
                          <a:gd name="connsiteX4" fmla="*/ 8552 w 10000"/>
                          <a:gd name="connsiteY4" fmla="*/ 877 h 9299"/>
                          <a:gd name="connsiteX5" fmla="*/ 8901 w 10000"/>
                          <a:gd name="connsiteY5" fmla="*/ 4608 h 9299"/>
                          <a:gd name="connsiteX6" fmla="*/ 9332 w 10000"/>
                          <a:gd name="connsiteY6" fmla="*/ 7857 h 9299"/>
                          <a:gd name="connsiteX7" fmla="*/ 10000 w 10000"/>
                          <a:gd name="connsiteY7" fmla="*/ 9299 h 9299"/>
                          <a:gd name="connsiteX0" fmla="*/ 0 w 10000"/>
                          <a:gd name="connsiteY0" fmla="*/ 2538 h 10000"/>
                          <a:gd name="connsiteX1" fmla="*/ 6695 w 10000"/>
                          <a:gd name="connsiteY1" fmla="*/ 2496 h 10000"/>
                          <a:gd name="connsiteX2" fmla="*/ 7530 w 10000"/>
                          <a:gd name="connsiteY2" fmla="*/ 2361 h 10000"/>
                          <a:gd name="connsiteX3" fmla="*/ 8127 w 10000"/>
                          <a:gd name="connsiteY3" fmla="*/ 223 h 10000"/>
                          <a:gd name="connsiteX4" fmla="*/ 8552 w 10000"/>
                          <a:gd name="connsiteY4" fmla="*/ 943 h 10000"/>
                          <a:gd name="connsiteX5" fmla="*/ 8901 w 10000"/>
                          <a:gd name="connsiteY5" fmla="*/ 4955 h 10000"/>
                          <a:gd name="connsiteX6" fmla="*/ 9332 w 10000"/>
                          <a:gd name="connsiteY6" fmla="*/ 8449 h 10000"/>
                          <a:gd name="connsiteX7" fmla="*/ 10000 w 10000"/>
                          <a:gd name="connsiteY7" fmla="*/ 10000 h 10000"/>
                          <a:gd name="connsiteX0" fmla="*/ 0 w 10000"/>
                          <a:gd name="connsiteY0" fmla="*/ 2538 h 10000"/>
                          <a:gd name="connsiteX1" fmla="*/ 6695 w 10000"/>
                          <a:gd name="connsiteY1" fmla="*/ 2496 h 10000"/>
                          <a:gd name="connsiteX2" fmla="*/ 7530 w 10000"/>
                          <a:gd name="connsiteY2" fmla="*/ 2361 h 10000"/>
                          <a:gd name="connsiteX3" fmla="*/ 8127 w 10000"/>
                          <a:gd name="connsiteY3" fmla="*/ 223 h 10000"/>
                          <a:gd name="connsiteX4" fmla="*/ 8552 w 10000"/>
                          <a:gd name="connsiteY4" fmla="*/ 943 h 10000"/>
                          <a:gd name="connsiteX5" fmla="*/ 8901 w 10000"/>
                          <a:gd name="connsiteY5" fmla="*/ 4955 h 10000"/>
                          <a:gd name="connsiteX6" fmla="*/ 9332 w 10000"/>
                          <a:gd name="connsiteY6" fmla="*/ 8449 h 10000"/>
                          <a:gd name="connsiteX7" fmla="*/ 10000 w 10000"/>
                          <a:gd name="connsiteY7" fmla="*/ 10000 h 10000"/>
                          <a:gd name="connsiteX0" fmla="*/ 0 w 10000"/>
                          <a:gd name="connsiteY0" fmla="*/ 2538 h 10000"/>
                          <a:gd name="connsiteX1" fmla="*/ 6695 w 10000"/>
                          <a:gd name="connsiteY1" fmla="*/ 2496 h 10000"/>
                          <a:gd name="connsiteX2" fmla="*/ 7530 w 10000"/>
                          <a:gd name="connsiteY2" fmla="*/ 2361 h 10000"/>
                          <a:gd name="connsiteX3" fmla="*/ 8127 w 10000"/>
                          <a:gd name="connsiteY3" fmla="*/ 223 h 10000"/>
                          <a:gd name="connsiteX4" fmla="*/ 8552 w 10000"/>
                          <a:gd name="connsiteY4" fmla="*/ 943 h 10000"/>
                          <a:gd name="connsiteX5" fmla="*/ 8901 w 10000"/>
                          <a:gd name="connsiteY5" fmla="*/ 4955 h 10000"/>
                          <a:gd name="connsiteX6" fmla="*/ 9332 w 10000"/>
                          <a:gd name="connsiteY6" fmla="*/ 8449 h 10000"/>
                          <a:gd name="connsiteX7" fmla="*/ 10000 w 10000"/>
                          <a:gd name="connsiteY7" fmla="*/ 10000 h 10000"/>
                          <a:gd name="connsiteX0" fmla="*/ 0 w 10000"/>
                          <a:gd name="connsiteY0" fmla="*/ 2636 h 10098"/>
                          <a:gd name="connsiteX1" fmla="*/ 6695 w 10000"/>
                          <a:gd name="connsiteY1" fmla="*/ 2594 h 10098"/>
                          <a:gd name="connsiteX2" fmla="*/ 7530 w 10000"/>
                          <a:gd name="connsiteY2" fmla="*/ 2459 h 10098"/>
                          <a:gd name="connsiteX3" fmla="*/ 8259 w 10000"/>
                          <a:gd name="connsiteY3" fmla="*/ 144 h 10098"/>
                          <a:gd name="connsiteX4" fmla="*/ 8552 w 10000"/>
                          <a:gd name="connsiteY4" fmla="*/ 1041 h 10098"/>
                          <a:gd name="connsiteX5" fmla="*/ 8901 w 10000"/>
                          <a:gd name="connsiteY5" fmla="*/ 5053 h 10098"/>
                          <a:gd name="connsiteX6" fmla="*/ 9332 w 10000"/>
                          <a:gd name="connsiteY6" fmla="*/ 8547 h 10098"/>
                          <a:gd name="connsiteX7" fmla="*/ 10000 w 10000"/>
                          <a:gd name="connsiteY7" fmla="*/ 10098 h 10098"/>
                          <a:gd name="connsiteX0" fmla="*/ 0 w 10000"/>
                          <a:gd name="connsiteY0" fmla="*/ 2636 h 10098"/>
                          <a:gd name="connsiteX1" fmla="*/ 6695 w 10000"/>
                          <a:gd name="connsiteY1" fmla="*/ 2594 h 10098"/>
                          <a:gd name="connsiteX2" fmla="*/ 7530 w 10000"/>
                          <a:gd name="connsiteY2" fmla="*/ 2459 h 10098"/>
                          <a:gd name="connsiteX3" fmla="*/ 8259 w 10000"/>
                          <a:gd name="connsiteY3" fmla="*/ 144 h 10098"/>
                          <a:gd name="connsiteX4" fmla="*/ 8552 w 10000"/>
                          <a:gd name="connsiteY4" fmla="*/ 1041 h 10098"/>
                          <a:gd name="connsiteX5" fmla="*/ 8901 w 10000"/>
                          <a:gd name="connsiteY5" fmla="*/ 5053 h 10098"/>
                          <a:gd name="connsiteX6" fmla="*/ 9332 w 10000"/>
                          <a:gd name="connsiteY6" fmla="*/ 8547 h 10098"/>
                          <a:gd name="connsiteX7" fmla="*/ 10000 w 10000"/>
                          <a:gd name="connsiteY7" fmla="*/ 10098 h 100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0000" h="10098">
                            <a:moveTo>
                              <a:pt x="0" y="2636"/>
                            </a:moveTo>
                            <a:lnTo>
                              <a:pt x="6695" y="2594"/>
                            </a:lnTo>
                            <a:cubicBezTo>
                              <a:pt x="7909" y="2274"/>
                              <a:pt x="7100" y="2467"/>
                              <a:pt x="7530" y="2459"/>
                            </a:cubicBezTo>
                            <a:cubicBezTo>
                              <a:pt x="8017" y="2097"/>
                              <a:pt x="8047" y="89"/>
                              <a:pt x="8259" y="144"/>
                            </a:cubicBezTo>
                            <a:cubicBezTo>
                              <a:pt x="8561" y="58"/>
                              <a:pt x="8312" y="-426"/>
                              <a:pt x="8552" y="1041"/>
                            </a:cubicBezTo>
                            <a:cubicBezTo>
                              <a:pt x="8759" y="2378"/>
                              <a:pt x="8777" y="3328"/>
                              <a:pt x="8901" y="5053"/>
                            </a:cubicBezTo>
                            <a:cubicBezTo>
                              <a:pt x="9034" y="6930"/>
                              <a:pt x="9199" y="7879"/>
                              <a:pt x="9332" y="8547"/>
                            </a:cubicBezTo>
                            <a:cubicBezTo>
                              <a:pt x="9465" y="9215"/>
                              <a:pt x="9952" y="9840"/>
                              <a:pt x="10000" y="10098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rgbClr val="00C4F2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" name="Полилиния 9"/>
                      <p:cNvSpPr/>
                      <p:nvPr/>
                    </p:nvSpPr>
                    <p:spPr>
                      <a:xfrm>
                        <a:off x="878258" y="1734639"/>
                        <a:ext cx="3186920" cy="670874"/>
                      </a:xfrm>
                      <a:custGeom>
                        <a:avLst/>
                        <a:gdLst>
                          <a:gd name="connsiteX0" fmla="*/ 0 w 3778250"/>
                          <a:gd name="connsiteY0" fmla="*/ 431800 h 444500"/>
                          <a:gd name="connsiteX1" fmla="*/ 1968500 w 3778250"/>
                          <a:gd name="connsiteY1" fmla="*/ 444500 h 444500"/>
                          <a:gd name="connsiteX2" fmla="*/ 3778250 w 3778250"/>
                          <a:gd name="connsiteY2" fmla="*/ 0 h 444500"/>
                          <a:gd name="connsiteX0" fmla="*/ 0 w 3778250"/>
                          <a:gd name="connsiteY0" fmla="*/ 431800 h 439562"/>
                          <a:gd name="connsiteX1" fmla="*/ 2373444 w 3778250"/>
                          <a:gd name="connsiteY1" fmla="*/ 439562 h 439562"/>
                          <a:gd name="connsiteX2" fmla="*/ 3778250 w 3778250"/>
                          <a:gd name="connsiteY2" fmla="*/ 0 h 439562"/>
                          <a:gd name="connsiteX0" fmla="*/ 0 w 3220218"/>
                          <a:gd name="connsiteY0" fmla="*/ 125622 h 133384"/>
                          <a:gd name="connsiteX1" fmla="*/ 2373444 w 3220218"/>
                          <a:gd name="connsiteY1" fmla="*/ 133384 h 133384"/>
                          <a:gd name="connsiteX2" fmla="*/ 3220218 w 3220218"/>
                          <a:gd name="connsiteY2" fmla="*/ 0 h 133384"/>
                          <a:gd name="connsiteX0" fmla="*/ 0 w 3220218"/>
                          <a:gd name="connsiteY0" fmla="*/ 125622 h 133384"/>
                          <a:gd name="connsiteX1" fmla="*/ 2373444 w 3220218"/>
                          <a:gd name="connsiteY1" fmla="*/ 133384 h 133384"/>
                          <a:gd name="connsiteX2" fmla="*/ 3220218 w 3220218"/>
                          <a:gd name="connsiteY2" fmla="*/ 0 h 133384"/>
                          <a:gd name="connsiteX0" fmla="*/ 0 w 3220218"/>
                          <a:gd name="connsiteY0" fmla="*/ 125622 h 133384"/>
                          <a:gd name="connsiteX1" fmla="*/ 2373444 w 3220218"/>
                          <a:gd name="connsiteY1" fmla="*/ 133384 h 133384"/>
                          <a:gd name="connsiteX2" fmla="*/ 3220218 w 3220218"/>
                          <a:gd name="connsiteY2" fmla="*/ 0 h 133384"/>
                          <a:gd name="connsiteX0" fmla="*/ 0 w 3248171"/>
                          <a:gd name="connsiteY0" fmla="*/ 129922 h 137684"/>
                          <a:gd name="connsiteX1" fmla="*/ 2373444 w 3248171"/>
                          <a:gd name="connsiteY1" fmla="*/ 137684 h 137684"/>
                          <a:gd name="connsiteX2" fmla="*/ 3248171 w 3248171"/>
                          <a:gd name="connsiteY2" fmla="*/ 0 h 137684"/>
                          <a:gd name="connsiteX0" fmla="*/ 0 w 3248171"/>
                          <a:gd name="connsiteY0" fmla="*/ 129922 h 137684"/>
                          <a:gd name="connsiteX1" fmla="*/ 2373444 w 3248171"/>
                          <a:gd name="connsiteY1" fmla="*/ 137684 h 137684"/>
                          <a:gd name="connsiteX2" fmla="*/ 3248171 w 3248171"/>
                          <a:gd name="connsiteY2" fmla="*/ 0 h 137684"/>
                          <a:gd name="connsiteX0" fmla="*/ 0 w 3276124"/>
                          <a:gd name="connsiteY0" fmla="*/ 140673 h 148435"/>
                          <a:gd name="connsiteX1" fmla="*/ 2373444 w 3276124"/>
                          <a:gd name="connsiteY1" fmla="*/ 148435 h 148435"/>
                          <a:gd name="connsiteX2" fmla="*/ 3276124 w 3276124"/>
                          <a:gd name="connsiteY2" fmla="*/ 0 h 148435"/>
                          <a:gd name="connsiteX0" fmla="*/ 0 w 3276124"/>
                          <a:gd name="connsiteY0" fmla="*/ 140673 h 146285"/>
                          <a:gd name="connsiteX1" fmla="*/ 2403547 w 3276124"/>
                          <a:gd name="connsiteY1" fmla="*/ 146285 h 146285"/>
                          <a:gd name="connsiteX2" fmla="*/ 3276124 w 3276124"/>
                          <a:gd name="connsiteY2" fmla="*/ 0 h 146285"/>
                          <a:gd name="connsiteX0" fmla="*/ 0 w 3276124"/>
                          <a:gd name="connsiteY0" fmla="*/ 140673 h 140673"/>
                          <a:gd name="connsiteX1" fmla="*/ 2409998 w 3276124"/>
                          <a:gd name="connsiteY1" fmla="*/ 137684 h 140673"/>
                          <a:gd name="connsiteX2" fmla="*/ 3276124 w 3276124"/>
                          <a:gd name="connsiteY2" fmla="*/ 0 h 140673"/>
                          <a:gd name="connsiteX0" fmla="*/ 0 w 3252471"/>
                          <a:gd name="connsiteY0" fmla="*/ 147124 h 147124"/>
                          <a:gd name="connsiteX1" fmla="*/ 2409998 w 3252471"/>
                          <a:gd name="connsiteY1" fmla="*/ 144135 h 147124"/>
                          <a:gd name="connsiteX2" fmla="*/ 3252471 w 3252471"/>
                          <a:gd name="connsiteY2" fmla="*/ 0 h 147124"/>
                          <a:gd name="connsiteX0" fmla="*/ 0 w 3252471"/>
                          <a:gd name="connsiteY0" fmla="*/ 147124 h 147124"/>
                          <a:gd name="connsiteX1" fmla="*/ 2347641 w 3252471"/>
                          <a:gd name="connsiteY1" fmla="*/ 146285 h 147124"/>
                          <a:gd name="connsiteX2" fmla="*/ 3252471 w 3252471"/>
                          <a:gd name="connsiteY2" fmla="*/ 0 h 147124"/>
                          <a:gd name="connsiteX0" fmla="*/ 0 w 3252471"/>
                          <a:gd name="connsiteY0" fmla="*/ 147124 h 147124"/>
                          <a:gd name="connsiteX1" fmla="*/ 2347641 w 3252471"/>
                          <a:gd name="connsiteY1" fmla="*/ 146285 h 147124"/>
                          <a:gd name="connsiteX2" fmla="*/ 3252471 w 3252471"/>
                          <a:gd name="connsiteY2" fmla="*/ 0 h 147124"/>
                          <a:gd name="connsiteX0" fmla="*/ 0 w 3215315"/>
                          <a:gd name="connsiteY0" fmla="*/ 147124 h 147124"/>
                          <a:gd name="connsiteX1" fmla="*/ 2310485 w 3215315"/>
                          <a:gd name="connsiteY1" fmla="*/ 146285 h 147124"/>
                          <a:gd name="connsiteX2" fmla="*/ 3215315 w 3215315"/>
                          <a:gd name="connsiteY2" fmla="*/ 0 h 147124"/>
                          <a:gd name="connsiteX0" fmla="*/ 0 w 3578066"/>
                          <a:gd name="connsiteY0" fmla="*/ 747388 h 747388"/>
                          <a:gd name="connsiteX1" fmla="*/ 2310485 w 3578066"/>
                          <a:gd name="connsiteY1" fmla="*/ 746549 h 747388"/>
                          <a:gd name="connsiteX2" fmla="*/ 3578066 w 3578066"/>
                          <a:gd name="connsiteY2" fmla="*/ 0 h 747388"/>
                          <a:gd name="connsiteX0" fmla="*/ 0 w 3578066"/>
                          <a:gd name="connsiteY0" fmla="*/ 747388 h 747388"/>
                          <a:gd name="connsiteX1" fmla="*/ 1008132 w 3578066"/>
                          <a:gd name="connsiteY1" fmla="*/ 741306 h 747388"/>
                          <a:gd name="connsiteX2" fmla="*/ 2310485 w 3578066"/>
                          <a:gd name="connsiteY2" fmla="*/ 746549 h 747388"/>
                          <a:gd name="connsiteX3" fmla="*/ 3578066 w 3578066"/>
                          <a:gd name="connsiteY3" fmla="*/ 0 h 747388"/>
                          <a:gd name="connsiteX0" fmla="*/ 0 w 3578066"/>
                          <a:gd name="connsiteY0" fmla="*/ 747388 h 747388"/>
                          <a:gd name="connsiteX1" fmla="*/ 1008132 w 3578066"/>
                          <a:gd name="connsiteY1" fmla="*/ 741306 h 747388"/>
                          <a:gd name="connsiteX2" fmla="*/ 2310485 w 3578066"/>
                          <a:gd name="connsiteY2" fmla="*/ 746549 h 747388"/>
                          <a:gd name="connsiteX3" fmla="*/ 3578066 w 3578066"/>
                          <a:gd name="connsiteY3" fmla="*/ 0 h 747388"/>
                          <a:gd name="connsiteX0" fmla="*/ 0 w 3578066"/>
                          <a:gd name="connsiteY0" fmla="*/ 747388 h 747388"/>
                          <a:gd name="connsiteX1" fmla="*/ 1008132 w 3578066"/>
                          <a:gd name="connsiteY1" fmla="*/ 741306 h 747388"/>
                          <a:gd name="connsiteX2" fmla="*/ 3578066 w 3578066"/>
                          <a:gd name="connsiteY2" fmla="*/ 0 h 747388"/>
                          <a:gd name="connsiteX0" fmla="*/ 0 w 3597179"/>
                          <a:gd name="connsiteY0" fmla="*/ 756945 h 756945"/>
                          <a:gd name="connsiteX1" fmla="*/ 1008132 w 3597179"/>
                          <a:gd name="connsiteY1" fmla="*/ 750863 h 756945"/>
                          <a:gd name="connsiteX2" fmla="*/ 3597179 w 3597179"/>
                          <a:gd name="connsiteY2" fmla="*/ 0 h 756945"/>
                          <a:gd name="connsiteX0" fmla="*/ 0 w 3597179"/>
                          <a:gd name="connsiteY0" fmla="*/ 756945 h 757234"/>
                          <a:gd name="connsiteX1" fmla="*/ 1008132 w 3597179"/>
                          <a:gd name="connsiteY1" fmla="*/ 757234 h 757234"/>
                          <a:gd name="connsiteX2" fmla="*/ 3597179 w 3597179"/>
                          <a:gd name="connsiteY2" fmla="*/ 0 h 757234"/>
                          <a:gd name="connsiteX0" fmla="*/ 0 w 3597179"/>
                          <a:gd name="connsiteY0" fmla="*/ 756945 h 757234"/>
                          <a:gd name="connsiteX1" fmla="*/ 992204 w 3597179"/>
                          <a:gd name="connsiteY1" fmla="*/ 757234 h 757234"/>
                          <a:gd name="connsiteX2" fmla="*/ 3597179 w 3597179"/>
                          <a:gd name="connsiteY2" fmla="*/ 0 h 7572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597179" h="757234">
                            <a:moveTo>
                              <a:pt x="0" y="756945"/>
                            </a:moveTo>
                            <a:lnTo>
                              <a:pt x="992204" y="757234"/>
                            </a:lnTo>
                            <a:lnTo>
                              <a:pt x="3597179" y="0"/>
                            </a:ln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rgbClr val="00C4F2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cxnSp>
                  <p:nvCxnSpPr>
                    <p:cNvPr id="13" name="Прямая соединительная линия 12"/>
                    <p:cNvCxnSpPr/>
                    <p:nvPr/>
                  </p:nvCxnSpPr>
                  <p:spPr>
                    <a:xfrm>
                      <a:off x="4637198" y="1681606"/>
                      <a:ext cx="0" cy="79200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headEnd type="stealth" w="sm" len="lg"/>
                      <a:tailEnd type="stealth" w="sm" len="lg"/>
                    </a:ln>
                    <a:effectLst/>
                  </p:spPr>
                </p:cxnSp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4380174" y="2005335"/>
                      <a:ext cx="524484" cy="257369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36000" tIns="36000" rIns="36000" bIns="36000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 м</a:t>
                      </a:r>
                    </a:p>
                  </p:txBody>
                </p:sp>
              </p:grpSp>
              <p:cxnSp>
                <p:nvCxnSpPr>
                  <p:cNvPr id="15" name="Прямая соединительная линия 14"/>
                  <p:cNvCxnSpPr/>
                  <p:nvPr/>
                </p:nvCxnSpPr>
                <p:spPr>
                  <a:xfrm>
                    <a:off x="859305" y="2505949"/>
                    <a:ext cx="864000" cy="0"/>
                  </a:xfrm>
                  <a:prstGeom prst="line">
                    <a:avLst/>
                  </a:prstGeom>
                  <a:noFill/>
                  <a:ln w="63500" cap="flat" cmpd="sng" algn="ctr">
                    <a:solidFill>
                      <a:srgbClr val="9900CC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" name="Прямая соединительная линия 15"/>
                  <p:cNvCxnSpPr/>
                  <p:nvPr/>
                </p:nvCxnSpPr>
                <p:spPr>
                  <a:xfrm>
                    <a:off x="7475156" y="2508155"/>
                    <a:ext cx="925200" cy="0"/>
                  </a:xfrm>
                  <a:prstGeom prst="line">
                    <a:avLst/>
                  </a:prstGeom>
                  <a:noFill/>
                  <a:ln w="63500" cap="flat" cmpd="sng" algn="ctr">
                    <a:solidFill>
                      <a:srgbClr val="9900CC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flipH="1" flipV="1">
                  <a:off x="3407702" y="2561456"/>
                  <a:ext cx="834308" cy="4855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V="1">
                  <a:off x="5183705" y="2508155"/>
                  <a:ext cx="1006953" cy="57976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4100679" y="2866054"/>
                  <a:ext cx="1313645" cy="257369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lang="ru-RU" sz="12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Талый грунт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100679" y="3246131"/>
                  <a:ext cx="1313645" cy="257369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lang="ru-RU" sz="12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Мерзлый грунт</a:t>
                  </a: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2385469" y="1634880"/>
                <a:ext cx="298917" cy="25736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9" name="Прямая соединительная линия 38"/>
              <p:cNvCxnSpPr/>
              <p:nvPr/>
            </p:nvCxnSpPr>
            <p:spPr>
              <a:xfrm flipH="1" flipV="1">
                <a:off x="2568921" y="1894800"/>
                <a:ext cx="249038" cy="27496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0" name="TextBox 39"/>
              <p:cNvSpPr txBox="1"/>
              <p:nvPr/>
            </p:nvSpPr>
            <p:spPr>
              <a:xfrm>
                <a:off x="940195" y="1995007"/>
                <a:ext cx="298917" cy="25736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 flipH="1" flipV="1">
                <a:off x="1142307" y="2254927"/>
                <a:ext cx="230322" cy="23353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2" name="TextBox 41"/>
              <p:cNvSpPr txBox="1"/>
              <p:nvPr/>
            </p:nvSpPr>
            <p:spPr>
              <a:xfrm>
                <a:off x="7756293" y="2767487"/>
                <a:ext cx="298917" cy="25736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3" name="Прямая соединительная линия 42"/>
              <p:cNvCxnSpPr/>
              <p:nvPr/>
            </p:nvCxnSpPr>
            <p:spPr>
              <a:xfrm flipV="1">
                <a:off x="7977642" y="2533247"/>
                <a:ext cx="214007" cy="2397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4" name="TextBox 43"/>
              <p:cNvSpPr txBox="1"/>
              <p:nvPr/>
            </p:nvSpPr>
            <p:spPr>
              <a:xfrm>
                <a:off x="7032519" y="1993411"/>
                <a:ext cx="298917" cy="25736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rgbClr val="D2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sz="1200" b="1" dirty="0">
                  <a:solidFill>
                    <a:srgbClr val="D2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>
              <a:xfrm flipV="1">
                <a:off x="6850678" y="2253333"/>
                <a:ext cx="242317" cy="24138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6" name="TextBox 45"/>
              <p:cNvSpPr txBox="1"/>
              <p:nvPr/>
            </p:nvSpPr>
            <p:spPr>
              <a:xfrm>
                <a:off x="7903529" y="1995720"/>
                <a:ext cx="298917" cy="25736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7" name="Прямая соединительная линия 46"/>
              <p:cNvCxnSpPr/>
              <p:nvPr/>
            </p:nvCxnSpPr>
            <p:spPr>
              <a:xfrm flipV="1">
                <a:off x="7790315" y="2255640"/>
                <a:ext cx="173690" cy="19782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9" name="TextBox 48"/>
              <p:cNvSpPr txBox="1"/>
              <p:nvPr/>
            </p:nvSpPr>
            <p:spPr>
              <a:xfrm>
                <a:off x="1905146" y="1992591"/>
                <a:ext cx="298917" cy="25736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0" name="Прямая соединительная линия 49"/>
              <p:cNvCxnSpPr/>
              <p:nvPr/>
            </p:nvCxnSpPr>
            <p:spPr>
              <a:xfrm flipH="1" flipV="1">
                <a:off x="2103865" y="2252513"/>
                <a:ext cx="242317" cy="24138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35" name="Группа 34"/>
            <p:cNvGrpSpPr/>
            <p:nvPr/>
          </p:nvGrpSpPr>
          <p:grpSpPr>
            <a:xfrm>
              <a:off x="171475" y="1287769"/>
              <a:ext cx="614175" cy="2402078"/>
              <a:chOff x="171475" y="1287769"/>
              <a:chExt cx="614175" cy="2402078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71475" y="3447867"/>
                <a:ext cx="559100" cy="2419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- 8,0</a:t>
                </a:r>
                <a:endParaRPr lang="ru-RU" sz="11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7" name="Группа 36"/>
              <p:cNvGrpSpPr/>
              <p:nvPr/>
            </p:nvGrpSpPr>
            <p:grpSpPr>
              <a:xfrm>
                <a:off x="731650" y="1409927"/>
                <a:ext cx="54000" cy="2160000"/>
                <a:chOff x="655200" y="1425217"/>
                <a:chExt cx="74866" cy="2133594"/>
              </a:xfrm>
            </p:grpSpPr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727200" y="1425217"/>
                  <a:ext cx="0" cy="213359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658066" y="1425217"/>
                  <a:ext cx="7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655200" y="2531516"/>
                  <a:ext cx="7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655200" y="3558811"/>
                  <a:ext cx="7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/>
              <p:cNvSpPr txBox="1"/>
              <p:nvPr/>
            </p:nvSpPr>
            <p:spPr>
              <a:xfrm>
                <a:off x="171475" y="1287769"/>
                <a:ext cx="559100" cy="2419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8,0</a:t>
                </a:r>
                <a:endParaRPr lang="ru-RU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71475" y="2409568"/>
                <a:ext cx="559100" cy="2419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0,0</a:t>
                </a:r>
                <a:endParaRPr lang="ru-RU" sz="11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8383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3" y="137812"/>
            <a:ext cx="905069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покрытий из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пенополистирола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предотвращения деградации грунтов основания земляного полотна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47097" y="1525661"/>
            <a:ext cx="7589248" cy="2616085"/>
            <a:chOff x="847097" y="1115141"/>
            <a:chExt cx="7589248" cy="261608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847097" y="1115141"/>
              <a:ext cx="7589248" cy="2616085"/>
              <a:chOff x="847097" y="1115141"/>
              <a:chExt cx="7589248" cy="2616085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850569" y="2235445"/>
                <a:ext cx="7576855" cy="1495781"/>
                <a:chOff x="850569" y="2235445"/>
                <a:chExt cx="7576855" cy="1495781"/>
              </a:xfrm>
            </p:grpSpPr>
            <p:sp>
              <p:nvSpPr>
                <p:cNvPr id="5" name="Прямоугольник 4"/>
                <p:cNvSpPr/>
                <p:nvPr/>
              </p:nvSpPr>
              <p:spPr>
                <a:xfrm>
                  <a:off x="850569" y="2235445"/>
                  <a:ext cx="7576855" cy="1495781"/>
                </a:xfrm>
                <a:prstGeom prst="rect">
                  <a:avLst/>
                </a:prstGeom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A1B4C7"/>
                    </a:gs>
                  </a:gsLst>
                  <a:lin ang="16200000" scaled="0"/>
                </a:gra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077262" y="2826015"/>
                  <a:ext cx="1680672" cy="6267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Зона с нарушенным растительно-моховым покровом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694707" y="2501742"/>
                  <a:ext cx="445783" cy="257369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6 м</a:t>
                  </a:r>
                </a:p>
              </p:txBody>
            </p:sp>
            <p:sp>
              <p:nvSpPr>
                <p:cNvPr id="6" name="Правая фигурная скобка 5"/>
                <p:cNvSpPr/>
                <p:nvPr/>
              </p:nvSpPr>
              <p:spPr>
                <a:xfrm rot="5400000">
                  <a:off x="6822918" y="1879472"/>
                  <a:ext cx="170265" cy="968065"/>
                </a:xfrm>
                <a:prstGeom prst="rightBrace">
                  <a:avLst>
                    <a:gd name="adj1" fmla="val 25204"/>
                    <a:gd name="adj2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" name="Группа 7"/>
              <p:cNvGrpSpPr/>
              <p:nvPr/>
            </p:nvGrpSpPr>
            <p:grpSpPr>
              <a:xfrm>
                <a:off x="847097" y="1115141"/>
                <a:ext cx="7589248" cy="2616085"/>
                <a:chOff x="847097" y="1115141"/>
                <a:chExt cx="7589248" cy="2616085"/>
              </a:xfrm>
            </p:grpSpPr>
            <p:grpSp>
              <p:nvGrpSpPr>
                <p:cNvPr id="29" name="Группа 28"/>
                <p:cNvGrpSpPr/>
                <p:nvPr/>
              </p:nvGrpSpPr>
              <p:grpSpPr>
                <a:xfrm>
                  <a:off x="5095269" y="1746219"/>
                  <a:ext cx="3318869" cy="481673"/>
                  <a:chOff x="5351477" y="2146742"/>
                  <a:chExt cx="3318869" cy="481673"/>
                </a:xfrm>
              </p:grpSpPr>
              <p:sp>
                <p:nvSpPr>
                  <p:cNvPr id="30" name="Прямоугольный треугольник 3"/>
                  <p:cNvSpPr/>
                  <p:nvPr/>
                </p:nvSpPr>
                <p:spPr>
                  <a:xfrm>
                    <a:off x="5351477" y="2146742"/>
                    <a:ext cx="2366010" cy="481673"/>
                  </a:xfrm>
                  <a:custGeom>
                    <a:avLst/>
                    <a:gdLst>
                      <a:gd name="connsiteX0" fmla="*/ 0 w 2304000"/>
                      <a:gd name="connsiteY0" fmla="*/ 576000 h 576000"/>
                      <a:gd name="connsiteX1" fmla="*/ 0 w 2304000"/>
                      <a:gd name="connsiteY1" fmla="*/ 0 h 576000"/>
                      <a:gd name="connsiteX2" fmla="*/ 2304000 w 2304000"/>
                      <a:gd name="connsiteY2" fmla="*/ 576000 h 576000"/>
                      <a:gd name="connsiteX3" fmla="*/ 0 w 2304000"/>
                      <a:gd name="connsiteY3" fmla="*/ 576000 h 576000"/>
                      <a:gd name="connsiteX0" fmla="*/ 0 w 2304000"/>
                      <a:gd name="connsiteY0" fmla="*/ 289753 h 289753"/>
                      <a:gd name="connsiteX1" fmla="*/ 425394 w 2304000"/>
                      <a:gd name="connsiteY1" fmla="*/ 0 h 289753"/>
                      <a:gd name="connsiteX2" fmla="*/ 2304000 w 2304000"/>
                      <a:gd name="connsiteY2" fmla="*/ 289753 h 289753"/>
                      <a:gd name="connsiteX3" fmla="*/ 0 w 2304000"/>
                      <a:gd name="connsiteY3" fmla="*/ 289753 h 289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4000" h="289753">
                        <a:moveTo>
                          <a:pt x="0" y="289753"/>
                        </a:moveTo>
                        <a:lnTo>
                          <a:pt x="425394" y="0"/>
                        </a:lnTo>
                        <a:lnTo>
                          <a:pt x="2304000" y="289753"/>
                        </a:lnTo>
                        <a:lnTo>
                          <a:pt x="0" y="289753"/>
                        </a:lnTo>
                        <a:close/>
                      </a:path>
                    </a:pathLst>
                  </a:custGeom>
                  <a:pattFill prst="pct40">
                    <a:fgClr>
                      <a:schemeClr val="bg2">
                        <a:lumMod val="75000"/>
                      </a:schemeClr>
                    </a:fgClr>
                    <a:bgClr>
                      <a:schemeClr val="bg1"/>
                    </a:bgClr>
                  </a:pattFill>
                  <a:ln w="635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1" name="Группа 30"/>
                  <p:cNvGrpSpPr/>
                  <p:nvPr/>
                </p:nvGrpSpPr>
                <p:grpSpPr>
                  <a:xfrm>
                    <a:off x="7394814" y="2555870"/>
                    <a:ext cx="1275532" cy="72000"/>
                    <a:chOff x="7394814" y="2555870"/>
                    <a:chExt cx="1275532" cy="72000"/>
                  </a:xfrm>
                </p:grpSpPr>
                <p:sp>
                  <p:nvSpPr>
                    <p:cNvPr id="32" name="Прямоугольник 31"/>
                    <p:cNvSpPr/>
                    <p:nvPr/>
                  </p:nvSpPr>
                  <p:spPr>
                    <a:xfrm>
                      <a:off x="7446346" y="2555870"/>
                      <a:ext cx="1224000" cy="72000"/>
                    </a:xfrm>
                    <a:prstGeom prst="rect">
                      <a:avLst/>
                    </a:prstGeom>
                    <a:pattFill prst="pct40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  <a:ln w="6350" cap="flat" cmpd="sng" algn="ctr">
                      <a:solidFill>
                        <a:srgbClr val="0000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" name="Прямоугольник 33"/>
                    <p:cNvSpPr/>
                    <p:nvPr/>
                  </p:nvSpPr>
                  <p:spPr>
                    <a:xfrm>
                      <a:off x="7394814" y="2562639"/>
                      <a:ext cx="64712" cy="64800"/>
                    </a:xfrm>
                    <a:prstGeom prst="rect">
                      <a:avLst/>
                    </a:prstGeom>
                    <a:pattFill prst="pct40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2" name="Группа 41"/>
                <p:cNvGrpSpPr/>
                <p:nvPr/>
              </p:nvGrpSpPr>
              <p:grpSpPr>
                <a:xfrm flipH="1">
                  <a:off x="857568" y="1725117"/>
                  <a:ext cx="3318869" cy="502775"/>
                  <a:chOff x="5351477" y="2125640"/>
                  <a:chExt cx="3318869" cy="502775"/>
                </a:xfrm>
              </p:grpSpPr>
              <p:sp>
                <p:nvSpPr>
                  <p:cNvPr id="46" name="Прямоугольный треугольник 3"/>
                  <p:cNvSpPr/>
                  <p:nvPr/>
                </p:nvSpPr>
                <p:spPr>
                  <a:xfrm>
                    <a:off x="5351477" y="2125640"/>
                    <a:ext cx="2366010" cy="502775"/>
                  </a:xfrm>
                  <a:custGeom>
                    <a:avLst/>
                    <a:gdLst>
                      <a:gd name="connsiteX0" fmla="*/ 0 w 2304000"/>
                      <a:gd name="connsiteY0" fmla="*/ 576000 h 576000"/>
                      <a:gd name="connsiteX1" fmla="*/ 0 w 2304000"/>
                      <a:gd name="connsiteY1" fmla="*/ 0 h 576000"/>
                      <a:gd name="connsiteX2" fmla="*/ 2304000 w 2304000"/>
                      <a:gd name="connsiteY2" fmla="*/ 576000 h 576000"/>
                      <a:gd name="connsiteX3" fmla="*/ 0 w 2304000"/>
                      <a:gd name="connsiteY3" fmla="*/ 576000 h 576000"/>
                      <a:gd name="connsiteX0" fmla="*/ 0 w 2304000"/>
                      <a:gd name="connsiteY0" fmla="*/ 289753 h 289753"/>
                      <a:gd name="connsiteX1" fmla="*/ 425394 w 2304000"/>
                      <a:gd name="connsiteY1" fmla="*/ 0 h 289753"/>
                      <a:gd name="connsiteX2" fmla="*/ 2304000 w 2304000"/>
                      <a:gd name="connsiteY2" fmla="*/ 289753 h 289753"/>
                      <a:gd name="connsiteX3" fmla="*/ 0 w 2304000"/>
                      <a:gd name="connsiteY3" fmla="*/ 289753 h 289753"/>
                      <a:gd name="connsiteX0" fmla="*/ 0 w 2304000"/>
                      <a:gd name="connsiteY0" fmla="*/ 302447 h 302447"/>
                      <a:gd name="connsiteX1" fmla="*/ 350049 w 2304000"/>
                      <a:gd name="connsiteY1" fmla="*/ 0 h 302447"/>
                      <a:gd name="connsiteX2" fmla="*/ 2304000 w 2304000"/>
                      <a:gd name="connsiteY2" fmla="*/ 302447 h 302447"/>
                      <a:gd name="connsiteX3" fmla="*/ 0 w 2304000"/>
                      <a:gd name="connsiteY3" fmla="*/ 302447 h 302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4000" h="302447">
                        <a:moveTo>
                          <a:pt x="0" y="302447"/>
                        </a:moveTo>
                        <a:lnTo>
                          <a:pt x="350049" y="0"/>
                        </a:lnTo>
                        <a:lnTo>
                          <a:pt x="2304000" y="302447"/>
                        </a:lnTo>
                        <a:lnTo>
                          <a:pt x="0" y="302447"/>
                        </a:lnTo>
                        <a:close/>
                      </a:path>
                    </a:pathLst>
                  </a:custGeom>
                  <a:pattFill prst="pct40">
                    <a:fgClr>
                      <a:schemeClr val="bg2">
                        <a:lumMod val="75000"/>
                      </a:schemeClr>
                    </a:fgClr>
                    <a:bgClr>
                      <a:schemeClr val="bg1"/>
                    </a:bgClr>
                  </a:pattFill>
                  <a:ln w="635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8" name="Группа 47"/>
                  <p:cNvGrpSpPr/>
                  <p:nvPr/>
                </p:nvGrpSpPr>
                <p:grpSpPr>
                  <a:xfrm>
                    <a:off x="7394814" y="2555870"/>
                    <a:ext cx="1275532" cy="72000"/>
                    <a:chOff x="7394814" y="2555870"/>
                    <a:chExt cx="1275532" cy="72000"/>
                  </a:xfrm>
                </p:grpSpPr>
                <p:sp>
                  <p:nvSpPr>
                    <p:cNvPr id="49" name="Прямоугольник 48"/>
                    <p:cNvSpPr/>
                    <p:nvPr/>
                  </p:nvSpPr>
                  <p:spPr>
                    <a:xfrm>
                      <a:off x="7446346" y="2555870"/>
                      <a:ext cx="1224000" cy="72000"/>
                    </a:xfrm>
                    <a:prstGeom prst="rect">
                      <a:avLst/>
                    </a:prstGeom>
                    <a:pattFill prst="pct40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  <a:ln w="6350" cap="flat" cmpd="sng" algn="ctr">
                      <a:solidFill>
                        <a:srgbClr val="0000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" name="Прямоугольник 49"/>
                    <p:cNvSpPr/>
                    <p:nvPr/>
                  </p:nvSpPr>
                  <p:spPr>
                    <a:xfrm>
                      <a:off x="7394814" y="2562639"/>
                      <a:ext cx="64712" cy="64800"/>
                    </a:xfrm>
                    <a:prstGeom prst="rect">
                      <a:avLst/>
                    </a:prstGeom>
                    <a:pattFill prst="pct40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sp>
              <p:nvSpPr>
                <p:cNvPr id="36" name="Трапеция 35"/>
                <p:cNvSpPr>
                  <a:spLocks/>
                </p:cNvSpPr>
                <p:nvPr/>
              </p:nvSpPr>
              <p:spPr>
                <a:xfrm>
                  <a:off x="4137236" y="1482254"/>
                  <a:ext cx="1043354" cy="108000"/>
                </a:xfrm>
                <a:prstGeom prst="trapezoid">
                  <a:avLst>
                    <a:gd name="adj" fmla="val 148185"/>
                  </a:avLst>
                </a:prstGeom>
                <a:solidFill>
                  <a:srgbClr val="BFBFB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>
                  <a:off x="857568" y="2253072"/>
                  <a:ext cx="1116000" cy="0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9900CC"/>
                  </a:solidFill>
                  <a:prstDash val="solid"/>
                </a:ln>
                <a:effectLst/>
              </p:spPr>
            </p:cxnSp>
            <p:sp>
              <p:nvSpPr>
                <p:cNvPr id="28" name="Прямоугольник 27"/>
                <p:cNvSpPr/>
                <p:nvPr/>
              </p:nvSpPr>
              <p:spPr>
                <a:xfrm>
                  <a:off x="847097" y="1115141"/>
                  <a:ext cx="7581098" cy="2616085"/>
                </a:xfrm>
                <a:prstGeom prst="rect">
                  <a:avLst/>
                </a:prstGeom>
                <a:noFill/>
                <a:ln w="25400" cmpd="sng">
                  <a:solidFill>
                    <a:srgbClr val="8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Трапеция 44"/>
                <p:cNvSpPr>
                  <a:spLocks/>
                </p:cNvSpPr>
                <p:nvPr/>
              </p:nvSpPr>
              <p:spPr>
                <a:xfrm>
                  <a:off x="2927554" y="1590720"/>
                  <a:ext cx="3487993" cy="648000"/>
                </a:xfrm>
                <a:prstGeom prst="trapezoid">
                  <a:avLst>
                    <a:gd name="adj" fmla="val 174660"/>
                  </a:avLst>
                </a:prstGeom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7392345" y="2253072"/>
                  <a:ext cx="1044000" cy="0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9900CC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1" name="TextBox 10"/>
            <p:cNvSpPr txBox="1"/>
            <p:nvPr/>
          </p:nvSpPr>
          <p:spPr>
            <a:xfrm>
              <a:off x="1097151" y="2343282"/>
              <a:ext cx="470719" cy="25736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lvl="0" algn="ctr"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мох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35574" y="2343282"/>
              <a:ext cx="470719" cy="25736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lvl="0" algn="ctr"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мох</a:t>
              </a:r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535239" y="2616496"/>
            <a:ext cx="2204815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80000" flipH="1">
            <a:off x="3419760" y="2025711"/>
            <a:ext cx="637620" cy="4123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423522" y="2688287"/>
            <a:ext cx="972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21420000">
            <a:off x="5293432" y="2025710"/>
            <a:ext cx="637620" cy="4123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973568" y="2688287"/>
            <a:ext cx="1404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1980700" y="2341428"/>
            <a:ext cx="1404000" cy="62425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cxnSpLocks noChangeAspect="1"/>
          </p:cNvCxnSpPr>
          <p:nvPr/>
        </p:nvCxnSpPr>
        <p:spPr>
          <a:xfrm>
            <a:off x="4593531" y="2488801"/>
            <a:ext cx="216000" cy="233056"/>
          </a:xfrm>
          <a:prstGeom prst="line">
            <a:avLst/>
          </a:prstGeom>
          <a:ln w="31750">
            <a:solidFill>
              <a:srgbClr val="FF0000"/>
            </a:solidFill>
          </a:ln>
          <a:effectLst>
            <a:outerShdw dist="25400" dir="204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cxnSpLocks noChangeAspect="1"/>
          </p:cNvCxnSpPr>
          <p:nvPr/>
        </p:nvCxnSpPr>
        <p:spPr>
          <a:xfrm flipH="1">
            <a:off x="4593531" y="2488801"/>
            <a:ext cx="216000" cy="233056"/>
          </a:xfrm>
          <a:prstGeom prst="line">
            <a:avLst/>
          </a:prstGeom>
          <a:ln w="31750">
            <a:solidFill>
              <a:srgbClr val="FF0000"/>
            </a:solidFill>
          </a:ln>
          <a:effectLst>
            <a:outerShdw dist="25400" dir="6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cxnSpLocks noChangeAspect="1"/>
          </p:cNvCxnSpPr>
          <p:nvPr/>
        </p:nvCxnSpPr>
        <p:spPr>
          <a:xfrm rot="-1080000">
            <a:off x="3607125" y="2124785"/>
            <a:ext cx="216000" cy="233056"/>
          </a:xfrm>
          <a:prstGeom prst="line">
            <a:avLst/>
          </a:prstGeom>
          <a:ln w="31750">
            <a:solidFill>
              <a:srgbClr val="FF0000"/>
            </a:solidFill>
          </a:ln>
          <a:effectLst>
            <a:outerShdw dist="25400" dir="180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cxnSpLocks noChangeAspect="1"/>
          </p:cNvCxnSpPr>
          <p:nvPr/>
        </p:nvCxnSpPr>
        <p:spPr>
          <a:xfrm rot="-1080000" flipH="1">
            <a:off x="3607125" y="2124785"/>
            <a:ext cx="216000" cy="233056"/>
          </a:xfrm>
          <a:prstGeom prst="line">
            <a:avLst/>
          </a:prstGeom>
          <a:ln w="31750">
            <a:solidFill>
              <a:srgbClr val="FF0000"/>
            </a:solidFill>
          </a:ln>
          <a:effectLst>
            <a:outerShdw dist="25400" dir="6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cxnSpLocks noChangeAspect="1"/>
          </p:cNvCxnSpPr>
          <p:nvPr/>
        </p:nvCxnSpPr>
        <p:spPr>
          <a:xfrm rot="1080000">
            <a:off x="5504243" y="2115331"/>
            <a:ext cx="216000" cy="233056"/>
          </a:xfrm>
          <a:prstGeom prst="line">
            <a:avLst/>
          </a:prstGeom>
          <a:ln w="31750">
            <a:solidFill>
              <a:srgbClr val="FF0000"/>
            </a:solidFill>
          </a:ln>
          <a:effectLst>
            <a:outerShdw dist="25400" dir="204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cxnSpLocks noChangeAspect="1"/>
          </p:cNvCxnSpPr>
          <p:nvPr/>
        </p:nvCxnSpPr>
        <p:spPr>
          <a:xfrm rot="1080000" flipH="1">
            <a:off x="5504243" y="2115331"/>
            <a:ext cx="216000" cy="233056"/>
          </a:xfrm>
          <a:prstGeom prst="line">
            <a:avLst/>
          </a:prstGeom>
          <a:ln w="31750">
            <a:solidFill>
              <a:srgbClr val="FF0000"/>
            </a:solidFill>
          </a:ln>
          <a:effectLst>
            <a:outerShdw dist="25400" dir="30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609654" y="1921946"/>
            <a:ext cx="171000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Снежные отложения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6431787" y="2157417"/>
            <a:ext cx="288000" cy="28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3963211" y="2907942"/>
            <a:ext cx="1474698" cy="25736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 имеет смысла</a:t>
            </a:r>
          </a:p>
        </p:txBody>
      </p:sp>
    </p:spTree>
    <p:extLst>
      <p:ext uri="{BB962C8B-B14F-4D97-AF65-F5344CB8AC3E}">
        <p14:creationId xmlns:p14="http://schemas.microsoft.com/office/powerpoint/2010/main" val="1562945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1" grpId="0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1475" y="1139362"/>
            <a:ext cx="8243377" cy="2593685"/>
            <a:chOff x="171475" y="1096162"/>
            <a:chExt cx="8243377" cy="259368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854852" y="1435497"/>
              <a:ext cx="7560000" cy="2098389"/>
              <a:chOff x="854852" y="1458217"/>
              <a:chExt cx="7560000" cy="2098389"/>
            </a:xfrm>
          </p:grpSpPr>
          <p:pic>
            <p:nvPicPr>
              <p:cNvPr id="1027" name="Picture 3" descr="E:\КАФЕДРА\КОНФЕРЕНЦИИ\2021\ЯНАО\Тезисы\Насыпь-3.4\Насыпь-3.4х6.6_20.5_пен_2-3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" t="971" b="956"/>
              <a:stretch/>
            </p:blipFill>
            <p:spPr bwMode="auto">
              <a:xfrm>
                <a:off x="854852" y="1458217"/>
                <a:ext cx="7560000" cy="2098389"/>
              </a:xfrm>
              <a:prstGeom prst="rect">
                <a:avLst/>
              </a:prstGeom>
              <a:noFill/>
              <a:ln w="19050">
                <a:solidFill>
                  <a:srgbClr val="8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" name="Прямая соединительная линия 4"/>
              <p:cNvCxnSpPr/>
              <p:nvPr/>
            </p:nvCxnSpPr>
            <p:spPr>
              <a:xfrm flipH="1" flipV="1">
                <a:off x="3321538" y="2360246"/>
                <a:ext cx="869352" cy="51145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 flipV="1">
                <a:off x="5132585" y="2425430"/>
                <a:ext cx="872624" cy="48721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7" name="TextBox 6"/>
              <p:cNvSpPr txBox="1"/>
              <p:nvPr/>
            </p:nvSpPr>
            <p:spPr>
              <a:xfrm>
                <a:off x="4049559" y="2690779"/>
                <a:ext cx="1313645" cy="25736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lvl="0" algn="ctr">
                  <a:defRPr/>
                </a:pPr>
                <a:r>
                  <a:rPr lang="ru-RU" sz="1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Талый грунт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049559" y="3224216"/>
                <a:ext cx="1313645" cy="25736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lvl="0" algn="ctr">
                  <a:defRPr/>
                </a:pPr>
                <a:r>
                  <a:rPr lang="ru-RU" sz="1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Мерзлый грунт</a:t>
                </a:r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4625774" y="1676320"/>
                <a:ext cx="0" cy="5760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stealth" w="sm" len="lg"/>
                <a:tailEnd type="stealth" w="sm" len="lg"/>
              </a:ln>
              <a:effectLst/>
            </p:spPr>
          </p:cxnSp>
          <p:sp>
            <p:nvSpPr>
              <p:cNvPr id="10" name="TextBox 9"/>
              <p:cNvSpPr txBox="1"/>
              <p:nvPr/>
            </p:nvSpPr>
            <p:spPr>
              <a:xfrm>
                <a:off x="4383150" y="1847649"/>
                <a:ext cx="498996" cy="257369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3,4 м</a:t>
                </a:r>
              </a:p>
            </p:txBody>
          </p: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2027752" y="2267974"/>
                <a:ext cx="972000" cy="0"/>
              </a:xfrm>
              <a:prstGeom prst="line">
                <a:avLst/>
              </a:prstGeom>
              <a:ln w="50800">
                <a:solidFill>
                  <a:srgbClr val="FFFF00"/>
                </a:solidFill>
              </a:ln>
              <a:effectLst>
                <a:outerShdw blurRad="12700" dist="12700" dir="16200000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857568" y="2284304"/>
                <a:ext cx="11520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9900CC"/>
                </a:solidFill>
                <a:prstDash val="solid"/>
              </a:ln>
              <a:effectLst/>
            </p:spPr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6285147" y="2273111"/>
                <a:ext cx="972000" cy="0"/>
              </a:xfrm>
              <a:prstGeom prst="line">
                <a:avLst/>
              </a:prstGeom>
              <a:ln w="50800">
                <a:solidFill>
                  <a:srgbClr val="FFFF00"/>
                </a:solidFill>
              </a:ln>
              <a:effectLst>
                <a:outerShdw blurRad="12700" dist="12700" dir="16200000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7240132" y="2284307"/>
                <a:ext cx="11520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9900CC"/>
                </a:solidFill>
                <a:prstDash val="solid"/>
              </a:ln>
              <a:effectLst/>
            </p:spPr>
          </p:cxnSp>
          <p:sp>
            <p:nvSpPr>
              <p:cNvPr id="30" name="Полилиния 29"/>
              <p:cNvSpPr/>
              <p:nvPr/>
            </p:nvSpPr>
            <p:spPr>
              <a:xfrm>
                <a:off x="862400" y="1731893"/>
                <a:ext cx="3172012" cy="427383"/>
              </a:xfrm>
              <a:custGeom>
                <a:avLst/>
                <a:gdLst>
                  <a:gd name="connsiteX0" fmla="*/ 0 w 3778250"/>
                  <a:gd name="connsiteY0" fmla="*/ 431800 h 444500"/>
                  <a:gd name="connsiteX1" fmla="*/ 1968500 w 3778250"/>
                  <a:gd name="connsiteY1" fmla="*/ 444500 h 444500"/>
                  <a:gd name="connsiteX2" fmla="*/ 3778250 w 3778250"/>
                  <a:gd name="connsiteY2" fmla="*/ 0 h 444500"/>
                  <a:gd name="connsiteX0" fmla="*/ 0 w 3778250"/>
                  <a:gd name="connsiteY0" fmla="*/ 431800 h 439562"/>
                  <a:gd name="connsiteX1" fmla="*/ 2373444 w 3778250"/>
                  <a:gd name="connsiteY1" fmla="*/ 439562 h 439562"/>
                  <a:gd name="connsiteX2" fmla="*/ 3778250 w 3778250"/>
                  <a:gd name="connsiteY2" fmla="*/ 0 h 439562"/>
                  <a:gd name="connsiteX0" fmla="*/ 0 w 3220218"/>
                  <a:gd name="connsiteY0" fmla="*/ 125622 h 133384"/>
                  <a:gd name="connsiteX1" fmla="*/ 2373444 w 3220218"/>
                  <a:gd name="connsiteY1" fmla="*/ 133384 h 133384"/>
                  <a:gd name="connsiteX2" fmla="*/ 3220218 w 3220218"/>
                  <a:gd name="connsiteY2" fmla="*/ 0 h 133384"/>
                  <a:gd name="connsiteX0" fmla="*/ 0 w 3220218"/>
                  <a:gd name="connsiteY0" fmla="*/ 125622 h 133384"/>
                  <a:gd name="connsiteX1" fmla="*/ 2373444 w 3220218"/>
                  <a:gd name="connsiteY1" fmla="*/ 133384 h 133384"/>
                  <a:gd name="connsiteX2" fmla="*/ 3220218 w 3220218"/>
                  <a:gd name="connsiteY2" fmla="*/ 0 h 133384"/>
                  <a:gd name="connsiteX0" fmla="*/ 0 w 3220218"/>
                  <a:gd name="connsiteY0" fmla="*/ 125622 h 133384"/>
                  <a:gd name="connsiteX1" fmla="*/ 2373444 w 3220218"/>
                  <a:gd name="connsiteY1" fmla="*/ 133384 h 133384"/>
                  <a:gd name="connsiteX2" fmla="*/ 3220218 w 3220218"/>
                  <a:gd name="connsiteY2" fmla="*/ 0 h 133384"/>
                  <a:gd name="connsiteX0" fmla="*/ 0 w 3248171"/>
                  <a:gd name="connsiteY0" fmla="*/ 129922 h 137684"/>
                  <a:gd name="connsiteX1" fmla="*/ 2373444 w 3248171"/>
                  <a:gd name="connsiteY1" fmla="*/ 137684 h 137684"/>
                  <a:gd name="connsiteX2" fmla="*/ 3248171 w 3248171"/>
                  <a:gd name="connsiteY2" fmla="*/ 0 h 137684"/>
                  <a:gd name="connsiteX0" fmla="*/ 0 w 3248171"/>
                  <a:gd name="connsiteY0" fmla="*/ 129922 h 137684"/>
                  <a:gd name="connsiteX1" fmla="*/ 2373444 w 3248171"/>
                  <a:gd name="connsiteY1" fmla="*/ 137684 h 137684"/>
                  <a:gd name="connsiteX2" fmla="*/ 3248171 w 3248171"/>
                  <a:gd name="connsiteY2" fmla="*/ 0 h 137684"/>
                  <a:gd name="connsiteX0" fmla="*/ 0 w 3276124"/>
                  <a:gd name="connsiteY0" fmla="*/ 140673 h 148435"/>
                  <a:gd name="connsiteX1" fmla="*/ 2373444 w 3276124"/>
                  <a:gd name="connsiteY1" fmla="*/ 148435 h 148435"/>
                  <a:gd name="connsiteX2" fmla="*/ 3276124 w 3276124"/>
                  <a:gd name="connsiteY2" fmla="*/ 0 h 148435"/>
                  <a:gd name="connsiteX0" fmla="*/ 0 w 3276124"/>
                  <a:gd name="connsiteY0" fmla="*/ 140673 h 146285"/>
                  <a:gd name="connsiteX1" fmla="*/ 2403547 w 3276124"/>
                  <a:gd name="connsiteY1" fmla="*/ 146285 h 146285"/>
                  <a:gd name="connsiteX2" fmla="*/ 3276124 w 3276124"/>
                  <a:gd name="connsiteY2" fmla="*/ 0 h 146285"/>
                  <a:gd name="connsiteX0" fmla="*/ 0 w 3276124"/>
                  <a:gd name="connsiteY0" fmla="*/ 140673 h 140673"/>
                  <a:gd name="connsiteX1" fmla="*/ 2409998 w 3276124"/>
                  <a:gd name="connsiteY1" fmla="*/ 137684 h 140673"/>
                  <a:gd name="connsiteX2" fmla="*/ 3276124 w 3276124"/>
                  <a:gd name="connsiteY2" fmla="*/ 0 h 140673"/>
                  <a:gd name="connsiteX0" fmla="*/ 0 w 3252471"/>
                  <a:gd name="connsiteY0" fmla="*/ 147124 h 147124"/>
                  <a:gd name="connsiteX1" fmla="*/ 2409998 w 3252471"/>
                  <a:gd name="connsiteY1" fmla="*/ 144135 h 147124"/>
                  <a:gd name="connsiteX2" fmla="*/ 3252471 w 3252471"/>
                  <a:gd name="connsiteY2" fmla="*/ 0 h 147124"/>
                  <a:gd name="connsiteX0" fmla="*/ 0 w 3252471"/>
                  <a:gd name="connsiteY0" fmla="*/ 147124 h 147124"/>
                  <a:gd name="connsiteX1" fmla="*/ 2347641 w 3252471"/>
                  <a:gd name="connsiteY1" fmla="*/ 146285 h 147124"/>
                  <a:gd name="connsiteX2" fmla="*/ 3252471 w 3252471"/>
                  <a:gd name="connsiteY2" fmla="*/ 0 h 147124"/>
                  <a:gd name="connsiteX0" fmla="*/ 0 w 3252471"/>
                  <a:gd name="connsiteY0" fmla="*/ 147124 h 147124"/>
                  <a:gd name="connsiteX1" fmla="*/ 2347641 w 3252471"/>
                  <a:gd name="connsiteY1" fmla="*/ 146285 h 147124"/>
                  <a:gd name="connsiteX2" fmla="*/ 3252471 w 3252471"/>
                  <a:gd name="connsiteY2" fmla="*/ 0 h 147124"/>
                  <a:gd name="connsiteX0" fmla="*/ 0 w 3215315"/>
                  <a:gd name="connsiteY0" fmla="*/ 147124 h 147124"/>
                  <a:gd name="connsiteX1" fmla="*/ 2310485 w 3215315"/>
                  <a:gd name="connsiteY1" fmla="*/ 146285 h 147124"/>
                  <a:gd name="connsiteX2" fmla="*/ 3215315 w 3215315"/>
                  <a:gd name="connsiteY2" fmla="*/ 0 h 147124"/>
                  <a:gd name="connsiteX0" fmla="*/ 0 w 3578066"/>
                  <a:gd name="connsiteY0" fmla="*/ 747388 h 747388"/>
                  <a:gd name="connsiteX1" fmla="*/ 2310485 w 3578066"/>
                  <a:gd name="connsiteY1" fmla="*/ 746549 h 747388"/>
                  <a:gd name="connsiteX2" fmla="*/ 3578066 w 3578066"/>
                  <a:gd name="connsiteY2" fmla="*/ 0 h 747388"/>
                  <a:gd name="connsiteX0" fmla="*/ 0 w 3578066"/>
                  <a:gd name="connsiteY0" fmla="*/ 747388 h 747388"/>
                  <a:gd name="connsiteX1" fmla="*/ 1008132 w 3578066"/>
                  <a:gd name="connsiteY1" fmla="*/ 741306 h 747388"/>
                  <a:gd name="connsiteX2" fmla="*/ 2310485 w 3578066"/>
                  <a:gd name="connsiteY2" fmla="*/ 746549 h 747388"/>
                  <a:gd name="connsiteX3" fmla="*/ 3578066 w 3578066"/>
                  <a:gd name="connsiteY3" fmla="*/ 0 h 747388"/>
                  <a:gd name="connsiteX0" fmla="*/ 0 w 3578066"/>
                  <a:gd name="connsiteY0" fmla="*/ 747388 h 747388"/>
                  <a:gd name="connsiteX1" fmla="*/ 1008132 w 3578066"/>
                  <a:gd name="connsiteY1" fmla="*/ 741306 h 747388"/>
                  <a:gd name="connsiteX2" fmla="*/ 2310485 w 3578066"/>
                  <a:gd name="connsiteY2" fmla="*/ 746549 h 747388"/>
                  <a:gd name="connsiteX3" fmla="*/ 3578066 w 3578066"/>
                  <a:gd name="connsiteY3" fmla="*/ 0 h 747388"/>
                  <a:gd name="connsiteX0" fmla="*/ 0 w 3578066"/>
                  <a:gd name="connsiteY0" fmla="*/ 747388 h 747388"/>
                  <a:gd name="connsiteX1" fmla="*/ 1008132 w 3578066"/>
                  <a:gd name="connsiteY1" fmla="*/ 741306 h 747388"/>
                  <a:gd name="connsiteX2" fmla="*/ 3578066 w 3578066"/>
                  <a:gd name="connsiteY2" fmla="*/ 0 h 747388"/>
                  <a:gd name="connsiteX0" fmla="*/ 0 w 3597179"/>
                  <a:gd name="connsiteY0" fmla="*/ 756945 h 756945"/>
                  <a:gd name="connsiteX1" fmla="*/ 1008132 w 3597179"/>
                  <a:gd name="connsiteY1" fmla="*/ 750863 h 756945"/>
                  <a:gd name="connsiteX2" fmla="*/ 3597179 w 3597179"/>
                  <a:gd name="connsiteY2" fmla="*/ 0 h 756945"/>
                  <a:gd name="connsiteX0" fmla="*/ 0 w 3597179"/>
                  <a:gd name="connsiteY0" fmla="*/ 756945 h 757234"/>
                  <a:gd name="connsiteX1" fmla="*/ 1008132 w 3597179"/>
                  <a:gd name="connsiteY1" fmla="*/ 757234 h 757234"/>
                  <a:gd name="connsiteX2" fmla="*/ 3597179 w 3597179"/>
                  <a:gd name="connsiteY2" fmla="*/ 0 h 757234"/>
                  <a:gd name="connsiteX0" fmla="*/ 0 w 3597179"/>
                  <a:gd name="connsiteY0" fmla="*/ 756945 h 757234"/>
                  <a:gd name="connsiteX1" fmla="*/ 992204 w 3597179"/>
                  <a:gd name="connsiteY1" fmla="*/ 757234 h 757234"/>
                  <a:gd name="connsiteX2" fmla="*/ 3597179 w 3597179"/>
                  <a:gd name="connsiteY2" fmla="*/ 0 h 757234"/>
                  <a:gd name="connsiteX0" fmla="*/ 0 w 3597179"/>
                  <a:gd name="connsiteY0" fmla="*/ 756945 h 770885"/>
                  <a:gd name="connsiteX1" fmla="*/ 992204 w 3597179"/>
                  <a:gd name="connsiteY1" fmla="*/ 757234 h 770885"/>
                  <a:gd name="connsiteX2" fmla="*/ 1334812 w 3597179"/>
                  <a:gd name="connsiteY2" fmla="*/ 762516 h 770885"/>
                  <a:gd name="connsiteX3" fmla="*/ 3597179 w 3597179"/>
                  <a:gd name="connsiteY3" fmla="*/ 0 h 770885"/>
                  <a:gd name="connsiteX0" fmla="*/ 0 w 3597179"/>
                  <a:gd name="connsiteY0" fmla="*/ 756945 h 762515"/>
                  <a:gd name="connsiteX1" fmla="*/ 992204 w 3597179"/>
                  <a:gd name="connsiteY1" fmla="*/ 757234 h 762515"/>
                  <a:gd name="connsiteX2" fmla="*/ 1334812 w 3597179"/>
                  <a:gd name="connsiteY2" fmla="*/ 762516 h 762515"/>
                  <a:gd name="connsiteX3" fmla="*/ 3597179 w 3597179"/>
                  <a:gd name="connsiteY3" fmla="*/ 0 h 762515"/>
                  <a:gd name="connsiteX0" fmla="*/ 0 w 3597179"/>
                  <a:gd name="connsiteY0" fmla="*/ 756945 h 762516"/>
                  <a:gd name="connsiteX1" fmla="*/ 1334812 w 3597179"/>
                  <a:gd name="connsiteY1" fmla="*/ 762516 h 762516"/>
                  <a:gd name="connsiteX2" fmla="*/ 3597179 w 3597179"/>
                  <a:gd name="connsiteY2" fmla="*/ 0 h 762516"/>
                  <a:gd name="connsiteX0" fmla="*/ 0 w 3580352"/>
                  <a:gd name="connsiteY0" fmla="*/ 473676 h 479247"/>
                  <a:gd name="connsiteX1" fmla="*/ 1334812 w 3580352"/>
                  <a:gd name="connsiteY1" fmla="*/ 479247 h 479247"/>
                  <a:gd name="connsiteX2" fmla="*/ 3580352 w 3580352"/>
                  <a:gd name="connsiteY2" fmla="*/ 0 h 479247"/>
                  <a:gd name="connsiteX0" fmla="*/ 0 w 3580352"/>
                  <a:gd name="connsiteY0" fmla="*/ 476827 h 482398"/>
                  <a:gd name="connsiteX1" fmla="*/ 1334812 w 3580352"/>
                  <a:gd name="connsiteY1" fmla="*/ 482398 h 482398"/>
                  <a:gd name="connsiteX2" fmla="*/ 3399037 w 3580352"/>
                  <a:gd name="connsiteY2" fmla="*/ 0 h 482398"/>
                  <a:gd name="connsiteX3" fmla="*/ 3580352 w 3580352"/>
                  <a:gd name="connsiteY3" fmla="*/ 3151 h 48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0352" h="482398">
                    <a:moveTo>
                      <a:pt x="0" y="476827"/>
                    </a:moveTo>
                    <a:lnTo>
                      <a:pt x="1334812" y="482398"/>
                    </a:lnTo>
                    <a:cubicBezTo>
                      <a:pt x="2023822" y="335622"/>
                      <a:pt x="2710027" y="146776"/>
                      <a:pt x="3399037" y="0"/>
                    </a:cubicBezTo>
                    <a:lnTo>
                      <a:pt x="3580352" y="3151"/>
                    </a:lnTo>
                  </a:path>
                </a:pathLst>
              </a:custGeom>
              <a:noFill/>
              <a:ln w="25400" cap="flat" cmpd="sng" algn="ctr">
                <a:solidFill>
                  <a:srgbClr val="00C4F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 flipH="1">
                <a:off x="5217791" y="1734378"/>
                <a:ext cx="3172012" cy="427383"/>
              </a:xfrm>
              <a:custGeom>
                <a:avLst/>
                <a:gdLst>
                  <a:gd name="connsiteX0" fmla="*/ 0 w 3778250"/>
                  <a:gd name="connsiteY0" fmla="*/ 431800 h 444500"/>
                  <a:gd name="connsiteX1" fmla="*/ 1968500 w 3778250"/>
                  <a:gd name="connsiteY1" fmla="*/ 444500 h 444500"/>
                  <a:gd name="connsiteX2" fmla="*/ 3778250 w 3778250"/>
                  <a:gd name="connsiteY2" fmla="*/ 0 h 444500"/>
                  <a:gd name="connsiteX0" fmla="*/ 0 w 3778250"/>
                  <a:gd name="connsiteY0" fmla="*/ 431800 h 439562"/>
                  <a:gd name="connsiteX1" fmla="*/ 2373444 w 3778250"/>
                  <a:gd name="connsiteY1" fmla="*/ 439562 h 439562"/>
                  <a:gd name="connsiteX2" fmla="*/ 3778250 w 3778250"/>
                  <a:gd name="connsiteY2" fmla="*/ 0 h 439562"/>
                  <a:gd name="connsiteX0" fmla="*/ 0 w 3220218"/>
                  <a:gd name="connsiteY0" fmla="*/ 125622 h 133384"/>
                  <a:gd name="connsiteX1" fmla="*/ 2373444 w 3220218"/>
                  <a:gd name="connsiteY1" fmla="*/ 133384 h 133384"/>
                  <a:gd name="connsiteX2" fmla="*/ 3220218 w 3220218"/>
                  <a:gd name="connsiteY2" fmla="*/ 0 h 133384"/>
                  <a:gd name="connsiteX0" fmla="*/ 0 w 3220218"/>
                  <a:gd name="connsiteY0" fmla="*/ 125622 h 133384"/>
                  <a:gd name="connsiteX1" fmla="*/ 2373444 w 3220218"/>
                  <a:gd name="connsiteY1" fmla="*/ 133384 h 133384"/>
                  <a:gd name="connsiteX2" fmla="*/ 3220218 w 3220218"/>
                  <a:gd name="connsiteY2" fmla="*/ 0 h 133384"/>
                  <a:gd name="connsiteX0" fmla="*/ 0 w 3220218"/>
                  <a:gd name="connsiteY0" fmla="*/ 125622 h 133384"/>
                  <a:gd name="connsiteX1" fmla="*/ 2373444 w 3220218"/>
                  <a:gd name="connsiteY1" fmla="*/ 133384 h 133384"/>
                  <a:gd name="connsiteX2" fmla="*/ 3220218 w 3220218"/>
                  <a:gd name="connsiteY2" fmla="*/ 0 h 133384"/>
                  <a:gd name="connsiteX0" fmla="*/ 0 w 3248171"/>
                  <a:gd name="connsiteY0" fmla="*/ 129922 h 137684"/>
                  <a:gd name="connsiteX1" fmla="*/ 2373444 w 3248171"/>
                  <a:gd name="connsiteY1" fmla="*/ 137684 h 137684"/>
                  <a:gd name="connsiteX2" fmla="*/ 3248171 w 3248171"/>
                  <a:gd name="connsiteY2" fmla="*/ 0 h 137684"/>
                  <a:gd name="connsiteX0" fmla="*/ 0 w 3248171"/>
                  <a:gd name="connsiteY0" fmla="*/ 129922 h 137684"/>
                  <a:gd name="connsiteX1" fmla="*/ 2373444 w 3248171"/>
                  <a:gd name="connsiteY1" fmla="*/ 137684 h 137684"/>
                  <a:gd name="connsiteX2" fmla="*/ 3248171 w 3248171"/>
                  <a:gd name="connsiteY2" fmla="*/ 0 h 137684"/>
                  <a:gd name="connsiteX0" fmla="*/ 0 w 3276124"/>
                  <a:gd name="connsiteY0" fmla="*/ 140673 h 148435"/>
                  <a:gd name="connsiteX1" fmla="*/ 2373444 w 3276124"/>
                  <a:gd name="connsiteY1" fmla="*/ 148435 h 148435"/>
                  <a:gd name="connsiteX2" fmla="*/ 3276124 w 3276124"/>
                  <a:gd name="connsiteY2" fmla="*/ 0 h 148435"/>
                  <a:gd name="connsiteX0" fmla="*/ 0 w 3276124"/>
                  <a:gd name="connsiteY0" fmla="*/ 140673 h 146285"/>
                  <a:gd name="connsiteX1" fmla="*/ 2403547 w 3276124"/>
                  <a:gd name="connsiteY1" fmla="*/ 146285 h 146285"/>
                  <a:gd name="connsiteX2" fmla="*/ 3276124 w 3276124"/>
                  <a:gd name="connsiteY2" fmla="*/ 0 h 146285"/>
                  <a:gd name="connsiteX0" fmla="*/ 0 w 3276124"/>
                  <a:gd name="connsiteY0" fmla="*/ 140673 h 140673"/>
                  <a:gd name="connsiteX1" fmla="*/ 2409998 w 3276124"/>
                  <a:gd name="connsiteY1" fmla="*/ 137684 h 140673"/>
                  <a:gd name="connsiteX2" fmla="*/ 3276124 w 3276124"/>
                  <a:gd name="connsiteY2" fmla="*/ 0 h 140673"/>
                  <a:gd name="connsiteX0" fmla="*/ 0 w 3252471"/>
                  <a:gd name="connsiteY0" fmla="*/ 147124 h 147124"/>
                  <a:gd name="connsiteX1" fmla="*/ 2409998 w 3252471"/>
                  <a:gd name="connsiteY1" fmla="*/ 144135 h 147124"/>
                  <a:gd name="connsiteX2" fmla="*/ 3252471 w 3252471"/>
                  <a:gd name="connsiteY2" fmla="*/ 0 h 147124"/>
                  <a:gd name="connsiteX0" fmla="*/ 0 w 3252471"/>
                  <a:gd name="connsiteY0" fmla="*/ 147124 h 147124"/>
                  <a:gd name="connsiteX1" fmla="*/ 2347641 w 3252471"/>
                  <a:gd name="connsiteY1" fmla="*/ 146285 h 147124"/>
                  <a:gd name="connsiteX2" fmla="*/ 3252471 w 3252471"/>
                  <a:gd name="connsiteY2" fmla="*/ 0 h 147124"/>
                  <a:gd name="connsiteX0" fmla="*/ 0 w 3252471"/>
                  <a:gd name="connsiteY0" fmla="*/ 147124 h 147124"/>
                  <a:gd name="connsiteX1" fmla="*/ 2347641 w 3252471"/>
                  <a:gd name="connsiteY1" fmla="*/ 146285 h 147124"/>
                  <a:gd name="connsiteX2" fmla="*/ 3252471 w 3252471"/>
                  <a:gd name="connsiteY2" fmla="*/ 0 h 147124"/>
                  <a:gd name="connsiteX0" fmla="*/ 0 w 3215315"/>
                  <a:gd name="connsiteY0" fmla="*/ 147124 h 147124"/>
                  <a:gd name="connsiteX1" fmla="*/ 2310485 w 3215315"/>
                  <a:gd name="connsiteY1" fmla="*/ 146285 h 147124"/>
                  <a:gd name="connsiteX2" fmla="*/ 3215315 w 3215315"/>
                  <a:gd name="connsiteY2" fmla="*/ 0 h 147124"/>
                  <a:gd name="connsiteX0" fmla="*/ 0 w 3578066"/>
                  <a:gd name="connsiteY0" fmla="*/ 747388 h 747388"/>
                  <a:gd name="connsiteX1" fmla="*/ 2310485 w 3578066"/>
                  <a:gd name="connsiteY1" fmla="*/ 746549 h 747388"/>
                  <a:gd name="connsiteX2" fmla="*/ 3578066 w 3578066"/>
                  <a:gd name="connsiteY2" fmla="*/ 0 h 747388"/>
                  <a:gd name="connsiteX0" fmla="*/ 0 w 3578066"/>
                  <a:gd name="connsiteY0" fmla="*/ 747388 h 747388"/>
                  <a:gd name="connsiteX1" fmla="*/ 1008132 w 3578066"/>
                  <a:gd name="connsiteY1" fmla="*/ 741306 h 747388"/>
                  <a:gd name="connsiteX2" fmla="*/ 2310485 w 3578066"/>
                  <a:gd name="connsiteY2" fmla="*/ 746549 h 747388"/>
                  <a:gd name="connsiteX3" fmla="*/ 3578066 w 3578066"/>
                  <a:gd name="connsiteY3" fmla="*/ 0 h 747388"/>
                  <a:gd name="connsiteX0" fmla="*/ 0 w 3578066"/>
                  <a:gd name="connsiteY0" fmla="*/ 747388 h 747388"/>
                  <a:gd name="connsiteX1" fmla="*/ 1008132 w 3578066"/>
                  <a:gd name="connsiteY1" fmla="*/ 741306 h 747388"/>
                  <a:gd name="connsiteX2" fmla="*/ 2310485 w 3578066"/>
                  <a:gd name="connsiteY2" fmla="*/ 746549 h 747388"/>
                  <a:gd name="connsiteX3" fmla="*/ 3578066 w 3578066"/>
                  <a:gd name="connsiteY3" fmla="*/ 0 h 747388"/>
                  <a:gd name="connsiteX0" fmla="*/ 0 w 3578066"/>
                  <a:gd name="connsiteY0" fmla="*/ 747388 h 747388"/>
                  <a:gd name="connsiteX1" fmla="*/ 1008132 w 3578066"/>
                  <a:gd name="connsiteY1" fmla="*/ 741306 h 747388"/>
                  <a:gd name="connsiteX2" fmla="*/ 3578066 w 3578066"/>
                  <a:gd name="connsiteY2" fmla="*/ 0 h 747388"/>
                  <a:gd name="connsiteX0" fmla="*/ 0 w 3597179"/>
                  <a:gd name="connsiteY0" fmla="*/ 756945 h 756945"/>
                  <a:gd name="connsiteX1" fmla="*/ 1008132 w 3597179"/>
                  <a:gd name="connsiteY1" fmla="*/ 750863 h 756945"/>
                  <a:gd name="connsiteX2" fmla="*/ 3597179 w 3597179"/>
                  <a:gd name="connsiteY2" fmla="*/ 0 h 756945"/>
                  <a:gd name="connsiteX0" fmla="*/ 0 w 3597179"/>
                  <a:gd name="connsiteY0" fmla="*/ 756945 h 757234"/>
                  <a:gd name="connsiteX1" fmla="*/ 1008132 w 3597179"/>
                  <a:gd name="connsiteY1" fmla="*/ 757234 h 757234"/>
                  <a:gd name="connsiteX2" fmla="*/ 3597179 w 3597179"/>
                  <a:gd name="connsiteY2" fmla="*/ 0 h 757234"/>
                  <a:gd name="connsiteX0" fmla="*/ 0 w 3597179"/>
                  <a:gd name="connsiteY0" fmla="*/ 756945 h 757234"/>
                  <a:gd name="connsiteX1" fmla="*/ 992204 w 3597179"/>
                  <a:gd name="connsiteY1" fmla="*/ 757234 h 757234"/>
                  <a:gd name="connsiteX2" fmla="*/ 3597179 w 3597179"/>
                  <a:gd name="connsiteY2" fmla="*/ 0 h 757234"/>
                  <a:gd name="connsiteX0" fmla="*/ 0 w 3597179"/>
                  <a:gd name="connsiteY0" fmla="*/ 756945 h 770885"/>
                  <a:gd name="connsiteX1" fmla="*/ 992204 w 3597179"/>
                  <a:gd name="connsiteY1" fmla="*/ 757234 h 770885"/>
                  <a:gd name="connsiteX2" fmla="*/ 1334812 w 3597179"/>
                  <a:gd name="connsiteY2" fmla="*/ 762516 h 770885"/>
                  <a:gd name="connsiteX3" fmla="*/ 3597179 w 3597179"/>
                  <a:gd name="connsiteY3" fmla="*/ 0 h 770885"/>
                  <a:gd name="connsiteX0" fmla="*/ 0 w 3597179"/>
                  <a:gd name="connsiteY0" fmla="*/ 756945 h 762515"/>
                  <a:gd name="connsiteX1" fmla="*/ 992204 w 3597179"/>
                  <a:gd name="connsiteY1" fmla="*/ 757234 h 762515"/>
                  <a:gd name="connsiteX2" fmla="*/ 1334812 w 3597179"/>
                  <a:gd name="connsiteY2" fmla="*/ 762516 h 762515"/>
                  <a:gd name="connsiteX3" fmla="*/ 3597179 w 3597179"/>
                  <a:gd name="connsiteY3" fmla="*/ 0 h 762515"/>
                  <a:gd name="connsiteX0" fmla="*/ 0 w 3597179"/>
                  <a:gd name="connsiteY0" fmla="*/ 756945 h 762516"/>
                  <a:gd name="connsiteX1" fmla="*/ 1334812 w 3597179"/>
                  <a:gd name="connsiteY1" fmla="*/ 762516 h 762516"/>
                  <a:gd name="connsiteX2" fmla="*/ 3597179 w 3597179"/>
                  <a:gd name="connsiteY2" fmla="*/ 0 h 762516"/>
                  <a:gd name="connsiteX0" fmla="*/ 0 w 3580352"/>
                  <a:gd name="connsiteY0" fmla="*/ 473676 h 479247"/>
                  <a:gd name="connsiteX1" fmla="*/ 1334812 w 3580352"/>
                  <a:gd name="connsiteY1" fmla="*/ 479247 h 479247"/>
                  <a:gd name="connsiteX2" fmla="*/ 3580352 w 3580352"/>
                  <a:gd name="connsiteY2" fmla="*/ 0 h 479247"/>
                  <a:gd name="connsiteX0" fmla="*/ 0 w 3580352"/>
                  <a:gd name="connsiteY0" fmla="*/ 476827 h 482398"/>
                  <a:gd name="connsiteX1" fmla="*/ 1334812 w 3580352"/>
                  <a:gd name="connsiteY1" fmla="*/ 482398 h 482398"/>
                  <a:gd name="connsiteX2" fmla="*/ 3399037 w 3580352"/>
                  <a:gd name="connsiteY2" fmla="*/ 0 h 482398"/>
                  <a:gd name="connsiteX3" fmla="*/ 3580352 w 3580352"/>
                  <a:gd name="connsiteY3" fmla="*/ 3151 h 48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0352" h="482398">
                    <a:moveTo>
                      <a:pt x="0" y="476827"/>
                    </a:moveTo>
                    <a:lnTo>
                      <a:pt x="1334812" y="482398"/>
                    </a:lnTo>
                    <a:cubicBezTo>
                      <a:pt x="2023822" y="335622"/>
                      <a:pt x="2710027" y="146776"/>
                      <a:pt x="3399037" y="0"/>
                    </a:cubicBezTo>
                    <a:lnTo>
                      <a:pt x="3580352" y="3151"/>
                    </a:lnTo>
                  </a:path>
                </a:pathLst>
              </a:custGeom>
              <a:noFill/>
              <a:ln w="25400" cap="flat" cmpd="sng" algn="ctr">
                <a:solidFill>
                  <a:srgbClr val="00C4F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29417" y="1096162"/>
              <a:ext cx="785403" cy="2881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b="1" i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171475" y="1287769"/>
              <a:ext cx="614175" cy="2402078"/>
              <a:chOff x="171475" y="1287769"/>
              <a:chExt cx="614175" cy="2402078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71475" y="3447867"/>
                <a:ext cx="559100" cy="2419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- 8,0</a:t>
                </a:r>
                <a:endParaRPr lang="ru-RU" sz="11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2" name="Группа 51"/>
              <p:cNvGrpSpPr/>
              <p:nvPr/>
            </p:nvGrpSpPr>
            <p:grpSpPr>
              <a:xfrm>
                <a:off x="731650" y="1409927"/>
                <a:ext cx="54000" cy="2160000"/>
                <a:chOff x="655200" y="1425217"/>
                <a:chExt cx="74866" cy="2133594"/>
              </a:xfrm>
            </p:grpSpPr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727200" y="1425217"/>
                  <a:ext cx="0" cy="213359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658066" y="1425217"/>
                  <a:ext cx="7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>
                  <a:off x="655200" y="2173281"/>
                  <a:ext cx="7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>
                  <a:off x="655200" y="3558811"/>
                  <a:ext cx="7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/>
              <p:cNvSpPr txBox="1"/>
              <p:nvPr/>
            </p:nvSpPr>
            <p:spPr>
              <a:xfrm>
                <a:off x="171475" y="1287769"/>
                <a:ext cx="559100" cy="2419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5,0</a:t>
                </a:r>
                <a:endParaRPr lang="ru-RU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71475" y="2046900"/>
                <a:ext cx="559100" cy="2419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0,0</a:t>
                </a:r>
                <a:endParaRPr lang="ru-RU" sz="11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25046" y="137812"/>
            <a:ext cx="8932985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 объёмной влажности грунта с укладкой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пенополистирола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толщиной 12 см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61489" y="1582921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2979232" y="1842843"/>
            <a:ext cx="193814" cy="20977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082240" y="1775508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1284352" y="2035428"/>
            <a:ext cx="230322" cy="23353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885949" y="1775508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7732418" y="2035428"/>
            <a:ext cx="214007" cy="23978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210280" y="1582922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6096000" y="1842843"/>
            <a:ext cx="174756" cy="2014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836758" y="1783323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6675412" y="2040692"/>
            <a:ext cx="214007" cy="25171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2142601" y="1786918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2381778" y="2044288"/>
            <a:ext cx="212930" cy="22467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2128420" y="4019774"/>
            <a:ext cx="63322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снежные отложения 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пенополистирол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толщиной 12 см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моховой покров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5047" y="3654629"/>
            <a:ext cx="893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20-й год после отсыпки насыпи (конец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сентября</a:t>
            </a:r>
            <a:r>
              <a:rPr lang="ru-RU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42757" y="1106444"/>
            <a:ext cx="610735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Насыпь из мелкого песка высотой 3,4 м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2971828" y="2290658"/>
            <a:ext cx="560520" cy="0"/>
          </a:xfrm>
          <a:prstGeom prst="line">
            <a:avLst/>
          </a:prstGeom>
          <a:ln w="50800">
            <a:solidFill>
              <a:srgbClr val="FFFF00"/>
            </a:solidFill>
          </a:ln>
          <a:effectLst>
            <a:outerShdw blurRad="12700" dist="12700" dir="16200000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-120000" flipV="1">
            <a:off x="2982177" y="2084043"/>
            <a:ext cx="430718" cy="202310"/>
          </a:xfrm>
          <a:prstGeom prst="line">
            <a:avLst/>
          </a:prstGeom>
          <a:ln w="50800">
            <a:solidFill>
              <a:srgbClr val="FFFF00"/>
            </a:solidFill>
          </a:ln>
          <a:effectLst>
            <a:outerShdw blurRad="12700" dist="12700" dir="16800000" algn="br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481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1475" y="1124962"/>
            <a:ext cx="8220657" cy="2593685"/>
            <a:chOff x="171475" y="1096162"/>
            <a:chExt cx="8220657" cy="2593685"/>
          </a:xfrm>
        </p:grpSpPr>
        <p:grpSp>
          <p:nvGrpSpPr>
            <p:cNvPr id="2054" name="Группа 2053"/>
            <p:cNvGrpSpPr/>
            <p:nvPr/>
          </p:nvGrpSpPr>
          <p:grpSpPr>
            <a:xfrm>
              <a:off x="857568" y="1444934"/>
              <a:ext cx="7534564" cy="2113059"/>
              <a:chOff x="857568" y="1444934"/>
              <a:chExt cx="7534564" cy="2113059"/>
            </a:xfrm>
          </p:grpSpPr>
          <p:grpSp>
            <p:nvGrpSpPr>
              <p:cNvPr id="2052" name="Группа 2051"/>
              <p:cNvGrpSpPr/>
              <p:nvPr/>
            </p:nvGrpSpPr>
            <p:grpSpPr>
              <a:xfrm>
                <a:off x="857568" y="1444934"/>
                <a:ext cx="7534564" cy="2113059"/>
                <a:chOff x="857568" y="1444934"/>
                <a:chExt cx="7534564" cy="2113059"/>
              </a:xfrm>
            </p:grpSpPr>
            <p:grpSp>
              <p:nvGrpSpPr>
                <p:cNvPr id="2" name="Группа 1"/>
                <p:cNvGrpSpPr/>
                <p:nvPr/>
              </p:nvGrpSpPr>
              <p:grpSpPr>
                <a:xfrm>
                  <a:off x="857568" y="1444934"/>
                  <a:ext cx="7534564" cy="2113059"/>
                  <a:chOff x="857568" y="1444934"/>
                  <a:chExt cx="7534564" cy="2113059"/>
                </a:xfrm>
              </p:grpSpPr>
              <p:pic>
                <p:nvPicPr>
                  <p:cNvPr id="2051" name="Picture 3" descr="E:\КАФЕДРА\КОНФЕРЕНЦИИ\2021\ЯНАО\Тезисы\Насыпь-3.4\Насыпь-3.4х6.6_20.5_пен_12-20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35" t="751" r="216" b="910"/>
                  <a:stretch/>
                </p:blipFill>
                <p:spPr bwMode="auto">
                  <a:xfrm>
                    <a:off x="863894" y="1444934"/>
                    <a:ext cx="7525909" cy="2113059"/>
                  </a:xfrm>
                  <a:prstGeom prst="rect">
                    <a:avLst/>
                  </a:prstGeom>
                  <a:noFill/>
                  <a:ln w="19050">
                    <a:solidFill>
                      <a:srgbClr val="800000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5" name="Прямая соединительная линия 4"/>
                  <p:cNvCxnSpPr/>
                  <p:nvPr/>
                </p:nvCxnSpPr>
                <p:spPr>
                  <a:xfrm>
                    <a:off x="2027752" y="2248519"/>
                    <a:ext cx="1512000" cy="0"/>
                  </a:xfrm>
                  <a:prstGeom prst="line">
                    <a:avLst/>
                  </a:prstGeom>
                  <a:ln w="76200">
                    <a:solidFill>
                      <a:srgbClr val="FFFF00"/>
                    </a:solidFill>
                  </a:ln>
                  <a:effectLst>
                    <a:outerShdw blurRad="12700" dist="12700" dir="16200000" rotWithShape="0">
                      <a:prstClr val="black">
                        <a:alpha val="5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Прямая соединительная линия 5"/>
                  <p:cNvCxnSpPr/>
                  <p:nvPr/>
                </p:nvCxnSpPr>
                <p:spPr>
                  <a:xfrm>
                    <a:off x="857568" y="2284304"/>
                    <a:ext cx="1152000" cy="0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9900CC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" name="Прямая соединительная линия 6"/>
                  <p:cNvCxnSpPr/>
                  <p:nvPr/>
                </p:nvCxnSpPr>
                <p:spPr>
                  <a:xfrm>
                    <a:off x="5759862" y="2262227"/>
                    <a:ext cx="1476000" cy="0"/>
                  </a:xfrm>
                  <a:prstGeom prst="line">
                    <a:avLst/>
                  </a:prstGeom>
                  <a:ln w="50800">
                    <a:solidFill>
                      <a:srgbClr val="FFFF00"/>
                    </a:solidFill>
                  </a:ln>
                  <a:effectLst>
                    <a:outerShdw blurRad="12700" dist="12700" dir="16200000" rotWithShape="0">
                      <a:prstClr val="black">
                        <a:alpha val="5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Прямая соединительная линия 7"/>
                  <p:cNvCxnSpPr/>
                  <p:nvPr/>
                </p:nvCxnSpPr>
                <p:spPr>
                  <a:xfrm>
                    <a:off x="7240132" y="2284307"/>
                    <a:ext cx="1152000" cy="0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9900CC"/>
                    </a:solidFill>
                    <a:prstDash val="solid"/>
                  </a:ln>
                  <a:effectLst/>
                </p:spPr>
              </p:cxnSp>
              <p:sp>
                <p:nvSpPr>
                  <p:cNvPr id="9" name="Полилиния 8"/>
                  <p:cNvSpPr/>
                  <p:nvPr/>
                </p:nvSpPr>
                <p:spPr>
                  <a:xfrm>
                    <a:off x="862400" y="1731893"/>
                    <a:ext cx="3172012" cy="427383"/>
                  </a:xfrm>
                  <a:custGeom>
                    <a:avLst/>
                    <a:gdLst>
                      <a:gd name="connsiteX0" fmla="*/ 0 w 3778250"/>
                      <a:gd name="connsiteY0" fmla="*/ 431800 h 444500"/>
                      <a:gd name="connsiteX1" fmla="*/ 1968500 w 3778250"/>
                      <a:gd name="connsiteY1" fmla="*/ 444500 h 444500"/>
                      <a:gd name="connsiteX2" fmla="*/ 3778250 w 3778250"/>
                      <a:gd name="connsiteY2" fmla="*/ 0 h 444500"/>
                      <a:gd name="connsiteX0" fmla="*/ 0 w 3778250"/>
                      <a:gd name="connsiteY0" fmla="*/ 431800 h 439562"/>
                      <a:gd name="connsiteX1" fmla="*/ 2373444 w 3778250"/>
                      <a:gd name="connsiteY1" fmla="*/ 439562 h 439562"/>
                      <a:gd name="connsiteX2" fmla="*/ 3778250 w 3778250"/>
                      <a:gd name="connsiteY2" fmla="*/ 0 h 439562"/>
                      <a:gd name="connsiteX0" fmla="*/ 0 w 3220218"/>
                      <a:gd name="connsiteY0" fmla="*/ 125622 h 133384"/>
                      <a:gd name="connsiteX1" fmla="*/ 2373444 w 3220218"/>
                      <a:gd name="connsiteY1" fmla="*/ 133384 h 133384"/>
                      <a:gd name="connsiteX2" fmla="*/ 3220218 w 3220218"/>
                      <a:gd name="connsiteY2" fmla="*/ 0 h 133384"/>
                      <a:gd name="connsiteX0" fmla="*/ 0 w 3220218"/>
                      <a:gd name="connsiteY0" fmla="*/ 125622 h 133384"/>
                      <a:gd name="connsiteX1" fmla="*/ 2373444 w 3220218"/>
                      <a:gd name="connsiteY1" fmla="*/ 133384 h 133384"/>
                      <a:gd name="connsiteX2" fmla="*/ 3220218 w 3220218"/>
                      <a:gd name="connsiteY2" fmla="*/ 0 h 133384"/>
                      <a:gd name="connsiteX0" fmla="*/ 0 w 3220218"/>
                      <a:gd name="connsiteY0" fmla="*/ 125622 h 133384"/>
                      <a:gd name="connsiteX1" fmla="*/ 2373444 w 3220218"/>
                      <a:gd name="connsiteY1" fmla="*/ 133384 h 133384"/>
                      <a:gd name="connsiteX2" fmla="*/ 3220218 w 3220218"/>
                      <a:gd name="connsiteY2" fmla="*/ 0 h 133384"/>
                      <a:gd name="connsiteX0" fmla="*/ 0 w 3248171"/>
                      <a:gd name="connsiteY0" fmla="*/ 129922 h 137684"/>
                      <a:gd name="connsiteX1" fmla="*/ 2373444 w 3248171"/>
                      <a:gd name="connsiteY1" fmla="*/ 137684 h 137684"/>
                      <a:gd name="connsiteX2" fmla="*/ 3248171 w 3248171"/>
                      <a:gd name="connsiteY2" fmla="*/ 0 h 137684"/>
                      <a:gd name="connsiteX0" fmla="*/ 0 w 3248171"/>
                      <a:gd name="connsiteY0" fmla="*/ 129922 h 137684"/>
                      <a:gd name="connsiteX1" fmla="*/ 2373444 w 3248171"/>
                      <a:gd name="connsiteY1" fmla="*/ 137684 h 137684"/>
                      <a:gd name="connsiteX2" fmla="*/ 3248171 w 3248171"/>
                      <a:gd name="connsiteY2" fmla="*/ 0 h 137684"/>
                      <a:gd name="connsiteX0" fmla="*/ 0 w 3276124"/>
                      <a:gd name="connsiteY0" fmla="*/ 140673 h 148435"/>
                      <a:gd name="connsiteX1" fmla="*/ 2373444 w 3276124"/>
                      <a:gd name="connsiteY1" fmla="*/ 148435 h 148435"/>
                      <a:gd name="connsiteX2" fmla="*/ 3276124 w 3276124"/>
                      <a:gd name="connsiteY2" fmla="*/ 0 h 148435"/>
                      <a:gd name="connsiteX0" fmla="*/ 0 w 3276124"/>
                      <a:gd name="connsiteY0" fmla="*/ 140673 h 146285"/>
                      <a:gd name="connsiteX1" fmla="*/ 2403547 w 3276124"/>
                      <a:gd name="connsiteY1" fmla="*/ 146285 h 146285"/>
                      <a:gd name="connsiteX2" fmla="*/ 3276124 w 3276124"/>
                      <a:gd name="connsiteY2" fmla="*/ 0 h 146285"/>
                      <a:gd name="connsiteX0" fmla="*/ 0 w 3276124"/>
                      <a:gd name="connsiteY0" fmla="*/ 140673 h 140673"/>
                      <a:gd name="connsiteX1" fmla="*/ 2409998 w 3276124"/>
                      <a:gd name="connsiteY1" fmla="*/ 137684 h 140673"/>
                      <a:gd name="connsiteX2" fmla="*/ 3276124 w 3276124"/>
                      <a:gd name="connsiteY2" fmla="*/ 0 h 140673"/>
                      <a:gd name="connsiteX0" fmla="*/ 0 w 3252471"/>
                      <a:gd name="connsiteY0" fmla="*/ 147124 h 147124"/>
                      <a:gd name="connsiteX1" fmla="*/ 2409998 w 3252471"/>
                      <a:gd name="connsiteY1" fmla="*/ 144135 h 147124"/>
                      <a:gd name="connsiteX2" fmla="*/ 3252471 w 3252471"/>
                      <a:gd name="connsiteY2" fmla="*/ 0 h 147124"/>
                      <a:gd name="connsiteX0" fmla="*/ 0 w 3252471"/>
                      <a:gd name="connsiteY0" fmla="*/ 147124 h 147124"/>
                      <a:gd name="connsiteX1" fmla="*/ 2347641 w 3252471"/>
                      <a:gd name="connsiteY1" fmla="*/ 146285 h 147124"/>
                      <a:gd name="connsiteX2" fmla="*/ 3252471 w 3252471"/>
                      <a:gd name="connsiteY2" fmla="*/ 0 h 147124"/>
                      <a:gd name="connsiteX0" fmla="*/ 0 w 3252471"/>
                      <a:gd name="connsiteY0" fmla="*/ 147124 h 147124"/>
                      <a:gd name="connsiteX1" fmla="*/ 2347641 w 3252471"/>
                      <a:gd name="connsiteY1" fmla="*/ 146285 h 147124"/>
                      <a:gd name="connsiteX2" fmla="*/ 3252471 w 3252471"/>
                      <a:gd name="connsiteY2" fmla="*/ 0 h 147124"/>
                      <a:gd name="connsiteX0" fmla="*/ 0 w 3215315"/>
                      <a:gd name="connsiteY0" fmla="*/ 147124 h 147124"/>
                      <a:gd name="connsiteX1" fmla="*/ 2310485 w 3215315"/>
                      <a:gd name="connsiteY1" fmla="*/ 146285 h 147124"/>
                      <a:gd name="connsiteX2" fmla="*/ 3215315 w 3215315"/>
                      <a:gd name="connsiteY2" fmla="*/ 0 h 147124"/>
                      <a:gd name="connsiteX0" fmla="*/ 0 w 3578066"/>
                      <a:gd name="connsiteY0" fmla="*/ 747388 h 747388"/>
                      <a:gd name="connsiteX1" fmla="*/ 2310485 w 3578066"/>
                      <a:gd name="connsiteY1" fmla="*/ 746549 h 747388"/>
                      <a:gd name="connsiteX2" fmla="*/ 3578066 w 3578066"/>
                      <a:gd name="connsiteY2" fmla="*/ 0 h 747388"/>
                      <a:gd name="connsiteX0" fmla="*/ 0 w 3578066"/>
                      <a:gd name="connsiteY0" fmla="*/ 747388 h 747388"/>
                      <a:gd name="connsiteX1" fmla="*/ 1008132 w 3578066"/>
                      <a:gd name="connsiteY1" fmla="*/ 741306 h 747388"/>
                      <a:gd name="connsiteX2" fmla="*/ 2310485 w 3578066"/>
                      <a:gd name="connsiteY2" fmla="*/ 746549 h 747388"/>
                      <a:gd name="connsiteX3" fmla="*/ 3578066 w 3578066"/>
                      <a:gd name="connsiteY3" fmla="*/ 0 h 747388"/>
                      <a:gd name="connsiteX0" fmla="*/ 0 w 3578066"/>
                      <a:gd name="connsiteY0" fmla="*/ 747388 h 747388"/>
                      <a:gd name="connsiteX1" fmla="*/ 1008132 w 3578066"/>
                      <a:gd name="connsiteY1" fmla="*/ 741306 h 747388"/>
                      <a:gd name="connsiteX2" fmla="*/ 2310485 w 3578066"/>
                      <a:gd name="connsiteY2" fmla="*/ 746549 h 747388"/>
                      <a:gd name="connsiteX3" fmla="*/ 3578066 w 3578066"/>
                      <a:gd name="connsiteY3" fmla="*/ 0 h 747388"/>
                      <a:gd name="connsiteX0" fmla="*/ 0 w 3578066"/>
                      <a:gd name="connsiteY0" fmla="*/ 747388 h 747388"/>
                      <a:gd name="connsiteX1" fmla="*/ 1008132 w 3578066"/>
                      <a:gd name="connsiteY1" fmla="*/ 741306 h 747388"/>
                      <a:gd name="connsiteX2" fmla="*/ 3578066 w 3578066"/>
                      <a:gd name="connsiteY2" fmla="*/ 0 h 747388"/>
                      <a:gd name="connsiteX0" fmla="*/ 0 w 3597179"/>
                      <a:gd name="connsiteY0" fmla="*/ 756945 h 756945"/>
                      <a:gd name="connsiteX1" fmla="*/ 1008132 w 3597179"/>
                      <a:gd name="connsiteY1" fmla="*/ 750863 h 756945"/>
                      <a:gd name="connsiteX2" fmla="*/ 3597179 w 3597179"/>
                      <a:gd name="connsiteY2" fmla="*/ 0 h 756945"/>
                      <a:gd name="connsiteX0" fmla="*/ 0 w 3597179"/>
                      <a:gd name="connsiteY0" fmla="*/ 756945 h 757234"/>
                      <a:gd name="connsiteX1" fmla="*/ 1008132 w 3597179"/>
                      <a:gd name="connsiteY1" fmla="*/ 757234 h 757234"/>
                      <a:gd name="connsiteX2" fmla="*/ 3597179 w 3597179"/>
                      <a:gd name="connsiteY2" fmla="*/ 0 h 757234"/>
                      <a:gd name="connsiteX0" fmla="*/ 0 w 3597179"/>
                      <a:gd name="connsiteY0" fmla="*/ 756945 h 757234"/>
                      <a:gd name="connsiteX1" fmla="*/ 992204 w 3597179"/>
                      <a:gd name="connsiteY1" fmla="*/ 757234 h 757234"/>
                      <a:gd name="connsiteX2" fmla="*/ 3597179 w 3597179"/>
                      <a:gd name="connsiteY2" fmla="*/ 0 h 757234"/>
                      <a:gd name="connsiteX0" fmla="*/ 0 w 3597179"/>
                      <a:gd name="connsiteY0" fmla="*/ 756945 h 770885"/>
                      <a:gd name="connsiteX1" fmla="*/ 992204 w 3597179"/>
                      <a:gd name="connsiteY1" fmla="*/ 757234 h 770885"/>
                      <a:gd name="connsiteX2" fmla="*/ 1334812 w 3597179"/>
                      <a:gd name="connsiteY2" fmla="*/ 762516 h 770885"/>
                      <a:gd name="connsiteX3" fmla="*/ 3597179 w 3597179"/>
                      <a:gd name="connsiteY3" fmla="*/ 0 h 770885"/>
                      <a:gd name="connsiteX0" fmla="*/ 0 w 3597179"/>
                      <a:gd name="connsiteY0" fmla="*/ 756945 h 762515"/>
                      <a:gd name="connsiteX1" fmla="*/ 992204 w 3597179"/>
                      <a:gd name="connsiteY1" fmla="*/ 757234 h 762515"/>
                      <a:gd name="connsiteX2" fmla="*/ 1334812 w 3597179"/>
                      <a:gd name="connsiteY2" fmla="*/ 762516 h 762515"/>
                      <a:gd name="connsiteX3" fmla="*/ 3597179 w 3597179"/>
                      <a:gd name="connsiteY3" fmla="*/ 0 h 762515"/>
                      <a:gd name="connsiteX0" fmla="*/ 0 w 3597179"/>
                      <a:gd name="connsiteY0" fmla="*/ 756945 h 762516"/>
                      <a:gd name="connsiteX1" fmla="*/ 1334812 w 3597179"/>
                      <a:gd name="connsiteY1" fmla="*/ 762516 h 762516"/>
                      <a:gd name="connsiteX2" fmla="*/ 3597179 w 3597179"/>
                      <a:gd name="connsiteY2" fmla="*/ 0 h 762516"/>
                      <a:gd name="connsiteX0" fmla="*/ 0 w 3580352"/>
                      <a:gd name="connsiteY0" fmla="*/ 473676 h 479247"/>
                      <a:gd name="connsiteX1" fmla="*/ 1334812 w 3580352"/>
                      <a:gd name="connsiteY1" fmla="*/ 479247 h 479247"/>
                      <a:gd name="connsiteX2" fmla="*/ 3580352 w 3580352"/>
                      <a:gd name="connsiteY2" fmla="*/ 0 h 479247"/>
                      <a:gd name="connsiteX0" fmla="*/ 0 w 3580352"/>
                      <a:gd name="connsiteY0" fmla="*/ 476827 h 482398"/>
                      <a:gd name="connsiteX1" fmla="*/ 1334812 w 3580352"/>
                      <a:gd name="connsiteY1" fmla="*/ 482398 h 482398"/>
                      <a:gd name="connsiteX2" fmla="*/ 3399037 w 3580352"/>
                      <a:gd name="connsiteY2" fmla="*/ 0 h 482398"/>
                      <a:gd name="connsiteX3" fmla="*/ 3580352 w 3580352"/>
                      <a:gd name="connsiteY3" fmla="*/ 3151 h 48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80352" h="482398">
                        <a:moveTo>
                          <a:pt x="0" y="476827"/>
                        </a:moveTo>
                        <a:lnTo>
                          <a:pt x="1334812" y="482398"/>
                        </a:lnTo>
                        <a:cubicBezTo>
                          <a:pt x="2023822" y="335622"/>
                          <a:pt x="2710027" y="146776"/>
                          <a:pt x="3399037" y="0"/>
                        </a:cubicBezTo>
                        <a:lnTo>
                          <a:pt x="3580352" y="3151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C4F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Полилиния 10"/>
                  <p:cNvSpPr/>
                  <p:nvPr/>
                </p:nvSpPr>
                <p:spPr>
                  <a:xfrm flipH="1">
                    <a:off x="5217791" y="1734378"/>
                    <a:ext cx="3172012" cy="427383"/>
                  </a:xfrm>
                  <a:custGeom>
                    <a:avLst/>
                    <a:gdLst>
                      <a:gd name="connsiteX0" fmla="*/ 0 w 3778250"/>
                      <a:gd name="connsiteY0" fmla="*/ 431800 h 444500"/>
                      <a:gd name="connsiteX1" fmla="*/ 1968500 w 3778250"/>
                      <a:gd name="connsiteY1" fmla="*/ 444500 h 444500"/>
                      <a:gd name="connsiteX2" fmla="*/ 3778250 w 3778250"/>
                      <a:gd name="connsiteY2" fmla="*/ 0 h 444500"/>
                      <a:gd name="connsiteX0" fmla="*/ 0 w 3778250"/>
                      <a:gd name="connsiteY0" fmla="*/ 431800 h 439562"/>
                      <a:gd name="connsiteX1" fmla="*/ 2373444 w 3778250"/>
                      <a:gd name="connsiteY1" fmla="*/ 439562 h 439562"/>
                      <a:gd name="connsiteX2" fmla="*/ 3778250 w 3778250"/>
                      <a:gd name="connsiteY2" fmla="*/ 0 h 439562"/>
                      <a:gd name="connsiteX0" fmla="*/ 0 w 3220218"/>
                      <a:gd name="connsiteY0" fmla="*/ 125622 h 133384"/>
                      <a:gd name="connsiteX1" fmla="*/ 2373444 w 3220218"/>
                      <a:gd name="connsiteY1" fmla="*/ 133384 h 133384"/>
                      <a:gd name="connsiteX2" fmla="*/ 3220218 w 3220218"/>
                      <a:gd name="connsiteY2" fmla="*/ 0 h 133384"/>
                      <a:gd name="connsiteX0" fmla="*/ 0 w 3220218"/>
                      <a:gd name="connsiteY0" fmla="*/ 125622 h 133384"/>
                      <a:gd name="connsiteX1" fmla="*/ 2373444 w 3220218"/>
                      <a:gd name="connsiteY1" fmla="*/ 133384 h 133384"/>
                      <a:gd name="connsiteX2" fmla="*/ 3220218 w 3220218"/>
                      <a:gd name="connsiteY2" fmla="*/ 0 h 133384"/>
                      <a:gd name="connsiteX0" fmla="*/ 0 w 3220218"/>
                      <a:gd name="connsiteY0" fmla="*/ 125622 h 133384"/>
                      <a:gd name="connsiteX1" fmla="*/ 2373444 w 3220218"/>
                      <a:gd name="connsiteY1" fmla="*/ 133384 h 133384"/>
                      <a:gd name="connsiteX2" fmla="*/ 3220218 w 3220218"/>
                      <a:gd name="connsiteY2" fmla="*/ 0 h 133384"/>
                      <a:gd name="connsiteX0" fmla="*/ 0 w 3248171"/>
                      <a:gd name="connsiteY0" fmla="*/ 129922 h 137684"/>
                      <a:gd name="connsiteX1" fmla="*/ 2373444 w 3248171"/>
                      <a:gd name="connsiteY1" fmla="*/ 137684 h 137684"/>
                      <a:gd name="connsiteX2" fmla="*/ 3248171 w 3248171"/>
                      <a:gd name="connsiteY2" fmla="*/ 0 h 137684"/>
                      <a:gd name="connsiteX0" fmla="*/ 0 w 3248171"/>
                      <a:gd name="connsiteY0" fmla="*/ 129922 h 137684"/>
                      <a:gd name="connsiteX1" fmla="*/ 2373444 w 3248171"/>
                      <a:gd name="connsiteY1" fmla="*/ 137684 h 137684"/>
                      <a:gd name="connsiteX2" fmla="*/ 3248171 w 3248171"/>
                      <a:gd name="connsiteY2" fmla="*/ 0 h 137684"/>
                      <a:gd name="connsiteX0" fmla="*/ 0 w 3276124"/>
                      <a:gd name="connsiteY0" fmla="*/ 140673 h 148435"/>
                      <a:gd name="connsiteX1" fmla="*/ 2373444 w 3276124"/>
                      <a:gd name="connsiteY1" fmla="*/ 148435 h 148435"/>
                      <a:gd name="connsiteX2" fmla="*/ 3276124 w 3276124"/>
                      <a:gd name="connsiteY2" fmla="*/ 0 h 148435"/>
                      <a:gd name="connsiteX0" fmla="*/ 0 w 3276124"/>
                      <a:gd name="connsiteY0" fmla="*/ 140673 h 146285"/>
                      <a:gd name="connsiteX1" fmla="*/ 2403547 w 3276124"/>
                      <a:gd name="connsiteY1" fmla="*/ 146285 h 146285"/>
                      <a:gd name="connsiteX2" fmla="*/ 3276124 w 3276124"/>
                      <a:gd name="connsiteY2" fmla="*/ 0 h 146285"/>
                      <a:gd name="connsiteX0" fmla="*/ 0 w 3276124"/>
                      <a:gd name="connsiteY0" fmla="*/ 140673 h 140673"/>
                      <a:gd name="connsiteX1" fmla="*/ 2409998 w 3276124"/>
                      <a:gd name="connsiteY1" fmla="*/ 137684 h 140673"/>
                      <a:gd name="connsiteX2" fmla="*/ 3276124 w 3276124"/>
                      <a:gd name="connsiteY2" fmla="*/ 0 h 140673"/>
                      <a:gd name="connsiteX0" fmla="*/ 0 w 3252471"/>
                      <a:gd name="connsiteY0" fmla="*/ 147124 h 147124"/>
                      <a:gd name="connsiteX1" fmla="*/ 2409998 w 3252471"/>
                      <a:gd name="connsiteY1" fmla="*/ 144135 h 147124"/>
                      <a:gd name="connsiteX2" fmla="*/ 3252471 w 3252471"/>
                      <a:gd name="connsiteY2" fmla="*/ 0 h 147124"/>
                      <a:gd name="connsiteX0" fmla="*/ 0 w 3252471"/>
                      <a:gd name="connsiteY0" fmla="*/ 147124 h 147124"/>
                      <a:gd name="connsiteX1" fmla="*/ 2347641 w 3252471"/>
                      <a:gd name="connsiteY1" fmla="*/ 146285 h 147124"/>
                      <a:gd name="connsiteX2" fmla="*/ 3252471 w 3252471"/>
                      <a:gd name="connsiteY2" fmla="*/ 0 h 147124"/>
                      <a:gd name="connsiteX0" fmla="*/ 0 w 3252471"/>
                      <a:gd name="connsiteY0" fmla="*/ 147124 h 147124"/>
                      <a:gd name="connsiteX1" fmla="*/ 2347641 w 3252471"/>
                      <a:gd name="connsiteY1" fmla="*/ 146285 h 147124"/>
                      <a:gd name="connsiteX2" fmla="*/ 3252471 w 3252471"/>
                      <a:gd name="connsiteY2" fmla="*/ 0 h 147124"/>
                      <a:gd name="connsiteX0" fmla="*/ 0 w 3215315"/>
                      <a:gd name="connsiteY0" fmla="*/ 147124 h 147124"/>
                      <a:gd name="connsiteX1" fmla="*/ 2310485 w 3215315"/>
                      <a:gd name="connsiteY1" fmla="*/ 146285 h 147124"/>
                      <a:gd name="connsiteX2" fmla="*/ 3215315 w 3215315"/>
                      <a:gd name="connsiteY2" fmla="*/ 0 h 147124"/>
                      <a:gd name="connsiteX0" fmla="*/ 0 w 3578066"/>
                      <a:gd name="connsiteY0" fmla="*/ 747388 h 747388"/>
                      <a:gd name="connsiteX1" fmla="*/ 2310485 w 3578066"/>
                      <a:gd name="connsiteY1" fmla="*/ 746549 h 747388"/>
                      <a:gd name="connsiteX2" fmla="*/ 3578066 w 3578066"/>
                      <a:gd name="connsiteY2" fmla="*/ 0 h 747388"/>
                      <a:gd name="connsiteX0" fmla="*/ 0 w 3578066"/>
                      <a:gd name="connsiteY0" fmla="*/ 747388 h 747388"/>
                      <a:gd name="connsiteX1" fmla="*/ 1008132 w 3578066"/>
                      <a:gd name="connsiteY1" fmla="*/ 741306 h 747388"/>
                      <a:gd name="connsiteX2" fmla="*/ 2310485 w 3578066"/>
                      <a:gd name="connsiteY2" fmla="*/ 746549 h 747388"/>
                      <a:gd name="connsiteX3" fmla="*/ 3578066 w 3578066"/>
                      <a:gd name="connsiteY3" fmla="*/ 0 h 747388"/>
                      <a:gd name="connsiteX0" fmla="*/ 0 w 3578066"/>
                      <a:gd name="connsiteY0" fmla="*/ 747388 h 747388"/>
                      <a:gd name="connsiteX1" fmla="*/ 1008132 w 3578066"/>
                      <a:gd name="connsiteY1" fmla="*/ 741306 h 747388"/>
                      <a:gd name="connsiteX2" fmla="*/ 2310485 w 3578066"/>
                      <a:gd name="connsiteY2" fmla="*/ 746549 h 747388"/>
                      <a:gd name="connsiteX3" fmla="*/ 3578066 w 3578066"/>
                      <a:gd name="connsiteY3" fmla="*/ 0 h 747388"/>
                      <a:gd name="connsiteX0" fmla="*/ 0 w 3578066"/>
                      <a:gd name="connsiteY0" fmla="*/ 747388 h 747388"/>
                      <a:gd name="connsiteX1" fmla="*/ 1008132 w 3578066"/>
                      <a:gd name="connsiteY1" fmla="*/ 741306 h 747388"/>
                      <a:gd name="connsiteX2" fmla="*/ 3578066 w 3578066"/>
                      <a:gd name="connsiteY2" fmla="*/ 0 h 747388"/>
                      <a:gd name="connsiteX0" fmla="*/ 0 w 3597179"/>
                      <a:gd name="connsiteY0" fmla="*/ 756945 h 756945"/>
                      <a:gd name="connsiteX1" fmla="*/ 1008132 w 3597179"/>
                      <a:gd name="connsiteY1" fmla="*/ 750863 h 756945"/>
                      <a:gd name="connsiteX2" fmla="*/ 3597179 w 3597179"/>
                      <a:gd name="connsiteY2" fmla="*/ 0 h 756945"/>
                      <a:gd name="connsiteX0" fmla="*/ 0 w 3597179"/>
                      <a:gd name="connsiteY0" fmla="*/ 756945 h 757234"/>
                      <a:gd name="connsiteX1" fmla="*/ 1008132 w 3597179"/>
                      <a:gd name="connsiteY1" fmla="*/ 757234 h 757234"/>
                      <a:gd name="connsiteX2" fmla="*/ 3597179 w 3597179"/>
                      <a:gd name="connsiteY2" fmla="*/ 0 h 757234"/>
                      <a:gd name="connsiteX0" fmla="*/ 0 w 3597179"/>
                      <a:gd name="connsiteY0" fmla="*/ 756945 h 757234"/>
                      <a:gd name="connsiteX1" fmla="*/ 992204 w 3597179"/>
                      <a:gd name="connsiteY1" fmla="*/ 757234 h 757234"/>
                      <a:gd name="connsiteX2" fmla="*/ 3597179 w 3597179"/>
                      <a:gd name="connsiteY2" fmla="*/ 0 h 757234"/>
                      <a:gd name="connsiteX0" fmla="*/ 0 w 3597179"/>
                      <a:gd name="connsiteY0" fmla="*/ 756945 h 770885"/>
                      <a:gd name="connsiteX1" fmla="*/ 992204 w 3597179"/>
                      <a:gd name="connsiteY1" fmla="*/ 757234 h 770885"/>
                      <a:gd name="connsiteX2" fmla="*/ 1334812 w 3597179"/>
                      <a:gd name="connsiteY2" fmla="*/ 762516 h 770885"/>
                      <a:gd name="connsiteX3" fmla="*/ 3597179 w 3597179"/>
                      <a:gd name="connsiteY3" fmla="*/ 0 h 770885"/>
                      <a:gd name="connsiteX0" fmla="*/ 0 w 3597179"/>
                      <a:gd name="connsiteY0" fmla="*/ 756945 h 762515"/>
                      <a:gd name="connsiteX1" fmla="*/ 992204 w 3597179"/>
                      <a:gd name="connsiteY1" fmla="*/ 757234 h 762515"/>
                      <a:gd name="connsiteX2" fmla="*/ 1334812 w 3597179"/>
                      <a:gd name="connsiteY2" fmla="*/ 762516 h 762515"/>
                      <a:gd name="connsiteX3" fmla="*/ 3597179 w 3597179"/>
                      <a:gd name="connsiteY3" fmla="*/ 0 h 762515"/>
                      <a:gd name="connsiteX0" fmla="*/ 0 w 3597179"/>
                      <a:gd name="connsiteY0" fmla="*/ 756945 h 762516"/>
                      <a:gd name="connsiteX1" fmla="*/ 1334812 w 3597179"/>
                      <a:gd name="connsiteY1" fmla="*/ 762516 h 762516"/>
                      <a:gd name="connsiteX2" fmla="*/ 3597179 w 3597179"/>
                      <a:gd name="connsiteY2" fmla="*/ 0 h 762516"/>
                      <a:gd name="connsiteX0" fmla="*/ 0 w 3580352"/>
                      <a:gd name="connsiteY0" fmla="*/ 473676 h 479247"/>
                      <a:gd name="connsiteX1" fmla="*/ 1334812 w 3580352"/>
                      <a:gd name="connsiteY1" fmla="*/ 479247 h 479247"/>
                      <a:gd name="connsiteX2" fmla="*/ 3580352 w 3580352"/>
                      <a:gd name="connsiteY2" fmla="*/ 0 h 479247"/>
                      <a:gd name="connsiteX0" fmla="*/ 0 w 3580352"/>
                      <a:gd name="connsiteY0" fmla="*/ 476827 h 482398"/>
                      <a:gd name="connsiteX1" fmla="*/ 1334812 w 3580352"/>
                      <a:gd name="connsiteY1" fmla="*/ 482398 h 482398"/>
                      <a:gd name="connsiteX2" fmla="*/ 3399037 w 3580352"/>
                      <a:gd name="connsiteY2" fmla="*/ 0 h 482398"/>
                      <a:gd name="connsiteX3" fmla="*/ 3580352 w 3580352"/>
                      <a:gd name="connsiteY3" fmla="*/ 3151 h 48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80352" h="482398">
                        <a:moveTo>
                          <a:pt x="0" y="476827"/>
                        </a:moveTo>
                        <a:lnTo>
                          <a:pt x="1334812" y="482398"/>
                        </a:lnTo>
                        <a:cubicBezTo>
                          <a:pt x="2023822" y="335622"/>
                          <a:pt x="2710027" y="146776"/>
                          <a:pt x="3399037" y="0"/>
                        </a:cubicBezTo>
                        <a:lnTo>
                          <a:pt x="3580352" y="3151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C4F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flipH="1" flipV="1">
                  <a:off x="3321538" y="2360246"/>
                  <a:ext cx="869352" cy="51145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flipV="1">
                  <a:off x="5132585" y="2360246"/>
                  <a:ext cx="963415" cy="5523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4049559" y="2690779"/>
                  <a:ext cx="1313645" cy="257369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lang="ru-RU" sz="12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Талый грунт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049559" y="3224216"/>
                  <a:ext cx="1313645" cy="257369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lang="ru-RU" sz="12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Мерзлый грунт</a:t>
                  </a:r>
                </a:p>
              </p:txBody>
            </p:sp>
          </p:grp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4639628" y="1676320"/>
                <a:ext cx="0" cy="5760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stealth" w="sm" len="lg"/>
                <a:tailEnd type="stealth" w="sm" len="lg"/>
              </a:ln>
              <a:effectLst/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4377600" y="1847649"/>
                <a:ext cx="508387" cy="257369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3,4 м</a:t>
                </a:r>
              </a:p>
            </p:txBody>
          </p:sp>
        </p:grpSp>
        <p:grpSp>
          <p:nvGrpSpPr>
            <p:cNvPr id="3" name="Группа 2"/>
            <p:cNvGrpSpPr/>
            <p:nvPr/>
          </p:nvGrpSpPr>
          <p:grpSpPr>
            <a:xfrm>
              <a:off x="171475" y="1096162"/>
              <a:ext cx="1243345" cy="2593685"/>
              <a:chOff x="171475" y="1096162"/>
              <a:chExt cx="1243345" cy="2593685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171475" y="1287769"/>
                <a:ext cx="614175" cy="2402078"/>
                <a:chOff x="171475" y="1287769"/>
                <a:chExt cx="614175" cy="2402078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171475" y="3447867"/>
                  <a:ext cx="559100" cy="241980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 pitchFamily="34" charset="0"/>
                      <a:cs typeface="Arial" pitchFamily="34" charset="0"/>
                    </a:rPr>
                    <a:t>- 8,0</a:t>
                  </a:r>
                  <a:endParaRPr lang="ru-RU" sz="11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7" name="Группа 36"/>
                <p:cNvGrpSpPr/>
                <p:nvPr/>
              </p:nvGrpSpPr>
              <p:grpSpPr>
                <a:xfrm>
                  <a:off x="731650" y="1409927"/>
                  <a:ext cx="54000" cy="2160000"/>
                  <a:chOff x="655200" y="1425217"/>
                  <a:chExt cx="74866" cy="2133594"/>
                </a:xfrm>
              </p:grpSpPr>
              <p:cxnSp>
                <p:nvCxnSpPr>
                  <p:cNvPr id="43" name="Прямая соединительная линия 42"/>
                  <p:cNvCxnSpPr/>
                  <p:nvPr/>
                </p:nvCxnSpPr>
                <p:spPr>
                  <a:xfrm>
                    <a:off x="727200" y="1425217"/>
                    <a:ext cx="0" cy="21335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Прямая соединительная линия 43"/>
                  <p:cNvCxnSpPr/>
                  <p:nvPr/>
                </p:nvCxnSpPr>
                <p:spPr>
                  <a:xfrm>
                    <a:off x="658066" y="1425217"/>
                    <a:ext cx="7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Прямая соединительная линия 44"/>
                  <p:cNvCxnSpPr/>
                  <p:nvPr/>
                </p:nvCxnSpPr>
                <p:spPr>
                  <a:xfrm>
                    <a:off x="655200" y="2173281"/>
                    <a:ext cx="7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Прямая соединительная линия 45"/>
                  <p:cNvCxnSpPr/>
                  <p:nvPr/>
                </p:nvCxnSpPr>
                <p:spPr>
                  <a:xfrm>
                    <a:off x="655200" y="3558811"/>
                    <a:ext cx="7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171475" y="1287769"/>
                  <a:ext cx="559100" cy="241980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 pitchFamily="34" charset="0"/>
                      <a:cs typeface="Arial" pitchFamily="34" charset="0"/>
                    </a:rPr>
                    <a:t>5,0</a:t>
                  </a:r>
                  <a:endParaRPr lang="ru-RU" sz="11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71475" y="2046900"/>
                  <a:ext cx="559100" cy="241980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 pitchFamily="34" charset="0"/>
                      <a:cs typeface="Arial" pitchFamily="34" charset="0"/>
                    </a:rPr>
                    <a:t>0,0</a:t>
                  </a:r>
                  <a:endParaRPr lang="ru-RU" sz="11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629417" y="1096162"/>
                <a:ext cx="785403" cy="288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м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25046" y="137812"/>
            <a:ext cx="8932985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 объёмной влажности грунта с укладкой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пенополистирола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толщиной 12 см и 20 см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1489" y="1568521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2979232" y="1828443"/>
            <a:ext cx="193814" cy="20977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082240" y="1780986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1284352" y="2040906"/>
            <a:ext cx="230322" cy="23353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885949" y="1780986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7732418" y="2040906"/>
            <a:ext cx="214007" cy="23978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210280" y="1568522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6096000" y="1828443"/>
            <a:ext cx="174756" cy="2014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836758" y="1768923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6675412" y="2026292"/>
            <a:ext cx="214007" cy="25171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142601" y="1772518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2381778" y="2029888"/>
            <a:ext cx="212930" cy="22467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128420" y="3976574"/>
            <a:ext cx="633227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снежные отложения 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пенополистирол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толщиной 12 см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пенополистирол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толщиной 20 см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– моховой покров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5046" y="3640229"/>
            <a:ext cx="886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20-й год после отсыпки насыпи (конец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сентября</a:t>
            </a:r>
            <a:r>
              <a:rPr lang="ru-RU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42757" y="1106444"/>
            <a:ext cx="610735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Насыпь из мелкого песка высотой 3,4 м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30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3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1475" y="1139362"/>
            <a:ext cx="8256925" cy="2593685"/>
            <a:chOff x="171475" y="1096162"/>
            <a:chExt cx="8256925" cy="2593685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857167" y="1415926"/>
              <a:ext cx="7571233" cy="2179812"/>
              <a:chOff x="857167" y="1415926"/>
              <a:chExt cx="7571233" cy="2179812"/>
            </a:xfrm>
          </p:grpSpPr>
          <p:pic>
            <p:nvPicPr>
              <p:cNvPr id="3074" name="Picture 2" descr="E:\КАФЕДРА\КОНФЕРЕНЦИИ\2021\ЯНАО\Тезисы\Насыпь-6.0\Насыпь-6.0х6.6_20.5_пен_12-20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08" r="437" b="1421"/>
              <a:stretch/>
            </p:blipFill>
            <p:spPr bwMode="auto">
              <a:xfrm>
                <a:off x="864529" y="1415926"/>
                <a:ext cx="7545600" cy="2179812"/>
              </a:xfrm>
              <a:prstGeom prst="rect">
                <a:avLst/>
              </a:prstGeom>
              <a:noFill/>
              <a:ln w="19050">
                <a:solidFill>
                  <a:srgbClr val="8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" name="Прямая соединительная линия 2"/>
              <p:cNvCxnSpPr/>
              <p:nvPr/>
            </p:nvCxnSpPr>
            <p:spPr>
              <a:xfrm>
                <a:off x="1649486" y="2494178"/>
                <a:ext cx="1512000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  <a:effectLst>
                <a:outerShdw blurRad="12700" dist="12700" dir="16200000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857167" y="2520920"/>
                <a:ext cx="7920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9900CC"/>
                </a:solidFill>
                <a:prstDash val="solid"/>
              </a:ln>
              <a:effectLst/>
            </p:spPr>
          </p:cxnSp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6086011" y="2498843"/>
                <a:ext cx="1476000" cy="0"/>
              </a:xfrm>
              <a:prstGeom prst="line">
                <a:avLst/>
              </a:prstGeom>
              <a:ln w="50800">
                <a:solidFill>
                  <a:srgbClr val="FFFF00"/>
                </a:solidFill>
              </a:ln>
              <a:effectLst>
                <a:outerShdw blurRad="12700" dist="12700" dir="16200000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7566281" y="2520923"/>
                <a:ext cx="8280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9900CC"/>
                </a:solidFill>
                <a:prstDash val="solid"/>
              </a:ln>
              <a:effectLst/>
            </p:spPr>
          </p:cxnSp>
          <p:sp>
            <p:nvSpPr>
              <p:cNvPr id="9" name="Полилиния 8"/>
              <p:cNvSpPr/>
              <p:nvPr/>
            </p:nvSpPr>
            <p:spPr>
              <a:xfrm>
                <a:off x="862400" y="1707495"/>
                <a:ext cx="3208778" cy="696375"/>
              </a:xfrm>
              <a:custGeom>
                <a:avLst/>
                <a:gdLst>
                  <a:gd name="connsiteX0" fmla="*/ 0 w 3778250"/>
                  <a:gd name="connsiteY0" fmla="*/ 431800 h 444500"/>
                  <a:gd name="connsiteX1" fmla="*/ 1968500 w 3778250"/>
                  <a:gd name="connsiteY1" fmla="*/ 444500 h 444500"/>
                  <a:gd name="connsiteX2" fmla="*/ 3778250 w 3778250"/>
                  <a:gd name="connsiteY2" fmla="*/ 0 h 444500"/>
                  <a:gd name="connsiteX0" fmla="*/ 0 w 3778250"/>
                  <a:gd name="connsiteY0" fmla="*/ 431800 h 439562"/>
                  <a:gd name="connsiteX1" fmla="*/ 2373444 w 3778250"/>
                  <a:gd name="connsiteY1" fmla="*/ 439562 h 439562"/>
                  <a:gd name="connsiteX2" fmla="*/ 3778250 w 3778250"/>
                  <a:gd name="connsiteY2" fmla="*/ 0 h 439562"/>
                  <a:gd name="connsiteX0" fmla="*/ 0 w 3220218"/>
                  <a:gd name="connsiteY0" fmla="*/ 125622 h 133384"/>
                  <a:gd name="connsiteX1" fmla="*/ 2373444 w 3220218"/>
                  <a:gd name="connsiteY1" fmla="*/ 133384 h 133384"/>
                  <a:gd name="connsiteX2" fmla="*/ 3220218 w 3220218"/>
                  <a:gd name="connsiteY2" fmla="*/ 0 h 133384"/>
                  <a:gd name="connsiteX0" fmla="*/ 0 w 3220218"/>
                  <a:gd name="connsiteY0" fmla="*/ 125622 h 133384"/>
                  <a:gd name="connsiteX1" fmla="*/ 2373444 w 3220218"/>
                  <a:gd name="connsiteY1" fmla="*/ 133384 h 133384"/>
                  <a:gd name="connsiteX2" fmla="*/ 3220218 w 3220218"/>
                  <a:gd name="connsiteY2" fmla="*/ 0 h 133384"/>
                  <a:gd name="connsiteX0" fmla="*/ 0 w 3220218"/>
                  <a:gd name="connsiteY0" fmla="*/ 125622 h 133384"/>
                  <a:gd name="connsiteX1" fmla="*/ 2373444 w 3220218"/>
                  <a:gd name="connsiteY1" fmla="*/ 133384 h 133384"/>
                  <a:gd name="connsiteX2" fmla="*/ 3220218 w 3220218"/>
                  <a:gd name="connsiteY2" fmla="*/ 0 h 133384"/>
                  <a:gd name="connsiteX0" fmla="*/ 0 w 3248171"/>
                  <a:gd name="connsiteY0" fmla="*/ 129922 h 137684"/>
                  <a:gd name="connsiteX1" fmla="*/ 2373444 w 3248171"/>
                  <a:gd name="connsiteY1" fmla="*/ 137684 h 137684"/>
                  <a:gd name="connsiteX2" fmla="*/ 3248171 w 3248171"/>
                  <a:gd name="connsiteY2" fmla="*/ 0 h 137684"/>
                  <a:gd name="connsiteX0" fmla="*/ 0 w 3248171"/>
                  <a:gd name="connsiteY0" fmla="*/ 129922 h 137684"/>
                  <a:gd name="connsiteX1" fmla="*/ 2373444 w 3248171"/>
                  <a:gd name="connsiteY1" fmla="*/ 137684 h 137684"/>
                  <a:gd name="connsiteX2" fmla="*/ 3248171 w 3248171"/>
                  <a:gd name="connsiteY2" fmla="*/ 0 h 137684"/>
                  <a:gd name="connsiteX0" fmla="*/ 0 w 3276124"/>
                  <a:gd name="connsiteY0" fmla="*/ 140673 h 148435"/>
                  <a:gd name="connsiteX1" fmla="*/ 2373444 w 3276124"/>
                  <a:gd name="connsiteY1" fmla="*/ 148435 h 148435"/>
                  <a:gd name="connsiteX2" fmla="*/ 3276124 w 3276124"/>
                  <a:gd name="connsiteY2" fmla="*/ 0 h 148435"/>
                  <a:gd name="connsiteX0" fmla="*/ 0 w 3276124"/>
                  <a:gd name="connsiteY0" fmla="*/ 140673 h 146285"/>
                  <a:gd name="connsiteX1" fmla="*/ 2403547 w 3276124"/>
                  <a:gd name="connsiteY1" fmla="*/ 146285 h 146285"/>
                  <a:gd name="connsiteX2" fmla="*/ 3276124 w 3276124"/>
                  <a:gd name="connsiteY2" fmla="*/ 0 h 146285"/>
                  <a:gd name="connsiteX0" fmla="*/ 0 w 3276124"/>
                  <a:gd name="connsiteY0" fmla="*/ 140673 h 140673"/>
                  <a:gd name="connsiteX1" fmla="*/ 2409998 w 3276124"/>
                  <a:gd name="connsiteY1" fmla="*/ 137684 h 140673"/>
                  <a:gd name="connsiteX2" fmla="*/ 3276124 w 3276124"/>
                  <a:gd name="connsiteY2" fmla="*/ 0 h 140673"/>
                  <a:gd name="connsiteX0" fmla="*/ 0 w 3252471"/>
                  <a:gd name="connsiteY0" fmla="*/ 147124 h 147124"/>
                  <a:gd name="connsiteX1" fmla="*/ 2409998 w 3252471"/>
                  <a:gd name="connsiteY1" fmla="*/ 144135 h 147124"/>
                  <a:gd name="connsiteX2" fmla="*/ 3252471 w 3252471"/>
                  <a:gd name="connsiteY2" fmla="*/ 0 h 147124"/>
                  <a:gd name="connsiteX0" fmla="*/ 0 w 3252471"/>
                  <a:gd name="connsiteY0" fmla="*/ 147124 h 147124"/>
                  <a:gd name="connsiteX1" fmla="*/ 2347641 w 3252471"/>
                  <a:gd name="connsiteY1" fmla="*/ 146285 h 147124"/>
                  <a:gd name="connsiteX2" fmla="*/ 3252471 w 3252471"/>
                  <a:gd name="connsiteY2" fmla="*/ 0 h 147124"/>
                  <a:gd name="connsiteX0" fmla="*/ 0 w 3252471"/>
                  <a:gd name="connsiteY0" fmla="*/ 147124 h 147124"/>
                  <a:gd name="connsiteX1" fmla="*/ 2347641 w 3252471"/>
                  <a:gd name="connsiteY1" fmla="*/ 146285 h 147124"/>
                  <a:gd name="connsiteX2" fmla="*/ 3252471 w 3252471"/>
                  <a:gd name="connsiteY2" fmla="*/ 0 h 147124"/>
                  <a:gd name="connsiteX0" fmla="*/ 0 w 3215315"/>
                  <a:gd name="connsiteY0" fmla="*/ 147124 h 147124"/>
                  <a:gd name="connsiteX1" fmla="*/ 2310485 w 3215315"/>
                  <a:gd name="connsiteY1" fmla="*/ 146285 h 147124"/>
                  <a:gd name="connsiteX2" fmla="*/ 3215315 w 3215315"/>
                  <a:gd name="connsiteY2" fmla="*/ 0 h 147124"/>
                  <a:gd name="connsiteX0" fmla="*/ 0 w 3578066"/>
                  <a:gd name="connsiteY0" fmla="*/ 747388 h 747388"/>
                  <a:gd name="connsiteX1" fmla="*/ 2310485 w 3578066"/>
                  <a:gd name="connsiteY1" fmla="*/ 746549 h 747388"/>
                  <a:gd name="connsiteX2" fmla="*/ 3578066 w 3578066"/>
                  <a:gd name="connsiteY2" fmla="*/ 0 h 747388"/>
                  <a:gd name="connsiteX0" fmla="*/ 0 w 3578066"/>
                  <a:gd name="connsiteY0" fmla="*/ 747388 h 747388"/>
                  <a:gd name="connsiteX1" fmla="*/ 1008132 w 3578066"/>
                  <a:gd name="connsiteY1" fmla="*/ 741306 h 747388"/>
                  <a:gd name="connsiteX2" fmla="*/ 2310485 w 3578066"/>
                  <a:gd name="connsiteY2" fmla="*/ 746549 h 747388"/>
                  <a:gd name="connsiteX3" fmla="*/ 3578066 w 3578066"/>
                  <a:gd name="connsiteY3" fmla="*/ 0 h 747388"/>
                  <a:gd name="connsiteX0" fmla="*/ 0 w 3578066"/>
                  <a:gd name="connsiteY0" fmla="*/ 747388 h 747388"/>
                  <a:gd name="connsiteX1" fmla="*/ 1008132 w 3578066"/>
                  <a:gd name="connsiteY1" fmla="*/ 741306 h 747388"/>
                  <a:gd name="connsiteX2" fmla="*/ 2310485 w 3578066"/>
                  <a:gd name="connsiteY2" fmla="*/ 746549 h 747388"/>
                  <a:gd name="connsiteX3" fmla="*/ 3578066 w 3578066"/>
                  <a:gd name="connsiteY3" fmla="*/ 0 h 747388"/>
                  <a:gd name="connsiteX0" fmla="*/ 0 w 3578066"/>
                  <a:gd name="connsiteY0" fmla="*/ 747388 h 747388"/>
                  <a:gd name="connsiteX1" fmla="*/ 1008132 w 3578066"/>
                  <a:gd name="connsiteY1" fmla="*/ 741306 h 747388"/>
                  <a:gd name="connsiteX2" fmla="*/ 3578066 w 3578066"/>
                  <a:gd name="connsiteY2" fmla="*/ 0 h 747388"/>
                  <a:gd name="connsiteX0" fmla="*/ 0 w 3597179"/>
                  <a:gd name="connsiteY0" fmla="*/ 756945 h 756945"/>
                  <a:gd name="connsiteX1" fmla="*/ 1008132 w 3597179"/>
                  <a:gd name="connsiteY1" fmla="*/ 750863 h 756945"/>
                  <a:gd name="connsiteX2" fmla="*/ 3597179 w 3597179"/>
                  <a:gd name="connsiteY2" fmla="*/ 0 h 756945"/>
                  <a:gd name="connsiteX0" fmla="*/ 0 w 3597179"/>
                  <a:gd name="connsiteY0" fmla="*/ 756945 h 757234"/>
                  <a:gd name="connsiteX1" fmla="*/ 1008132 w 3597179"/>
                  <a:gd name="connsiteY1" fmla="*/ 757234 h 757234"/>
                  <a:gd name="connsiteX2" fmla="*/ 3597179 w 3597179"/>
                  <a:gd name="connsiteY2" fmla="*/ 0 h 757234"/>
                  <a:gd name="connsiteX0" fmla="*/ 0 w 3597179"/>
                  <a:gd name="connsiteY0" fmla="*/ 756945 h 757234"/>
                  <a:gd name="connsiteX1" fmla="*/ 992204 w 3597179"/>
                  <a:gd name="connsiteY1" fmla="*/ 757234 h 757234"/>
                  <a:gd name="connsiteX2" fmla="*/ 3597179 w 3597179"/>
                  <a:gd name="connsiteY2" fmla="*/ 0 h 757234"/>
                  <a:gd name="connsiteX0" fmla="*/ 0 w 3597179"/>
                  <a:gd name="connsiteY0" fmla="*/ 756945 h 761346"/>
                  <a:gd name="connsiteX1" fmla="*/ 946972 w 3597179"/>
                  <a:gd name="connsiteY1" fmla="*/ 761346 h 761346"/>
                  <a:gd name="connsiteX2" fmla="*/ 3597179 w 3597179"/>
                  <a:gd name="connsiteY2" fmla="*/ 0 h 761346"/>
                  <a:gd name="connsiteX0" fmla="*/ 0 w 3597179"/>
                  <a:gd name="connsiteY0" fmla="*/ 756945 h 765458"/>
                  <a:gd name="connsiteX1" fmla="*/ 914077 w 3597179"/>
                  <a:gd name="connsiteY1" fmla="*/ 765458 h 765458"/>
                  <a:gd name="connsiteX2" fmla="*/ 3597179 w 3597179"/>
                  <a:gd name="connsiteY2" fmla="*/ 0 h 765458"/>
                  <a:gd name="connsiteX0" fmla="*/ 0 w 3621851"/>
                  <a:gd name="connsiteY0" fmla="*/ 781617 h 790130"/>
                  <a:gd name="connsiteX1" fmla="*/ 914077 w 3621851"/>
                  <a:gd name="connsiteY1" fmla="*/ 790130 h 790130"/>
                  <a:gd name="connsiteX2" fmla="*/ 3621851 w 3621851"/>
                  <a:gd name="connsiteY2" fmla="*/ 0 h 790130"/>
                  <a:gd name="connsiteX0" fmla="*/ 0 w 3621851"/>
                  <a:gd name="connsiteY0" fmla="*/ 781617 h 786018"/>
                  <a:gd name="connsiteX1" fmla="*/ 934637 w 3621851"/>
                  <a:gd name="connsiteY1" fmla="*/ 786018 h 786018"/>
                  <a:gd name="connsiteX2" fmla="*/ 3621851 w 3621851"/>
                  <a:gd name="connsiteY2" fmla="*/ 0 h 78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21851" h="786018">
                    <a:moveTo>
                      <a:pt x="0" y="781617"/>
                    </a:moveTo>
                    <a:lnTo>
                      <a:pt x="934637" y="786018"/>
                    </a:lnTo>
                    <a:lnTo>
                      <a:pt x="3621851" y="0"/>
                    </a:lnTo>
                  </a:path>
                </a:pathLst>
              </a:custGeom>
              <a:noFill/>
              <a:ln w="25400" cap="flat" cmpd="sng" algn="ctr">
                <a:solidFill>
                  <a:srgbClr val="00C4F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flipH="1">
                <a:off x="5219622" y="1707495"/>
                <a:ext cx="3208778" cy="696375"/>
              </a:xfrm>
              <a:custGeom>
                <a:avLst/>
                <a:gdLst>
                  <a:gd name="connsiteX0" fmla="*/ 0 w 3778250"/>
                  <a:gd name="connsiteY0" fmla="*/ 431800 h 444500"/>
                  <a:gd name="connsiteX1" fmla="*/ 1968500 w 3778250"/>
                  <a:gd name="connsiteY1" fmla="*/ 444500 h 444500"/>
                  <a:gd name="connsiteX2" fmla="*/ 3778250 w 3778250"/>
                  <a:gd name="connsiteY2" fmla="*/ 0 h 444500"/>
                  <a:gd name="connsiteX0" fmla="*/ 0 w 3778250"/>
                  <a:gd name="connsiteY0" fmla="*/ 431800 h 439562"/>
                  <a:gd name="connsiteX1" fmla="*/ 2373444 w 3778250"/>
                  <a:gd name="connsiteY1" fmla="*/ 439562 h 439562"/>
                  <a:gd name="connsiteX2" fmla="*/ 3778250 w 3778250"/>
                  <a:gd name="connsiteY2" fmla="*/ 0 h 439562"/>
                  <a:gd name="connsiteX0" fmla="*/ 0 w 3220218"/>
                  <a:gd name="connsiteY0" fmla="*/ 125622 h 133384"/>
                  <a:gd name="connsiteX1" fmla="*/ 2373444 w 3220218"/>
                  <a:gd name="connsiteY1" fmla="*/ 133384 h 133384"/>
                  <a:gd name="connsiteX2" fmla="*/ 3220218 w 3220218"/>
                  <a:gd name="connsiteY2" fmla="*/ 0 h 133384"/>
                  <a:gd name="connsiteX0" fmla="*/ 0 w 3220218"/>
                  <a:gd name="connsiteY0" fmla="*/ 125622 h 133384"/>
                  <a:gd name="connsiteX1" fmla="*/ 2373444 w 3220218"/>
                  <a:gd name="connsiteY1" fmla="*/ 133384 h 133384"/>
                  <a:gd name="connsiteX2" fmla="*/ 3220218 w 3220218"/>
                  <a:gd name="connsiteY2" fmla="*/ 0 h 133384"/>
                  <a:gd name="connsiteX0" fmla="*/ 0 w 3220218"/>
                  <a:gd name="connsiteY0" fmla="*/ 125622 h 133384"/>
                  <a:gd name="connsiteX1" fmla="*/ 2373444 w 3220218"/>
                  <a:gd name="connsiteY1" fmla="*/ 133384 h 133384"/>
                  <a:gd name="connsiteX2" fmla="*/ 3220218 w 3220218"/>
                  <a:gd name="connsiteY2" fmla="*/ 0 h 133384"/>
                  <a:gd name="connsiteX0" fmla="*/ 0 w 3248171"/>
                  <a:gd name="connsiteY0" fmla="*/ 129922 h 137684"/>
                  <a:gd name="connsiteX1" fmla="*/ 2373444 w 3248171"/>
                  <a:gd name="connsiteY1" fmla="*/ 137684 h 137684"/>
                  <a:gd name="connsiteX2" fmla="*/ 3248171 w 3248171"/>
                  <a:gd name="connsiteY2" fmla="*/ 0 h 137684"/>
                  <a:gd name="connsiteX0" fmla="*/ 0 w 3248171"/>
                  <a:gd name="connsiteY0" fmla="*/ 129922 h 137684"/>
                  <a:gd name="connsiteX1" fmla="*/ 2373444 w 3248171"/>
                  <a:gd name="connsiteY1" fmla="*/ 137684 h 137684"/>
                  <a:gd name="connsiteX2" fmla="*/ 3248171 w 3248171"/>
                  <a:gd name="connsiteY2" fmla="*/ 0 h 137684"/>
                  <a:gd name="connsiteX0" fmla="*/ 0 w 3276124"/>
                  <a:gd name="connsiteY0" fmla="*/ 140673 h 148435"/>
                  <a:gd name="connsiteX1" fmla="*/ 2373444 w 3276124"/>
                  <a:gd name="connsiteY1" fmla="*/ 148435 h 148435"/>
                  <a:gd name="connsiteX2" fmla="*/ 3276124 w 3276124"/>
                  <a:gd name="connsiteY2" fmla="*/ 0 h 148435"/>
                  <a:gd name="connsiteX0" fmla="*/ 0 w 3276124"/>
                  <a:gd name="connsiteY0" fmla="*/ 140673 h 146285"/>
                  <a:gd name="connsiteX1" fmla="*/ 2403547 w 3276124"/>
                  <a:gd name="connsiteY1" fmla="*/ 146285 h 146285"/>
                  <a:gd name="connsiteX2" fmla="*/ 3276124 w 3276124"/>
                  <a:gd name="connsiteY2" fmla="*/ 0 h 146285"/>
                  <a:gd name="connsiteX0" fmla="*/ 0 w 3276124"/>
                  <a:gd name="connsiteY0" fmla="*/ 140673 h 140673"/>
                  <a:gd name="connsiteX1" fmla="*/ 2409998 w 3276124"/>
                  <a:gd name="connsiteY1" fmla="*/ 137684 h 140673"/>
                  <a:gd name="connsiteX2" fmla="*/ 3276124 w 3276124"/>
                  <a:gd name="connsiteY2" fmla="*/ 0 h 140673"/>
                  <a:gd name="connsiteX0" fmla="*/ 0 w 3252471"/>
                  <a:gd name="connsiteY0" fmla="*/ 147124 h 147124"/>
                  <a:gd name="connsiteX1" fmla="*/ 2409998 w 3252471"/>
                  <a:gd name="connsiteY1" fmla="*/ 144135 h 147124"/>
                  <a:gd name="connsiteX2" fmla="*/ 3252471 w 3252471"/>
                  <a:gd name="connsiteY2" fmla="*/ 0 h 147124"/>
                  <a:gd name="connsiteX0" fmla="*/ 0 w 3252471"/>
                  <a:gd name="connsiteY0" fmla="*/ 147124 h 147124"/>
                  <a:gd name="connsiteX1" fmla="*/ 2347641 w 3252471"/>
                  <a:gd name="connsiteY1" fmla="*/ 146285 h 147124"/>
                  <a:gd name="connsiteX2" fmla="*/ 3252471 w 3252471"/>
                  <a:gd name="connsiteY2" fmla="*/ 0 h 147124"/>
                  <a:gd name="connsiteX0" fmla="*/ 0 w 3252471"/>
                  <a:gd name="connsiteY0" fmla="*/ 147124 h 147124"/>
                  <a:gd name="connsiteX1" fmla="*/ 2347641 w 3252471"/>
                  <a:gd name="connsiteY1" fmla="*/ 146285 h 147124"/>
                  <a:gd name="connsiteX2" fmla="*/ 3252471 w 3252471"/>
                  <a:gd name="connsiteY2" fmla="*/ 0 h 147124"/>
                  <a:gd name="connsiteX0" fmla="*/ 0 w 3215315"/>
                  <a:gd name="connsiteY0" fmla="*/ 147124 h 147124"/>
                  <a:gd name="connsiteX1" fmla="*/ 2310485 w 3215315"/>
                  <a:gd name="connsiteY1" fmla="*/ 146285 h 147124"/>
                  <a:gd name="connsiteX2" fmla="*/ 3215315 w 3215315"/>
                  <a:gd name="connsiteY2" fmla="*/ 0 h 147124"/>
                  <a:gd name="connsiteX0" fmla="*/ 0 w 3578066"/>
                  <a:gd name="connsiteY0" fmla="*/ 747388 h 747388"/>
                  <a:gd name="connsiteX1" fmla="*/ 2310485 w 3578066"/>
                  <a:gd name="connsiteY1" fmla="*/ 746549 h 747388"/>
                  <a:gd name="connsiteX2" fmla="*/ 3578066 w 3578066"/>
                  <a:gd name="connsiteY2" fmla="*/ 0 h 747388"/>
                  <a:gd name="connsiteX0" fmla="*/ 0 w 3578066"/>
                  <a:gd name="connsiteY0" fmla="*/ 747388 h 747388"/>
                  <a:gd name="connsiteX1" fmla="*/ 1008132 w 3578066"/>
                  <a:gd name="connsiteY1" fmla="*/ 741306 h 747388"/>
                  <a:gd name="connsiteX2" fmla="*/ 2310485 w 3578066"/>
                  <a:gd name="connsiteY2" fmla="*/ 746549 h 747388"/>
                  <a:gd name="connsiteX3" fmla="*/ 3578066 w 3578066"/>
                  <a:gd name="connsiteY3" fmla="*/ 0 h 747388"/>
                  <a:gd name="connsiteX0" fmla="*/ 0 w 3578066"/>
                  <a:gd name="connsiteY0" fmla="*/ 747388 h 747388"/>
                  <a:gd name="connsiteX1" fmla="*/ 1008132 w 3578066"/>
                  <a:gd name="connsiteY1" fmla="*/ 741306 h 747388"/>
                  <a:gd name="connsiteX2" fmla="*/ 2310485 w 3578066"/>
                  <a:gd name="connsiteY2" fmla="*/ 746549 h 747388"/>
                  <a:gd name="connsiteX3" fmla="*/ 3578066 w 3578066"/>
                  <a:gd name="connsiteY3" fmla="*/ 0 h 747388"/>
                  <a:gd name="connsiteX0" fmla="*/ 0 w 3578066"/>
                  <a:gd name="connsiteY0" fmla="*/ 747388 h 747388"/>
                  <a:gd name="connsiteX1" fmla="*/ 1008132 w 3578066"/>
                  <a:gd name="connsiteY1" fmla="*/ 741306 h 747388"/>
                  <a:gd name="connsiteX2" fmla="*/ 3578066 w 3578066"/>
                  <a:gd name="connsiteY2" fmla="*/ 0 h 747388"/>
                  <a:gd name="connsiteX0" fmla="*/ 0 w 3597179"/>
                  <a:gd name="connsiteY0" fmla="*/ 756945 h 756945"/>
                  <a:gd name="connsiteX1" fmla="*/ 1008132 w 3597179"/>
                  <a:gd name="connsiteY1" fmla="*/ 750863 h 756945"/>
                  <a:gd name="connsiteX2" fmla="*/ 3597179 w 3597179"/>
                  <a:gd name="connsiteY2" fmla="*/ 0 h 756945"/>
                  <a:gd name="connsiteX0" fmla="*/ 0 w 3597179"/>
                  <a:gd name="connsiteY0" fmla="*/ 756945 h 757234"/>
                  <a:gd name="connsiteX1" fmla="*/ 1008132 w 3597179"/>
                  <a:gd name="connsiteY1" fmla="*/ 757234 h 757234"/>
                  <a:gd name="connsiteX2" fmla="*/ 3597179 w 3597179"/>
                  <a:gd name="connsiteY2" fmla="*/ 0 h 757234"/>
                  <a:gd name="connsiteX0" fmla="*/ 0 w 3597179"/>
                  <a:gd name="connsiteY0" fmla="*/ 756945 h 757234"/>
                  <a:gd name="connsiteX1" fmla="*/ 992204 w 3597179"/>
                  <a:gd name="connsiteY1" fmla="*/ 757234 h 757234"/>
                  <a:gd name="connsiteX2" fmla="*/ 3597179 w 3597179"/>
                  <a:gd name="connsiteY2" fmla="*/ 0 h 757234"/>
                  <a:gd name="connsiteX0" fmla="*/ 0 w 3597179"/>
                  <a:gd name="connsiteY0" fmla="*/ 756945 h 761346"/>
                  <a:gd name="connsiteX1" fmla="*/ 946972 w 3597179"/>
                  <a:gd name="connsiteY1" fmla="*/ 761346 h 761346"/>
                  <a:gd name="connsiteX2" fmla="*/ 3597179 w 3597179"/>
                  <a:gd name="connsiteY2" fmla="*/ 0 h 761346"/>
                  <a:gd name="connsiteX0" fmla="*/ 0 w 3597179"/>
                  <a:gd name="connsiteY0" fmla="*/ 756945 h 765458"/>
                  <a:gd name="connsiteX1" fmla="*/ 914077 w 3597179"/>
                  <a:gd name="connsiteY1" fmla="*/ 765458 h 765458"/>
                  <a:gd name="connsiteX2" fmla="*/ 3597179 w 3597179"/>
                  <a:gd name="connsiteY2" fmla="*/ 0 h 765458"/>
                  <a:gd name="connsiteX0" fmla="*/ 0 w 3621851"/>
                  <a:gd name="connsiteY0" fmla="*/ 781617 h 790130"/>
                  <a:gd name="connsiteX1" fmla="*/ 914077 w 3621851"/>
                  <a:gd name="connsiteY1" fmla="*/ 790130 h 790130"/>
                  <a:gd name="connsiteX2" fmla="*/ 3621851 w 3621851"/>
                  <a:gd name="connsiteY2" fmla="*/ 0 h 790130"/>
                  <a:gd name="connsiteX0" fmla="*/ 0 w 3621851"/>
                  <a:gd name="connsiteY0" fmla="*/ 781617 h 786018"/>
                  <a:gd name="connsiteX1" fmla="*/ 934637 w 3621851"/>
                  <a:gd name="connsiteY1" fmla="*/ 786018 h 786018"/>
                  <a:gd name="connsiteX2" fmla="*/ 3621851 w 3621851"/>
                  <a:gd name="connsiteY2" fmla="*/ 0 h 78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21851" h="786018">
                    <a:moveTo>
                      <a:pt x="0" y="781617"/>
                    </a:moveTo>
                    <a:lnTo>
                      <a:pt x="934637" y="786018"/>
                    </a:lnTo>
                    <a:lnTo>
                      <a:pt x="3621851" y="0"/>
                    </a:lnTo>
                  </a:path>
                </a:pathLst>
              </a:custGeom>
              <a:noFill/>
              <a:ln w="25400" cap="flat" cmpd="sng" algn="ctr">
                <a:solidFill>
                  <a:srgbClr val="00C4F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4651820" y="1645840"/>
                <a:ext cx="0" cy="8640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stealth" w="sm" len="lg"/>
                <a:tailEnd type="stealth" w="sm" len="lg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4387596" y="2000049"/>
                <a:ext cx="522804" cy="257369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6,0 м</a:t>
                </a:r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 flipH="1" flipV="1">
                <a:off x="3468624" y="2609088"/>
                <a:ext cx="773386" cy="43788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5183705" y="2609088"/>
                <a:ext cx="833047" cy="47882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4100679" y="2866054"/>
                <a:ext cx="1313645" cy="25736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lvl="0" algn="ctr">
                  <a:defRPr/>
                </a:pPr>
                <a:r>
                  <a:rPr lang="ru-RU" sz="1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Талый грунт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00679" y="3246131"/>
                <a:ext cx="1313645" cy="25736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lvl="0" algn="ctr">
                  <a:defRPr/>
                </a:pPr>
                <a:r>
                  <a:rPr lang="ru-RU" sz="1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Мерзлый грунт</a:t>
                </a: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171475" y="1096162"/>
              <a:ext cx="1243345" cy="2593685"/>
              <a:chOff x="171475" y="1096162"/>
              <a:chExt cx="1243345" cy="2593685"/>
            </a:xfrm>
          </p:grpSpPr>
          <p:grpSp>
            <p:nvGrpSpPr>
              <p:cNvPr id="39" name="Группа 38"/>
              <p:cNvGrpSpPr/>
              <p:nvPr/>
            </p:nvGrpSpPr>
            <p:grpSpPr>
              <a:xfrm>
                <a:off x="171475" y="1287769"/>
                <a:ext cx="614175" cy="2402078"/>
                <a:chOff x="171475" y="1287769"/>
                <a:chExt cx="614175" cy="2402078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171475" y="3447867"/>
                  <a:ext cx="559100" cy="241980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 pitchFamily="34" charset="0"/>
                      <a:cs typeface="Arial" pitchFamily="34" charset="0"/>
                    </a:rPr>
                    <a:t>- 8,0</a:t>
                  </a:r>
                  <a:endParaRPr lang="ru-RU" sz="11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42" name="Группа 41"/>
                <p:cNvGrpSpPr/>
                <p:nvPr/>
              </p:nvGrpSpPr>
              <p:grpSpPr>
                <a:xfrm>
                  <a:off x="731650" y="1409927"/>
                  <a:ext cx="54000" cy="2160000"/>
                  <a:chOff x="655200" y="1425217"/>
                  <a:chExt cx="74866" cy="2133594"/>
                </a:xfrm>
              </p:grpSpPr>
              <p:cxnSp>
                <p:nvCxnSpPr>
                  <p:cNvPr id="45" name="Прямая соединительная линия 44"/>
                  <p:cNvCxnSpPr/>
                  <p:nvPr/>
                </p:nvCxnSpPr>
                <p:spPr>
                  <a:xfrm>
                    <a:off x="727200" y="1425217"/>
                    <a:ext cx="0" cy="21335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Прямая соединительная линия 45"/>
                  <p:cNvCxnSpPr/>
                  <p:nvPr/>
                </p:nvCxnSpPr>
                <p:spPr>
                  <a:xfrm>
                    <a:off x="658066" y="1425217"/>
                    <a:ext cx="7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Прямая соединительная линия 46"/>
                  <p:cNvCxnSpPr/>
                  <p:nvPr/>
                </p:nvCxnSpPr>
                <p:spPr>
                  <a:xfrm>
                    <a:off x="655200" y="2173281"/>
                    <a:ext cx="7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Прямая соединительная линия 47"/>
                  <p:cNvCxnSpPr/>
                  <p:nvPr/>
                </p:nvCxnSpPr>
                <p:spPr>
                  <a:xfrm>
                    <a:off x="655200" y="3558811"/>
                    <a:ext cx="7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171475" y="1287769"/>
                  <a:ext cx="559100" cy="241980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 pitchFamily="34" charset="0"/>
                      <a:cs typeface="Arial" pitchFamily="34" charset="0"/>
                    </a:rPr>
                    <a:t>8,0</a:t>
                  </a:r>
                  <a:endParaRPr lang="ru-RU" sz="11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171475" y="2046900"/>
                  <a:ext cx="559100" cy="241980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 pitchFamily="34" charset="0"/>
                      <a:cs typeface="Arial" pitchFamily="34" charset="0"/>
                    </a:rPr>
                    <a:t>0,0</a:t>
                  </a:r>
                  <a:endParaRPr lang="ru-RU" sz="11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629417" y="1096162"/>
                <a:ext cx="785403" cy="288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м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25046" y="137812"/>
            <a:ext cx="8932985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 объёмной влажности грунта с укладкой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пенополистирола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толщиной 12 см и 20 см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42757" y="1092044"/>
            <a:ext cx="610735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Насыпь из мелкого песка высотой </a:t>
            </a:r>
            <a:r>
              <a:rPr lang="ru-RU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61489" y="1582921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2979232" y="1842843"/>
            <a:ext cx="193814" cy="20977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082240" y="2025444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1284352" y="2285364"/>
            <a:ext cx="230322" cy="23353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885949" y="2025444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7732418" y="2285364"/>
            <a:ext cx="214007" cy="23978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210280" y="1582922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6096000" y="1842843"/>
            <a:ext cx="174756" cy="2014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104982" y="2033259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6943636" y="2290628"/>
            <a:ext cx="214007" cy="25171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910953" y="2036854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2150130" y="2294224"/>
            <a:ext cx="212930" cy="22467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2128420" y="3976574"/>
            <a:ext cx="633227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– снежные отложения 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пенополистирол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толщиной 12 см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пенополистирол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толщиной 20 см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– моховой покров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5046" y="3654629"/>
            <a:ext cx="886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20-й год после отсыпки насыпи (конец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сентября</a:t>
            </a:r>
            <a:r>
              <a:rPr lang="ru-RU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3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47097" y="1525661"/>
            <a:ext cx="7581098" cy="2616085"/>
            <a:chOff x="847097" y="1525661"/>
            <a:chExt cx="7581098" cy="26160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847097" y="1525661"/>
              <a:ext cx="7581098" cy="2616085"/>
              <a:chOff x="847097" y="1525661"/>
              <a:chExt cx="7581098" cy="2616085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847097" y="1525661"/>
                <a:ext cx="7581098" cy="2616085"/>
              </a:xfrm>
              <a:prstGeom prst="rect">
                <a:avLst/>
              </a:prstGeom>
              <a:solidFill>
                <a:srgbClr val="CCFFFF"/>
              </a:solidFill>
              <a:ln w="25400" cmpd="sng"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850569" y="2645965"/>
                <a:ext cx="7576855" cy="1495781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A1B4C7"/>
                  </a:gs>
                </a:gsLst>
                <a:lin ang="16200000" scaled="0"/>
              </a:gradFill>
              <a:ln w="25400" cap="flat" cmpd="sng" algn="ctr">
                <a:solidFill>
                  <a:srgbClr val="8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57568" y="2364609"/>
              <a:ext cx="1310668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моховой покров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35091" y="2364609"/>
              <a:ext cx="1277682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 algn="r"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моховой покров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734047" y="2279685"/>
            <a:ext cx="1807199" cy="25736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Строительные работы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43" y="137812"/>
            <a:ext cx="905069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Нарушение растительно-мохового покрова как фактор деградации грунтов основания земляного полотна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39913" y="3137412"/>
            <a:ext cx="3395467" cy="4420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с нарушенным растительно-моховым покровом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Трапеция 35"/>
          <p:cNvSpPr>
            <a:spLocks/>
          </p:cNvSpPr>
          <p:nvPr/>
        </p:nvSpPr>
        <p:spPr>
          <a:xfrm>
            <a:off x="4115969" y="1892774"/>
            <a:ext cx="1043354" cy="108000"/>
          </a:xfrm>
          <a:prstGeom prst="trapezoid">
            <a:avLst>
              <a:gd name="adj" fmla="val 148185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57568" y="2663592"/>
            <a:ext cx="1116000" cy="0"/>
          </a:xfrm>
          <a:prstGeom prst="line">
            <a:avLst/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</p:cxnSp>
      <p:cxnSp>
        <p:nvCxnSpPr>
          <p:cNvPr id="20" name="Прямая соединительная линия 19"/>
          <p:cNvCxnSpPr/>
          <p:nvPr/>
        </p:nvCxnSpPr>
        <p:spPr>
          <a:xfrm>
            <a:off x="7392345" y="2663592"/>
            <a:ext cx="1044000" cy="0"/>
          </a:xfrm>
          <a:prstGeom prst="line">
            <a:avLst/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</p:cxnSp>
      <p:cxnSp>
        <p:nvCxnSpPr>
          <p:cNvPr id="53" name="Прямая соединительная линия 52"/>
          <p:cNvCxnSpPr/>
          <p:nvPr/>
        </p:nvCxnSpPr>
        <p:spPr>
          <a:xfrm>
            <a:off x="1966942" y="2663592"/>
            <a:ext cx="5436000" cy="0"/>
          </a:xfrm>
          <a:prstGeom prst="line">
            <a:avLst/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</p:cxnSp>
      <p:sp>
        <p:nvSpPr>
          <p:cNvPr id="10" name="Стрелка углом 9"/>
          <p:cNvSpPr/>
          <p:nvPr/>
        </p:nvSpPr>
        <p:spPr>
          <a:xfrm rot="16200000">
            <a:off x="2301979" y="2787328"/>
            <a:ext cx="448711" cy="546205"/>
          </a:xfrm>
          <a:prstGeom prst="bentArrow">
            <a:avLst>
              <a:gd name="adj1" fmla="val 18015"/>
              <a:gd name="adj2" fmla="val 18358"/>
              <a:gd name="adj3" fmla="val 32352"/>
              <a:gd name="adj4" fmla="val 48152"/>
            </a:avLst>
          </a:prstGeom>
          <a:solidFill>
            <a:schemeClr val="bg1"/>
          </a:solidFill>
          <a:ln w="9525" cmpd="sng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4511646" y="2892519"/>
            <a:ext cx="252000" cy="148506"/>
          </a:xfrm>
          <a:prstGeom prst="rightArrow">
            <a:avLst>
              <a:gd name="adj1" fmla="val 50000"/>
              <a:gd name="adj2" fmla="val 98300"/>
            </a:avLst>
          </a:prstGeom>
          <a:solidFill>
            <a:schemeClr val="bg1"/>
          </a:solidFill>
          <a:ln w="952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углом 64"/>
          <p:cNvSpPr/>
          <p:nvPr/>
        </p:nvSpPr>
        <p:spPr>
          <a:xfrm rot="5400000" flipH="1">
            <a:off x="6512423" y="2787327"/>
            <a:ext cx="448711" cy="546205"/>
          </a:xfrm>
          <a:prstGeom prst="bentArrow">
            <a:avLst>
              <a:gd name="adj1" fmla="val 18015"/>
              <a:gd name="adj2" fmla="val 18358"/>
              <a:gd name="adj3" fmla="val 32352"/>
              <a:gd name="adj4" fmla="val 48152"/>
            </a:avLst>
          </a:prstGeom>
          <a:solidFill>
            <a:schemeClr val="bg1"/>
          </a:solidFill>
          <a:ln w="9525" cmpd="sng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273521" y="1876194"/>
            <a:ext cx="4727981" cy="1223524"/>
            <a:chOff x="2273521" y="1876194"/>
            <a:chExt cx="4727981" cy="1223524"/>
          </a:xfrm>
        </p:grpSpPr>
        <p:sp>
          <p:nvSpPr>
            <p:cNvPr id="22" name="Пятиугольник 21"/>
            <p:cNvSpPr/>
            <p:nvPr/>
          </p:nvSpPr>
          <p:spPr>
            <a:xfrm rot="2875637">
              <a:off x="1808959" y="2340756"/>
              <a:ext cx="1223524" cy="294399"/>
            </a:xfrm>
            <a:prstGeom prst="homePlate">
              <a:avLst>
                <a:gd name="adj" fmla="val 81492"/>
              </a:avLst>
            </a:prstGeom>
            <a:solidFill>
              <a:schemeClr val="bg1"/>
            </a:solidFill>
            <a:ln w="15875" cmpd="sng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ru-RU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Деградация</a:t>
              </a:r>
              <a:endPara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Пятиугольник 65"/>
            <p:cNvSpPr/>
            <p:nvPr/>
          </p:nvSpPr>
          <p:spPr>
            <a:xfrm rot="18724363" flipH="1">
              <a:off x="6242541" y="2340756"/>
              <a:ext cx="1223524" cy="294399"/>
            </a:xfrm>
            <a:prstGeom prst="homePlate">
              <a:avLst>
                <a:gd name="adj" fmla="val 81492"/>
              </a:avLst>
            </a:prstGeom>
            <a:solidFill>
              <a:schemeClr val="bg1"/>
            </a:solidFill>
            <a:ln w="15875" cmpd="sng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ru-RU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Деградация</a:t>
              </a:r>
              <a:endPara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3449647" y="3649287"/>
            <a:ext cx="2375999" cy="307571"/>
          </a:xfrm>
          <a:prstGeom prst="roundRect">
            <a:avLst/>
          </a:prstGeom>
          <a:gradFill flip="none" rotWithShape="1">
            <a:gsLst>
              <a:gs pos="0">
                <a:srgbClr val="6600FF"/>
              </a:gs>
              <a:gs pos="100000">
                <a:srgbClr val="A669FF"/>
              </a:gs>
            </a:gsLst>
            <a:lin ang="16200000" scaled="1"/>
            <a:tileRect/>
          </a:gradFill>
          <a:ln w="285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Вечная мерзлота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Трапеция 44"/>
          <p:cNvSpPr>
            <a:spLocks/>
          </p:cNvSpPr>
          <p:nvPr/>
        </p:nvSpPr>
        <p:spPr>
          <a:xfrm>
            <a:off x="2893650" y="2001240"/>
            <a:ext cx="3487993" cy="648000"/>
          </a:xfrm>
          <a:prstGeom prst="trapezoid">
            <a:avLst>
              <a:gd name="adj" fmla="val 174660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9" name="Group 7"/>
          <p:cNvGrpSpPr>
            <a:grpSpLocks noChangeAspect="1"/>
          </p:cNvGrpSpPr>
          <p:nvPr/>
        </p:nvGrpSpPr>
        <p:grpSpPr bwMode="auto">
          <a:xfrm>
            <a:off x="4326627" y="1799468"/>
            <a:ext cx="618459" cy="120142"/>
            <a:chOff x="2430" y="2587"/>
            <a:chExt cx="908" cy="177"/>
          </a:xfrm>
        </p:grpSpPr>
        <p:sp>
          <p:nvSpPr>
            <p:cNvPr id="70" name="Freeform 8"/>
            <p:cNvSpPr>
              <a:spLocks noChangeAspect="1"/>
            </p:cNvSpPr>
            <p:nvPr/>
          </p:nvSpPr>
          <p:spPr bwMode="auto">
            <a:xfrm>
              <a:off x="2430" y="2679"/>
              <a:ext cx="908" cy="85"/>
            </a:xfrm>
            <a:custGeom>
              <a:avLst/>
              <a:gdLst>
                <a:gd name="T0" fmla="*/ 1 w 908"/>
                <a:gd name="T1" fmla="*/ 85 h 85"/>
                <a:gd name="T2" fmla="*/ 908 w 908"/>
                <a:gd name="T3" fmla="*/ 85 h 85"/>
                <a:gd name="T4" fmla="*/ 908 w 908"/>
                <a:gd name="T5" fmla="*/ 40 h 85"/>
                <a:gd name="T6" fmla="*/ 821 w 908"/>
                <a:gd name="T7" fmla="*/ 0 h 85"/>
                <a:gd name="T8" fmla="*/ 652 w 908"/>
                <a:gd name="T9" fmla="*/ 0 h 85"/>
                <a:gd name="T10" fmla="*/ 584 w 908"/>
                <a:gd name="T11" fmla="*/ 34 h 85"/>
                <a:gd name="T12" fmla="*/ 328 w 908"/>
                <a:gd name="T13" fmla="*/ 34 h 85"/>
                <a:gd name="T14" fmla="*/ 257 w 908"/>
                <a:gd name="T15" fmla="*/ 2 h 85"/>
                <a:gd name="T16" fmla="*/ 86 w 908"/>
                <a:gd name="T17" fmla="*/ 2 h 85"/>
                <a:gd name="T18" fmla="*/ 0 w 908"/>
                <a:gd name="T19" fmla="*/ 41 h 85"/>
                <a:gd name="T20" fmla="*/ 1 w 908"/>
                <a:gd name="T21" fmla="*/ 8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8" h="85">
                  <a:moveTo>
                    <a:pt x="1" y="85"/>
                  </a:moveTo>
                  <a:lnTo>
                    <a:pt x="908" y="85"/>
                  </a:lnTo>
                  <a:lnTo>
                    <a:pt x="908" y="40"/>
                  </a:lnTo>
                  <a:lnTo>
                    <a:pt x="821" y="0"/>
                  </a:lnTo>
                  <a:lnTo>
                    <a:pt x="652" y="0"/>
                  </a:lnTo>
                  <a:lnTo>
                    <a:pt x="584" y="34"/>
                  </a:lnTo>
                  <a:lnTo>
                    <a:pt x="328" y="34"/>
                  </a:lnTo>
                  <a:lnTo>
                    <a:pt x="257" y="2"/>
                  </a:lnTo>
                  <a:lnTo>
                    <a:pt x="86" y="2"/>
                  </a:lnTo>
                  <a:lnTo>
                    <a:pt x="0" y="41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" name="Group 9"/>
            <p:cNvGrpSpPr>
              <a:grpSpLocks noChangeAspect="1"/>
            </p:cNvGrpSpPr>
            <p:nvPr/>
          </p:nvGrpSpPr>
          <p:grpSpPr bwMode="auto">
            <a:xfrm>
              <a:off x="2546" y="2587"/>
              <a:ext cx="675" cy="89"/>
              <a:chOff x="2546" y="2587"/>
              <a:chExt cx="675" cy="89"/>
            </a:xfrm>
          </p:grpSpPr>
          <p:grpSp>
            <p:nvGrpSpPr>
              <p:cNvPr id="72" name="Group 10"/>
              <p:cNvGrpSpPr>
                <a:grpSpLocks noChangeAspect="1"/>
              </p:cNvGrpSpPr>
              <p:nvPr/>
            </p:nvGrpSpPr>
            <p:grpSpPr bwMode="auto">
              <a:xfrm>
                <a:off x="2546" y="2587"/>
                <a:ext cx="89" cy="89"/>
                <a:chOff x="2248" y="1953"/>
                <a:chExt cx="1343" cy="1739"/>
              </a:xfrm>
            </p:grpSpPr>
            <p:sp>
              <p:nvSpPr>
                <p:cNvPr id="76" name="Freeform 11"/>
                <p:cNvSpPr>
                  <a:spLocks noChangeAspect="1"/>
                </p:cNvSpPr>
                <p:nvPr/>
              </p:nvSpPr>
              <p:spPr bwMode="ltGray">
                <a:xfrm>
                  <a:off x="2248" y="1953"/>
                  <a:ext cx="672" cy="1739"/>
                </a:xfrm>
                <a:custGeom>
                  <a:avLst/>
                  <a:gdLst>
                    <a:gd name="T0" fmla="*/ 672 w 672"/>
                    <a:gd name="T1" fmla="*/ 1739 h 1739"/>
                    <a:gd name="T2" fmla="*/ 4 w 672"/>
                    <a:gd name="T3" fmla="*/ 1739 h 1739"/>
                    <a:gd name="T4" fmla="*/ 0 w 672"/>
                    <a:gd name="T5" fmla="*/ 1666 h 1739"/>
                    <a:gd name="T6" fmla="*/ 34 w 672"/>
                    <a:gd name="T7" fmla="*/ 1637 h 1739"/>
                    <a:gd name="T8" fmla="*/ 515 w 672"/>
                    <a:gd name="T9" fmla="*/ 1563 h 1739"/>
                    <a:gd name="T10" fmla="*/ 560 w 672"/>
                    <a:gd name="T11" fmla="*/ 1533 h 1739"/>
                    <a:gd name="T12" fmla="*/ 580 w 672"/>
                    <a:gd name="T13" fmla="*/ 582 h 1739"/>
                    <a:gd name="T14" fmla="*/ 552 w 672"/>
                    <a:gd name="T15" fmla="*/ 515 h 1739"/>
                    <a:gd name="T16" fmla="*/ 492 w 672"/>
                    <a:gd name="T17" fmla="*/ 471 h 1739"/>
                    <a:gd name="T18" fmla="*/ 416 w 672"/>
                    <a:gd name="T19" fmla="*/ 447 h 1739"/>
                    <a:gd name="T20" fmla="*/ 307 w 672"/>
                    <a:gd name="T21" fmla="*/ 429 h 1739"/>
                    <a:gd name="T22" fmla="*/ 220 w 672"/>
                    <a:gd name="T23" fmla="*/ 417 h 1739"/>
                    <a:gd name="T24" fmla="*/ 202 w 672"/>
                    <a:gd name="T25" fmla="*/ 393 h 1739"/>
                    <a:gd name="T26" fmla="*/ 216 w 672"/>
                    <a:gd name="T27" fmla="*/ 143 h 1739"/>
                    <a:gd name="T28" fmla="*/ 229 w 672"/>
                    <a:gd name="T29" fmla="*/ 87 h 1739"/>
                    <a:gd name="T30" fmla="*/ 247 w 672"/>
                    <a:gd name="T31" fmla="*/ 53 h 1739"/>
                    <a:gd name="T32" fmla="*/ 295 w 672"/>
                    <a:gd name="T33" fmla="*/ 23 h 1739"/>
                    <a:gd name="T34" fmla="*/ 355 w 672"/>
                    <a:gd name="T35" fmla="*/ 9 h 1739"/>
                    <a:gd name="T36" fmla="*/ 488 w 672"/>
                    <a:gd name="T37" fmla="*/ 0 h 1739"/>
                    <a:gd name="T38" fmla="*/ 671 w 672"/>
                    <a:gd name="T39" fmla="*/ 0 h 17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672" h="1739">
                      <a:moveTo>
                        <a:pt x="672" y="1739"/>
                      </a:moveTo>
                      <a:lnTo>
                        <a:pt x="4" y="1739"/>
                      </a:lnTo>
                      <a:lnTo>
                        <a:pt x="0" y="1666"/>
                      </a:lnTo>
                      <a:lnTo>
                        <a:pt x="34" y="1637"/>
                      </a:lnTo>
                      <a:lnTo>
                        <a:pt x="515" y="1563"/>
                      </a:lnTo>
                      <a:lnTo>
                        <a:pt x="560" y="1533"/>
                      </a:lnTo>
                      <a:lnTo>
                        <a:pt x="580" y="582"/>
                      </a:lnTo>
                      <a:lnTo>
                        <a:pt x="552" y="515"/>
                      </a:lnTo>
                      <a:lnTo>
                        <a:pt x="492" y="471"/>
                      </a:lnTo>
                      <a:lnTo>
                        <a:pt x="416" y="447"/>
                      </a:lnTo>
                      <a:lnTo>
                        <a:pt x="307" y="429"/>
                      </a:lnTo>
                      <a:lnTo>
                        <a:pt x="220" y="417"/>
                      </a:lnTo>
                      <a:lnTo>
                        <a:pt x="202" y="393"/>
                      </a:lnTo>
                      <a:lnTo>
                        <a:pt x="216" y="143"/>
                      </a:lnTo>
                      <a:lnTo>
                        <a:pt x="229" y="87"/>
                      </a:lnTo>
                      <a:lnTo>
                        <a:pt x="247" y="53"/>
                      </a:lnTo>
                      <a:lnTo>
                        <a:pt x="295" y="23"/>
                      </a:lnTo>
                      <a:lnTo>
                        <a:pt x="355" y="9"/>
                      </a:lnTo>
                      <a:lnTo>
                        <a:pt x="488" y="0"/>
                      </a:lnTo>
                      <a:lnTo>
                        <a:pt x="671" y="0"/>
                      </a:lnTo>
                    </a:path>
                  </a:pathLst>
                </a:custGeom>
                <a:solidFill>
                  <a:srgbClr val="0033CC"/>
                </a:solidFill>
                <a:ln w="9525" cap="flat" cmpd="sng">
                  <a:solidFill>
                    <a:srgbClr val="0000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77" name="Freeform 12"/>
                <p:cNvSpPr>
                  <a:spLocks noChangeAspect="1"/>
                </p:cNvSpPr>
                <p:nvPr/>
              </p:nvSpPr>
              <p:spPr bwMode="ltGray">
                <a:xfrm>
                  <a:off x="2918" y="1953"/>
                  <a:ext cx="673" cy="1739"/>
                </a:xfrm>
                <a:custGeom>
                  <a:avLst/>
                  <a:gdLst>
                    <a:gd name="T0" fmla="*/ 1 w 673"/>
                    <a:gd name="T1" fmla="*/ 1739 h 1739"/>
                    <a:gd name="T2" fmla="*/ 669 w 673"/>
                    <a:gd name="T3" fmla="*/ 1739 h 1739"/>
                    <a:gd name="T4" fmla="*/ 673 w 673"/>
                    <a:gd name="T5" fmla="*/ 1666 h 1739"/>
                    <a:gd name="T6" fmla="*/ 639 w 673"/>
                    <a:gd name="T7" fmla="*/ 1637 h 1739"/>
                    <a:gd name="T8" fmla="*/ 158 w 673"/>
                    <a:gd name="T9" fmla="*/ 1563 h 1739"/>
                    <a:gd name="T10" fmla="*/ 113 w 673"/>
                    <a:gd name="T11" fmla="*/ 1533 h 1739"/>
                    <a:gd name="T12" fmla="*/ 93 w 673"/>
                    <a:gd name="T13" fmla="*/ 582 h 1739"/>
                    <a:gd name="T14" fmla="*/ 121 w 673"/>
                    <a:gd name="T15" fmla="*/ 515 h 1739"/>
                    <a:gd name="T16" fmla="*/ 181 w 673"/>
                    <a:gd name="T17" fmla="*/ 471 h 1739"/>
                    <a:gd name="T18" fmla="*/ 257 w 673"/>
                    <a:gd name="T19" fmla="*/ 447 h 1739"/>
                    <a:gd name="T20" fmla="*/ 366 w 673"/>
                    <a:gd name="T21" fmla="*/ 429 h 1739"/>
                    <a:gd name="T22" fmla="*/ 453 w 673"/>
                    <a:gd name="T23" fmla="*/ 417 h 1739"/>
                    <a:gd name="T24" fmla="*/ 471 w 673"/>
                    <a:gd name="T25" fmla="*/ 393 h 1739"/>
                    <a:gd name="T26" fmla="*/ 457 w 673"/>
                    <a:gd name="T27" fmla="*/ 143 h 1739"/>
                    <a:gd name="T28" fmla="*/ 444 w 673"/>
                    <a:gd name="T29" fmla="*/ 87 h 1739"/>
                    <a:gd name="T30" fmla="*/ 426 w 673"/>
                    <a:gd name="T31" fmla="*/ 53 h 1739"/>
                    <a:gd name="T32" fmla="*/ 378 w 673"/>
                    <a:gd name="T33" fmla="*/ 23 h 1739"/>
                    <a:gd name="T34" fmla="*/ 318 w 673"/>
                    <a:gd name="T35" fmla="*/ 9 h 1739"/>
                    <a:gd name="T36" fmla="*/ 189 w 673"/>
                    <a:gd name="T37" fmla="*/ 0 h 1739"/>
                    <a:gd name="T38" fmla="*/ 0 w 673"/>
                    <a:gd name="T39" fmla="*/ 0 h 17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673" h="1739">
                      <a:moveTo>
                        <a:pt x="1" y="1739"/>
                      </a:moveTo>
                      <a:lnTo>
                        <a:pt x="669" y="1739"/>
                      </a:lnTo>
                      <a:lnTo>
                        <a:pt x="673" y="1666"/>
                      </a:lnTo>
                      <a:lnTo>
                        <a:pt x="639" y="1637"/>
                      </a:lnTo>
                      <a:lnTo>
                        <a:pt x="158" y="1563"/>
                      </a:lnTo>
                      <a:lnTo>
                        <a:pt x="113" y="1533"/>
                      </a:lnTo>
                      <a:lnTo>
                        <a:pt x="93" y="582"/>
                      </a:lnTo>
                      <a:lnTo>
                        <a:pt x="121" y="515"/>
                      </a:lnTo>
                      <a:lnTo>
                        <a:pt x="181" y="471"/>
                      </a:lnTo>
                      <a:lnTo>
                        <a:pt x="257" y="447"/>
                      </a:lnTo>
                      <a:lnTo>
                        <a:pt x="366" y="429"/>
                      </a:lnTo>
                      <a:lnTo>
                        <a:pt x="453" y="417"/>
                      </a:lnTo>
                      <a:lnTo>
                        <a:pt x="471" y="393"/>
                      </a:lnTo>
                      <a:lnTo>
                        <a:pt x="457" y="143"/>
                      </a:lnTo>
                      <a:lnTo>
                        <a:pt x="444" y="87"/>
                      </a:lnTo>
                      <a:lnTo>
                        <a:pt x="426" y="53"/>
                      </a:lnTo>
                      <a:lnTo>
                        <a:pt x="378" y="23"/>
                      </a:lnTo>
                      <a:lnTo>
                        <a:pt x="318" y="9"/>
                      </a:lnTo>
                      <a:lnTo>
                        <a:pt x="18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33CC"/>
                </a:solidFill>
                <a:ln w="9525" cap="flat" cmpd="sng">
                  <a:solidFill>
                    <a:srgbClr val="0000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73" name="Group 13"/>
              <p:cNvGrpSpPr>
                <a:grpSpLocks noChangeAspect="1"/>
              </p:cNvGrpSpPr>
              <p:nvPr/>
            </p:nvGrpSpPr>
            <p:grpSpPr bwMode="auto">
              <a:xfrm>
                <a:off x="3132" y="2587"/>
                <a:ext cx="89" cy="89"/>
                <a:chOff x="2248" y="1953"/>
                <a:chExt cx="1343" cy="1739"/>
              </a:xfrm>
            </p:grpSpPr>
            <p:sp>
              <p:nvSpPr>
                <p:cNvPr id="74" name="Freeform 14"/>
                <p:cNvSpPr>
                  <a:spLocks noChangeAspect="1"/>
                </p:cNvSpPr>
                <p:nvPr/>
              </p:nvSpPr>
              <p:spPr bwMode="ltGray">
                <a:xfrm>
                  <a:off x="2248" y="1953"/>
                  <a:ext cx="672" cy="1739"/>
                </a:xfrm>
                <a:custGeom>
                  <a:avLst/>
                  <a:gdLst>
                    <a:gd name="T0" fmla="*/ 672 w 672"/>
                    <a:gd name="T1" fmla="*/ 1739 h 1739"/>
                    <a:gd name="T2" fmla="*/ 4 w 672"/>
                    <a:gd name="T3" fmla="*/ 1739 h 1739"/>
                    <a:gd name="T4" fmla="*/ 0 w 672"/>
                    <a:gd name="T5" fmla="*/ 1666 h 1739"/>
                    <a:gd name="T6" fmla="*/ 34 w 672"/>
                    <a:gd name="T7" fmla="*/ 1637 h 1739"/>
                    <a:gd name="T8" fmla="*/ 515 w 672"/>
                    <a:gd name="T9" fmla="*/ 1563 h 1739"/>
                    <a:gd name="T10" fmla="*/ 560 w 672"/>
                    <a:gd name="T11" fmla="*/ 1533 h 1739"/>
                    <a:gd name="T12" fmla="*/ 580 w 672"/>
                    <a:gd name="T13" fmla="*/ 582 h 1739"/>
                    <a:gd name="T14" fmla="*/ 552 w 672"/>
                    <a:gd name="T15" fmla="*/ 515 h 1739"/>
                    <a:gd name="T16" fmla="*/ 492 w 672"/>
                    <a:gd name="T17" fmla="*/ 471 h 1739"/>
                    <a:gd name="T18" fmla="*/ 416 w 672"/>
                    <a:gd name="T19" fmla="*/ 447 h 1739"/>
                    <a:gd name="T20" fmla="*/ 307 w 672"/>
                    <a:gd name="T21" fmla="*/ 429 h 1739"/>
                    <a:gd name="T22" fmla="*/ 220 w 672"/>
                    <a:gd name="T23" fmla="*/ 417 h 1739"/>
                    <a:gd name="T24" fmla="*/ 202 w 672"/>
                    <a:gd name="T25" fmla="*/ 393 h 1739"/>
                    <a:gd name="T26" fmla="*/ 216 w 672"/>
                    <a:gd name="T27" fmla="*/ 143 h 1739"/>
                    <a:gd name="T28" fmla="*/ 229 w 672"/>
                    <a:gd name="T29" fmla="*/ 87 h 1739"/>
                    <a:gd name="T30" fmla="*/ 247 w 672"/>
                    <a:gd name="T31" fmla="*/ 53 h 1739"/>
                    <a:gd name="T32" fmla="*/ 295 w 672"/>
                    <a:gd name="T33" fmla="*/ 23 h 1739"/>
                    <a:gd name="T34" fmla="*/ 355 w 672"/>
                    <a:gd name="T35" fmla="*/ 9 h 1739"/>
                    <a:gd name="T36" fmla="*/ 488 w 672"/>
                    <a:gd name="T37" fmla="*/ 0 h 1739"/>
                    <a:gd name="T38" fmla="*/ 671 w 672"/>
                    <a:gd name="T39" fmla="*/ 0 h 17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672" h="1739">
                      <a:moveTo>
                        <a:pt x="672" y="1739"/>
                      </a:moveTo>
                      <a:lnTo>
                        <a:pt x="4" y="1739"/>
                      </a:lnTo>
                      <a:lnTo>
                        <a:pt x="0" y="1666"/>
                      </a:lnTo>
                      <a:lnTo>
                        <a:pt x="34" y="1637"/>
                      </a:lnTo>
                      <a:lnTo>
                        <a:pt x="515" y="1563"/>
                      </a:lnTo>
                      <a:lnTo>
                        <a:pt x="560" y="1533"/>
                      </a:lnTo>
                      <a:lnTo>
                        <a:pt x="580" y="582"/>
                      </a:lnTo>
                      <a:lnTo>
                        <a:pt x="552" y="515"/>
                      </a:lnTo>
                      <a:lnTo>
                        <a:pt x="492" y="471"/>
                      </a:lnTo>
                      <a:lnTo>
                        <a:pt x="416" y="447"/>
                      </a:lnTo>
                      <a:lnTo>
                        <a:pt x="307" y="429"/>
                      </a:lnTo>
                      <a:lnTo>
                        <a:pt x="220" y="417"/>
                      </a:lnTo>
                      <a:lnTo>
                        <a:pt x="202" y="393"/>
                      </a:lnTo>
                      <a:lnTo>
                        <a:pt x="216" y="143"/>
                      </a:lnTo>
                      <a:lnTo>
                        <a:pt x="229" y="87"/>
                      </a:lnTo>
                      <a:lnTo>
                        <a:pt x="247" y="53"/>
                      </a:lnTo>
                      <a:lnTo>
                        <a:pt x="295" y="23"/>
                      </a:lnTo>
                      <a:lnTo>
                        <a:pt x="355" y="9"/>
                      </a:lnTo>
                      <a:lnTo>
                        <a:pt x="488" y="0"/>
                      </a:lnTo>
                      <a:lnTo>
                        <a:pt x="671" y="0"/>
                      </a:lnTo>
                    </a:path>
                  </a:pathLst>
                </a:custGeom>
                <a:solidFill>
                  <a:srgbClr val="0033CC"/>
                </a:solidFill>
                <a:ln w="9525" cap="flat" cmpd="sng">
                  <a:solidFill>
                    <a:srgbClr val="0000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75" name="Freeform 15"/>
                <p:cNvSpPr>
                  <a:spLocks noChangeAspect="1"/>
                </p:cNvSpPr>
                <p:nvPr/>
              </p:nvSpPr>
              <p:spPr bwMode="ltGray">
                <a:xfrm>
                  <a:off x="2918" y="1953"/>
                  <a:ext cx="673" cy="1739"/>
                </a:xfrm>
                <a:custGeom>
                  <a:avLst/>
                  <a:gdLst>
                    <a:gd name="T0" fmla="*/ 1 w 673"/>
                    <a:gd name="T1" fmla="*/ 1739 h 1739"/>
                    <a:gd name="T2" fmla="*/ 669 w 673"/>
                    <a:gd name="T3" fmla="*/ 1739 h 1739"/>
                    <a:gd name="T4" fmla="*/ 673 w 673"/>
                    <a:gd name="T5" fmla="*/ 1666 h 1739"/>
                    <a:gd name="T6" fmla="*/ 639 w 673"/>
                    <a:gd name="T7" fmla="*/ 1637 h 1739"/>
                    <a:gd name="T8" fmla="*/ 158 w 673"/>
                    <a:gd name="T9" fmla="*/ 1563 h 1739"/>
                    <a:gd name="T10" fmla="*/ 113 w 673"/>
                    <a:gd name="T11" fmla="*/ 1533 h 1739"/>
                    <a:gd name="T12" fmla="*/ 93 w 673"/>
                    <a:gd name="T13" fmla="*/ 582 h 1739"/>
                    <a:gd name="T14" fmla="*/ 121 w 673"/>
                    <a:gd name="T15" fmla="*/ 515 h 1739"/>
                    <a:gd name="T16" fmla="*/ 181 w 673"/>
                    <a:gd name="T17" fmla="*/ 471 h 1739"/>
                    <a:gd name="T18" fmla="*/ 257 w 673"/>
                    <a:gd name="T19" fmla="*/ 447 h 1739"/>
                    <a:gd name="T20" fmla="*/ 366 w 673"/>
                    <a:gd name="T21" fmla="*/ 429 h 1739"/>
                    <a:gd name="T22" fmla="*/ 453 w 673"/>
                    <a:gd name="T23" fmla="*/ 417 h 1739"/>
                    <a:gd name="T24" fmla="*/ 471 w 673"/>
                    <a:gd name="T25" fmla="*/ 393 h 1739"/>
                    <a:gd name="T26" fmla="*/ 457 w 673"/>
                    <a:gd name="T27" fmla="*/ 143 h 1739"/>
                    <a:gd name="T28" fmla="*/ 444 w 673"/>
                    <a:gd name="T29" fmla="*/ 87 h 1739"/>
                    <a:gd name="T30" fmla="*/ 426 w 673"/>
                    <a:gd name="T31" fmla="*/ 53 h 1739"/>
                    <a:gd name="T32" fmla="*/ 378 w 673"/>
                    <a:gd name="T33" fmla="*/ 23 h 1739"/>
                    <a:gd name="T34" fmla="*/ 318 w 673"/>
                    <a:gd name="T35" fmla="*/ 9 h 1739"/>
                    <a:gd name="T36" fmla="*/ 189 w 673"/>
                    <a:gd name="T37" fmla="*/ 0 h 1739"/>
                    <a:gd name="T38" fmla="*/ 0 w 673"/>
                    <a:gd name="T39" fmla="*/ 0 h 17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673" h="1739">
                      <a:moveTo>
                        <a:pt x="1" y="1739"/>
                      </a:moveTo>
                      <a:lnTo>
                        <a:pt x="669" y="1739"/>
                      </a:lnTo>
                      <a:lnTo>
                        <a:pt x="673" y="1666"/>
                      </a:lnTo>
                      <a:lnTo>
                        <a:pt x="639" y="1637"/>
                      </a:lnTo>
                      <a:lnTo>
                        <a:pt x="158" y="1563"/>
                      </a:lnTo>
                      <a:lnTo>
                        <a:pt x="113" y="1533"/>
                      </a:lnTo>
                      <a:lnTo>
                        <a:pt x="93" y="582"/>
                      </a:lnTo>
                      <a:lnTo>
                        <a:pt x="121" y="515"/>
                      </a:lnTo>
                      <a:lnTo>
                        <a:pt x="181" y="471"/>
                      </a:lnTo>
                      <a:lnTo>
                        <a:pt x="257" y="447"/>
                      </a:lnTo>
                      <a:lnTo>
                        <a:pt x="366" y="429"/>
                      </a:lnTo>
                      <a:lnTo>
                        <a:pt x="453" y="417"/>
                      </a:lnTo>
                      <a:lnTo>
                        <a:pt x="471" y="393"/>
                      </a:lnTo>
                      <a:lnTo>
                        <a:pt x="457" y="143"/>
                      </a:lnTo>
                      <a:lnTo>
                        <a:pt x="444" y="87"/>
                      </a:lnTo>
                      <a:lnTo>
                        <a:pt x="426" y="53"/>
                      </a:lnTo>
                      <a:lnTo>
                        <a:pt x="378" y="23"/>
                      </a:lnTo>
                      <a:lnTo>
                        <a:pt x="318" y="9"/>
                      </a:lnTo>
                      <a:lnTo>
                        <a:pt x="18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33CC"/>
                </a:solidFill>
                <a:ln w="9525" cap="flat" cmpd="sng">
                  <a:solidFill>
                    <a:srgbClr val="0000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2844463" y="4252292"/>
            <a:ext cx="3586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Мох – природный тепловой диод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80651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35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2" grpId="0"/>
      <p:bldP spid="33" grpId="0" animBg="1"/>
      <p:bldP spid="36" grpId="0" animBg="1"/>
      <p:bldP spid="10" grpId="0" animBg="1"/>
      <p:bldP spid="13" grpId="0" animBg="1"/>
      <p:bldP spid="13" grpId="1" animBg="1"/>
      <p:bldP spid="65" grpId="0" animBg="1"/>
      <p:bldP spid="25" grpId="0" animBg="1"/>
      <p:bldP spid="45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37812"/>
            <a:ext cx="820891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578" y="697846"/>
            <a:ext cx="8013033" cy="4555093"/>
          </a:xfrm>
          <a:prstGeom prst="rect">
            <a:avLst/>
          </a:prstGeom>
          <a:noFill/>
          <a:effectLst>
            <a:outerShdw dist="25400" dir="24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Защита земляного полотна от отепляющего действия атмосферных и поверхностных вод является </a:t>
            </a:r>
            <a:r>
              <a:rPr lang="ru-RU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необходимым, но не достаточным фактором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предотвращения деградации многолетнемерзлых грунтов его основания.</a:t>
            </a:r>
          </a:p>
          <a:p>
            <a:pPr marL="457200" indent="-457200" algn="just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Повышенная толщина снежного покрова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в зоне откосов земляного полотна – фактор, с которым, в большинстве случаев, возможно </a:t>
            </a:r>
            <a:r>
              <a:rPr lang="ru-RU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бороться только путем ее уменьшения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marL="457200" indent="-457200" algn="just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Использование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снеговыдувающих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устройств в </a:t>
            </a:r>
            <a:r>
              <a:rPr lang="ru-RU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условиях интенсивного </a:t>
            </a:r>
            <a:r>
              <a:rPr lang="ru-RU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снегопереноса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можно рассматривать как эффективный способ предотвращения деградации мерзлых грунтов в основании земляного полотна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US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Укладка теплоизолирующих покрытий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из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пенополистирола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для снижения деградации грунтов основания земляного полотна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может быть эффективна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лишь в </a:t>
            </a:r>
            <a:r>
              <a:rPr lang="ru-RU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области </a:t>
            </a:r>
            <a:r>
              <a:rPr lang="ru-RU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подошвы насыпи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marL="457200" indent="-457200" algn="just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36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7812"/>
            <a:ext cx="820891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Температурное поле основания насыпи из мелкого песка высотой 2,2 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КАФЕДРА\НИР\Промерзание\Cold\СШХ\Насыпь-2.2\Т_Насыпь-2.2_20.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"/>
          <a:stretch/>
        </p:blipFill>
        <p:spPr bwMode="auto">
          <a:xfrm>
            <a:off x="952534" y="1288179"/>
            <a:ext cx="7355240" cy="2843816"/>
          </a:xfrm>
          <a:prstGeom prst="rect">
            <a:avLst/>
          </a:prstGeom>
          <a:noFill/>
          <a:ln w="47625" cmpd="thinThick"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952534" y="1821867"/>
            <a:ext cx="2268000" cy="0"/>
          </a:xfrm>
          <a:prstGeom prst="line">
            <a:avLst/>
          </a:prstGeom>
          <a:ln w="762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420104" y="1821867"/>
            <a:ext cx="1872000" cy="0"/>
          </a:xfrm>
          <a:prstGeom prst="line">
            <a:avLst/>
          </a:prstGeom>
          <a:ln w="762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92638" y="4228001"/>
            <a:ext cx="618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20-й год после отсыпки насыпи (конец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сентября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52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200" y="80212"/>
            <a:ext cx="88776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Факторы влияния на водно-тепловой режим земляного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полотна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0331" y="1018053"/>
            <a:ext cx="3481732" cy="34970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lvl="0">
              <a:defRPr/>
            </a:pPr>
            <a:r>
              <a:rPr lang="ru-RU" b="1" u="sng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Природные факторы: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0331" y="1359099"/>
            <a:ext cx="7360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климатическое повышение температуры воздуха;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солнечная радиация;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отепляющее влияние летних осадков;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фильтрация воды в основание насыпи;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повышенная толщина снежного покрова.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0331" y="2903999"/>
            <a:ext cx="3598240" cy="34970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lvl="0">
              <a:defRPr/>
            </a:pPr>
            <a:r>
              <a:rPr lang="ru-RU" b="1" u="sng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Техногенные факторы: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0331" y="3237901"/>
            <a:ext cx="7196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нарушение растительно-мохового покрова;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ориентация трассы относительно частей света;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состояние откосов и конструкция земляного полотна;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применяемые для отсыпки насыпи грунты;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отсутствие водоотводящих мероприятий.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138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uiExpand="1" build="p" advAuto="500"/>
      <p:bldP spid="7" grpId="0" animBg="1"/>
      <p:bldP spid="8" grpId="0" build="p" advAuto="5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37812"/>
            <a:ext cx="820891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деградации вечной мерзлоты в основании земляного полотна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4476" y="1216488"/>
            <a:ext cx="5760000" cy="699404"/>
          </a:xfrm>
          <a:prstGeom prst="rect">
            <a:avLst/>
          </a:prstGeom>
          <a:solidFill>
            <a:sysClr val="window" lastClr="FFFFFF"/>
          </a:solidFill>
          <a:ln w="57150" cmpd="thinThick">
            <a:solidFill>
              <a:srgbClr val="006699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Нарушение баланса теплового потока на поверхности земляного полотна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4476" y="3104100"/>
            <a:ext cx="5760000" cy="699404"/>
          </a:xfrm>
          <a:prstGeom prst="rect">
            <a:avLst/>
          </a:prstGeom>
          <a:solidFill>
            <a:sysClr val="window" lastClr="FFFFFF"/>
          </a:solidFill>
          <a:ln w="57150" cmpd="thinThick">
            <a:solidFill>
              <a:srgbClr val="006699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Отепляющее действие фильтрующейся воды в основании земляного полотна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632688" y="1991906"/>
            <a:ext cx="143577" cy="273091"/>
          </a:xfrm>
          <a:prstGeom prst="downArrow">
            <a:avLst>
              <a:gd name="adj1" fmla="val 50000"/>
              <a:gd name="adj2" fmla="val 86007"/>
            </a:avLst>
          </a:prstGeom>
          <a:solidFill>
            <a:schemeClr val="bg1"/>
          </a:solidFill>
          <a:ln w="25400" cmpd="sng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632688" y="3885327"/>
            <a:ext cx="143577" cy="273091"/>
          </a:xfrm>
          <a:prstGeom prst="downArrow">
            <a:avLst>
              <a:gd name="adj1" fmla="val 50000"/>
              <a:gd name="adj2" fmla="val 86007"/>
            </a:avLst>
          </a:prstGeom>
          <a:solidFill>
            <a:schemeClr val="bg1"/>
          </a:solidFill>
          <a:ln w="25400" cmpd="sng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24476" y="2240934"/>
            <a:ext cx="57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Возможны проектные решения с использованием теплотехнических расчетов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4476" y="4152695"/>
            <a:ext cx="57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Никакие расчеты не помогут – только гидроизоляция!</a:t>
            </a:r>
          </a:p>
        </p:txBody>
      </p:sp>
    </p:spTree>
    <p:extLst>
      <p:ext uri="{BB962C8B-B14F-4D97-AF65-F5344CB8AC3E}">
        <p14:creationId xmlns:p14="http://schemas.microsoft.com/office/powerpoint/2010/main" val="839938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5" presetClass="emph" presetSubtype="0" repeatCount="4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2" grpId="0" animBg="1"/>
      <p:bldP spid="8" grpId="0" animBg="1"/>
      <p:bldP spid="3" grpId="0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7812"/>
            <a:ext cx="820891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отепляющего действия атмосферных и поверхностных вод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47097" y="1273541"/>
            <a:ext cx="7581098" cy="2616085"/>
            <a:chOff x="847097" y="1115141"/>
            <a:chExt cx="7581098" cy="261608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847097" y="1115141"/>
              <a:ext cx="7581098" cy="2616085"/>
              <a:chOff x="775657" y="893677"/>
              <a:chExt cx="7581098" cy="2616085"/>
            </a:xfrm>
          </p:grpSpPr>
          <p:sp>
            <p:nvSpPr>
              <p:cNvPr id="36" name="Трапеция 35"/>
              <p:cNvSpPr>
                <a:spLocks/>
              </p:cNvSpPr>
              <p:nvPr/>
            </p:nvSpPr>
            <p:spPr>
              <a:xfrm>
                <a:off x="4044529" y="1496758"/>
                <a:ext cx="1043354" cy="108000"/>
              </a:xfrm>
              <a:prstGeom prst="trapezoid">
                <a:avLst>
                  <a:gd name="adj" fmla="val 148185"/>
                </a:avLst>
              </a:prstGeom>
              <a:pattFill prst="lgConfetti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bg1"/>
                </a:bgClr>
              </a:patt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779129" y="2013981"/>
                <a:ext cx="7576855" cy="1495781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A1B4C7"/>
                  </a:gs>
                </a:gsLst>
                <a:lin ang="16200000" scaled="0"/>
              </a:gra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6545537" y="2035742"/>
                <a:ext cx="18000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9900CC"/>
                </a:solidFill>
                <a:prstDash val="solid"/>
              </a:ln>
              <a:effectLst/>
            </p:spPr>
          </p:cxnSp>
          <p:sp>
            <p:nvSpPr>
              <p:cNvPr id="28" name="Прямоугольник 27"/>
              <p:cNvSpPr/>
              <p:nvPr/>
            </p:nvSpPr>
            <p:spPr>
              <a:xfrm>
                <a:off x="775657" y="893677"/>
                <a:ext cx="7581098" cy="2616085"/>
              </a:xfrm>
              <a:prstGeom prst="rect">
                <a:avLst/>
              </a:prstGeom>
              <a:noFill/>
              <a:ln w="25400" cmpd="sng"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Трапеция 44"/>
              <p:cNvSpPr/>
              <p:nvPr/>
            </p:nvSpPr>
            <p:spPr>
              <a:xfrm>
                <a:off x="3208762" y="1597851"/>
                <a:ext cx="2714889" cy="416130"/>
              </a:xfrm>
              <a:prstGeom prst="trapezoid">
                <a:avLst>
                  <a:gd name="adj" fmla="val 174660"/>
                </a:avLst>
              </a:prstGeom>
              <a:pattFill prst="sphere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bg1"/>
                </a:bgClr>
              </a:patt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62" name="Прямая соединительная линия 61"/>
            <p:cNvCxnSpPr/>
            <p:nvPr/>
          </p:nvCxnSpPr>
          <p:spPr>
            <a:xfrm>
              <a:off x="850569" y="2257206"/>
              <a:ext cx="1800000" cy="0"/>
            </a:xfrm>
            <a:prstGeom prst="line">
              <a:avLst/>
            </a:prstGeom>
            <a:noFill/>
            <a:ln w="76200" cap="flat" cmpd="sng" algn="ctr">
              <a:solidFill>
                <a:srgbClr val="9900CC"/>
              </a:solidFill>
              <a:prstDash val="solid"/>
            </a:ln>
            <a:effectLst/>
          </p:spPr>
        </p:cxnSp>
      </p:grpSp>
      <p:sp>
        <p:nvSpPr>
          <p:cNvPr id="75" name="TextBox 74"/>
          <p:cNvSpPr txBox="1"/>
          <p:nvPr/>
        </p:nvSpPr>
        <p:spPr>
          <a:xfrm>
            <a:off x="3858246" y="2103215"/>
            <a:ext cx="1558800" cy="221018"/>
          </a:xfrm>
          <a:prstGeom prst="rect">
            <a:avLst/>
          </a:prstGeom>
          <a:solidFill>
            <a:sysClr val="window" lastClr="FFFFFF">
              <a:alpha val="70000"/>
            </a:sysClr>
          </a:solidFill>
        </p:spPr>
        <p:txBody>
          <a:bodyPr wrap="square" lIns="36000" tIns="0" rIns="36000" bIns="36000" rtlCol="0">
            <a:spAutoFit/>
          </a:bodyPr>
          <a:lstStyle/>
          <a:p>
            <a:pPr lvl="0"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дренирующий грунт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864141" y="2323281"/>
            <a:ext cx="3570769" cy="270162"/>
            <a:chOff x="2864141" y="2474481"/>
            <a:chExt cx="3570769" cy="270162"/>
          </a:xfrm>
        </p:grpSpPr>
        <p:sp>
          <p:nvSpPr>
            <p:cNvPr id="63" name="Line 122"/>
            <p:cNvSpPr>
              <a:spLocks noChangeShapeType="1"/>
            </p:cNvSpPr>
            <p:nvPr/>
          </p:nvSpPr>
          <p:spPr bwMode="auto">
            <a:xfrm>
              <a:off x="2864141" y="2474481"/>
              <a:ext cx="959153" cy="270162"/>
            </a:xfrm>
            <a:custGeom>
              <a:avLst/>
              <a:gdLst>
                <a:gd name="connsiteX0" fmla="*/ 0 w 447675"/>
                <a:gd name="connsiteY0" fmla="*/ 0 h 116254"/>
                <a:gd name="connsiteX1" fmla="*/ 447675 w 447675"/>
                <a:gd name="connsiteY1" fmla="*/ 116254 h 116254"/>
                <a:gd name="connsiteX0" fmla="*/ 0 w 617750"/>
                <a:gd name="connsiteY0" fmla="*/ 0 h 160273"/>
                <a:gd name="connsiteX1" fmla="*/ 617750 w 617750"/>
                <a:gd name="connsiteY1" fmla="*/ 160273 h 160273"/>
                <a:gd name="connsiteX0" fmla="*/ 0 w 617750"/>
                <a:gd name="connsiteY0" fmla="*/ 0 h 176719"/>
                <a:gd name="connsiteX1" fmla="*/ 133137 w 617750"/>
                <a:gd name="connsiteY1" fmla="*/ 176719 h 176719"/>
                <a:gd name="connsiteX2" fmla="*/ 617750 w 617750"/>
                <a:gd name="connsiteY2" fmla="*/ 160273 h 176719"/>
                <a:gd name="connsiteX0" fmla="*/ 0 w 617750"/>
                <a:gd name="connsiteY0" fmla="*/ 0 h 176719"/>
                <a:gd name="connsiteX1" fmla="*/ 133137 w 617750"/>
                <a:gd name="connsiteY1" fmla="*/ 176719 h 176719"/>
                <a:gd name="connsiteX2" fmla="*/ 377328 w 617750"/>
                <a:gd name="connsiteY2" fmla="*/ 112990 h 176719"/>
                <a:gd name="connsiteX3" fmla="*/ 617750 w 617750"/>
                <a:gd name="connsiteY3" fmla="*/ 160273 h 176719"/>
                <a:gd name="connsiteX0" fmla="*/ 0 w 617750"/>
                <a:gd name="connsiteY0" fmla="*/ 0 h 188555"/>
                <a:gd name="connsiteX1" fmla="*/ 133137 w 617750"/>
                <a:gd name="connsiteY1" fmla="*/ 176719 h 188555"/>
                <a:gd name="connsiteX2" fmla="*/ 255233 w 617750"/>
                <a:gd name="connsiteY2" fmla="*/ 171124 h 188555"/>
                <a:gd name="connsiteX3" fmla="*/ 377328 w 617750"/>
                <a:gd name="connsiteY3" fmla="*/ 112990 h 188555"/>
                <a:gd name="connsiteX4" fmla="*/ 617750 w 617750"/>
                <a:gd name="connsiteY4" fmla="*/ 160273 h 188555"/>
                <a:gd name="connsiteX0" fmla="*/ 0 w 681800"/>
                <a:gd name="connsiteY0" fmla="*/ 0 h 210581"/>
                <a:gd name="connsiteX1" fmla="*/ 197187 w 681800"/>
                <a:gd name="connsiteY1" fmla="*/ 198745 h 210581"/>
                <a:gd name="connsiteX2" fmla="*/ 319283 w 681800"/>
                <a:gd name="connsiteY2" fmla="*/ 193150 h 210581"/>
                <a:gd name="connsiteX3" fmla="*/ 441378 w 681800"/>
                <a:gd name="connsiteY3" fmla="*/ 135016 h 210581"/>
                <a:gd name="connsiteX4" fmla="*/ 681800 w 681800"/>
                <a:gd name="connsiteY4" fmla="*/ 182299 h 210581"/>
                <a:gd name="connsiteX0" fmla="*/ 0 w 681800"/>
                <a:gd name="connsiteY0" fmla="*/ 0 h 210581"/>
                <a:gd name="connsiteX1" fmla="*/ 197187 w 681800"/>
                <a:gd name="connsiteY1" fmla="*/ 198745 h 210581"/>
                <a:gd name="connsiteX2" fmla="*/ 319283 w 681800"/>
                <a:gd name="connsiteY2" fmla="*/ 193150 h 210581"/>
                <a:gd name="connsiteX3" fmla="*/ 463412 w 681800"/>
                <a:gd name="connsiteY3" fmla="*/ 139020 h 210581"/>
                <a:gd name="connsiteX4" fmla="*/ 681800 w 681800"/>
                <a:gd name="connsiteY4" fmla="*/ 182299 h 210581"/>
                <a:gd name="connsiteX0" fmla="*/ 0 w 681800"/>
                <a:gd name="connsiteY0" fmla="*/ 0 h 210581"/>
                <a:gd name="connsiteX1" fmla="*/ 197187 w 681800"/>
                <a:gd name="connsiteY1" fmla="*/ 198745 h 210581"/>
                <a:gd name="connsiteX2" fmla="*/ 319283 w 681800"/>
                <a:gd name="connsiteY2" fmla="*/ 193150 h 210581"/>
                <a:gd name="connsiteX3" fmla="*/ 463412 w 681800"/>
                <a:gd name="connsiteY3" fmla="*/ 139020 h 210581"/>
                <a:gd name="connsiteX4" fmla="*/ 681800 w 681800"/>
                <a:gd name="connsiteY4" fmla="*/ 182299 h 210581"/>
                <a:gd name="connsiteX0" fmla="*/ 0 w 681800"/>
                <a:gd name="connsiteY0" fmla="*/ 0 h 213337"/>
                <a:gd name="connsiteX1" fmla="*/ 197187 w 681800"/>
                <a:gd name="connsiteY1" fmla="*/ 198745 h 213337"/>
                <a:gd name="connsiteX2" fmla="*/ 305262 w 681800"/>
                <a:gd name="connsiteY2" fmla="*/ 201159 h 213337"/>
                <a:gd name="connsiteX3" fmla="*/ 463412 w 681800"/>
                <a:gd name="connsiteY3" fmla="*/ 139020 h 213337"/>
                <a:gd name="connsiteX4" fmla="*/ 681800 w 681800"/>
                <a:gd name="connsiteY4" fmla="*/ 182299 h 213337"/>
                <a:gd name="connsiteX0" fmla="*/ 0 w 663772"/>
                <a:gd name="connsiteY0" fmla="*/ 0 h 205301"/>
                <a:gd name="connsiteX1" fmla="*/ 179159 w 663772"/>
                <a:gd name="connsiteY1" fmla="*/ 190709 h 205301"/>
                <a:gd name="connsiteX2" fmla="*/ 287234 w 663772"/>
                <a:gd name="connsiteY2" fmla="*/ 193123 h 205301"/>
                <a:gd name="connsiteX3" fmla="*/ 445384 w 663772"/>
                <a:gd name="connsiteY3" fmla="*/ 130984 h 205301"/>
                <a:gd name="connsiteX4" fmla="*/ 663772 w 663772"/>
                <a:gd name="connsiteY4" fmla="*/ 174263 h 205301"/>
                <a:gd name="connsiteX0" fmla="*/ 0 w 872442"/>
                <a:gd name="connsiteY0" fmla="*/ 0 h 187844"/>
                <a:gd name="connsiteX1" fmla="*/ 387829 w 872442"/>
                <a:gd name="connsiteY1" fmla="*/ 173252 h 187844"/>
                <a:gd name="connsiteX2" fmla="*/ 495904 w 872442"/>
                <a:gd name="connsiteY2" fmla="*/ 175666 h 187844"/>
                <a:gd name="connsiteX3" fmla="*/ 654054 w 872442"/>
                <a:gd name="connsiteY3" fmla="*/ 113527 h 187844"/>
                <a:gd name="connsiteX4" fmla="*/ 872442 w 872442"/>
                <a:gd name="connsiteY4" fmla="*/ 156806 h 187844"/>
                <a:gd name="connsiteX0" fmla="*/ 0 w 691594"/>
                <a:gd name="connsiteY0" fmla="*/ 47152 h 74394"/>
                <a:gd name="connsiteX1" fmla="*/ 206981 w 691594"/>
                <a:gd name="connsiteY1" fmla="*/ 59802 h 74394"/>
                <a:gd name="connsiteX2" fmla="*/ 315056 w 691594"/>
                <a:gd name="connsiteY2" fmla="*/ 62216 h 74394"/>
                <a:gd name="connsiteX3" fmla="*/ 473206 w 691594"/>
                <a:gd name="connsiteY3" fmla="*/ 77 h 74394"/>
                <a:gd name="connsiteX4" fmla="*/ 691594 w 691594"/>
                <a:gd name="connsiteY4" fmla="*/ 43356 h 74394"/>
                <a:gd name="connsiteX0" fmla="*/ 0 w 691594"/>
                <a:gd name="connsiteY0" fmla="*/ 47152 h 150513"/>
                <a:gd name="connsiteX1" fmla="*/ 206981 w 691594"/>
                <a:gd name="connsiteY1" fmla="*/ 59802 h 150513"/>
                <a:gd name="connsiteX2" fmla="*/ 374179 w 691594"/>
                <a:gd name="connsiteY2" fmla="*/ 149500 h 150513"/>
                <a:gd name="connsiteX3" fmla="*/ 473206 w 691594"/>
                <a:gd name="connsiteY3" fmla="*/ 77 h 150513"/>
                <a:gd name="connsiteX4" fmla="*/ 691594 w 691594"/>
                <a:gd name="connsiteY4" fmla="*/ 43356 h 150513"/>
                <a:gd name="connsiteX0" fmla="*/ 0 w 691594"/>
                <a:gd name="connsiteY0" fmla="*/ 4656 h 160077"/>
                <a:gd name="connsiteX1" fmla="*/ 206981 w 691594"/>
                <a:gd name="connsiteY1" fmla="*/ 17306 h 160077"/>
                <a:gd name="connsiteX2" fmla="*/ 374179 w 691594"/>
                <a:gd name="connsiteY2" fmla="*/ 107004 h 160077"/>
                <a:gd name="connsiteX3" fmla="*/ 532330 w 691594"/>
                <a:gd name="connsiteY3" fmla="*/ 160077 h 160077"/>
                <a:gd name="connsiteX4" fmla="*/ 691594 w 691594"/>
                <a:gd name="connsiteY4" fmla="*/ 860 h 160077"/>
                <a:gd name="connsiteX0" fmla="*/ 0 w 778540"/>
                <a:gd name="connsiteY0" fmla="*/ 0 h 195208"/>
                <a:gd name="connsiteX1" fmla="*/ 206981 w 778540"/>
                <a:gd name="connsiteY1" fmla="*/ 12650 h 195208"/>
                <a:gd name="connsiteX2" fmla="*/ 374179 w 778540"/>
                <a:gd name="connsiteY2" fmla="*/ 102348 h 195208"/>
                <a:gd name="connsiteX3" fmla="*/ 532330 w 778540"/>
                <a:gd name="connsiteY3" fmla="*/ 155421 h 195208"/>
                <a:gd name="connsiteX4" fmla="*/ 778540 w 778540"/>
                <a:gd name="connsiteY4" fmla="*/ 195208 h 195208"/>
                <a:gd name="connsiteX0" fmla="*/ 0 w 778540"/>
                <a:gd name="connsiteY0" fmla="*/ 0 h 195208"/>
                <a:gd name="connsiteX1" fmla="*/ 206981 w 778540"/>
                <a:gd name="connsiteY1" fmla="*/ 12650 h 195208"/>
                <a:gd name="connsiteX2" fmla="*/ 471559 w 778540"/>
                <a:gd name="connsiteY2" fmla="*/ 116313 h 195208"/>
                <a:gd name="connsiteX3" fmla="*/ 532330 w 778540"/>
                <a:gd name="connsiteY3" fmla="*/ 155421 h 195208"/>
                <a:gd name="connsiteX4" fmla="*/ 778540 w 778540"/>
                <a:gd name="connsiteY4" fmla="*/ 195208 h 195208"/>
                <a:gd name="connsiteX0" fmla="*/ 0 w 778540"/>
                <a:gd name="connsiteY0" fmla="*/ 0 h 195208"/>
                <a:gd name="connsiteX1" fmla="*/ 206981 w 778540"/>
                <a:gd name="connsiteY1" fmla="*/ 12650 h 195208"/>
                <a:gd name="connsiteX2" fmla="*/ 471559 w 778540"/>
                <a:gd name="connsiteY2" fmla="*/ 116313 h 195208"/>
                <a:gd name="connsiteX3" fmla="*/ 629710 w 778540"/>
                <a:gd name="connsiteY3" fmla="*/ 176369 h 195208"/>
                <a:gd name="connsiteX4" fmla="*/ 778540 w 778540"/>
                <a:gd name="connsiteY4" fmla="*/ 195208 h 195208"/>
                <a:gd name="connsiteX0" fmla="*/ 0 w 917653"/>
                <a:gd name="connsiteY0" fmla="*/ 0 h 195208"/>
                <a:gd name="connsiteX1" fmla="*/ 206981 w 917653"/>
                <a:gd name="connsiteY1" fmla="*/ 12650 h 195208"/>
                <a:gd name="connsiteX2" fmla="*/ 471559 w 917653"/>
                <a:gd name="connsiteY2" fmla="*/ 116313 h 195208"/>
                <a:gd name="connsiteX3" fmla="*/ 629710 w 917653"/>
                <a:gd name="connsiteY3" fmla="*/ 176369 h 195208"/>
                <a:gd name="connsiteX4" fmla="*/ 917653 w 917653"/>
                <a:gd name="connsiteY4" fmla="*/ 195208 h 195208"/>
                <a:gd name="connsiteX0" fmla="*/ 0 w 917653"/>
                <a:gd name="connsiteY0" fmla="*/ 0 h 195208"/>
                <a:gd name="connsiteX1" fmla="*/ 206981 w 917653"/>
                <a:gd name="connsiteY1" fmla="*/ 12650 h 195208"/>
                <a:gd name="connsiteX2" fmla="*/ 433302 w 917653"/>
                <a:gd name="connsiteY2" fmla="*/ 151226 h 195208"/>
                <a:gd name="connsiteX3" fmla="*/ 629710 w 917653"/>
                <a:gd name="connsiteY3" fmla="*/ 176369 h 195208"/>
                <a:gd name="connsiteX4" fmla="*/ 917653 w 917653"/>
                <a:gd name="connsiteY4" fmla="*/ 195208 h 195208"/>
                <a:gd name="connsiteX0" fmla="*/ 0 w 841140"/>
                <a:gd name="connsiteY0" fmla="*/ 0 h 184733"/>
                <a:gd name="connsiteX1" fmla="*/ 206981 w 841140"/>
                <a:gd name="connsiteY1" fmla="*/ 12650 h 184733"/>
                <a:gd name="connsiteX2" fmla="*/ 433302 w 841140"/>
                <a:gd name="connsiteY2" fmla="*/ 151226 h 184733"/>
                <a:gd name="connsiteX3" fmla="*/ 629710 w 841140"/>
                <a:gd name="connsiteY3" fmla="*/ 176369 h 184733"/>
                <a:gd name="connsiteX4" fmla="*/ 841140 w 841140"/>
                <a:gd name="connsiteY4" fmla="*/ 184733 h 184733"/>
                <a:gd name="connsiteX0" fmla="*/ 0 w 841140"/>
                <a:gd name="connsiteY0" fmla="*/ 0 h 200809"/>
                <a:gd name="connsiteX1" fmla="*/ 206981 w 841140"/>
                <a:gd name="connsiteY1" fmla="*/ 12650 h 200809"/>
                <a:gd name="connsiteX2" fmla="*/ 433302 w 841140"/>
                <a:gd name="connsiteY2" fmla="*/ 151226 h 200809"/>
                <a:gd name="connsiteX3" fmla="*/ 629710 w 841140"/>
                <a:gd name="connsiteY3" fmla="*/ 200809 h 200809"/>
                <a:gd name="connsiteX4" fmla="*/ 841140 w 841140"/>
                <a:gd name="connsiteY4" fmla="*/ 184733 h 200809"/>
                <a:gd name="connsiteX0" fmla="*/ 0 w 841140"/>
                <a:gd name="connsiteY0" fmla="*/ 0 h 200809"/>
                <a:gd name="connsiteX1" fmla="*/ 206981 w 841140"/>
                <a:gd name="connsiteY1" fmla="*/ 12650 h 200809"/>
                <a:gd name="connsiteX2" fmla="*/ 353486 w 841140"/>
                <a:gd name="connsiteY2" fmla="*/ 68404 h 200809"/>
                <a:gd name="connsiteX3" fmla="*/ 433302 w 841140"/>
                <a:gd name="connsiteY3" fmla="*/ 151226 h 200809"/>
                <a:gd name="connsiteX4" fmla="*/ 629710 w 841140"/>
                <a:gd name="connsiteY4" fmla="*/ 200809 h 200809"/>
                <a:gd name="connsiteX5" fmla="*/ 841140 w 841140"/>
                <a:gd name="connsiteY5" fmla="*/ 184733 h 200809"/>
                <a:gd name="connsiteX0" fmla="*/ 0 w 841140"/>
                <a:gd name="connsiteY0" fmla="*/ 0 h 200809"/>
                <a:gd name="connsiteX1" fmla="*/ 206981 w 841140"/>
                <a:gd name="connsiteY1" fmla="*/ 12650 h 200809"/>
                <a:gd name="connsiteX2" fmla="*/ 336096 w 841140"/>
                <a:gd name="connsiteY2" fmla="*/ 54438 h 200809"/>
                <a:gd name="connsiteX3" fmla="*/ 433302 w 841140"/>
                <a:gd name="connsiteY3" fmla="*/ 151226 h 200809"/>
                <a:gd name="connsiteX4" fmla="*/ 629710 w 841140"/>
                <a:gd name="connsiteY4" fmla="*/ 200809 h 200809"/>
                <a:gd name="connsiteX5" fmla="*/ 841140 w 841140"/>
                <a:gd name="connsiteY5" fmla="*/ 184733 h 200809"/>
                <a:gd name="connsiteX0" fmla="*/ 0 w 764627"/>
                <a:gd name="connsiteY0" fmla="*/ 1630 h 191964"/>
                <a:gd name="connsiteX1" fmla="*/ 130468 w 764627"/>
                <a:gd name="connsiteY1" fmla="*/ 3805 h 191964"/>
                <a:gd name="connsiteX2" fmla="*/ 259583 w 764627"/>
                <a:gd name="connsiteY2" fmla="*/ 45593 h 191964"/>
                <a:gd name="connsiteX3" fmla="*/ 356789 w 764627"/>
                <a:gd name="connsiteY3" fmla="*/ 142381 h 191964"/>
                <a:gd name="connsiteX4" fmla="*/ 553197 w 764627"/>
                <a:gd name="connsiteY4" fmla="*/ 191964 h 191964"/>
                <a:gd name="connsiteX5" fmla="*/ 764627 w 764627"/>
                <a:gd name="connsiteY5" fmla="*/ 175888 h 191964"/>
                <a:gd name="connsiteX0" fmla="*/ 0 w 764627"/>
                <a:gd name="connsiteY0" fmla="*/ 3446 h 193780"/>
                <a:gd name="connsiteX1" fmla="*/ 130468 w 764627"/>
                <a:gd name="connsiteY1" fmla="*/ 5621 h 193780"/>
                <a:gd name="connsiteX2" fmla="*/ 259583 w 764627"/>
                <a:gd name="connsiteY2" fmla="*/ 47409 h 193780"/>
                <a:gd name="connsiteX3" fmla="*/ 356789 w 764627"/>
                <a:gd name="connsiteY3" fmla="*/ 144197 h 193780"/>
                <a:gd name="connsiteX4" fmla="*/ 553197 w 764627"/>
                <a:gd name="connsiteY4" fmla="*/ 193780 h 193780"/>
                <a:gd name="connsiteX5" fmla="*/ 764627 w 764627"/>
                <a:gd name="connsiteY5" fmla="*/ 177704 h 193780"/>
                <a:gd name="connsiteX0" fmla="*/ 0 w 764627"/>
                <a:gd name="connsiteY0" fmla="*/ 0 h 190334"/>
                <a:gd name="connsiteX1" fmla="*/ 151335 w 764627"/>
                <a:gd name="connsiteY1" fmla="*/ 12649 h 190334"/>
                <a:gd name="connsiteX2" fmla="*/ 259583 w 764627"/>
                <a:gd name="connsiteY2" fmla="*/ 43963 h 190334"/>
                <a:gd name="connsiteX3" fmla="*/ 356789 w 764627"/>
                <a:gd name="connsiteY3" fmla="*/ 140751 h 190334"/>
                <a:gd name="connsiteX4" fmla="*/ 553197 w 764627"/>
                <a:gd name="connsiteY4" fmla="*/ 190334 h 190334"/>
                <a:gd name="connsiteX5" fmla="*/ 764627 w 764627"/>
                <a:gd name="connsiteY5" fmla="*/ 174258 h 190334"/>
                <a:gd name="connsiteX0" fmla="*/ 0 w 764627"/>
                <a:gd name="connsiteY0" fmla="*/ 0 h 190334"/>
                <a:gd name="connsiteX1" fmla="*/ 259583 w 764627"/>
                <a:gd name="connsiteY1" fmla="*/ 43963 h 190334"/>
                <a:gd name="connsiteX2" fmla="*/ 356789 w 764627"/>
                <a:gd name="connsiteY2" fmla="*/ 140751 h 190334"/>
                <a:gd name="connsiteX3" fmla="*/ 553197 w 764627"/>
                <a:gd name="connsiteY3" fmla="*/ 190334 h 190334"/>
                <a:gd name="connsiteX4" fmla="*/ 764627 w 764627"/>
                <a:gd name="connsiteY4" fmla="*/ 174258 h 190334"/>
                <a:gd name="connsiteX0" fmla="*/ 0 w 764627"/>
                <a:gd name="connsiteY0" fmla="*/ 0 h 190334"/>
                <a:gd name="connsiteX1" fmla="*/ 259583 w 764627"/>
                <a:gd name="connsiteY1" fmla="*/ 43963 h 190334"/>
                <a:gd name="connsiteX2" fmla="*/ 553197 w 764627"/>
                <a:gd name="connsiteY2" fmla="*/ 190334 h 190334"/>
                <a:gd name="connsiteX3" fmla="*/ 764627 w 764627"/>
                <a:gd name="connsiteY3" fmla="*/ 174258 h 190334"/>
                <a:gd name="connsiteX0" fmla="*/ 0 w 764627"/>
                <a:gd name="connsiteY0" fmla="*/ 0 h 174258"/>
                <a:gd name="connsiteX1" fmla="*/ 259583 w 764627"/>
                <a:gd name="connsiteY1" fmla="*/ 43963 h 174258"/>
                <a:gd name="connsiteX2" fmla="*/ 764627 w 764627"/>
                <a:gd name="connsiteY2" fmla="*/ 174258 h 174258"/>
                <a:gd name="connsiteX0" fmla="*/ 0 w 764627"/>
                <a:gd name="connsiteY0" fmla="*/ 0 h 174258"/>
                <a:gd name="connsiteX1" fmla="*/ 259583 w 764627"/>
                <a:gd name="connsiteY1" fmla="*/ 43963 h 174258"/>
                <a:gd name="connsiteX2" fmla="*/ 457170 w 764627"/>
                <a:gd name="connsiteY2" fmla="*/ 157954 h 174258"/>
                <a:gd name="connsiteX3" fmla="*/ 764627 w 764627"/>
                <a:gd name="connsiteY3" fmla="*/ 174258 h 174258"/>
                <a:gd name="connsiteX0" fmla="*/ 0 w 766615"/>
                <a:gd name="connsiteY0" fmla="*/ 0 h 158289"/>
                <a:gd name="connsiteX1" fmla="*/ 261571 w 766615"/>
                <a:gd name="connsiteY1" fmla="*/ 27994 h 158289"/>
                <a:gd name="connsiteX2" fmla="*/ 459158 w 766615"/>
                <a:gd name="connsiteY2" fmla="*/ 141985 h 158289"/>
                <a:gd name="connsiteX3" fmla="*/ 766615 w 766615"/>
                <a:gd name="connsiteY3" fmla="*/ 158289 h 158289"/>
                <a:gd name="connsiteX0" fmla="*/ 0 w 766615"/>
                <a:gd name="connsiteY0" fmla="*/ 0 h 158289"/>
                <a:gd name="connsiteX1" fmla="*/ 459158 w 766615"/>
                <a:gd name="connsiteY1" fmla="*/ 141985 h 158289"/>
                <a:gd name="connsiteX2" fmla="*/ 766615 w 766615"/>
                <a:gd name="connsiteY2" fmla="*/ 158289 h 158289"/>
                <a:gd name="connsiteX0" fmla="*/ 0 w 766615"/>
                <a:gd name="connsiteY0" fmla="*/ 0 h 158289"/>
                <a:gd name="connsiteX1" fmla="*/ 327922 w 766615"/>
                <a:gd name="connsiteY1" fmla="*/ 34194 h 158289"/>
                <a:gd name="connsiteX2" fmla="*/ 459158 w 766615"/>
                <a:gd name="connsiteY2" fmla="*/ 141985 h 158289"/>
                <a:gd name="connsiteX3" fmla="*/ 766615 w 766615"/>
                <a:gd name="connsiteY3" fmla="*/ 158289 h 158289"/>
                <a:gd name="connsiteX0" fmla="*/ 0 w 766615"/>
                <a:gd name="connsiteY0" fmla="*/ 0 h 158289"/>
                <a:gd name="connsiteX1" fmla="*/ 242420 w 766615"/>
                <a:gd name="connsiteY1" fmla="*/ 30202 h 158289"/>
                <a:gd name="connsiteX2" fmla="*/ 459158 w 766615"/>
                <a:gd name="connsiteY2" fmla="*/ 141985 h 158289"/>
                <a:gd name="connsiteX3" fmla="*/ 766615 w 766615"/>
                <a:gd name="connsiteY3" fmla="*/ 158289 h 158289"/>
                <a:gd name="connsiteX0" fmla="*/ 0 w 766615"/>
                <a:gd name="connsiteY0" fmla="*/ 0 h 158289"/>
                <a:gd name="connsiteX1" fmla="*/ 242420 w 766615"/>
                <a:gd name="connsiteY1" fmla="*/ 30202 h 158289"/>
                <a:gd name="connsiteX2" fmla="*/ 459158 w 766615"/>
                <a:gd name="connsiteY2" fmla="*/ 141985 h 158289"/>
                <a:gd name="connsiteX3" fmla="*/ 766615 w 766615"/>
                <a:gd name="connsiteY3" fmla="*/ 158289 h 158289"/>
                <a:gd name="connsiteX0" fmla="*/ 0 w 766615"/>
                <a:gd name="connsiteY0" fmla="*/ 0 h 162527"/>
                <a:gd name="connsiteX1" fmla="*/ 242420 w 766615"/>
                <a:gd name="connsiteY1" fmla="*/ 30202 h 162527"/>
                <a:gd name="connsiteX2" fmla="*/ 459158 w 766615"/>
                <a:gd name="connsiteY2" fmla="*/ 141985 h 162527"/>
                <a:gd name="connsiteX3" fmla="*/ 600335 w 766615"/>
                <a:gd name="connsiteY3" fmla="*/ 161946 h 162527"/>
                <a:gd name="connsiteX4" fmla="*/ 766615 w 766615"/>
                <a:gd name="connsiteY4" fmla="*/ 158289 h 162527"/>
                <a:gd name="connsiteX0" fmla="*/ 0 w 766615"/>
                <a:gd name="connsiteY0" fmla="*/ 0 h 169989"/>
                <a:gd name="connsiteX1" fmla="*/ 242420 w 766615"/>
                <a:gd name="connsiteY1" fmla="*/ 30202 h 169989"/>
                <a:gd name="connsiteX2" fmla="*/ 459158 w 766615"/>
                <a:gd name="connsiteY2" fmla="*/ 141985 h 169989"/>
                <a:gd name="connsiteX3" fmla="*/ 600335 w 766615"/>
                <a:gd name="connsiteY3" fmla="*/ 169669 h 169989"/>
                <a:gd name="connsiteX4" fmla="*/ 766615 w 766615"/>
                <a:gd name="connsiteY4" fmla="*/ 158289 h 16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615" h="169989">
                  <a:moveTo>
                    <a:pt x="0" y="0"/>
                  </a:moveTo>
                  <a:cubicBezTo>
                    <a:pt x="63601" y="1374"/>
                    <a:pt x="165894" y="6538"/>
                    <a:pt x="242420" y="30202"/>
                  </a:cubicBezTo>
                  <a:cubicBezTo>
                    <a:pt x="318946" y="53866"/>
                    <a:pt x="399837" y="122024"/>
                    <a:pt x="459158" y="141985"/>
                  </a:cubicBezTo>
                  <a:cubicBezTo>
                    <a:pt x="518479" y="161946"/>
                    <a:pt x="549092" y="166952"/>
                    <a:pt x="600335" y="169669"/>
                  </a:cubicBezTo>
                  <a:cubicBezTo>
                    <a:pt x="651578" y="172386"/>
                    <a:pt x="738571" y="156902"/>
                    <a:pt x="766615" y="158289"/>
                  </a:cubicBezTo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 type="stealth" w="med" len="lg"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Line 122"/>
            <p:cNvSpPr>
              <a:spLocks noChangeShapeType="1"/>
            </p:cNvSpPr>
            <p:nvPr/>
          </p:nvSpPr>
          <p:spPr bwMode="auto">
            <a:xfrm flipH="1">
              <a:off x="5475757" y="2474481"/>
              <a:ext cx="959153" cy="270162"/>
            </a:xfrm>
            <a:custGeom>
              <a:avLst/>
              <a:gdLst>
                <a:gd name="connsiteX0" fmla="*/ 0 w 447675"/>
                <a:gd name="connsiteY0" fmla="*/ 0 h 116254"/>
                <a:gd name="connsiteX1" fmla="*/ 447675 w 447675"/>
                <a:gd name="connsiteY1" fmla="*/ 116254 h 116254"/>
                <a:gd name="connsiteX0" fmla="*/ 0 w 617750"/>
                <a:gd name="connsiteY0" fmla="*/ 0 h 160273"/>
                <a:gd name="connsiteX1" fmla="*/ 617750 w 617750"/>
                <a:gd name="connsiteY1" fmla="*/ 160273 h 160273"/>
                <a:gd name="connsiteX0" fmla="*/ 0 w 617750"/>
                <a:gd name="connsiteY0" fmla="*/ 0 h 176719"/>
                <a:gd name="connsiteX1" fmla="*/ 133137 w 617750"/>
                <a:gd name="connsiteY1" fmla="*/ 176719 h 176719"/>
                <a:gd name="connsiteX2" fmla="*/ 617750 w 617750"/>
                <a:gd name="connsiteY2" fmla="*/ 160273 h 176719"/>
                <a:gd name="connsiteX0" fmla="*/ 0 w 617750"/>
                <a:gd name="connsiteY0" fmla="*/ 0 h 176719"/>
                <a:gd name="connsiteX1" fmla="*/ 133137 w 617750"/>
                <a:gd name="connsiteY1" fmla="*/ 176719 h 176719"/>
                <a:gd name="connsiteX2" fmla="*/ 377328 w 617750"/>
                <a:gd name="connsiteY2" fmla="*/ 112990 h 176719"/>
                <a:gd name="connsiteX3" fmla="*/ 617750 w 617750"/>
                <a:gd name="connsiteY3" fmla="*/ 160273 h 176719"/>
                <a:gd name="connsiteX0" fmla="*/ 0 w 617750"/>
                <a:gd name="connsiteY0" fmla="*/ 0 h 188555"/>
                <a:gd name="connsiteX1" fmla="*/ 133137 w 617750"/>
                <a:gd name="connsiteY1" fmla="*/ 176719 h 188555"/>
                <a:gd name="connsiteX2" fmla="*/ 255233 w 617750"/>
                <a:gd name="connsiteY2" fmla="*/ 171124 h 188555"/>
                <a:gd name="connsiteX3" fmla="*/ 377328 w 617750"/>
                <a:gd name="connsiteY3" fmla="*/ 112990 h 188555"/>
                <a:gd name="connsiteX4" fmla="*/ 617750 w 617750"/>
                <a:gd name="connsiteY4" fmla="*/ 160273 h 188555"/>
                <a:gd name="connsiteX0" fmla="*/ 0 w 681800"/>
                <a:gd name="connsiteY0" fmla="*/ 0 h 210581"/>
                <a:gd name="connsiteX1" fmla="*/ 197187 w 681800"/>
                <a:gd name="connsiteY1" fmla="*/ 198745 h 210581"/>
                <a:gd name="connsiteX2" fmla="*/ 319283 w 681800"/>
                <a:gd name="connsiteY2" fmla="*/ 193150 h 210581"/>
                <a:gd name="connsiteX3" fmla="*/ 441378 w 681800"/>
                <a:gd name="connsiteY3" fmla="*/ 135016 h 210581"/>
                <a:gd name="connsiteX4" fmla="*/ 681800 w 681800"/>
                <a:gd name="connsiteY4" fmla="*/ 182299 h 210581"/>
                <a:gd name="connsiteX0" fmla="*/ 0 w 681800"/>
                <a:gd name="connsiteY0" fmla="*/ 0 h 210581"/>
                <a:gd name="connsiteX1" fmla="*/ 197187 w 681800"/>
                <a:gd name="connsiteY1" fmla="*/ 198745 h 210581"/>
                <a:gd name="connsiteX2" fmla="*/ 319283 w 681800"/>
                <a:gd name="connsiteY2" fmla="*/ 193150 h 210581"/>
                <a:gd name="connsiteX3" fmla="*/ 463412 w 681800"/>
                <a:gd name="connsiteY3" fmla="*/ 139020 h 210581"/>
                <a:gd name="connsiteX4" fmla="*/ 681800 w 681800"/>
                <a:gd name="connsiteY4" fmla="*/ 182299 h 210581"/>
                <a:gd name="connsiteX0" fmla="*/ 0 w 681800"/>
                <a:gd name="connsiteY0" fmla="*/ 0 h 210581"/>
                <a:gd name="connsiteX1" fmla="*/ 197187 w 681800"/>
                <a:gd name="connsiteY1" fmla="*/ 198745 h 210581"/>
                <a:gd name="connsiteX2" fmla="*/ 319283 w 681800"/>
                <a:gd name="connsiteY2" fmla="*/ 193150 h 210581"/>
                <a:gd name="connsiteX3" fmla="*/ 463412 w 681800"/>
                <a:gd name="connsiteY3" fmla="*/ 139020 h 210581"/>
                <a:gd name="connsiteX4" fmla="*/ 681800 w 681800"/>
                <a:gd name="connsiteY4" fmla="*/ 182299 h 210581"/>
                <a:gd name="connsiteX0" fmla="*/ 0 w 681800"/>
                <a:gd name="connsiteY0" fmla="*/ 0 h 213337"/>
                <a:gd name="connsiteX1" fmla="*/ 197187 w 681800"/>
                <a:gd name="connsiteY1" fmla="*/ 198745 h 213337"/>
                <a:gd name="connsiteX2" fmla="*/ 305262 w 681800"/>
                <a:gd name="connsiteY2" fmla="*/ 201159 h 213337"/>
                <a:gd name="connsiteX3" fmla="*/ 463412 w 681800"/>
                <a:gd name="connsiteY3" fmla="*/ 139020 h 213337"/>
                <a:gd name="connsiteX4" fmla="*/ 681800 w 681800"/>
                <a:gd name="connsiteY4" fmla="*/ 182299 h 213337"/>
                <a:gd name="connsiteX0" fmla="*/ 0 w 663772"/>
                <a:gd name="connsiteY0" fmla="*/ 0 h 205301"/>
                <a:gd name="connsiteX1" fmla="*/ 179159 w 663772"/>
                <a:gd name="connsiteY1" fmla="*/ 190709 h 205301"/>
                <a:gd name="connsiteX2" fmla="*/ 287234 w 663772"/>
                <a:gd name="connsiteY2" fmla="*/ 193123 h 205301"/>
                <a:gd name="connsiteX3" fmla="*/ 445384 w 663772"/>
                <a:gd name="connsiteY3" fmla="*/ 130984 h 205301"/>
                <a:gd name="connsiteX4" fmla="*/ 663772 w 663772"/>
                <a:gd name="connsiteY4" fmla="*/ 174263 h 205301"/>
                <a:gd name="connsiteX0" fmla="*/ 0 w 872442"/>
                <a:gd name="connsiteY0" fmla="*/ 0 h 187844"/>
                <a:gd name="connsiteX1" fmla="*/ 387829 w 872442"/>
                <a:gd name="connsiteY1" fmla="*/ 173252 h 187844"/>
                <a:gd name="connsiteX2" fmla="*/ 495904 w 872442"/>
                <a:gd name="connsiteY2" fmla="*/ 175666 h 187844"/>
                <a:gd name="connsiteX3" fmla="*/ 654054 w 872442"/>
                <a:gd name="connsiteY3" fmla="*/ 113527 h 187844"/>
                <a:gd name="connsiteX4" fmla="*/ 872442 w 872442"/>
                <a:gd name="connsiteY4" fmla="*/ 156806 h 187844"/>
                <a:gd name="connsiteX0" fmla="*/ 0 w 691594"/>
                <a:gd name="connsiteY0" fmla="*/ 47152 h 74394"/>
                <a:gd name="connsiteX1" fmla="*/ 206981 w 691594"/>
                <a:gd name="connsiteY1" fmla="*/ 59802 h 74394"/>
                <a:gd name="connsiteX2" fmla="*/ 315056 w 691594"/>
                <a:gd name="connsiteY2" fmla="*/ 62216 h 74394"/>
                <a:gd name="connsiteX3" fmla="*/ 473206 w 691594"/>
                <a:gd name="connsiteY3" fmla="*/ 77 h 74394"/>
                <a:gd name="connsiteX4" fmla="*/ 691594 w 691594"/>
                <a:gd name="connsiteY4" fmla="*/ 43356 h 74394"/>
                <a:gd name="connsiteX0" fmla="*/ 0 w 691594"/>
                <a:gd name="connsiteY0" fmla="*/ 47152 h 150513"/>
                <a:gd name="connsiteX1" fmla="*/ 206981 w 691594"/>
                <a:gd name="connsiteY1" fmla="*/ 59802 h 150513"/>
                <a:gd name="connsiteX2" fmla="*/ 374179 w 691594"/>
                <a:gd name="connsiteY2" fmla="*/ 149500 h 150513"/>
                <a:gd name="connsiteX3" fmla="*/ 473206 w 691594"/>
                <a:gd name="connsiteY3" fmla="*/ 77 h 150513"/>
                <a:gd name="connsiteX4" fmla="*/ 691594 w 691594"/>
                <a:gd name="connsiteY4" fmla="*/ 43356 h 150513"/>
                <a:gd name="connsiteX0" fmla="*/ 0 w 691594"/>
                <a:gd name="connsiteY0" fmla="*/ 4656 h 160077"/>
                <a:gd name="connsiteX1" fmla="*/ 206981 w 691594"/>
                <a:gd name="connsiteY1" fmla="*/ 17306 h 160077"/>
                <a:gd name="connsiteX2" fmla="*/ 374179 w 691594"/>
                <a:gd name="connsiteY2" fmla="*/ 107004 h 160077"/>
                <a:gd name="connsiteX3" fmla="*/ 532330 w 691594"/>
                <a:gd name="connsiteY3" fmla="*/ 160077 h 160077"/>
                <a:gd name="connsiteX4" fmla="*/ 691594 w 691594"/>
                <a:gd name="connsiteY4" fmla="*/ 860 h 160077"/>
                <a:gd name="connsiteX0" fmla="*/ 0 w 778540"/>
                <a:gd name="connsiteY0" fmla="*/ 0 h 195208"/>
                <a:gd name="connsiteX1" fmla="*/ 206981 w 778540"/>
                <a:gd name="connsiteY1" fmla="*/ 12650 h 195208"/>
                <a:gd name="connsiteX2" fmla="*/ 374179 w 778540"/>
                <a:gd name="connsiteY2" fmla="*/ 102348 h 195208"/>
                <a:gd name="connsiteX3" fmla="*/ 532330 w 778540"/>
                <a:gd name="connsiteY3" fmla="*/ 155421 h 195208"/>
                <a:gd name="connsiteX4" fmla="*/ 778540 w 778540"/>
                <a:gd name="connsiteY4" fmla="*/ 195208 h 195208"/>
                <a:gd name="connsiteX0" fmla="*/ 0 w 778540"/>
                <a:gd name="connsiteY0" fmla="*/ 0 h 195208"/>
                <a:gd name="connsiteX1" fmla="*/ 206981 w 778540"/>
                <a:gd name="connsiteY1" fmla="*/ 12650 h 195208"/>
                <a:gd name="connsiteX2" fmla="*/ 471559 w 778540"/>
                <a:gd name="connsiteY2" fmla="*/ 116313 h 195208"/>
                <a:gd name="connsiteX3" fmla="*/ 532330 w 778540"/>
                <a:gd name="connsiteY3" fmla="*/ 155421 h 195208"/>
                <a:gd name="connsiteX4" fmla="*/ 778540 w 778540"/>
                <a:gd name="connsiteY4" fmla="*/ 195208 h 195208"/>
                <a:gd name="connsiteX0" fmla="*/ 0 w 778540"/>
                <a:gd name="connsiteY0" fmla="*/ 0 h 195208"/>
                <a:gd name="connsiteX1" fmla="*/ 206981 w 778540"/>
                <a:gd name="connsiteY1" fmla="*/ 12650 h 195208"/>
                <a:gd name="connsiteX2" fmla="*/ 471559 w 778540"/>
                <a:gd name="connsiteY2" fmla="*/ 116313 h 195208"/>
                <a:gd name="connsiteX3" fmla="*/ 629710 w 778540"/>
                <a:gd name="connsiteY3" fmla="*/ 176369 h 195208"/>
                <a:gd name="connsiteX4" fmla="*/ 778540 w 778540"/>
                <a:gd name="connsiteY4" fmla="*/ 195208 h 195208"/>
                <a:gd name="connsiteX0" fmla="*/ 0 w 917653"/>
                <a:gd name="connsiteY0" fmla="*/ 0 h 195208"/>
                <a:gd name="connsiteX1" fmla="*/ 206981 w 917653"/>
                <a:gd name="connsiteY1" fmla="*/ 12650 h 195208"/>
                <a:gd name="connsiteX2" fmla="*/ 471559 w 917653"/>
                <a:gd name="connsiteY2" fmla="*/ 116313 h 195208"/>
                <a:gd name="connsiteX3" fmla="*/ 629710 w 917653"/>
                <a:gd name="connsiteY3" fmla="*/ 176369 h 195208"/>
                <a:gd name="connsiteX4" fmla="*/ 917653 w 917653"/>
                <a:gd name="connsiteY4" fmla="*/ 195208 h 195208"/>
                <a:gd name="connsiteX0" fmla="*/ 0 w 917653"/>
                <a:gd name="connsiteY0" fmla="*/ 0 h 195208"/>
                <a:gd name="connsiteX1" fmla="*/ 206981 w 917653"/>
                <a:gd name="connsiteY1" fmla="*/ 12650 h 195208"/>
                <a:gd name="connsiteX2" fmla="*/ 433302 w 917653"/>
                <a:gd name="connsiteY2" fmla="*/ 151226 h 195208"/>
                <a:gd name="connsiteX3" fmla="*/ 629710 w 917653"/>
                <a:gd name="connsiteY3" fmla="*/ 176369 h 195208"/>
                <a:gd name="connsiteX4" fmla="*/ 917653 w 917653"/>
                <a:gd name="connsiteY4" fmla="*/ 195208 h 195208"/>
                <a:gd name="connsiteX0" fmla="*/ 0 w 841140"/>
                <a:gd name="connsiteY0" fmla="*/ 0 h 184733"/>
                <a:gd name="connsiteX1" fmla="*/ 206981 w 841140"/>
                <a:gd name="connsiteY1" fmla="*/ 12650 h 184733"/>
                <a:gd name="connsiteX2" fmla="*/ 433302 w 841140"/>
                <a:gd name="connsiteY2" fmla="*/ 151226 h 184733"/>
                <a:gd name="connsiteX3" fmla="*/ 629710 w 841140"/>
                <a:gd name="connsiteY3" fmla="*/ 176369 h 184733"/>
                <a:gd name="connsiteX4" fmla="*/ 841140 w 841140"/>
                <a:gd name="connsiteY4" fmla="*/ 184733 h 184733"/>
                <a:gd name="connsiteX0" fmla="*/ 0 w 841140"/>
                <a:gd name="connsiteY0" fmla="*/ 0 h 200809"/>
                <a:gd name="connsiteX1" fmla="*/ 206981 w 841140"/>
                <a:gd name="connsiteY1" fmla="*/ 12650 h 200809"/>
                <a:gd name="connsiteX2" fmla="*/ 433302 w 841140"/>
                <a:gd name="connsiteY2" fmla="*/ 151226 h 200809"/>
                <a:gd name="connsiteX3" fmla="*/ 629710 w 841140"/>
                <a:gd name="connsiteY3" fmla="*/ 200809 h 200809"/>
                <a:gd name="connsiteX4" fmla="*/ 841140 w 841140"/>
                <a:gd name="connsiteY4" fmla="*/ 184733 h 200809"/>
                <a:gd name="connsiteX0" fmla="*/ 0 w 841140"/>
                <a:gd name="connsiteY0" fmla="*/ 0 h 200809"/>
                <a:gd name="connsiteX1" fmla="*/ 206981 w 841140"/>
                <a:gd name="connsiteY1" fmla="*/ 12650 h 200809"/>
                <a:gd name="connsiteX2" fmla="*/ 353486 w 841140"/>
                <a:gd name="connsiteY2" fmla="*/ 68404 h 200809"/>
                <a:gd name="connsiteX3" fmla="*/ 433302 w 841140"/>
                <a:gd name="connsiteY3" fmla="*/ 151226 h 200809"/>
                <a:gd name="connsiteX4" fmla="*/ 629710 w 841140"/>
                <a:gd name="connsiteY4" fmla="*/ 200809 h 200809"/>
                <a:gd name="connsiteX5" fmla="*/ 841140 w 841140"/>
                <a:gd name="connsiteY5" fmla="*/ 184733 h 200809"/>
                <a:gd name="connsiteX0" fmla="*/ 0 w 841140"/>
                <a:gd name="connsiteY0" fmla="*/ 0 h 200809"/>
                <a:gd name="connsiteX1" fmla="*/ 206981 w 841140"/>
                <a:gd name="connsiteY1" fmla="*/ 12650 h 200809"/>
                <a:gd name="connsiteX2" fmla="*/ 336096 w 841140"/>
                <a:gd name="connsiteY2" fmla="*/ 54438 h 200809"/>
                <a:gd name="connsiteX3" fmla="*/ 433302 w 841140"/>
                <a:gd name="connsiteY3" fmla="*/ 151226 h 200809"/>
                <a:gd name="connsiteX4" fmla="*/ 629710 w 841140"/>
                <a:gd name="connsiteY4" fmla="*/ 200809 h 200809"/>
                <a:gd name="connsiteX5" fmla="*/ 841140 w 841140"/>
                <a:gd name="connsiteY5" fmla="*/ 184733 h 200809"/>
                <a:gd name="connsiteX0" fmla="*/ 0 w 764627"/>
                <a:gd name="connsiteY0" fmla="*/ 1630 h 191964"/>
                <a:gd name="connsiteX1" fmla="*/ 130468 w 764627"/>
                <a:gd name="connsiteY1" fmla="*/ 3805 h 191964"/>
                <a:gd name="connsiteX2" fmla="*/ 259583 w 764627"/>
                <a:gd name="connsiteY2" fmla="*/ 45593 h 191964"/>
                <a:gd name="connsiteX3" fmla="*/ 356789 w 764627"/>
                <a:gd name="connsiteY3" fmla="*/ 142381 h 191964"/>
                <a:gd name="connsiteX4" fmla="*/ 553197 w 764627"/>
                <a:gd name="connsiteY4" fmla="*/ 191964 h 191964"/>
                <a:gd name="connsiteX5" fmla="*/ 764627 w 764627"/>
                <a:gd name="connsiteY5" fmla="*/ 175888 h 191964"/>
                <a:gd name="connsiteX0" fmla="*/ 0 w 764627"/>
                <a:gd name="connsiteY0" fmla="*/ 3446 h 193780"/>
                <a:gd name="connsiteX1" fmla="*/ 130468 w 764627"/>
                <a:gd name="connsiteY1" fmla="*/ 5621 h 193780"/>
                <a:gd name="connsiteX2" fmla="*/ 259583 w 764627"/>
                <a:gd name="connsiteY2" fmla="*/ 47409 h 193780"/>
                <a:gd name="connsiteX3" fmla="*/ 356789 w 764627"/>
                <a:gd name="connsiteY3" fmla="*/ 144197 h 193780"/>
                <a:gd name="connsiteX4" fmla="*/ 553197 w 764627"/>
                <a:gd name="connsiteY4" fmla="*/ 193780 h 193780"/>
                <a:gd name="connsiteX5" fmla="*/ 764627 w 764627"/>
                <a:gd name="connsiteY5" fmla="*/ 177704 h 193780"/>
                <a:gd name="connsiteX0" fmla="*/ 0 w 764627"/>
                <a:gd name="connsiteY0" fmla="*/ 0 h 190334"/>
                <a:gd name="connsiteX1" fmla="*/ 151335 w 764627"/>
                <a:gd name="connsiteY1" fmla="*/ 12649 h 190334"/>
                <a:gd name="connsiteX2" fmla="*/ 259583 w 764627"/>
                <a:gd name="connsiteY2" fmla="*/ 43963 h 190334"/>
                <a:gd name="connsiteX3" fmla="*/ 356789 w 764627"/>
                <a:gd name="connsiteY3" fmla="*/ 140751 h 190334"/>
                <a:gd name="connsiteX4" fmla="*/ 553197 w 764627"/>
                <a:gd name="connsiteY4" fmla="*/ 190334 h 190334"/>
                <a:gd name="connsiteX5" fmla="*/ 764627 w 764627"/>
                <a:gd name="connsiteY5" fmla="*/ 174258 h 190334"/>
                <a:gd name="connsiteX0" fmla="*/ 0 w 764627"/>
                <a:gd name="connsiteY0" fmla="*/ 0 h 190334"/>
                <a:gd name="connsiteX1" fmla="*/ 259583 w 764627"/>
                <a:gd name="connsiteY1" fmla="*/ 43963 h 190334"/>
                <a:gd name="connsiteX2" fmla="*/ 356789 w 764627"/>
                <a:gd name="connsiteY2" fmla="*/ 140751 h 190334"/>
                <a:gd name="connsiteX3" fmla="*/ 553197 w 764627"/>
                <a:gd name="connsiteY3" fmla="*/ 190334 h 190334"/>
                <a:gd name="connsiteX4" fmla="*/ 764627 w 764627"/>
                <a:gd name="connsiteY4" fmla="*/ 174258 h 190334"/>
                <a:gd name="connsiteX0" fmla="*/ 0 w 764627"/>
                <a:gd name="connsiteY0" fmla="*/ 0 h 190334"/>
                <a:gd name="connsiteX1" fmla="*/ 259583 w 764627"/>
                <a:gd name="connsiteY1" fmla="*/ 43963 h 190334"/>
                <a:gd name="connsiteX2" fmla="*/ 553197 w 764627"/>
                <a:gd name="connsiteY2" fmla="*/ 190334 h 190334"/>
                <a:gd name="connsiteX3" fmla="*/ 764627 w 764627"/>
                <a:gd name="connsiteY3" fmla="*/ 174258 h 190334"/>
                <a:gd name="connsiteX0" fmla="*/ 0 w 764627"/>
                <a:gd name="connsiteY0" fmla="*/ 0 h 174258"/>
                <a:gd name="connsiteX1" fmla="*/ 259583 w 764627"/>
                <a:gd name="connsiteY1" fmla="*/ 43963 h 174258"/>
                <a:gd name="connsiteX2" fmla="*/ 764627 w 764627"/>
                <a:gd name="connsiteY2" fmla="*/ 174258 h 174258"/>
                <a:gd name="connsiteX0" fmla="*/ 0 w 764627"/>
                <a:gd name="connsiteY0" fmla="*/ 0 h 174258"/>
                <a:gd name="connsiteX1" fmla="*/ 259583 w 764627"/>
                <a:gd name="connsiteY1" fmla="*/ 43963 h 174258"/>
                <a:gd name="connsiteX2" fmla="*/ 457170 w 764627"/>
                <a:gd name="connsiteY2" fmla="*/ 157954 h 174258"/>
                <a:gd name="connsiteX3" fmla="*/ 764627 w 764627"/>
                <a:gd name="connsiteY3" fmla="*/ 174258 h 174258"/>
                <a:gd name="connsiteX0" fmla="*/ 0 w 766615"/>
                <a:gd name="connsiteY0" fmla="*/ 0 h 158289"/>
                <a:gd name="connsiteX1" fmla="*/ 261571 w 766615"/>
                <a:gd name="connsiteY1" fmla="*/ 27994 h 158289"/>
                <a:gd name="connsiteX2" fmla="*/ 459158 w 766615"/>
                <a:gd name="connsiteY2" fmla="*/ 141985 h 158289"/>
                <a:gd name="connsiteX3" fmla="*/ 766615 w 766615"/>
                <a:gd name="connsiteY3" fmla="*/ 158289 h 158289"/>
                <a:gd name="connsiteX0" fmla="*/ 0 w 766615"/>
                <a:gd name="connsiteY0" fmla="*/ 0 h 158289"/>
                <a:gd name="connsiteX1" fmla="*/ 459158 w 766615"/>
                <a:gd name="connsiteY1" fmla="*/ 141985 h 158289"/>
                <a:gd name="connsiteX2" fmla="*/ 766615 w 766615"/>
                <a:gd name="connsiteY2" fmla="*/ 158289 h 158289"/>
                <a:gd name="connsiteX0" fmla="*/ 0 w 766615"/>
                <a:gd name="connsiteY0" fmla="*/ 0 h 158289"/>
                <a:gd name="connsiteX1" fmla="*/ 327922 w 766615"/>
                <a:gd name="connsiteY1" fmla="*/ 34194 h 158289"/>
                <a:gd name="connsiteX2" fmla="*/ 459158 w 766615"/>
                <a:gd name="connsiteY2" fmla="*/ 141985 h 158289"/>
                <a:gd name="connsiteX3" fmla="*/ 766615 w 766615"/>
                <a:gd name="connsiteY3" fmla="*/ 158289 h 158289"/>
                <a:gd name="connsiteX0" fmla="*/ 0 w 766615"/>
                <a:gd name="connsiteY0" fmla="*/ 0 h 158289"/>
                <a:gd name="connsiteX1" fmla="*/ 242420 w 766615"/>
                <a:gd name="connsiteY1" fmla="*/ 30202 h 158289"/>
                <a:gd name="connsiteX2" fmla="*/ 459158 w 766615"/>
                <a:gd name="connsiteY2" fmla="*/ 141985 h 158289"/>
                <a:gd name="connsiteX3" fmla="*/ 766615 w 766615"/>
                <a:gd name="connsiteY3" fmla="*/ 158289 h 158289"/>
                <a:gd name="connsiteX0" fmla="*/ 0 w 766615"/>
                <a:gd name="connsiteY0" fmla="*/ 0 h 158289"/>
                <a:gd name="connsiteX1" fmla="*/ 242420 w 766615"/>
                <a:gd name="connsiteY1" fmla="*/ 30202 h 158289"/>
                <a:gd name="connsiteX2" fmla="*/ 459158 w 766615"/>
                <a:gd name="connsiteY2" fmla="*/ 141985 h 158289"/>
                <a:gd name="connsiteX3" fmla="*/ 766615 w 766615"/>
                <a:gd name="connsiteY3" fmla="*/ 158289 h 158289"/>
                <a:gd name="connsiteX0" fmla="*/ 0 w 766615"/>
                <a:gd name="connsiteY0" fmla="*/ 0 h 162527"/>
                <a:gd name="connsiteX1" fmla="*/ 242420 w 766615"/>
                <a:gd name="connsiteY1" fmla="*/ 30202 h 162527"/>
                <a:gd name="connsiteX2" fmla="*/ 459158 w 766615"/>
                <a:gd name="connsiteY2" fmla="*/ 141985 h 162527"/>
                <a:gd name="connsiteX3" fmla="*/ 600335 w 766615"/>
                <a:gd name="connsiteY3" fmla="*/ 161946 h 162527"/>
                <a:gd name="connsiteX4" fmla="*/ 766615 w 766615"/>
                <a:gd name="connsiteY4" fmla="*/ 158289 h 162527"/>
                <a:gd name="connsiteX0" fmla="*/ 0 w 766615"/>
                <a:gd name="connsiteY0" fmla="*/ 0 h 169989"/>
                <a:gd name="connsiteX1" fmla="*/ 242420 w 766615"/>
                <a:gd name="connsiteY1" fmla="*/ 30202 h 169989"/>
                <a:gd name="connsiteX2" fmla="*/ 459158 w 766615"/>
                <a:gd name="connsiteY2" fmla="*/ 141985 h 169989"/>
                <a:gd name="connsiteX3" fmla="*/ 600335 w 766615"/>
                <a:gd name="connsiteY3" fmla="*/ 169669 h 169989"/>
                <a:gd name="connsiteX4" fmla="*/ 766615 w 766615"/>
                <a:gd name="connsiteY4" fmla="*/ 158289 h 16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615" h="169989">
                  <a:moveTo>
                    <a:pt x="0" y="0"/>
                  </a:moveTo>
                  <a:cubicBezTo>
                    <a:pt x="63601" y="1374"/>
                    <a:pt x="165894" y="6538"/>
                    <a:pt x="242420" y="30202"/>
                  </a:cubicBezTo>
                  <a:cubicBezTo>
                    <a:pt x="318946" y="53866"/>
                    <a:pt x="399837" y="122024"/>
                    <a:pt x="459158" y="141985"/>
                  </a:cubicBezTo>
                  <a:cubicBezTo>
                    <a:pt x="518479" y="161946"/>
                    <a:pt x="549092" y="166952"/>
                    <a:pt x="600335" y="169669"/>
                  </a:cubicBezTo>
                  <a:cubicBezTo>
                    <a:pt x="651578" y="172386"/>
                    <a:pt x="738571" y="156902"/>
                    <a:pt x="766615" y="158289"/>
                  </a:cubicBezTo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 type="stealth" w="med" len="lg"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078014" y="1899746"/>
            <a:ext cx="1150288" cy="364777"/>
            <a:chOff x="5138802" y="3034903"/>
            <a:chExt cx="1150288" cy="308026"/>
          </a:xfrm>
        </p:grpSpPr>
        <p:sp>
          <p:nvSpPr>
            <p:cNvPr id="32" name="Полилиния 31"/>
            <p:cNvSpPr>
              <a:spLocks noChangeAspect="1"/>
            </p:cNvSpPr>
            <p:nvPr/>
          </p:nvSpPr>
          <p:spPr>
            <a:xfrm>
              <a:off x="5557177" y="3149749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Полилиния 47"/>
            <p:cNvSpPr>
              <a:spLocks noChangeAspect="1"/>
            </p:cNvSpPr>
            <p:nvPr/>
          </p:nvSpPr>
          <p:spPr>
            <a:xfrm>
              <a:off x="5816079" y="3161053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Полилиния 50"/>
            <p:cNvSpPr>
              <a:spLocks noChangeAspect="1"/>
            </p:cNvSpPr>
            <p:nvPr/>
          </p:nvSpPr>
          <p:spPr>
            <a:xfrm>
              <a:off x="6037550" y="3047252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Полилиния 54"/>
            <p:cNvSpPr>
              <a:spLocks noChangeAspect="1"/>
            </p:cNvSpPr>
            <p:nvPr/>
          </p:nvSpPr>
          <p:spPr>
            <a:xfrm>
              <a:off x="5138802" y="3085520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Полилиния 55"/>
            <p:cNvSpPr>
              <a:spLocks noChangeAspect="1"/>
            </p:cNvSpPr>
            <p:nvPr/>
          </p:nvSpPr>
          <p:spPr>
            <a:xfrm>
              <a:off x="5356441" y="3034903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Полилиния 59"/>
            <p:cNvSpPr>
              <a:spLocks noChangeAspect="1"/>
            </p:cNvSpPr>
            <p:nvPr/>
          </p:nvSpPr>
          <p:spPr>
            <a:xfrm>
              <a:off x="5274563" y="3241694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Полилиния 60"/>
            <p:cNvSpPr>
              <a:spLocks noChangeAspect="1"/>
            </p:cNvSpPr>
            <p:nvPr/>
          </p:nvSpPr>
          <p:spPr>
            <a:xfrm>
              <a:off x="6243363" y="3188344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61773" y="2652093"/>
            <a:ext cx="7558123" cy="484071"/>
            <a:chOff x="861773" y="2493693"/>
            <a:chExt cx="7558123" cy="484071"/>
          </a:xfrm>
        </p:grpSpPr>
        <p:sp>
          <p:nvSpPr>
            <p:cNvPr id="8" name="Полилиния 7"/>
            <p:cNvSpPr/>
            <p:nvPr/>
          </p:nvSpPr>
          <p:spPr>
            <a:xfrm>
              <a:off x="861773" y="2493694"/>
              <a:ext cx="3875188" cy="484070"/>
            </a:xfrm>
            <a:custGeom>
              <a:avLst/>
              <a:gdLst>
                <a:gd name="connsiteX0" fmla="*/ 0 w 3795747"/>
                <a:gd name="connsiteY0" fmla="*/ 33840 h 366050"/>
                <a:gd name="connsiteX1" fmla="*/ 1746570 w 3795747"/>
                <a:gd name="connsiteY1" fmla="*/ 17394 h 366050"/>
                <a:gd name="connsiteX2" fmla="*/ 2657681 w 3795747"/>
                <a:gd name="connsiteY2" fmla="*/ 247638 h 366050"/>
                <a:gd name="connsiteX3" fmla="*/ 3177376 w 3795747"/>
                <a:gd name="connsiteY3" fmla="*/ 343025 h 366050"/>
                <a:gd name="connsiteX4" fmla="*/ 3795747 w 3795747"/>
                <a:gd name="connsiteY4" fmla="*/ 366050 h 366050"/>
                <a:gd name="connsiteX0" fmla="*/ 0 w 3805614"/>
                <a:gd name="connsiteY0" fmla="*/ 24372 h 373028"/>
                <a:gd name="connsiteX1" fmla="*/ 1756437 w 3805614"/>
                <a:gd name="connsiteY1" fmla="*/ 24372 h 373028"/>
                <a:gd name="connsiteX2" fmla="*/ 2667548 w 3805614"/>
                <a:gd name="connsiteY2" fmla="*/ 254616 h 373028"/>
                <a:gd name="connsiteX3" fmla="*/ 3187243 w 3805614"/>
                <a:gd name="connsiteY3" fmla="*/ 350003 h 373028"/>
                <a:gd name="connsiteX4" fmla="*/ 3805614 w 3805614"/>
                <a:gd name="connsiteY4" fmla="*/ 373028 h 373028"/>
                <a:gd name="connsiteX0" fmla="*/ 0 w 3805614"/>
                <a:gd name="connsiteY0" fmla="*/ 18545 h 367201"/>
                <a:gd name="connsiteX1" fmla="*/ 1756437 w 3805614"/>
                <a:gd name="connsiteY1" fmla="*/ 18545 h 367201"/>
                <a:gd name="connsiteX2" fmla="*/ 2667548 w 3805614"/>
                <a:gd name="connsiteY2" fmla="*/ 248789 h 367201"/>
                <a:gd name="connsiteX3" fmla="*/ 3187243 w 3805614"/>
                <a:gd name="connsiteY3" fmla="*/ 344176 h 367201"/>
                <a:gd name="connsiteX4" fmla="*/ 3805614 w 3805614"/>
                <a:gd name="connsiteY4" fmla="*/ 367201 h 367201"/>
                <a:gd name="connsiteX0" fmla="*/ 0 w 3805614"/>
                <a:gd name="connsiteY0" fmla="*/ 12803 h 371327"/>
                <a:gd name="connsiteX1" fmla="*/ 1756437 w 3805614"/>
                <a:gd name="connsiteY1" fmla="*/ 22671 h 371327"/>
                <a:gd name="connsiteX2" fmla="*/ 2667548 w 3805614"/>
                <a:gd name="connsiteY2" fmla="*/ 252915 h 371327"/>
                <a:gd name="connsiteX3" fmla="*/ 3187243 w 3805614"/>
                <a:gd name="connsiteY3" fmla="*/ 348302 h 371327"/>
                <a:gd name="connsiteX4" fmla="*/ 3805614 w 3805614"/>
                <a:gd name="connsiteY4" fmla="*/ 371327 h 371327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1550 h 373231"/>
                <a:gd name="connsiteX1" fmla="*/ 285203 w 3805614"/>
                <a:gd name="connsiteY1" fmla="*/ 1751 h 373231"/>
                <a:gd name="connsiteX2" fmla="*/ 1756437 w 3805614"/>
                <a:gd name="connsiteY2" fmla="*/ 24575 h 373231"/>
                <a:gd name="connsiteX3" fmla="*/ 2667548 w 3805614"/>
                <a:gd name="connsiteY3" fmla="*/ 254819 h 373231"/>
                <a:gd name="connsiteX4" fmla="*/ 3187243 w 3805614"/>
                <a:gd name="connsiteY4" fmla="*/ 350206 h 373231"/>
                <a:gd name="connsiteX5" fmla="*/ 3805614 w 3805614"/>
                <a:gd name="connsiteY5" fmla="*/ 373231 h 373231"/>
                <a:gd name="connsiteX0" fmla="*/ 0 w 3805614"/>
                <a:gd name="connsiteY0" fmla="*/ 1483 h 373164"/>
                <a:gd name="connsiteX1" fmla="*/ 233519 w 3805614"/>
                <a:gd name="connsiteY1" fmla="*/ 1684 h 373164"/>
                <a:gd name="connsiteX2" fmla="*/ 285203 w 3805614"/>
                <a:gd name="connsiteY2" fmla="*/ 1684 h 373164"/>
                <a:gd name="connsiteX3" fmla="*/ 1756437 w 3805614"/>
                <a:gd name="connsiteY3" fmla="*/ 24508 h 373164"/>
                <a:gd name="connsiteX4" fmla="*/ 2667548 w 3805614"/>
                <a:gd name="connsiteY4" fmla="*/ 254752 h 373164"/>
                <a:gd name="connsiteX5" fmla="*/ 3187243 w 3805614"/>
                <a:gd name="connsiteY5" fmla="*/ 350139 h 373164"/>
                <a:gd name="connsiteX6" fmla="*/ 3805614 w 3805614"/>
                <a:gd name="connsiteY6" fmla="*/ 373164 h 373164"/>
                <a:gd name="connsiteX0" fmla="*/ 0 w 3805614"/>
                <a:gd name="connsiteY0" fmla="*/ 1483 h 373164"/>
                <a:gd name="connsiteX1" fmla="*/ 233519 w 3805614"/>
                <a:gd name="connsiteY1" fmla="*/ 1684 h 373164"/>
                <a:gd name="connsiteX2" fmla="*/ 285203 w 3805614"/>
                <a:gd name="connsiteY2" fmla="*/ 1684 h 373164"/>
                <a:gd name="connsiteX3" fmla="*/ 336886 w 3805614"/>
                <a:gd name="connsiteY3" fmla="*/ 3670 h 373164"/>
                <a:gd name="connsiteX4" fmla="*/ 1756437 w 3805614"/>
                <a:gd name="connsiteY4" fmla="*/ 24508 h 373164"/>
                <a:gd name="connsiteX5" fmla="*/ 2667548 w 3805614"/>
                <a:gd name="connsiteY5" fmla="*/ 254752 h 373164"/>
                <a:gd name="connsiteX6" fmla="*/ 3187243 w 3805614"/>
                <a:gd name="connsiteY6" fmla="*/ 350139 h 373164"/>
                <a:gd name="connsiteX7" fmla="*/ 3805614 w 3805614"/>
                <a:gd name="connsiteY7" fmla="*/ 373164 h 373164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30018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30018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30018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59835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59835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59835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59835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8151 h 371681"/>
                <a:gd name="connsiteX5" fmla="*/ 1756437 w 3805614"/>
                <a:gd name="connsiteY5" fmla="*/ 23025 h 371681"/>
                <a:gd name="connsiteX6" fmla="*/ 2667548 w 3805614"/>
                <a:gd name="connsiteY6" fmla="*/ 253269 h 371681"/>
                <a:gd name="connsiteX7" fmla="*/ 3187243 w 3805614"/>
                <a:gd name="connsiteY7" fmla="*/ 348656 h 371681"/>
                <a:gd name="connsiteX8" fmla="*/ 3805614 w 3805614"/>
                <a:gd name="connsiteY8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8151 h 371681"/>
                <a:gd name="connsiteX5" fmla="*/ 778184 w 3805614"/>
                <a:gd name="connsiteY5" fmla="*/ 10139 h 371681"/>
                <a:gd name="connsiteX6" fmla="*/ 1756437 w 3805614"/>
                <a:gd name="connsiteY6" fmla="*/ 23025 h 371681"/>
                <a:gd name="connsiteX7" fmla="*/ 2667548 w 3805614"/>
                <a:gd name="connsiteY7" fmla="*/ 253269 h 371681"/>
                <a:gd name="connsiteX8" fmla="*/ 3187243 w 3805614"/>
                <a:gd name="connsiteY8" fmla="*/ 348656 h 371681"/>
                <a:gd name="connsiteX9" fmla="*/ 3805614 w 3805614"/>
                <a:gd name="connsiteY9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8151 h 371681"/>
                <a:gd name="connsiteX5" fmla="*/ 778184 w 3805614"/>
                <a:gd name="connsiteY5" fmla="*/ 10139 h 371681"/>
                <a:gd name="connsiteX6" fmla="*/ 839806 w 3805614"/>
                <a:gd name="connsiteY6" fmla="*/ 10139 h 371681"/>
                <a:gd name="connsiteX7" fmla="*/ 1756437 w 3805614"/>
                <a:gd name="connsiteY7" fmla="*/ 23025 h 371681"/>
                <a:gd name="connsiteX8" fmla="*/ 2667548 w 3805614"/>
                <a:gd name="connsiteY8" fmla="*/ 253269 h 371681"/>
                <a:gd name="connsiteX9" fmla="*/ 3187243 w 3805614"/>
                <a:gd name="connsiteY9" fmla="*/ 348656 h 371681"/>
                <a:gd name="connsiteX10" fmla="*/ 3805614 w 3805614"/>
                <a:gd name="connsiteY10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2187 h 371681"/>
                <a:gd name="connsiteX5" fmla="*/ 778184 w 3805614"/>
                <a:gd name="connsiteY5" fmla="*/ 10139 h 371681"/>
                <a:gd name="connsiteX6" fmla="*/ 839806 w 3805614"/>
                <a:gd name="connsiteY6" fmla="*/ 10139 h 371681"/>
                <a:gd name="connsiteX7" fmla="*/ 1756437 w 3805614"/>
                <a:gd name="connsiteY7" fmla="*/ 23025 h 371681"/>
                <a:gd name="connsiteX8" fmla="*/ 2667548 w 3805614"/>
                <a:gd name="connsiteY8" fmla="*/ 253269 h 371681"/>
                <a:gd name="connsiteX9" fmla="*/ 3187243 w 3805614"/>
                <a:gd name="connsiteY9" fmla="*/ 348656 h 371681"/>
                <a:gd name="connsiteX10" fmla="*/ 3805614 w 3805614"/>
                <a:gd name="connsiteY10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2187 h 371681"/>
                <a:gd name="connsiteX5" fmla="*/ 778184 w 3805614"/>
                <a:gd name="connsiteY5" fmla="*/ 10139 h 371681"/>
                <a:gd name="connsiteX6" fmla="*/ 841794 w 3805614"/>
                <a:gd name="connsiteY6" fmla="*/ 4175 h 371681"/>
                <a:gd name="connsiteX7" fmla="*/ 1756437 w 3805614"/>
                <a:gd name="connsiteY7" fmla="*/ 23025 h 371681"/>
                <a:gd name="connsiteX8" fmla="*/ 2667548 w 3805614"/>
                <a:gd name="connsiteY8" fmla="*/ 253269 h 371681"/>
                <a:gd name="connsiteX9" fmla="*/ 3187243 w 3805614"/>
                <a:gd name="connsiteY9" fmla="*/ 348656 h 371681"/>
                <a:gd name="connsiteX10" fmla="*/ 3805614 w 3805614"/>
                <a:gd name="connsiteY10" fmla="*/ 371681 h 371681"/>
                <a:gd name="connsiteX0" fmla="*/ 0 w 3805614"/>
                <a:gd name="connsiteY0" fmla="*/ 1886 h 373567"/>
                <a:gd name="connsiteX1" fmla="*/ 233519 w 3805614"/>
                <a:gd name="connsiteY1" fmla="*/ 2087 h 373567"/>
                <a:gd name="connsiteX2" fmla="*/ 287190 w 3805614"/>
                <a:gd name="connsiteY2" fmla="*/ 93526 h 373567"/>
                <a:gd name="connsiteX3" fmla="*/ 336886 w 3805614"/>
                <a:gd name="connsiteY3" fmla="*/ 4073 h 373567"/>
                <a:gd name="connsiteX4" fmla="*/ 716561 w 3805614"/>
                <a:gd name="connsiteY4" fmla="*/ 4073 h 373567"/>
                <a:gd name="connsiteX5" fmla="*/ 778184 w 3805614"/>
                <a:gd name="connsiteY5" fmla="*/ 12025 h 373567"/>
                <a:gd name="connsiteX6" fmla="*/ 841794 w 3805614"/>
                <a:gd name="connsiteY6" fmla="*/ 6061 h 373567"/>
                <a:gd name="connsiteX7" fmla="*/ 1756437 w 3805614"/>
                <a:gd name="connsiteY7" fmla="*/ 24911 h 373567"/>
                <a:gd name="connsiteX8" fmla="*/ 2667548 w 3805614"/>
                <a:gd name="connsiteY8" fmla="*/ 255155 h 373567"/>
                <a:gd name="connsiteX9" fmla="*/ 3187243 w 3805614"/>
                <a:gd name="connsiteY9" fmla="*/ 350542 h 373567"/>
                <a:gd name="connsiteX10" fmla="*/ 3805614 w 3805614"/>
                <a:gd name="connsiteY10" fmla="*/ 373567 h 373567"/>
                <a:gd name="connsiteX0" fmla="*/ 0 w 3805614"/>
                <a:gd name="connsiteY0" fmla="*/ 1886 h 373567"/>
                <a:gd name="connsiteX1" fmla="*/ 233519 w 3805614"/>
                <a:gd name="connsiteY1" fmla="*/ 2087 h 373567"/>
                <a:gd name="connsiteX2" fmla="*/ 287190 w 3805614"/>
                <a:gd name="connsiteY2" fmla="*/ 93526 h 373567"/>
                <a:gd name="connsiteX3" fmla="*/ 336886 w 3805614"/>
                <a:gd name="connsiteY3" fmla="*/ 4073 h 373567"/>
                <a:gd name="connsiteX4" fmla="*/ 716561 w 3805614"/>
                <a:gd name="connsiteY4" fmla="*/ 4073 h 373567"/>
                <a:gd name="connsiteX5" fmla="*/ 776196 w 3805614"/>
                <a:gd name="connsiteY5" fmla="*/ 103465 h 373567"/>
                <a:gd name="connsiteX6" fmla="*/ 841794 w 3805614"/>
                <a:gd name="connsiteY6" fmla="*/ 6061 h 373567"/>
                <a:gd name="connsiteX7" fmla="*/ 1756437 w 3805614"/>
                <a:gd name="connsiteY7" fmla="*/ 24911 h 373567"/>
                <a:gd name="connsiteX8" fmla="*/ 2667548 w 3805614"/>
                <a:gd name="connsiteY8" fmla="*/ 255155 h 373567"/>
                <a:gd name="connsiteX9" fmla="*/ 3187243 w 3805614"/>
                <a:gd name="connsiteY9" fmla="*/ 350542 h 373567"/>
                <a:gd name="connsiteX10" fmla="*/ 3805614 w 3805614"/>
                <a:gd name="connsiteY10" fmla="*/ 373567 h 373567"/>
                <a:gd name="connsiteX0" fmla="*/ 0 w 3805614"/>
                <a:gd name="connsiteY0" fmla="*/ 1886 h 373567"/>
                <a:gd name="connsiteX1" fmla="*/ 233519 w 3805614"/>
                <a:gd name="connsiteY1" fmla="*/ 2087 h 373567"/>
                <a:gd name="connsiteX2" fmla="*/ 287190 w 3805614"/>
                <a:gd name="connsiteY2" fmla="*/ 93526 h 373567"/>
                <a:gd name="connsiteX3" fmla="*/ 336886 w 3805614"/>
                <a:gd name="connsiteY3" fmla="*/ 4073 h 373567"/>
                <a:gd name="connsiteX4" fmla="*/ 716561 w 3805614"/>
                <a:gd name="connsiteY4" fmla="*/ 4073 h 373567"/>
                <a:gd name="connsiteX5" fmla="*/ 776196 w 3805614"/>
                <a:gd name="connsiteY5" fmla="*/ 97501 h 373567"/>
                <a:gd name="connsiteX6" fmla="*/ 841794 w 3805614"/>
                <a:gd name="connsiteY6" fmla="*/ 6061 h 373567"/>
                <a:gd name="connsiteX7" fmla="*/ 1756437 w 3805614"/>
                <a:gd name="connsiteY7" fmla="*/ 24911 h 373567"/>
                <a:gd name="connsiteX8" fmla="*/ 2667548 w 3805614"/>
                <a:gd name="connsiteY8" fmla="*/ 255155 h 373567"/>
                <a:gd name="connsiteX9" fmla="*/ 3187243 w 3805614"/>
                <a:gd name="connsiteY9" fmla="*/ 350542 h 373567"/>
                <a:gd name="connsiteX10" fmla="*/ 3805614 w 3805614"/>
                <a:gd name="connsiteY10" fmla="*/ 373567 h 373567"/>
                <a:gd name="connsiteX0" fmla="*/ 0 w 3805614"/>
                <a:gd name="connsiteY0" fmla="*/ 2967 h 374648"/>
                <a:gd name="connsiteX1" fmla="*/ 233519 w 3805614"/>
                <a:gd name="connsiteY1" fmla="*/ 3168 h 374648"/>
                <a:gd name="connsiteX2" fmla="*/ 287190 w 3805614"/>
                <a:gd name="connsiteY2" fmla="*/ 94607 h 374648"/>
                <a:gd name="connsiteX3" fmla="*/ 336886 w 3805614"/>
                <a:gd name="connsiteY3" fmla="*/ 5154 h 374648"/>
                <a:gd name="connsiteX4" fmla="*/ 716561 w 3805614"/>
                <a:gd name="connsiteY4" fmla="*/ 5154 h 374648"/>
                <a:gd name="connsiteX5" fmla="*/ 776196 w 3805614"/>
                <a:gd name="connsiteY5" fmla="*/ 98582 h 374648"/>
                <a:gd name="connsiteX6" fmla="*/ 829867 w 3805614"/>
                <a:gd name="connsiteY6" fmla="*/ 5155 h 374648"/>
                <a:gd name="connsiteX7" fmla="*/ 1756437 w 3805614"/>
                <a:gd name="connsiteY7" fmla="*/ 25992 h 374648"/>
                <a:gd name="connsiteX8" fmla="*/ 2667548 w 3805614"/>
                <a:gd name="connsiteY8" fmla="*/ 256236 h 374648"/>
                <a:gd name="connsiteX9" fmla="*/ 3187243 w 3805614"/>
                <a:gd name="connsiteY9" fmla="*/ 351623 h 374648"/>
                <a:gd name="connsiteX10" fmla="*/ 3805614 w 3805614"/>
                <a:gd name="connsiteY10" fmla="*/ 374648 h 374648"/>
                <a:gd name="connsiteX0" fmla="*/ 0 w 3805614"/>
                <a:gd name="connsiteY0" fmla="*/ 7294 h 378975"/>
                <a:gd name="connsiteX1" fmla="*/ 233519 w 3805614"/>
                <a:gd name="connsiteY1" fmla="*/ 7495 h 378975"/>
                <a:gd name="connsiteX2" fmla="*/ 287190 w 3805614"/>
                <a:gd name="connsiteY2" fmla="*/ 98934 h 378975"/>
                <a:gd name="connsiteX3" fmla="*/ 336886 w 3805614"/>
                <a:gd name="connsiteY3" fmla="*/ 9481 h 378975"/>
                <a:gd name="connsiteX4" fmla="*/ 716561 w 3805614"/>
                <a:gd name="connsiteY4" fmla="*/ 9481 h 378975"/>
                <a:gd name="connsiteX5" fmla="*/ 776196 w 3805614"/>
                <a:gd name="connsiteY5" fmla="*/ 102909 h 378975"/>
                <a:gd name="connsiteX6" fmla="*/ 829867 w 3805614"/>
                <a:gd name="connsiteY6" fmla="*/ 9482 h 378975"/>
                <a:gd name="connsiteX7" fmla="*/ 1233396 w 3805614"/>
                <a:gd name="connsiteY7" fmla="*/ 5506 h 378975"/>
                <a:gd name="connsiteX8" fmla="*/ 1756437 w 3805614"/>
                <a:gd name="connsiteY8" fmla="*/ 30319 h 378975"/>
                <a:gd name="connsiteX9" fmla="*/ 2667548 w 3805614"/>
                <a:gd name="connsiteY9" fmla="*/ 260563 h 378975"/>
                <a:gd name="connsiteX10" fmla="*/ 3187243 w 3805614"/>
                <a:gd name="connsiteY10" fmla="*/ 355950 h 378975"/>
                <a:gd name="connsiteX11" fmla="*/ 3805614 w 3805614"/>
                <a:gd name="connsiteY11" fmla="*/ 378975 h 378975"/>
                <a:gd name="connsiteX0" fmla="*/ 0 w 3805614"/>
                <a:gd name="connsiteY0" fmla="*/ 6664 h 378345"/>
                <a:gd name="connsiteX1" fmla="*/ 233519 w 3805614"/>
                <a:gd name="connsiteY1" fmla="*/ 6865 h 378345"/>
                <a:gd name="connsiteX2" fmla="*/ 287190 w 3805614"/>
                <a:gd name="connsiteY2" fmla="*/ 98304 h 378345"/>
                <a:gd name="connsiteX3" fmla="*/ 336886 w 3805614"/>
                <a:gd name="connsiteY3" fmla="*/ 8851 h 378345"/>
                <a:gd name="connsiteX4" fmla="*/ 716561 w 3805614"/>
                <a:gd name="connsiteY4" fmla="*/ 8851 h 378345"/>
                <a:gd name="connsiteX5" fmla="*/ 776196 w 3805614"/>
                <a:gd name="connsiteY5" fmla="*/ 102279 h 378345"/>
                <a:gd name="connsiteX6" fmla="*/ 829867 w 3805614"/>
                <a:gd name="connsiteY6" fmla="*/ 8852 h 378345"/>
                <a:gd name="connsiteX7" fmla="*/ 1233396 w 3805614"/>
                <a:gd name="connsiteY7" fmla="*/ 4876 h 378345"/>
                <a:gd name="connsiteX8" fmla="*/ 1756437 w 3805614"/>
                <a:gd name="connsiteY8" fmla="*/ 29689 h 378345"/>
                <a:gd name="connsiteX9" fmla="*/ 2667548 w 3805614"/>
                <a:gd name="connsiteY9" fmla="*/ 259933 h 378345"/>
                <a:gd name="connsiteX10" fmla="*/ 3187243 w 3805614"/>
                <a:gd name="connsiteY10" fmla="*/ 355320 h 378345"/>
                <a:gd name="connsiteX11" fmla="*/ 3805614 w 3805614"/>
                <a:gd name="connsiteY11" fmla="*/ 378345 h 378345"/>
                <a:gd name="connsiteX0" fmla="*/ 0 w 3805614"/>
                <a:gd name="connsiteY0" fmla="*/ 4054 h 375735"/>
                <a:gd name="connsiteX1" fmla="*/ 233519 w 3805614"/>
                <a:gd name="connsiteY1" fmla="*/ 4255 h 375735"/>
                <a:gd name="connsiteX2" fmla="*/ 287190 w 3805614"/>
                <a:gd name="connsiteY2" fmla="*/ 95694 h 375735"/>
                <a:gd name="connsiteX3" fmla="*/ 336886 w 3805614"/>
                <a:gd name="connsiteY3" fmla="*/ 6241 h 375735"/>
                <a:gd name="connsiteX4" fmla="*/ 716561 w 3805614"/>
                <a:gd name="connsiteY4" fmla="*/ 6241 h 375735"/>
                <a:gd name="connsiteX5" fmla="*/ 776196 w 3805614"/>
                <a:gd name="connsiteY5" fmla="*/ 99669 h 375735"/>
                <a:gd name="connsiteX6" fmla="*/ 829867 w 3805614"/>
                <a:gd name="connsiteY6" fmla="*/ 6242 h 375735"/>
                <a:gd name="connsiteX7" fmla="*/ 1233396 w 3805614"/>
                <a:gd name="connsiteY7" fmla="*/ 2266 h 375735"/>
                <a:gd name="connsiteX8" fmla="*/ 1756437 w 3805614"/>
                <a:gd name="connsiteY8" fmla="*/ 27079 h 375735"/>
                <a:gd name="connsiteX9" fmla="*/ 2667548 w 3805614"/>
                <a:gd name="connsiteY9" fmla="*/ 257323 h 375735"/>
                <a:gd name="connsiteX10" fmla="*/ 3187243 w 3805614"/>
                <a:gd name="connsiteY10" fmla="*/ 352710 h 375735"/>
                <a:gd name="connsiteX11" fmla="*/ 3805614 w 3805614"/>
                <a:gd name="connsiteY11" fmla="*/ 375735 h 37573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1104 w 3805614"/>
                <a:gd name="connsiteY8" fmla="*/ 2007 h 375475"/>
                <a:gd name="connsiteX9" fmla="*/ 1756437 w 3805614"/>
                <a:gd name="connsiteY9" fmla="*/ 26819 h 375475"/>
                <a:gd name="connsiteX10" fmla="*/ 2667548 w 3805614"/>
                <a:gd name="connsiteY10" fmla="*/ 257063 h 375475"/>
                <a:gd name="connsiteX11" fmla="*/ 3187243 w 3805614"/>
                <a:gd name="connsiteY11" fmla="*/ 352450 h 375475"/>
                <a:gd name="connsiteX12" fmla="*/ 3805614 w 3805614"/>
                <a:gd name="connsiteY12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1104 w 3805614"/>
                <a:gd name="connsiteY8" fmla="*/ 2007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43751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43751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43751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75556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75556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11932 h 383613"/>
                <a:gd name="connsiteX1" fmla="*/ 233519 w 3805614"/>
                <a:gd name="connsiteY1" fmla="*/ 12133 h 383613"/>
                <a:gd name="connsiteX2" fmla="*/ 287190 w 3805614"/>
                <a:gd name="connsiteY2" fmla="*/ 103572 h 383613"/>
                <a:gd name="connsiteX3" fmla="*/ 336886 w 3805614"/>
                <a:gd name="connsiteY3" fmla="*/ 14119 h 383613"/>
                <a:gd name="connsiteX4" fmla="*/ 716561 w 3805614"/>
                <a:gd name="connsiteY4" fmla="*/ 14119 h 383613"/>
                <a:gd name="connsiteX5" fmla="*/ 776196 w 3805614"/>
                <a:gd name="connsiteY5" fmla="*/ 107547 h 383613"/>
                <a:gd name="connsiteX6" fmla="*/ 829867 w 3805614"/>
                <a:gd name="connsiteY6" fmla="*/ 14120 h 383613"/>
                <a:gd name="connsiteX7" fmla="*/ 1233396 w 3805614"/>
                <a:gd name="connsiteY7" fmla="*/ 10144 h 383613"/>
                <a:gd name="connsiteX8" fmla="*/ 1283093 w 3805614"/>
                <a:gd name="connsiteY8" fmla="*/ 95621 h 383613"/>
                <a:gd name="connsiteX9" fmla="*/ 1326824 w 3805614"/>
                <a:gd name="connsiteY9" fmla="*/ 10145 h 383613"/>
                <a:gd name="connsiteX10" fmla="*/ 1786254 w 3805614"/>
                <a:gd name="connsiteY10" fmla="*/ 21042 h 383613"/>
                <a:gd name="connsiteX11" fmla="*/ 2667548 w 3805614"/>
                <a:gd name="connsiteY11" fmla="*/ 265201 h 383613"/>
                <a:gd name="connsiteX12" fmla="*/ 3187243 w 3805614"/>
                <a:gd name="connsiteY12" fmla="*/ 360588 h 383613"/>
                <a:gd name="connsiteX13" fmla="*/ 3805614 w 3805614"/>
                <a:gd name="connsiteY13" fmla="*/ 383613 h 383613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6254 w 3805614"/>
                <a:gd name="connsiteY10" fmla="*/ 11282 h 373853"/>
                <a:gd name="connsiteX11" fmla="*/ 2667548 w 3805614"/>
                <a:gd name="connsiteY11" fmla="*/ 255441 h 373853"/>
                <a:gd name="connsiteX12" fmla="*/ 3187243 w 3805614"/>
                <a:gd name="connsiteY12" fmla="*/ 350828 h 373853"/>
                <a:gd name="connsiteX13" fmla="*/ 3805614 w 3805614"/>
                <a:gd name="connsiteY13" fmla="*/ 373853 h 373853"/>
                <a:gd name="connsiteX0" fmla="*/ 0 w 3805614"/>
                <a:gd name="connsiteY0" fmla="*/ 3444 h 375125"/>
                <a:gd name="connsiteX1" fmla="*/ 233519 w 3805614"/>
                <a:gd name="connsiteY1" fmla="*/ 3645 h 375125"/>
                <a:gd name="connsiteX2" fmla="*/ 287190 w 3805614"/>
                <a:gd name="connsiteY2" fmla="*/ 95084 h 375125"/>
                <a:gd name="connsiteX3" fmla="*/ 336886 w 3805614"/>
                <a:gd name="connsiteY3" fmla="*/ 5631 h 375125"/>
                <a:gd name="connsiteX4" fmla="*/ 716561 w 3805614"/>
                <a:gd name="connsiteY4" fmla="*/ 5631 h 375125"/>
                <a:gd name="connsiteX5" fmla="*/ 776196 w 3805614"/>
                <a:gd name="connsiteY5" fmla="*/ 99059 h 375125"/>
                <a:gd name="connsiteX6" fmla="*/ 829867 w 3805614"/>
                <a:gd name="connsiteY6" fmla="*/ 5632 h 375125"/>
                <a:gd name="connsiteX7" fmla="*/ 1233396 w 3805614"/>
                <a:gd name="connsiteY7" fmla="*/ 1656 h 375125"/>
                <a:gd name="connsiteX8" fmla="*/ 1283093 w 3805614"/>
                <a:gd name="connsiteY8" fmla="*/ 87133 h 375125"/>
                <a:gd name="connsiteX9" fmla="*/ 1326824 w 3805614"/>
                <a:gd name="connsiteY9" fmla="*/ 1657 h 375125"/>
                <a:gd name="connsiteX10" fmla="*/ 1778303 w 3805614"/>
                <a:gd name="connsiteY10" fmla="*/ 4602 h 375125"/>
                <a:gd name="connsiteX11" fmla="*/ 2667548 w 3805614"/>
                <a:gd name="connsiteY11" fmla="*/ 256713 h 375125"/>
                <a:gd name="connsiteX12" fmla="*/ 3187243 w 3805614"/>
                <a:gd name="connsiteY12" fmla="*/ 352100 h 375125"/>
                <a:gd name="connsiteX13" fmla="*/ 3805614 w 3805614"/>
                <a:gd name="connsiteY13" fmla="*/ 375125 h 375125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2667548 w 3805614"/>
                <a:gd name="connsiteY11" fmla="*/ 255441 h 373853"/>
                <a:gd name="connsiteX12" fmla="*/ 3187243 w 3805614"/>
                <a:gd name="connsiteY12" fmla="*/ 350828 h 373853"/>
                <a:gd name="connsiteX13" fmla="*/ 3805614 w 3805614"/>
                <a:gd name="connsiteY13" fmla="*/ 373853 h 373853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2667548 w 3805614"/>
                <a:gd name="connsiteY11" fmla="*/ 255441 h 373853"/>
                <a:gd name="connsiteX12" fmla="*/ 3187243 w 3805614"/>
                <a:gd name="connsiteY12" fmla="*/ 350828 h 373853"/>
                <a:gd name="connsiteX13" fmla="*/ 3805614 w 3805614"/>
                <a:gd name="connsiteY13" fmla="*/ 373853 h 373853"/>
                <a:gd name="connsiteX0" fmla="*/ 0 w 3805614"/>
                <a:gd name="connsiteY0" fmla="*/ 12866 h 384547"/>
                <a:gd name="connsiteX1" fmla="*/ 233519 w 3805614"/>
                <a:gd name="connsiteY1" fmla="*/ 13067 h 384547"/>
                <a:gd name="connsiteX2" fmla="*/ 287190 w 3805614"/>
                <a:gd name="connsiteY2" fmla="*/ 104506 h 384547"/>
                <a:gd name="connsiteX3" fmla="*/ 336886 w 3805614"/>
                <a:gd name="connsiteY3" fmla="*/ 15053 h 384547"/>
                <a:gd name="connsiteX4" fmla="*/ 716561 w 3805614"/>
                <a:gd name="connsiteY4" fmla="*/ 15053 h 384547"/>
                <a:gd name="connsiteX5" fmla="*/ 776196 w 3805614"/>
                <a:gd name="connsiteY5" fmla="*/ 108481 h 384547"/>
                <a:gd name="connsiteX6" fmla="*/ 829867 w 3805614"/>
                <a:gd name="connsiteY6" fmla="*/ 15054 h 384547"/>
                <a:gd name="connsiteX7" fmla="*/ 1233396 w 3805614"/>
                <a:gd name="connsiteY7" fmla="*/ 11078 h 384547"/>
                <a:gd name="connsiteX8" fmla="*/ 1283093 w 3805614"/>
                <a:gd name="connsiteY8" fmla="*/ 96555 h 384547"/>
                <a:gd name="connsiteX9" fmla="*/ 1326824 w 3805614"/>
                <a:gd name="connsiteY9" fmla="*/ 11079 h 384547"/>
                <a:gd name="connsiteX10" fmla="*/ 1788242 w 3805614"/>
                <a:gd name="connsiteY10" fmla="*/ 16012 h 384547"/>
                <a:gd name="connsiteX11" fmla="*/ 1835707 w 3805614"/>
                <a:gd name="connsiteY11" fmla="*/ 19030 h 384547"/>
                <a:gd name="connsiteX12" fmla="*/ 2667548 w 3805614"/>
                <a:gd name="connsiteY12" fmla="*/ 266135 h 384547"/>
                <a:gd name="connsiteX13" fmla="*/ 3187243 w 3805614"/>
                <a:gd name="connsiteY13" fmla="*/ 361522 h 384547"/>
                <a:gd name="connsiteX14" fmla="*/ 3805614 w 3805614"/>
                <a:gd name="connsiteY14" fmla="*/ 384547 h 384547"/>
                <a:gd name="connsiteX0" fmla="*/ 0 w 3805614"/>
                <a:gd name="connsiteY0" fmla="*/ 12866 h 384547"/>
                <a:gd name="connsiteX1" fmla="*/ 233519 w 3805614"/>
                <a:gd name="connsiteY1" fmla="*/ 13067 h 384547"/>
                <a:gd name="connsiteX2" fmla="*/ 287190 w 3805614"/>
                <a:gd name="connsiteY2" fmla="*/ 104506 h 384547"/>
                <a:gd name="connsiteX3" fmla="*/ 336886 w 3805614"/>
                <a:gd name="connsiteY3" fmla="*/ 15053 h 384547"/>
                <a:gd name="connsiteX4" fmla="*/ 716561 w 3805614"/>
                <a:gd name="connsiteY4" fmla="*/ 15053 h 384547"/>
                <a:gd name="connsiteX5" fmla="*/ 776196 w 3805614"/>
                <a:gd name="connsiteY5" fmla="*/ 108481 h 384547"/>
                <a:gd name="connsiteX6" fmla="*/ 829867 w 3805614"/>
                <a:gd name="connsiteY6" fmla="*/ 15054 h 384547"/>
                <a:gd name="connsiteX7" fmla="*/ 1233396 w 3805614"/>
                <a:gd name="connsiteY7" fmla="*/ 11078 h 384547"/>
                <a:gd name="connsiteX8" fmla="*/ 1283093 w 3805614"/>
                <a:gd name="connsiteY8" fmla="*/ 96555 h 384547"/>
                <a:gd name="connsiteX9" fmla="*/ 1326824 w 3805614"/>
                <a:gd name="connsiteY9" fmla="*/ 11079 h 384547"/>
                <a:gd name="connsiteX10" fmla="*/ 1788242 w 3805614"/>
                <a:gd name="connsiteY10" fmla="*/ 16012 h 384547"/>
                <a:gd name="connsiteX11" fmla="*/ 1835707 w 3805614"/>
                <a:gd name="connsiteY11" fmla="*/ 19030 h 384547"/>
                <a:gd name="connsiteX12" fmla="*/ 1881427 w 3805614"/>
                <a:gd name="connsiteY12" fmla="*/ 30957 h 384547"/>
                <a:gd name="connsiteX13" fmla="*/ 2667548 w 3805614"/>
                <a:gd name="connsiteY13" fmla="*/ 266135 h 384547"/>
                <a:gd name="connsiteX14" fmla="*/ 3187243 w 3805614"/>
                <a:gd name="connsiteY14" fmla="*/ 361522 h 384547"/>
                <a:gd name="connsiteX15" fmla="*/ 3805614 w 3805614"/>
                <a:gd name="connsiteY15" fmla="*/ 384547 h 384547"/>
                <a:gd name="connsiteX0" fmla="*/ 0 w 3805614"/>
                <a:gd name="connsiteY0" fmla="*/ 12866 h 384547"/>
                <a:gd name="connsiteX1" fmla="*/ 233519 w 3805614"/>
                <a:gd name="connsiteY1" fmla="*/ 13067 h 384547"/>
                <a:gd name="connsiteX2" fmla="*/ 287190 w 3805614"/>
                <a:gd name="connsiteY2" fmla="*/ 104506 h 384547"/>
                <a:gd name="connsiteX3" fmla="*/ 336886 w 3805614"/>
                <a:gd name="connsiteY3" fmla="*/ 15053 h 384547"/>
                <a:gd name="connsiteX4" fmla="*/ 716561 w 3805614"/>
                <a:gd name="connsiteY4" fmla="*/ 15053 h 384547"/>
                <a:gd name="connsiteX5" fmla="*/ 776196 w 3805614"/>
                <a:gd name="connsiteY5" fmla="*/ 108481 h 384547"/>
                <a:gd name="connsiteX6" fmla="*/ 829867 w 3805614"/>
                <a:gd name="connsiteY6" fmla="*/ 15054 h 384547"/>
                <a:gd name="connsiteX7" fmla="*/ 1233396 w 3805614"/>
                <a:gd name="connsiteY7" fmla="*/ 11078 h 384547"/>
                <a:gd name="connsiteX8" fmla="*/ 1283093 w 3805614"/>
                <a:gd name="connsiteY8" fmla="*/ 96555 h 384547"/>
                <a:gd name="connsiteX9" fmla="*/ 1326824 w 3805614"/>
                <a:gd name="connsiteY9" fmla="*/ 11079 h 384547"/>
                <a:gd name="connsiteX10" fmla="*/ 1788242 w 3805614"/>
                <a:gd name="connsiteY10" fmla="*/ 16012 h 384547"/>
                <a:gd name="connsiteX11" fmla="*/ 1835707 w 3805614"/>
                <a:gd name="connsiteY11" fmla="*/ 19030 h 384547"/>
                <a:gd name="connsiteX12" fmla="*/ 1881427 w 3805614"/>
                <a:gd name="connsiteY12" fmla="*/ 30957 h 384547"/>
                <a:gd name="connsiteX13" fmla="*/ 2667548 w 3805614"/>
                <a:gd name="connsiteY13" fmla="*/ 266135 h 384547"/>
                <a:gd name="connsiteX14" fmla="*/ 3187243 w 3805614"/>
                <a:gd name="connsiteY14" fmla="*/ 361522 h 384547"/>
                <a:gd name="connsiteX15" fmla="*/ 3805614 w 3805614"/>
                <a:gd name="connsiteY15" fmla="*/ 384547 h 384547"/>
                <a:gd name="connsiteX0" fmla="*/ 0 w 3805614"/>
                <a:gd name="connsiteY0" fmla="*/ 3441 h 375122"/>
                <a:gd name="connsiteX1" fmla="*/ 233519 w 3805614"/>
                <a:gd name="connsiteY1" fmla="*/ 3642 h 375122"/>
                <a:gd name="connsiteX2" fmla="*/ 287190 w 3805614"/>
                <a:gd name="connsiteY2" fmla="*/ 95081 h 375122"/>
                <a:gd name="connsiteX3" fmla="*/ 336886 w 3805614"/>
                <a:gd name="connsiteY3" fmla="*/ 5628 h 375122"/>
                <a:gd name="connsiteX4" fmla="*/ 716561 w 3805614"/>
                <a:gd name="connsiteY4" fmla="*/ 5628 h 375122"/>
                <a:gd name="connsiteX5" fmla="*/ 776196 w 3805614"/>
                <a:gd name="connsiteY5" fmla="*/ 99056 h 375122"/>
                <a:gd name="connsiteX6" fmla="*/ 829867 w 3805614"/>
                <a:gd name="connsiteY6" fmla="*/ 5629 h 375122"/>
                <a:gd name="connsiteX7" fmla="*/ 1233396 w 3805614"/>
                <a:gd name="connsiteY7" fmla="*/ 1653 h 375122"/>
                <a:gd name="connsiteX8" fmla="*/ 1283093 w 3805614"/>
                <a:gd name="connsiteY8" fmla="*/ 87130 h 375122"/>
                <a:gd name="connsiteX9" fmla="*/ 1326824 w 3805614"/>
                <a:gd name="connsiteY9" fmla="*/ 1654 h 375122"/>
                <a:gd name="connsiteX10" fmla="*/ 1788242 w 3805614"/>
                <a:gd name="connsiteY10" fmla="*/ 6587 h 375122"/>
                <a:gd name="connsiteX11" fmla="*/ 1835707 w 3805614"/>
                <a:gd name="connsiteY11" fmla="*/ 85143 h 375122"/>
                <a:gd name="connsiteX12" fmla="*/ 1881427 w 3805614"/>
                <a:gd name="connsiteY12" fmla="*/ 21532 h 375122"/>
                <a:gd name="connsiteX13" fmla="*/ 2667548 w 3805614"/>
                <a:gd name="connsiteY13" fmla="*/ 256710 h 375122"/>
                <a:gd name="connsiteX14" fmla="*/ 3187243 w 3805614"/>
                <a:gd name="connsiteY14" fmla="*/ 352097 h 375122"/>
                <a:gd name="connsiteX15" fmla="*/ 3805614 w 3805614"/>
                <a:gd name="connsiteY15" fmla="*/ 375122 h 375122"/>
                <a:gd name="connsiteX0" fmla="*/ 0 w 3805614"/>
                <a:gd name="connsiteY0" fmla="*/ 3441 h 375122"/>
                <a:gd name="connsiteX1" fmla="*/ 233519 w 3805614"/>
                <a:gd name="connsiteY1" fmla="*/ 3642 h 375122"/>
                <a:gd name="connsiteX2" fmla="*/ 287190 w 3805614"/>
                <a:gd name="connsiteY2" fmla="*/ 95081 h 375122"/>
                <a:gd name="connsiteX3" fmla="*/ 336886 w 3805614"/>
                <a:gd name="connsiteY3" fmla="*/ 5628 h 375122"/>
                <a:gd name="connsiteX4" fmla="*/ 716561 w 3805614"/>
                <a:gd name="connsiteY4" fmla="*/ 5628 h 375122"/>
                <a:gd name="connsiteX5" fmla="*/ 776196 w 3805614"/>
                <a:gd name="connsiteY5" fmla="*/ 99056 h 375122"/>
                <a:gd name="connsiteX6" fmla="*/ 829867 w 3805614"/>
                <a:gd name="connsiteY6" fmla="*/ 5629 h 375122"/>
                <a:gd name="connsiteX7" fmla="*/ 1233396 w 3805614"/>
                <a:gd name="connsiteY7" fmla="*/ 1653 h 375122"/>
                <a:gd name="connsiteX8" fmla="*/ 1283093 w 3805614"/>
                <a:gd name="connsiteY8" fmla="*/ 87130 h 375122"/>
                <a:gd name="connsiteX9" fmla="*/ 1326824 w 3805614"/>
                <a:gd name="connsiteY9" fmla="*/ 1654 h 375122"/>
                <a:gd name="connsiteX10" fmla="*/ 1788242 w 3805614"/>
                <a:gd name="connsiteY10" fmla="*/ 6587 h 375122"/>
                <a:gd name="connsiteX11" fmla="*/ 1835707 w 3805614"/>
                <a:gd name="connsiteY11" fmla="*/ 85143 h 375122"/>
                <a:gd name="connsiteX12" fmla="*/ 1881427 w 3805614"/>
                <a:gd name="connsiteY12" fmla="*/ 21532 h 375122"/>
                <a:gd name="connsiteX13" fmla="*/ 2667548 w 3805614"/>
                <a:gd name="connsiteY13" fmla="*/ 256710 h 375122"/>
                <a:gd name="connsiteX14" fmla="*/ 3187243 w 3805614"/>
                <a:gd name="connsiteY14" fmla="*/ 352097 h 375122"/>
                <a:gd name="connsiteX15" fmla="*/ 3805614 w 3805614"/>
                <a:gd name="connsiteY15" fmla="*/ 375122 h 375122"/>
                <a:gd name="connsiteX0" fmla="*/ 0 w 3805614"/>
                <a:gd name="connsiteY0" fmla="*/ 21961 h 393642"/>
                <a:gd name="connsiteX1" fmla="*/ 233519 w 3805614"/>
                <a:gd name="connsiteY1" fmla="*/ 22162 h 393642"/>
                <a:gd name="connsiteX2" fmla="*/ 287190 w 3805614"/>
                <a:gd name="connsiteY2" fmla="*/ 113601 h 393642"/>
                <a:gd name="connsiteX3" fmla="*/ 336886 w 3805614"/>
                <a:gd name="connsiteY3" fmla="*/ 24148 h 393642"/>
                <a:gd name="connsiteX4" fmla="*/ 716561 w 3805614"/>
                <a:gd name="connsiteY4" fmla="*/ 24148 h 393642"/>
                <a:gd name="connsiteX5" fmla="*/ 776196 w 3805614"/>
                <a:gd name="connsiteY5" fmla="*/ 117576 h 393642"/>
                <a:gd name="connsiteX6" fmla="*/ 829867 w 3805614"/>
                <a:gd name="connsiteY6" fmla="*/ 24149 h 393642"/>
                <a:gd name="connsiteX7" fmla="*/ 1233396 w 3805614"/>
                <a:gd name="connsiteY7" fmla="*/ 20173 h 393642"/>
                <a:gd name="connsiteX8" fmla="*/ 1283093 w 3805614"/>
                <a:gd name="connsiteY8" fmla="*/ 105650 h 393642"/>
                <a:gd name="connsiteX9" fmla="*/ 1326824 w 3805614"/>
                <a:gd name="connsiteY9" fmla="*/ 20174 h 393642"/>
                <a:gd name="connsiteX10" fmla="*/ 1788242 w 3805614"/>
                <a:gd name="connsiteY10" fmla="*/ 25107 h 393642"/>
                <a:gd name="connsiteX11" fmla="*/ 1835707 w 3805614"/>
                <a:gd name="connsiteY11" fmla="*/ 103663 h 393642"/>
                <a:gd name="connsiteX12" fmla="*/ 1881427 w 3805614"/>
                <a:gd name="connsiteY12" fmla="*/ 40052 h 393642"/>
                <a:gd name="connsiteX13" fmla="*/ 2667548 w 3805614"/>
                <a:gd name="connsiteY13" fmla="*/ 275230 h 393642"/>
                <a:gd name="connsiteX14" fmla="*/ 3187243 w 3805614"/>
                <a:gd name="connsiteY14" fmla="*/ 370617 h 393642"/>
                <a:gd name="connsiteX15" fmla="*/ 3805614 w 3805614"/>
                <a:gd name="connsiteY15" fmla="*/ 393642 h 393642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35707 w 3805614"/>
                <a:gd name="connsiteY11" fmla="*/ 83874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9602 h 381283"/>
                <a:gd name="connsiteX1" fmla="*/ 233519 w 3805614"/>
                <a:gd name="connsiteY1" fmla="*/ 9803 h 381283"/>
                <a:gd name="connsiteX2" fmla="*/ 287190 w 3805614"/>
                <a:gd name="connsiteY2" fmla="*/ 101242 h 381283"/>
                <a:gd name="connsiteX3" fmla="*/ 336886 w 3805614"/>
                <a:gd name="connsiteY3" fmla="*/ 11789 h 381283"/>
                <a:gd name="connsiteX4" fmla="*/ 716561 w 3805614"/>
                <a:gd name="connsiteY4" fmla="*/ 11789 h 381283"/>
                <a:gd name="connsiteX5" fmla="*/ 776196 w 3805614"/>
                <a:gd name="connsiteY5" fmla="*/ 105217 h 381283"/>
                <a:gd name="connsiteX6" fmla="*/ 829867 w 3805614"/>
                <a:gd name="connsiteY6" fmla="*/ 11790 h 381283"/>
                <a:gd name="connsiteX7" fmla="*/ 1233396 w 3805614"/>
                <a:gd name="connsiteY7" fmla="*/ 7814 h 381283"/>
                <a:gd name="connsiteX8" fmla="*/ 1283093 w 3805614"/>
                <a:gd name="connsiteY8" fmla="*/ 93291 h 381283"/>
                <a:gd name="connsiteX9" fmla="*/ 1326824 w 3805614"/>
                <a:gd name="connsiteY9" fmla="*/ 7815 h 381283"/>
                <a:gd name="connsiteX10" fmla="*/ 1788242 w 3805614"/>
                <a:gd name="connsiteY10" fmla="*/ 12748 h 381283"/>
                <a:gd name="connsiteX11" fmla="*/ 1835707 w 3805614"/>
                <a:gd name="connsiteY11" fmla="*/ 91304 h 381283"/>
                <a:gd name="connsiteX12" fmla="*/ 1881427 w 3805614"/>
                <a:gd name="connsiteY12" fmla="*/ 27693 h 381283"/>
                <a:gd name="connsiteX13" fmla="*/ 2667548 w 3805614"/>
                <a:gd name="connsiteY13" fmla="*/ 262871 h 381283"/>
                <a:gd name="connsiteX14" fmla="*/ 3187243 w 3805614"/>
                <a:gd name="connsiteY14" fmla="*/ 358258 h 381283"/>
                <a:gd name="connsiteX15" fmla="*/ 3805614 w 3805614"/>
                <a:gd name="connsiteY15" fmla="*/ 381283 h 381283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35707 w 3805614"/>
                <a:gd name="connsiteY11" fmla="*/ 83874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23727 h 395408"/>
                <a:gd name="connsiteX1" fmla="*/ 233519 w 3805614"/>
                <a:gd name="connsiteY1" fmla="*/ 23928 h 395408"/>
                <a:gd name="connsiteX2" fmla="*/ 287190 w 3805614"/>
                <a:gd name="connsiteY2" fmla="*/ 115367 h 395408"/>
                <a:gd name="connsiteX3" fmla="*/ 336886 w 3805614"/>
                <a:gd name="connsiteY3" fmla="*/ 25914 h 395408"/>
                <a:gd name="connsiteX4" fmla="*/ 716561 w 3805614"/>
                <a:gd name="connsiteY4" fmla="*/ 25914 h 395408"/>
                <a:gd name="connsiteX5" fmla="*/ 776196 w 3805614"/>
                <a:gd name="connsiteY5" fmla="*/ 119342 h 395408"/>
                <a:gd name="connsiteX6" fmla="*/ 829867 w 3805614"/>
                <a:gd name="connsiteY6" fmla="*/ 25915 h 395408"/>
                <a:gd name="connsiteX7" fmla="*/ 1233396 w 3805614"/>
                <a:gd name="connsiteY7" fmla="*/ 21939 h 395408"/>
                <a:gd name="connsiteX8" fmla="*/ 1283093 w 3805614"/>
                <a:gd name="connsiteY8" fmla="*/ 107416 h 395408"/>
                <a:gd name="connsiteX9" fmla="*/ 1326824 w 3805614"/>
                <a:gd name="connsiteY9" fmla="*/ 21940 h 395408"/>
                <a:gd name="connsiteX10" fmla="*/ 1788242 w 3805614"/>
                <a:gd name="connsiteY10" fmla="*/ 26873 h 395408"/>
                <a:gd name="connsiteX11" fmla="*/ 1835707 w 3805614"/>
                <a:gd name="connsiteY11" fmla="*/ 105429 h 395408"/>
                <a:gd name="connsiteX12" fmla="*/ 1881427 w 3805614"/>
                <a:gd name="connsiteY12" fmla="*/ 41818 h 395408"/>
                <a:gd name="connsiteX13" fmla="*/ 2667548 w 3805614"/>
                <a:gd name="connsiteY13" fmla="*/ 276996 h 395408"/>
                <a:gd name="connsiteX14" fmla="*/ 3187243 w 3805614"/>
                <a:gd name="connsiteY14" fmla="*/ 372383 h 395408"/>
                <a:gd name="connsiteX15" fmla="*/ 3805614 w 3805614"/>
                <a:gd name="connsiteY15" fmla="*/ 395408 h 395408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35707 w 3805614"/>
                <a:gd name="connsiteY11" fmla="*/ 83874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4757 h 376438"/>
                <a:gd name="connsiteX1" fmla="*/ 233519 w 3805614"/>
                <a:gd name="connsiteY1" fmla="*/ 4958 h 376438"/>
                <a:gd name="connsiteX2" fmla="*/ 287190 w 3805614"/>
                <a:gd name="connsiteY2" fmla="*/ 96397 h 376438"/>
                <a:gd name="connsiteX3" fmla="*/ 336886 w 3805614"/>
                <a:gd name="connsiteY3" fmla="*/ 6944 h 376438"/>
                <a:gd name="connsiteX4" fmla="*/ 716561 w 3805614"/>
                <a:gd name="connsiteY4" fmla="*/ 6944 h 376438"/>
                <a:gd name="connsiteX5" fmla="*/ 776196 w 3805614"/>
                <a:gd name="connsiteY5" fmla="*/ 100372 h 376438"/>
                <a:gd name="connsiteX6" fmla="*/ 829867 w 3805614"/>
                <a:gd name="connsiteY6" fmla="*/ 6945 h 376438"/>
                <a:gd name="connsiteX7" fmla="*/ 1233396 w 3805614"/>
                <a:gd name="connsiteY7" fmla="*/ 2969 h 376438"/>
                <a:gd name="connsiteX8" fmla="*/ 1283093 w 3805614"/>
                <a:gd name="connsiteY8" fmla="*/ 88446 h 376438"/>
                <a:gd name="connsiteX9" fmla="*/ 1326824 w 3805614"/>
                <a:gd name="connsiteY9" fmla="*/ 2970 h 376438"/>
                <a:gd name="connsiteX10" fmla="*/ 1788242 w 3805614"/>
                <a:gd name="connsiteY10" fmla="*/ 7903 h 376438"/>
                <a:gd name="connsiteX11" fmla="*/ 1829743 w 3805614"/>
                <a:gd name="connsiteY11" fmla="*/ 104350 h 376438"/>
                <a:gd name="connsiteX12" fmla="*/ 1881427 w 3805614"/>
                <a:gd name="connsiteY12" fmla="*/ 22848 h 376438"/>
                <a:gd name="connsiteX13" fmla="*/ 2667548 w 3805614"/>
                <a:gd name="connsiteY13" fmla="*/ 258026 h 376438"/>
                <a:gd name="connsiteX14" fmla="*/ 3187243 w 3805614"/>
                <a:gd name="connsiteY14" fmla="*/ 353413 h 376438"/>
                <a:gd name="connsiteX15" fmla="*/ 3805614 w 3805614"/>
                <a:gd name="connsiteY15" fmla="*/ 376438 h 376438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29743 w 3805614"/>
                <a:gd name="connsiteY11" fmla="*/ 101765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29743 w 3805614"/>
                <a:gd name="connsiteY11" fmla="*/ 101765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667548 w 3805614"/>
                <a:gd name="connsiteY13" fmla="*/ 256097 h 374509"/>
                <a:gd name="connsiteX14" fmla="*/ 3187243 w 3805614"/>
                <a:gd name="connsiteY14" fmla="*/ 351484 h 374509"/>
                <a:gd name="connsiteX15" fmla="*/ 3805614 w 3805614"/>
                <a:gd name="connsiteY15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667548 w 3805614"/>
                <a:gd name="connsiteY13" fmla="*/ 256097 h 374509"/>
                <a:gd name="connsiteX14" fmla="*/ 3187243 w 3805614"/>
                <a:gd name="connsiteY14" fmla="*/ 351484 h 374509"/>
                <a:gd name="connsiteX15" fmla="*/ 3805614 w 3805614"/>
                <a:gd name="connsiteY15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667548 w 3805614"/>
                <a:gd name="connsiteY14" fmla="*/ 256097 h 374509"/>
                <a:gd name="connsiteX15" fmla="*/ 3187243 w 3805614"/>
                <a:gd name="connsiteY15" fmla="*/ 351484 h 374509"/>
                <a:gd name="connsiteX16" fmla="*/ 3805614 w 3805614"/>
                <a:gd name="connsiteY16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667548 w 3805614"/>
                <a:gd name="connsiteY14" fmla="*/ 256097 h 374509"/>
                <a:gd name="connsiteX15" fmla="*/ 3187243 w 3805614"/>
                <a:gd name="connsiteY15" fmla="*/ 351484 h 374509"/>
                <a:gd name="connsiteX16" fmla="*/ 3805614 w 3805614"/>
                <a:gd name="connsiteY16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667548 w 3805614"/>
                <a:gd name="connsiteY14" fmla="*/ 256097 h 374509"/>
                <a:gd name="connsiteX15" fmla="*/ 3187243 w 3805614"/>
                <a:gd name="connsiteY15" fmla="*/ 351484 h 374509"/>
                <a:gd name="connsiteX16" fmla="*/ 3805614 w 3805614"/>
                <a:gd name="connsiteY16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92907 w 3805614"/>
                <a:gd name="connsiteY14" fmla="*/ 150127 h 374509"/>
                <a:gd name="connsiteX15" fmla="*/ 2667548 w 3805614"/>
                <a:gd name="connsiteY15" fmla="*/ 256097 h 374509"/>
                <a:gd name="connsiteX16" fmla="*/ 3187243 w 3805614"/>
                <a:gd name="connsiteY16" fmla="*/ 351484 h 374509"/>
                <a:gd name="connsiteX17" fmla="*/ 3805614 w 3805614"/>
                <a:gd name="connsiteY17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92907 w 3805614"/>
                <a:gd name="connsiteY14" fmla="*/ 150127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3187243 w 3805614"/>
                <a:gd name="connsiteY18" fmla="*/ 351484 h 374509"/>
                <a:gd name="connsiteX19" fmla="*/ 3805614 w 3805614"/>
                <a:gd name="connsiteY19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805766 w 3805614"/>
                <a:gd name="connsiteY18" fmla="*/ 289275 h 374509"/>
                <a:gd name="connsiteX19" fmla="*/ 3187243 w 3805614"/>
                <a:gd name="connsiteY19" fmla="*/ 351484 h 374509"/>
                <a:gd name="connsiteX20" fmla="*/ 3805614 w 3805614"/>
                <a:gd name="connsiteY20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805766 w 3805614"/>
                <a:gd name="connsiteY18" fmla="*/ 289275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667548 w 3805614"/>
                <a:gd name="connsiteY16" fmla="*/ 256097 h 378727"/>
                <a:gd name="connsiteX17" fmla="*/ 2754083 w 3805614"/>
                <a:gd name="connsiteY17" fmla="*/ 277348 h 378727"/>
                <a:gd name="connsiteX18" fmla="*/ 2775950 w 3805614"/>
                <a:gd name="connsiteY18" fmla="*/ 378727 h 378727"/>
                <a:gd name="connsiteX19" fmla="*/ 2853474 w 3805614"/>
                <a:gd name="connsiteY19" fmla="*/ 301201 h 378727"/>
                <a:gd name="connsiteX20" fmla="*/ 3187243 w 3805614"/>
                <a:gd name="connsiteY20" fmla="*/ 351484 h 378727"/>
                <a:gd name="connsiteX21" fmla="*/ 3805614 w 3805614"/>
                <a:gd name="connsiteY21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667548 w 3805614"/>
                <a:gd name="connsiteY16" fmla="*/ 256097 h 378727"/>
                <a:gd name="connsiteX17" fmla="*/ 2754083 w 3805614"/>
                <a:gd name="connsiteY17" fmla="*/ 277348 h 378727"/>
                <a:gd name="connsiteX18" fmla="*/ 2775950 w 3805614"/>
                <a:gd name="connsiteY18" fmla="*/ 378727 h 378727"/>
                <a:gd name="connsiteX19" fmla="*/ 2853474 w 3805614"/>
                <a:gd name="connsiteY19" fmla="*/ 301201 h 378727"/>
                <a:gd name="connsiteX20" fmla="*/ 3187243 w 3805614"/>
                <a:gd name="connsiteY20" fmla="*/ 351484 h 378727"/>
                <a:gd name="connsiteX21" fmla="*/ 3805614 w 3805614"/>
                <a:gd name="connsiteY21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268930 w 3805614"/>
                <a:gd name="connsiteY20" fmla="*/ 358848 h 378727"/>
                <a:gd name="connsiteX21" fmla="*/ 3805614 w 3805614"/>
                <a:gd name="connsiteY21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268930 w 3805614"/>
                <a:gd name="connsiteY19" fmla="*/ 358848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268930 w 3805614"/>
                <a:gd name="connsiteY19" fmla="*/ 358848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268930 w 3805614"/>
                <a:gd name="connsiteY19" fmla="*/ 358848 h 378727"/>
                <a:gd name="connsiteX20" fmla="*/ 3318625 w 3805614"/>
                <a:gd name="connsiteY20" fmla="*/ 362824 h 378727"/>
                <a:gd name="connsiteX21" fmla="*/ 3805614 w 3805614"/>
                <a:gd name="connsiteY21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268930 w 3805614"/>
                <a:gd name="connsiteY19" fmla="*/ 358848 h 378727"/>
                <a:gd name="connsiteX20" fmla="*/ 3318625 w 3805614"/>
                <a:gd name="connsiteY20" fmla="*/ 362824 h 378727"/>
                <a:gd name="connsiteX21" fmla="*/ 3364345 w 3805614"/>
                <a:gd name="connsiteY21" fmla="*/ 364812 h 378727"/>
                <a:gd name="connsiteX22" fmla="*/ 3805614 w 3805614"/>
                <a:gd name="connsiteY22" fmla="*/ 374509 h 378727"/>
                <a:gd name="connsiteX0" fmla="*/ 0 w 3805614"/>
                <a:gd name="connsiteY0" fmla="*/ 2828 h 460228"/>
                <a:gd name="connsiteX1" fmla="*/ 233519 w 3805614"/>
                <a:gd name="connsiteY1" fmla="*/ 3029 h 460228"/>
                <a:gd name="connsiteX2" fmla="*/ 287190 w 3805614"/>
                <a:gd name="connsiteY2" fmla="*/ 94468 h 460228"/>
                <a:gd name="connsiteX3" fmla="*/ 336886 w 3805614"/>
                <a:gd name="connsiteY3" fmla="*/ 5015 h 460228"/>
                <a:gd name="connsiteX4" fmla="*/ 716561 w 3805614"/>
                <a:gd name="connsiteY4" fmla="*/ 5015 h 460228"/>
                <a:gd name="connsiteX5" fmla="*/ 776196 w 3805614"/>
                <a:gd name="connsiteY5" fmla="*/ 98443 h 460228"/>
                <a:gd name="connsiteX6" fmla="*/ 829867 w 3805614"/>
                <a:gd name="connsiteY6" fmla="*/ 5016 h 460228"/>
                <a:gd name="connsiteX7" fmla="*/ 1233396 w 3805614"/>
                <a:gd name="connsiteY7" fmla="*/ 1040 h 460228"/>
                <a:gd name="connsiteX8" fmla="*/ 1283093 w 3805614"/>
                <a:gd name="connsiteY8" fmla="*/ 86517 h 460228"/>
                <a:gd name="connsiteX9" fmla="*/ 1326824 w 3805614"/>
                <a:gd name="connsiteY9" fmla="*/ 1041 h 460228"/>
                <a:gd name="connsiteX10" fmla="*/ 1778303 w 3805614"/>
                <a:gd name="connsiteY10" fmla="*/ 11 h 460228"/>
                <a:gd name="connsiteX11" fmla="*/ 1829743 w 3805614"/>
                <a:gd name="connsiteY11" fmla="*/ 102421 h 460228"/>
                <a:gd name="connsiteX12" fmla="*/ 1881427 w 3805614"/>
                <a:gd name="connsiteY12" fmla="*/ 20919 h 460228"/>
                <a:gd name="connsiteX13" fmla="*/ 2241224 w 3805614"/>
                <a:gd name="connsiteY13" fmla="*/ 132236 h 460228"/>
                <a:gd name="connsiteX14" fmla="*/ 2255138 w 3805614"/>
                <a:gd name="connsiteY14" fmla="*/ 237591 h 460228"/>
                <a:gd name="connsiteX15" fmla="*/ 2342603 w 3805614"/>
                <a:gd name="connsiteY15" fmla="*/ 168017 h 460228"/>
                <a:gd name="connsiteX16" fmla="*/ 2754083 w 3805614"/>
                <a:gd name="connsiteY16" fmla="*/ 277348 h 460228"/>
                <a:gd name="connsiteX17" fmla="*/ 2775950 w 3805614"/>
                <a:gd name="connsiteY17" fmla="*/ 378727 h 460228"/>
                <a:gd name="connsiteX18" fmla="*/ 2853474 w 3805614"/>
                <a:gd name="connsiteY18" fmla="*/ 301201 h 460228"/>
                <a:gd name="connsiteX19" fmla="*/ 3268930 w 3805614"/>
                <a:gd name="connsiteY19" fmla="*/ 358848 h 460228"/>
                <a:gd name="connsiteX20" fmla="*/ 3302722 w 3805614"/>
                <a:gd name="connsiteY20" fmla="*/ 460228 h 460228"/>
                <a:gd name="connsiteX21" fmla="*/ 3364345 w 3805614"/>
                <a:gd name="connsiteY21" fmla="*/ 364812 h 460228"/>
                <a:gd name="connsiteX22" fmla="*/ 3805614 w 3805614"/>
                <a:gd name="connsiteY22" fmla="*/ 374509 h 460228"/>
                <a:gd name="connsiteX0" fmla="*/ 0 w 3805614"/>
                <a:gd name="connsiteY0" fmla="*/ 11465 h 468865"/>
                <a:gd name="connsiteX1" fmla="*/ 233519 w 3805614"/>
                <a:gd name="connsiteY1" fmla="*/ 11666 h 468865"/>
                <a:gd name="connsiteX2" fmla="*/ 287190 w 3805614"/>
                <a:gd name="connsiteY2" fmla="*/ 103105 h 468865"/>
                <a:gd name="connsiteX3" fmla="*/ 336886 w 3805614"/>
                <a:gd name="connsiteY3" fmla="*/ 13652 h 468865"/>
                <a:gd name="connsiteX4" fmla="*/ 716561 w 3805614"/>
                <a:gd name="connsiteY4" fmla="*/ 13652 h 468865"/>
                <a:gd name="connsiteX5" fmla="*/ 776196 w 3805614"/>
                <a:gd name="connsiteY5" fmla="*/ 107080 h 468865"/>
                <a:gd name="connsiteX6" fmla="*/ 829867 w 3805614"/>
                <a:gd name="connsiteY6" fmla="*/ 13653 h 468865"/>
                <a:gd name="connsiteX7" fmla="*/ 1233396 w 3805614"/>
                <a:gd name="connsiteY7" fmla="*/ 9677 h 468865"/>
                <a:gd name="connsiteX8" fmla="*/ 1283093 w 3805614"/>
                <a:gd name="connsiteY8" fmla="*/ 95154 h 468865"/>
                <a:gd name="connsiteX9" fmla="*/ 1326824 w 3805614"/>
                <a:gd name="connsiteY9" fmla="*/ 9678 h 468865"/>
                <a:gd name="connsiteX10" fmla="*/ 1778303 w 3805614"/>
                <a:gd name="connsiteY10" fmla="*/ 8648 h 468865"/>
                <a:gd name="connsiteX11" fmla="*/ 1809864 w 3805614"/>
                <a:gd name="connsiteY11" fmla="*/ 128948 h 468865"/>
                <a:gd name="connsiteX12" fmla="*/ 1881427 w 3805614"/>
                <a:gd name="connsiteY12" fmla="*/ 29556 h 468865"/>
                <a:gd name="connsiteX13" fmla="*/ 2241224 w 3805614"/>
                <a:gd name="connsiteY13" fmla="*/ 140873 h 468865"/>
                <a:gd name="connsiteX14" fmla="*/ 2255138 w 3805614"/>
                <a:gd name="connsiteY14" fmla="*/ 246228 h 468865"/>
                <a:gd name="connsiteX15" fmla="*/ 2342603 w 3805614"/>
                <a:gd name="connsiteY15" fmla="*/ 176654 h 468865"/>
                <a:gd name="connsiteX16" fmla="*/ 2754083 w 3805614"/>
                <a:gd name="connsiteY16" fmla="*/ 285985 h 468865"/>
                <a:gd name="connsiteX17" fmla="*/ 2775950 w 3805614"/>
                <a:gd name="connsiteY17" fmla="*/ 387364 h 468865"/>
                <a:gd name="connsiteX18" fmla="*/ 2853474 w 3805614"/>
                <a:gd name="connsiteY18" fmla="*/ 309838 h 468865"/>
                <a:gd name="connsiteX19" fmla="*/ 3268930 w 3805614"/>
                <a:gd name="connsiteY19" fmla="*/ 367485 h 468865"/>
                <a:gd name="connsiteX20" fmla="*/ 3302722 w 3805614"/>
                <a:gd name="connsiteY20" fmla="*/ 468865 h 468865"/>
                <a:gd name="connsiteX21" fmla="*/ 3364345 w 3805614"/>
                <a:gd name="connsiteY21" fmla="*/ 373449 h 468865"/>
                <a:gd name="connsiteX22" fmla="*/ 3805614 w 3805614"/>
                <a:gd name="connsiteY22" fmla="*/ 383146 h 468865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765886 w 3805614"/>
                <a:gd name="connsiteY22" fmla="*/ 374740 h 460217"/>
                <a:gd name="connsiteX23" fmla="*/ 3805614 w 3805614"/>
                <a:gd name="connsiteY23" fmla="*/ 374498 h 460217"/>
                <a:gd name="connsiteX0" fmla="*/ 0 w 3910968"/>
                <a:gd name="connsiteY0" fmla="*/ 2817 h 460217"/>
                <a:gd name="connsiteX1" fmla="*/ 233519 w 3910968"/>
                <a:gd name="connsiteY1" fmla="*/ 3018 h 460217"/>
                <a:gd name="connsiteX2" fmla="*/ 287190 w 3910968"/>
                <a:gd name="connsiteY2" fmla="*/ 94457 h 460217"/>
                <a:gd name="connsiteX3" fmla="*/ 336886 w 3910968"/>
                <a:gd name="connsiteY3" fmla="*/ 5004 h 460217"/>
                <a:gd name="connsiteX4" fmla="*/ 716561 w 3910968"/>
                <a:gd name="connsiteY4" fmla="*/ 5004 h 460217"/>
                <a:gd name="connsiteX5" fmla="*/ 776196 w 3910968"/>
                <a:gd name="connsiteY5" fmla="*/ 98432 h 460217"/>
                <a:gd name="connsiteX6" fmla="*/ 829867 w 3910968"/>
                <a:gd name="connsiteY6" fmla="*/ 5005 h 460217"/>
                <a:gd name="connsiteX7" fmla="*/ 1233396 w 3910968"/>
                <a:gd name="connsiteY7" fmla="*/ 1029 h 460217"/>
                <a:gd name="connsiteX8" fmla="*/ 1283093 w 3910968"/>
                <a:gd name="connsiteY8" fmla="*/ 86506 h 460217"/>
                <a:gd name="connsiteX9" fmla="*/ 1326824 w 3910968"/>
                <a:gd name="connsiteY9" fmla="*/ 1030 h 460217"/>
                <a:gd name="connsiteX10" fmla="*/ 1778303 w 3910968"/>
                <a:gd name="connsiteY10" fmla="*/ 0 h 460217"/>
                <a:gd name="connsiteX11" fmla="*/ 1809864 w 3910968"/>
                <a:gd name="connsiteY11" fmla="*/ 120300 h 460217"/>
                <a:gd name="connsiteX12" fmla="*/ 1881427 w 3910968"/>
                <a:gd name="connsiteY12" fmla="*/ 20908 h 460217"/>
                <a:gd name="connsiteX13" fmla="*/ 2241224 w 3910968"/>
                <a:gd name="connsiteY13" fmla="*/ 132225 h 460217"/>
                <a:gd name="connsiteX14" fmla="*/ 2255138 w 3910968"/>
                <a:gd name="connsiteY14" fmla="*/ 237580 h 460217"/>
                <a:gd name="connsiteX15" fmla="*/ 2342603 w 3910968"/>
                <a:gd name="connsiteY15" fmla="*/ 168006 h 460217"/>
                <a:gd name="connsiteX16" fmla="*/ 2754083 w 3910968"/>
                <a:gd name="connsiteY16" fmla="*/ 277337 h 460217"/>
                <a:gd name="connsiteX17" fmla="*/ 2775950 w 3910968"/>
                <a:gd name="connsiteY17" fmla="*/ 378716 h 460217"/>
                <a:gd name="connsiteX18" fmla="*/ 2853474 w 3910968"/>
                <a:gd name="connsiteY18" fmla="*/ 301190 h 460217"/>
                <a:gd name="connsiteX19" fmla="*/ 3268930 w 3910968"/>
                <a:gd name="connsiteY19" fmla="*/ 358837 h 460217"/>
                <a:gd name="connsiteX20" fmla="*/ 3302722 w 3910968"/>
                <a:gd name="connsiteY20" fmla="*/ 460217 h 460217"/>
                <a:gd name="connsiteX21" fmla="*/ 3364345 w 3910968"/>
                <a:gd name="connsiteY21" fmla="*/ 364801 h 460217"/>
                <a:gd name="connsiteX22" fmla="*/ 3765886 w 3910968"/>
                <a:gd name="connsiteY22" fmla="*/ 374740 h 460217"/>
                <a:gd name="connsiteX23" fmla="*/ 3910968 w 3910968"/>
                <a:gd name="connsiteY23" fmla="*/ 374498 h 460217"/>
                <a:gd name="connsiteX0" fmla="*/ 0 w 3910968"/>
                <a:gd name="connsiteY0" fmla="*/ 2817 h 460217"/>
                <a:gd name="connsiteX1" fmla="*/ 233519 w 3910968"/>
                <a:gd name="connsiteY1" fmla="*/ 3018 h 460217"/>
                <a:gd name="connsiteX2" fmla="*/ 287190 w 3910968"/>
                <a:gd name="connsiteY2" fmla="*/ 94457 h 460217"/>
                <a:gd name="connsiteX3" fmla="*/ 336886 w 3910968"/>
                <a:gd name="connsiteY3" fmla="*/ 5004 h 460217"/>
                <a:gd name="connsiteX4" fmla="*/ 716561 w 3910968"/>
                <a:gd name="connsiteY4" fmla="*/ 5004 h 460217"/>
                <a:gd name="connsiteX5" fmla="*/ 776196 w 3910968"/>
                <a:gd name="connsiteY5" fmla="*/ 98432 h 460217"/>
                <a:gd name="connsiteX6" fmla="*/ 829867 w 3910968"/>
                <a:gd name="connsiteY6" fmla="*/ 5005 h 460217"/>
                <a:gd name="connsiteX7" fmla="*/ 1233396 w 3910968"/>
                <a:gd name="connsiteY7" fmla="*/ 1029 h 460217"/>
                <a:gd name="connsiteX8" fmla="*/ 1283093 w 3910968"/>
                <a:gd name="connsiteY8" fmla="*/ 86506 h 460217"/>
                <a:gd name="connsiteX9" fmla="*/ 1326824 w 3910968"/>
                <a:gd name="connsiteY9" fmla="*/ 1030 h 460217"/>
                <a:gd name="connsiteX10" fmla="*/ 1778303 w 3910968"/>
                <a:gd name="connsiteY10" fmla="*/ 0 h 460217"/>
                <a:gd name="connsiteX11" fmla="*/ 1809864 w 3910968"/>
                <a:gd name="connsiteY11" fmla="*/ 120300 h 460217"/>
                <a:gd name="connsiteX12" fmla="*/ 1881427 w 3910968"/>
                <a:gd name="connsiteY12" fmla="*/ 20908 h 460217"/>
                <a:gd name="connsiteX13" fmla="*/ 2241224 w 3910968"/>
                <a:gd name="connsiteY13" fmla="*/ 132225 h 460217"/>
                <a:gd name="connsiteX14" fmla="*/ 2255138 w 3910968"/>
                <a:gd name="connsiteY14" fmla="*/ 237580 h 460217"/>
                <a:gd name="connsiteX15" fmla="*/ 2342603 w 3910968"/>
                <a:gd name="connsiteY15" fmla="*/ 168006 h 460217"/>
                <a:gd name="connsiteX16" fmla="*/ 2754083 w 3910968"/>
                <a:gd name="connsiteY16" fmla="*/ 277337 h 460217"/>
                <a:gd name="connsiteX17" fmla="*/ 2775950 w 3910968"/>
                <a:gd name="connsiteY17" fmla="*/ 378716 h 460217"/>
                <a:gd name="connsiteX18" fmla="*/ 2853474 w 3910968"/>
                <a:gd name="connsiteY18" fmla="*/ 301190 h 460217"/>
                <a:gd name="connsiteX19" fmla="*/ 3268930 w 3910968"/>
                <a:gd name="connsiteY19" fmla="*/ 358837 h 460217"/>
                <a:gd name="connsiteX20" fmla="*/ 3302722 w 3910968"/>
                <a:gd name="connsiteY20" fmla="*/ 460217 h 460217"/>
                <a:gd name="connsiteX21" fmla="*/ 3364345 w 3910968"/>
                <a:gd name="connsiteY21" fmla="*/ 364801 h 460217"/>
                <a:gd name="connsiteX22" fmla="*/ 3765886 w 3910968"/>
                <a:gd name="connsiteY22" fmla="*/ 374740 h 460217"/>
                <a:gd name="connsiteX23" fmla="*/ 3825521 w 3910968"/>
                <a:gd name="connsiteY23" fmla="*/ 374740 h 460217"/>
                <a:gd name="connsiteX24" fmla="*/ 3910968 w 3910968"/>
                <a:gd name="connsiteY24" fmla="*/ 374498 h 460217"/>
                <a:gd name="connsiteX0" fmla="*/ 0 w 3897054"/>
                <a:gd name="connsiteY0" fmla="*/ 2817 h 460217"/>
                <a:gd name="connsiteX1" fmla="*/ 233519 w 3897054"/>
                <a:gd name="connsiteY1" fmla="*/ 3018 h 460217"/>
                <a:gd name="connsiteX2" fmla="*/ 287190 w 3897054"/>
                <a:gd name="connsiteY2" fmla="*/ 94457 h 460217"/>
                <a:gd name="connsiteX3" fmla="*/ 336886 w 3897054"/>
                <a:gd name="connsiteY3" fmla="*/ 5004 h 460217"/>
                <a:gd name="connsiteX4" fmla="*/ 716561 w 3897054"/>
                <a:gd name="connsiteY4" fmla="*/ 5004 h 460217"/>
                <a:gd name="connsiteX5" fmla="*/ 776196 w 3897054"/>
                <a:gd name="connsiteY5" fmla="*/ 98432 h 460217"/>
                <a:gd name="connsiteX6" fmla="*/ 829867 w 3897054"/>
                <a:gd name="connsiteY6" fmla="*/ 5005 h 460217"/>
                <a:gd name="connsiteX7" fmla="*/ 1233396 w 3897054"/>
                <a:gd name="connsiteY7" fmla="*/ 1029 h 460217"/>
                <a:gd name="connsiteX8" fmla="*/ 1283093 w 3897054"/>
                <a:gd name="connsiteY8" fmla="*/ 86506 h 460217"/>
                <a:gd name="connsiteX9" fmla="*/ 1326824 w 3897054"/>
                <a:gd name="connsiteY9" fmla="*/ 1030 h 460217"/>
                <a:gd name="connsiteX10" fmla="*/ 1778303 w 3897054"/>
                <a:gd name="connsiteY10" fmla="*/ 0 h 460217"/>
                <a:gd name="connsiteX11" fmla="*/ 1809864 w 3897054"/>
                <a:gd name="connsiteY11" fmla="*/ 120300 h 460217"/>
                <a:gd name="connsiteX12" fmla="*/ 1881427 w 3897054"/>
                <a:gd name="connsiteY12" fmla="*/ 20908 h 460217"/>
                <a:gd name="connsiteX13" fmla="*/ 2241224 w 3897054"/>
                <a:gd name="connsiteY13" fmla="*/ 132225 h 460217"/>
                <a:gd name="connsiteX14" fmla="*/ 2255138 w 3897054"/>
                <a:gd name="connsiteY14" fmla="*/ 237580 h 460217"/>
                <a:gd name="connsiteX15" fmla="*/ 2342603 w 3897054"/>
                <a:gd name="connsiteY15" fmla="*/ 168006 h 460217"/>
                <a:gd name="connsiteX16" fmla="*/ 2754083 w 3897054"/>
                <a:gd name="connsiteY16" fmla="*/ 277337 h 460217"/>
                <a:gd name="connsiteX17" fmla="*/ 2775950 w 3897054"/>
                <a:gd name="connsiteY17" fmla="*/ 378716 h 460217"/>
                <a:gd name="connsiteX18" fmla="*/ 2853474 w 3897054"/>
                <a:gd name="connsiteY18" fmla="*/ 301190 h 460217"/>
                <a:gd name="connsiteX19" fmla="*/ 3268930 w 3897054"/>
                <a:gd name="connsiteY19" fmla="*/ 358837 h 460217"/>
                <a:gd name="connsiteX20" fmla="*/ 3302722 w 3897054"/>
                <a:gd name="connsiteY20" fmla="*/ 460217 h 460217"/>
                <a:gd name="connsiteX21" fmla="*/ 3364345 w 3897054"/>
                <a:gd name="connsiteY21" fmla="*/ 364801 h 460217"/>
                <a:gd name="connsiteX22" fmla="*/ 3765886 w 3897054"/>
                <a:gd name="connsiteY22" fmla="*/ 374740 h 460217"/>
                <a:gd name="connsiteX23" fmla="*/ 3825521 w 3897054"/>
                <a:gd name="connsiteY23" fmla="*/ 374740 h 460217"/>
                <a:gd name="connsiteX24" fmla="*/ 3897054 w 3897054"/>
                <a:gd name="connsiteY24" fmla="*/ 374498 h 460217"/>
                <a:gd name="connsiteX0" fmla="*/ 0 w 3897054"/>
                <a:gd name="connsiteY0" fmla="*/ 2817 h 484070"/>
                <a:gd name="connsiteX1" fmla="*/ 233519 w 3897054"/>
                <a:gd name="connsiteY1" fmla="*/ 3018 h 484070"/>
                <a:gd name="connsiteX2" fmla="*/ 287190 w 3897054"/>
                <a:gd name="connsiteY2" fmla="*/ 94457 h 484070"/>
                <a:gd name="connsiteX3" fmla="*/ 336886 w 3897054"/>
                <a:gd name="connsiteY3" fmla="*/ 5004 h 484070"/>
                <a:gd name="connsiteX4" fmla="*/ 716561 w 3897054"/>
                <a:gd name="connsiteY4" fmla="*/ 5004 h 484070"/>
                <a:gd name="connsiteX5" fmla="*/ 776196 w 3897054"/>
                <a:gd name="connsiteY5" fmla="*/ 98432 h 484070"/>
                <a:gd name="connsiteX6" fmla="*/ 829867 w 3897054"/>
                <a:gd name="connsiteY6" fmla="*/ 5005 h 484070"/>
                <a:gd name="connsiteX7" fmla="*/ 1233396 w 3897054"/>
                <a:gd name="connsiteY7" fmla="*/ 1029 h 484070"/>
                <a:gd name="connsiteX8" fmla="*/ 1283093 w 3897054"/>
                <a:gd name="connsiteY8" fmla="*/ 86506 h 484070"/>
                <a:gd name="connsiteX9" fmla="*/ 1326824 w 3897054"/>
                <a:gd name="connsiteY9" fmla="*/ 1030 h 484070"/>
                <a:gd name="connsiteX10" fmla="*/ 1778303 w 3897054"/>
                <a:gd name="connsiteY10" fmla="*/ 0 h 484070"/>
                <a:gd name="connsiteX11" fmla="*/ 1809864 w 3897054"/>
                <a:gd name="connsiteY11" fmla="*/ 120300 h 484070"/>
                <a:gd name="connsiteX12" fmla="*/ 1881427 w 3897054"/>
                <a:gd name="connsiteY12" fmla="*/ 20908 h 484070"/>
                <a:gd name="connsiteX13" fmla="*/ 2241224 w 3897054"/>
                <a:gd name="connsiteY13" fmla="*/ 132225 h 484070"/>
                <a:gd name="connsiteX14" fmla="*/ 2255138 w 3897054"/>
                <a:gd name="connsiteY14" fmla="*/ 237580 h 484070"/>
                <a:gd name="connsiteX15" fmla="*/ 2342603 w 3897054"/>
                <a:gd name="connsiteY15" fmla="*/ 168006 h 484070"/>
                <a:gd name="connsiteX16" fmla="*/ 2754083 w 3897054"/>
                <a:gd name="connsiteY16" fmla="*/ 277337 h 484070"/>
                <a:gd name="connsiteX17" fmla="*/ 2775950 w 3897054"/>
                <a:gd name="connsiteY17" fmla="*/ 378716 h 484070"/>
                <a:gd name="connsiteX18" fmla="*/ 2853474 w 3897054"/>
                <a:gd name="connsiteY18" fmla="*/ 301190 h 484070"/>
                <a:gd name="connsiteX19" fmla="*/ 3268930 w 3897054"/>
                <a:gd name="connsiteY19" fmla="*/ 358837 h 484070"/>
                <a:gd name="connsiteX20" fmla="*/ 3302722 w 3897054"/>
                <a:gd name="connsiteY20" fmla="*/ 460217 h 484070"/>
                <a:gd name="connsiteX21" fmla="*/ 3364345 w 3897054"/>
                <a:gd name="connsiteY21" fmla="*/ 364801 h 484070"/>
                <a:gd name="connsiteX22" fmla="*/ 3765886 w 3897054"/>
                <a:gd name="connsiteY22" fmla="*/ 374740 h 484070"/>
                <a:gd name="connsiteX23" fmla="*/ 3819557 w 3897054"/>
                <a:gd name="connsiteY23" fmla="*/ 484070 h 484070"/>
                <a:gd name="connsiteX24" fmla="*/ 3897054 w 3897054"/>
                <a:gd name="connsiteY24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54083 w 3875188"/>
                <a:gd name="connsiteY16" fmla="*/ 277337 h 484070"/>
                <a:gd name="connsiteX17" fmla="*/ 2775950 w 3875188"/>
                <a:gd name="connsiteY17" fmla="*/ 378716 h 484070"/>
                <a:gd name="connsiteX18" fmla="*/ 2853474 w 3875188"/>
                <a:gd name="connsiteY18" fmla="*/ 301190 h 484070"/>
                <a:gd name="connsiteX19" fmla="*/ 3268930 w 3875188"/>
                <a:gd name="connsiteY19" fmla="*/ 358837 h 484070"/>
                <a:gd name="connsiteX20" fmla="*/ 3302722 w 3875188"/>
                <a:gd name="connsiteY20" fmla="*/ 460217 h 484070"/>
                <a:gd name="connsiteX21" fmla="*/ 3364345 w 3875188"/>
                <a:gd name="connsiteY21" fmla="*/ 364801 h 484070"/>
                <a:gd name="connsiteX22" fmla="*/ 3765886 w 3875188"/>
                <a:gd name="connsiteY22" fmla="*/ 374740 h 484070"/>
                <a:gd name="connsiteX23" fmla="*/ 3819557 w 3875188"/>
                <a:gd name="connsiteY23" fmla="*/ 484070 h 484070"/>
                <a:gd name="connsiteX24" fmla="*/ 3875188 w 3875188"/>
                <a:gd name="connsiteY24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54083 w 3875188"/>
                <a:gd name="connsiteY16" fmla="*/ 277337 h 484070"/>
                <a:gd name="connsiteX17" fmla="*/ 2775950 w 3875188"/>
                <a:gd name="connsiteY17" fmla="*/ 378716 h 484070"/>
                <a:gd name="connsiteX18" fmla="*/ 2853474 w 3875188"/>
                <a:gd name="connsiteY18" fmla="*/ 301190 h 484070"/>
                <a:gd name="connsiteX19" fmla="*/ 3268930 w 3875188"/>
                <a:gd name="connsiteY19" fmla="*/ 358837 h 484070"/>
                <a:gd name="connsiteX20" fmla="*/ 3302722 w 3875188"/>
                <a:gd name="connsiteY20" fmla="*/ 460217 h 484070"/>
                <a:gd name="connsiteX21" fmla="*/ 3364345 w 3875188"/>
                <a:gd name="connsiteY21" fmla="*/ 364801 h 484070"/>
                <a:gd name="connsiteX22" fmla="*/ 3765886 w 3875188"/>
                <a:gd name="connsiteY22" fmla="*/ 374740 h 484070"/>
                <a:gd name="connsiteX23" fmla="*/ 3811605 w 3875188"/>
                <a:gd name="connsiteY23" fmla="*/ 484070 h 484070"/>
                <a:gd name="connsiteX24" fmla="*/ 3875188 w 3875188"/>
                <a:gd name="connsiteY24" fmla="*/ 374498 h 48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75188" h="484070">
                  <a:moveTo>
                    <a:pt x="0" y="2817"/>
                  </a:moveTo>
                  <a:lnTo>
                    <a:pt x="233519" y="3018"/>
                  </a:lnTo>
                  <a:cubicBezTo>
                    <a:pt x="259187" y="56723"/>
                    <a:pt x="257994" y="48909"/>
                    <a:pt x="287190" y="94457"/>
                  </a:cubicBezTo>
                  <a:cubicBezTo>
                    <a:pt x="313694" y="48737"/>
                    <a:pt x="320321" y="34822"/>
                    <a:pt x="336886" y="5004"/>
                  </a:cubicBezTo>
                  <a:lnTo>
                    <a:pt x="716561" y="5004"/>
                  </a:lnTo>
                  <a:lnTo>
                    <a:pt x="776196" y="98432"/>
                  </a:lnTo>
                  <a:lnTo>
                    <a:pt x="829867" y="5005"/>
                  </a:lnTo>
                  <a:cubicBezTo>
                    <a:pt x="912031" y="2686"/>
                    <a:pt x="1076980" y="-456"/>
                    <a:pt x="1233396" y="1029"/>
                  </a:cubicBezTo>
                  <a:cubicBezTo>
                    <a:pt x="1248967" y="28197"/>
                    <a:pt x="1257542" y="48577"/>
                    <a:pt x="1283093" y="86506"/>
                  </a:cubicBezTo>
                  <a:cubicBezTo>
                    <a:pt x="1308603" y="46751"/>
                    <a:pt x="1307236" y="40627"/>
                    <a:pt x="1326824" y="1030"/>
                  </a:cubicBezTo>
                  <a:lnTo>
                    <a:pt x="1778303" y="0"/>
                  </a:lnTo>
                  <a:cubicBezTo>
                    <a:pt x="1787248" y="1"/>
                    <a:pt x="1792522" y="62711"/>
                    <a:pt x="1809864" y="120300"/>
                  </a:cubicBezTo>
                  <a:cubicBezTo>
                    <a:pt x="1845273" y="69119"/>
                    <a:pt x="1836214" y="85078"/>
                    <a:pt x="1881427" y="20908"/>
                  </a:cubicBezTo>
                  <a:cubicBezTo>
                    <a:pt x="2017593" y="57682"/>
                    <a:pt x="2161887" y="106945"/>
                    <a:pt x="2241224" y="132225"/>
                  </a:cubicBezTo>
                  <a:cubicBezTo>
                    <a:pt x="2248181" y="177614"/>
                    <a:pt x="2247694" y="187120"/>
                    <a:pt x="2255138" y="237580"/>
                  </a:cubicBezTo>
                  <a:lnTo>
                    <a:pt x="2342603" y="168006"/>
                  </a:lnTo>
                  <a:cubicBezTo>
                    <a:pt x="2457565" y="200473"/>
                    <a:pt x="2667944" y="256133"/>
                    <a:pt x="2754083" y="277337"/>
                  </a:cubicBezTo>
                  <a:cubicBezTo>
                    <a:pt x="2765193" y="342501"/>
                    <a:pt x="2763392" y="322628"/>
                    <a:pt x="2775950" y="378716"/>
                  </a:cubicBezTo>
                  <a:cubicBezTo>
                    <a:pt x="2824320" y="334984"/>
                    <a:pt x="2805797" y="346480"/>
                    <a:pt x="2853474" y="301190"/>
                  </a:cubicBezTo>
                  <a:cubicBezTo>
                    <a:pt x="2945577" y="317755"/>
                    <a:pt x="3110240" y="346619"/>
                    <a:pt x="3268930" y="358837"/>
                  </a:cubicBezTo>
                  <a:lnTo>
                    <a:pt x="3302722" y="460217"/>
                  </a:lnTo>
                  <a:lnTo>
                    <a:pt x="3364345" y="364801"/>
                  </a:lnTo>
                  <a:lnTo>
                    <a:pt x="3765886" y="374740"/>
                  </a:lnTo>
                  <a:lnTo>
                    <a:pt x="3811605" y="484070"/>
                  </a:lnTo>
                  <a:lnTo>
                    <a:pt x="3875188" y="374498"/>
                  </a:lnTo>
                </a:path>
              </a:pathLst>
            </a:custGeom>
            <a:ln w="19050">
              <a:solidFill>
                <a:srgbClr val="2CA2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>
            <a:xfrm flipH="1">
              <a:off x="4736053" y="2493693"/>
              <a:ext cx="3683843" cy="460217"/>
            </a:xfrm>
            <a:custGeom>
              <a:avLst/>
              <a:gdLst>
                <a:gd name="connsiteX0" fmla="*/ 0 w 3795747"/>
                <a:gd name="connsiteY0" fmla="*/ 33840 h 366050"/>
                <a:gd name="connsiteX1" fmla="*/ 1746570 w 3795747"/>
                <a:gd name="connsiteY1" fmla="*/ 17394 h 366050"/>
                <a:gd name="connsiteX2" fmla="*/ 2657681 w 3795747"/>
                <a:gd name="connsiteY2" fmla="*/ 247638 h 366050"/>
                <a:gd name="connsiteX3" fmla="*/ 3177376 w 3795747"/>
                <a:gd name="connsiteY3" fmla="*/ 343025 h 366050"/>
                <a:gd name="connsiteX4" fmla="*/ 3795747 w 3795747"/>
                <a:gd name="connsiteY4" fmla="*/ 366050 h 366050"/>
                <a:gd name="connsiteX0" fmla="*/ 0 w 3805614"/>
                <a:gd name="connsiteY0" fmla="*/ 24372 h 373028"/>
                <a:gd name="connsiteX1" fmla="*/ 1756437 w 3805614"/>
                <a:gd name="connsiteY1" fmla="*/ 24372 h 373028"/>
                <a:gd name="connsiteX2" fmla="*/ 2667548 w 3805614"/>
                <a:gd name="connsiteY2" fmla="*/ 254616 h 373028"/>
                <a:gd name="connsiteX3" fmla="*/ 3187243 w 3805614"/>
                <a:gd name="connsiteY3" fmla="*/ 350003 h 373028"/>
                <a:gd name="connsiteX4" fmla="*/ 3805614 w 3805614"/>
                <a:gd name="connsiteY4" fmla="*/ 373028 h 373028"/>
                <a:gd name="connsiteX0" fmla="*/ 0 w 3805614"/>
                <a:gd name="connsiteY0" fmla="*/ 18545 h 367201"/>
                <a:gd name="connsiteX1" fmla="*/ 1756437 w 3805614"/>
                <a:gd name="connsiteY1" fmla="*/ 18545 h 367201"/>
                <a:gd name="connsiteX2" fmla="*/ 2667548 w 3805614"/>
                <a:gd name="connsiteY2" fmla="*/ 248789 h 367201"/>
                <a:gd name="connsiteX3" fmla="*/ 3187243 w 3805614"/>
                <a:gd name="connsiteY3" fmla="*/ 344176 h 367201"/>
                <a:gd name="connsiteX4" fmla="*/ 3805614 w 3805614"/>
                <a:gd name="connsiteY4" fmla="*/ 367201 h 367201"/>
                <a:gd name="connsiteX0" fmla="*/ 0 w 3805614"/>
                <a:gd name="connsiteY0" fmla="*/ 12803 h 371327"/>
                <a:gd name="connsiteX1" fmla="*/ 1756437 w 3805614"/>
                <a:gd name="connsiteY1" fmla="*/ 22671 h 371327"/>
                <a:gd name="connsiteX2" fmla="*/ 2667548 w 3805614"/>
                <a:gd name="connsiteY2" fmla="*/ 252915 h 371327"/>
                <a:gd name="connsiteX3" fmla="*/ 3187243 w 3805614"/>
                <a:gd name="connsiteY3" fmla="*/ 348302 h 371327"/>
                <a:gd name="connsiteX4" fmla="*/ 3805614 w 3805614"/>
                <a:gd name="connsiteY4" fmla="*/ 371327 h 371327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1550 h 373231"/>
                <a:gd name="connsiteX1" fmla="*/ 285203 w 3805614"/>
                <a:gd name="connsiteY1" fmla="*/ 1751 h 373231"/>
                <a:gd name="connsiteX2" fmla="*/ 1756437 w 3805614"/>
                <a:gd name="connsiteY2" fmla="*/ 24575 h 373231"/>
                <a:gd name="connsiteX3" fmla="*/ 2667548 w 3805614"/>
                <a:gd name="connsiteY3" fmla="*/ 254819 h 373231"/>
                <a:gd name="connsiteX4" fmla="*/ 3187243 w 3805614"/>
                <a:gd name="connsiteY4" fmla="*/ 350206 h 373231"/>
                <a:gd name="connsiteX5" fmla="*/ 3805614 w 3805614"/>
                <a:gd name="connsiteY5" fmla="*/ 373231 h 373231"/>
                <a:gd name="connsiteX0" fmla="*/ 0 w 3805614"/>
                <a:gd name="connsiteY0" fmla="*/ 1483 h 373164"/>
                <a:gd name="connsiteX1" fmla="*/ 233519 w 3805614"/>
                <a:gd name="connsiteY1" fmla="*/ 1684 h 373164"/>
                <a:gd name="connsiteX2" fmla="*/ 285203 w 3805614"/>
                <a:gd name="connsiteY2" fmla="*/ 1684 h 373164"/>
                <a:gd name="connsiteX3" fmla="*/ 1756437 w 3805614"/>
                <a:gd name="connsiteY3" fmla="*/ 24508 h 373164"/>
                <a:gd name="connsiteX4" fmla="*/ 2667548 w 3805614"/>
                <a:gd name="connsiteY4" fmla="*/ 254752 h 373164"/>
                <a:gd name="connsiteX5" fmla="*/ 3187243 w 3805614"/>
                <a:gd name="connsiteY5" fmla="*/ 350139 h 373164"/>
                <a:gd name="connsiteX6" fmla="*/ 3805614 w 3805614"/>
                <a:gd name="connsiteY6" fmla="*/ 373164 h 373164"/>
                <a:gd name="connsiteX0" fmla="*/ 0 w 3805614"/>
                <a:gd name="connsiteY0" fmla="*/ 1483 h 373164"/>
                <a:gd name="connsiteX1" fmla="*/ 233519 w 3805614"/>
                <a:gd name="connsiteY1" fmla="*/ 1684 h 373164"/>
                <a:gd name="connsiteX2" fmla="*/ 285203 w 3805614"/>
                <a:gd name="connsiteY2" fmla="*/ 1684 h 373164"/>
                <a:gd name="connsiteX3" fmla="*/ 336886 w 3805614"/>
                <a:gd name="connsiteY3" fmla="*/ 3670 h 373164"/>
                <a:gd name="connsiteX4" fmla="*/ 1756437 w 3805614"/>
                <a:gd name="connsiteY4" fmla="*/ 24508 h 373164"/>
                <a:gd name="connsiteX5" fmla="*/ 2667548 w 3805614"/>
                <a:gd name="connsiteY5" fmla="*/ 254752 h 373164"/>
                <a:gd name="connsiteX6" fmla="*/ 3187243 w 3805614"/>
                <a:gd name="connsiteY6" fmla="*/ 350139 h 373164"/>
                <a:gd name="connsiteX7" fmla="*/ 3805614 w 3805614"/>
                <a:gd name="connsiteY7" fmla="*/ 373164 h 373164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30018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30018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30018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59835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59835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59835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59835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8151 h 371681"/>
                <a:gd name="connsiteX5" fmla="*/ 1756437 w 3805614"/>
                <a:gd name="connsiteY5" fmla="*/ 23025 h 371681"/>
                <a:gd name="connsiteX6" fmla="*/ 2667548 w 3805614"/>
                <a:gd name="connsiteY6" fmla="*/ 253269 h 371681"/>
                <a:gd name="connsiteX7" fmla="*/ 3187243 w 3805614"/>
                <a:gd name="connsiteY7" fmla="*/ 348656 h 371681"/>
                <a:gd name="connsiteX8" fmla="*/ 3805614 w 3805614"/>
                <a:gd name="connsiteY8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8151 h 371681"/>
                <a:gd name="connsiteX5" fmla="*/ 778184 w 3805614"/>
                <a:gd name="connsiteY5" fmla="*/ 10139 h 371681"/>
                <a:gd name="connsiteX6" fmla="*/ 1756437 w 3805614"/>
                <a:gd name="connsiteY6" fmla="*/ 23025 h 371681"/>
                <a:gd name="connsiteX7" fmla="*/ 2667548 w 3805614"/>
                <a:gd name="connsiteY7" fmla="*/ 253269 h 371681"/>
                <a:gd name="connsiteX8" fmla="*/ 3187243 w 3805614"/>
                <a:gd name="connsiteY8" fmla="*/ 348656 h 371681"/>
                <a:gd name="connsiteX9" fmla="*/ 3805614 w 3805614"/>
                <a:gd name="connsiteY9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8151 h 371681"/>
                <a:gd name="connsiteX5" fmla="*/ 778184 w 3805614"/>
                <a:gd name="connsiteY5" fmla="*/ 10139 h 371681"/>
                <a:gd name="connsiteX6" fmla="*/ 839806 w 3805614"/>
                <a:gd name="connsiteY6" fmla="*/ 10139 h 371681"/>
                <a:gd name="connsiteX7" fmla="*/ 1756437 w 3805614"/>
                <a:gd name="connsiteY7" fmla="*/ 23025 h 371681"/>
                <a:gd name="connsiteX8" fmla="*/ 2667548 w 3805614"/>
                <a:gd name="connsiteY8" fmla="*/ 253269 h 371681"/>
                <a:gd name="connsiteX9" fmla="*/ 3187243 w 3805614"/>
                <a:gd name="connsiteY9" fmla="*/ 348656 h 371681"/>
                <a:gd name="connsiteX10" fmla="*/ 3805614 w 3805614"/>
                <a:gd name="connsiteY10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2187 h 371681"/>
                <a:gd name="connsiteX5" fmla="*/ 778184 w 3805614"/>
                <a:gd name="connsiteY5" fmla="*/ 10139 h 371681"/>
                <a:gd name="connsiteX6" fmla="*/ 839806 w 3805614"/>
                <a:gd name="connsiteY6" fmla="*/ 10139 h 371681"/>
                <a:gd name="connsiteX7" fmla="*/ 1756437 w 3805614"/>
                <a:gd name="connsiteY7" fmla="*/ 23025 h 371681"/>
                <a:gd name="connsiteX8" fmla="*/ 2667548 w 3805614"/>
                <a:gd name="connsiteY8" fmla="*/ 253269 h 371681"/>
                <a:gd name="connsiteX9" fmla="*/ 3187243 w 3805614"/>
                <a:gd name="connsiteY9" fmla="*/ 348656 h 371681"/>
                <a:gd name="connsiteX10" fmla="*/ 3805614 w 3805614"/>
                <a:gd name="connsiteY10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2187 h 371681"/>
                <a:gd name="connsiteX5" fmla="*/ 778184 w 3805614"/>
                <a:gd name="connsiteY5" fmla="*/ 10139 h 371681"/>
                <a:gd name="connsiteX6" fmla="*/ 841794 w 3805614"/>
                <a:gd name="connsiteY6" fmla="*/ 4175 h 371681"/>
                <a:gd name="connsiteX7" fmla="*/ 1756437 w 3805614"/>
                <a:gd name="connsiteY7" fmla="*/ 23025 h 371681"/>
                <a:gd name="connsiteX8" fmla="*/ 2667548 w 3805614"/>
                <a:gd name="connsiteY8" fmla="*/ 253269 h 371681"/>
                <a:gd name="connsiteX9" fmla="*/ 3187243 w 3805614"/>
                <a:gd name="connsiteY9" fmla="*/ 348656 h 371681"/>
                <a:gd name="connsiteX10" fmla="*/ 3805614 w 3805614"/>
                <a:gd name="connsiteY10" fmla="*/ 371681 h 371681"/>
                <a:gd name="connsiteX0" fmla="*/ 0 w 3805614"/>
                <a:gd name="connsiteY0" fmla="*/ 1886 h 373567"/>
                <a:gd name="connsiteX1" fmla="*/ 233519 w 3805614"/>
                <a:gd name="connsiteY1" fmla="*/ 2087 h 373567"/>
                <a:gd name="connsiteX2" fmla="*/ 287190 w 3805614"/>
                <a:gd name="connsiteY2" fmla="*/ 93526 h 373567"/>
                <a:gd name="connsiteX3" fmla="*/ 336886 w 3805614"/>
                <a:gd name="connsiteY3" fmla="*/ 4073 h 373567"/>
                <a:gd name="connsiteX4" fmla="*/ 716561 w 3805614"/>
                <a:gd name="connsiteY4" fmla="*/ 4073 h 373567"/>
                <a:gd name="connsiteX5" fmla="*/ 778184 w 3805614"/>
                <a:gd name="connsiteY5" fmla="*/ 12025 h 373567"/>
                <a:gd name="connsiteX6" fmla="*/ 841794 w 3805614"/>
                <a:gd name="connsiteY6" fmla="*/ 6061 h 373567"/>
                <a:gd name="connsiteX7" fmla="*/ 1756437 w 3805614"/>
                <a:gd name="connsiteY7" fmla="*/ 24911 h 373567"/>
                <a:gd name="connsiteX8" fmla="*/ 2667548 w 3805614"/>
                <a:gd name="connsiteY8" fmla="*/ 255155 h 373567"/>
                <a:gd name="connsiteX9" fmla="*/ 3187243 w 3805614"/>
                <a:gd name="connsiteY9" fmla="*/ 350542 h 373567"/>
                <a:gd name="connsiteX10" fmla="*/ 3805614 w 3805614"/>
                <a:gd name="connsiteY10" fmla="*/ 373567 h 373567"/>
                <a:gd name="connsiteX0" fmla="*/ 0 w 3805614"/>
                <a:gd name="connsiteY0" fmla="*/ 1886 h 373567"/>
                <a:gd name="connsiteX1" fmla="*/ 233519 w 3805614"/>
                <a:gd name="connsiteY1" fmla="*/ 2087 h 373567"/>
                <a:gd name="connsiteX2" fmla="*/ 287190 w 3805614"/>
                <a:gd name="connsiteY2" fmla="*/ 93526 h 373567"/>
                <a:gd name="connsiteX3" fmla="*/ 336886 w 3805614"/>
                <a:gd name="connsiteY3" fmla="*/ 4073 h 373567"/>
                <a:gd name="connsiteX4" fmla="*/ 716561 w 3805614"/>
                <a:gd name="connsiteY4" fmla="*/ 4073 h 373567"/>
                <a:gd name="connsiteX5" fmla="*/ 776196 w 3805614"/>
                <a:gd name="connsiteY5" fmla="*/ 103465 h 373567"/>
                <a:gd name="connsiteX6" fmla="*/ 841794 w 3805614"/>
                <a:gd name="connsiteY6" fmla="*/ 6061 h 373567"/>
                <a:gd name="connsiteX7" fmla="*/ 1756437 w 3805614"/>
                <a:gd name="connsiteY7" fmla="*/ 24911 h 373567"/>
                <a:gd name="connsiteX8" fmla="*/ 2667548 w 3805614"/>
                <a:gd name="connsiteY8" fmla="*/ 255155 h 373567"/>
                <a:gd name="connsiteX9" fmla="*/ 3187243 w 3805614"/>
                <a:gd name="connsiteY9" fmla="*/ 350542 h 373567"/>
                <a:gd name="connsiteX10" fmla="*/ 3805614 w 3805614"/>
                <a:gd name="connsiteY10" fmla="*/ 373567 h 373567"/>
                <a:gd name="connsiteX0" fmla="*/ 0 w 3805614"/>
                <a:gd name="connsiteY0" fmla="*/ 1886 h 373567"/>
                <a:gd name="connsiteX1" fmla="*/ 233519 w 3805614"/>
                <a:gd name="connsiteY1" fmla="*/ 2087 h 373567"/>
                <a:gd name="connsiteX2" fmla="*/ 287190 w 3805614"/>
                <a:gd name="connsiteY2" fmla="*/ 93526 h 373567"/>
                <a:gd name="connsiteX3" fmla="*/ 336886 w 3805614"/>
                <a:gd name="connsiteY3" fmla="*/ 4073 h 373567"/>
                <a:gd name="connsiteX4" fmla="*/ 716561 w 3805614"/>
                <a:gd name="connsiteY4" fmla="*/ 4073 h 373567"/>
                <a:gd name="connsiteX5" fmla="*/ 776196 w 3805614"/>
                <a:gd name="connsiteY5" fmla="*/ 97501 h 373567"/>
                <a:gd name="connsiteX6" fmla="*/ 841794 w 3805614"/>
                <a:gd name="connsiteY6" fmla="*/ 6061 h 373567"/>
                <a:gd name="connsiteX7" fmla="*/ 1756437 w 3805614"/>
                <a:gd name="connsiteY7" fmla="*/ 24911 h 373567"/>
                <a:gd name="connsiteX8" fmla="*/ 2667548 w 3805614"/>
                <a:gd name="connsiteY8" fmla="*/ 255155 h 373567"/>
                <a:gd name="connsiteX9" fmla="*/ 3187243 w 3805614"/>
                <a:gd name="connsiteY9" fmla="*/ 350542 h 373567"/>
                <a:gd name="connsiteX10" fmla="*/ 3805614 w 3805614"/>
                <a:gd name="connsiteY10" fmla="*/ 373567 h 373567"/>
                <a:gd name="connsiteX0" fmla="*/ 0 w 3805614"/>
                <a:gd name="connsiteY0" fmla="*/ 2967 h 374648"/>
                <a:gd name="connsiteX1" fmla="*/ 233519 w 3805614"/>
                <a:gd name="connsiteY1" fmla="*/ 3168 h 374648"/>
                <a:gd name="connsiteX2" fmla="*/ 287190 w 3805614"/>
                <a:gd name="connsiteY2" fmla="*/ 94607 h 374648"/>
                <a:gd name="connsiteX3" fmla="*/ 336886 w 3805614"/>
                <a:gd name="connsiteY3" fmla="*/ 5154 h 374648"/>
                <a:gd name="connsiteX4" fmla="*/ 716561 w 3805614"/>
                <a:gd name="connsiteY4" fmla="*/ 5154 h 374648"/>
                <a:gd name="connsiteX5" fmla="*/ 776196 w 3805614"/>
                <a:gd name="connsiteY5" fmla="*/ 98582 h 374648"/>
                <a:gd name="connsiteX6" fmla="*/ 829867 w 3805614"/>
                <a:gd name="connsiteY6" fmla="*/ 5155 h 374648"/>
                <a:gd name="connsiteX7" fmla="*/ 1756437 w 3805614"/>
                <a:gd name="connsiteY7" fmla="*/ 25992 h 374648"/>
                <a:gd name="connsiteX8" fmla="*/ 2667548 w 3805614"/>
                <a:gd name="connsiteY8" fmla="*/ 256236 h 374648"/>
                <a:gd name="connsiteX9" fmla="*/ 3187243 w 3805614"/>
                <a:gd name="connsiteY9" fmla="*/ 351623 h 374648"/>
                <a:gd name="connsiteX10" fmla="*/ 3805614 w 3805614"/>
                <a:gd name="connsiteY10" fmla="*/ 374648 h 374648"/>
                <a:gd name="connsiteX0" fmla="*/ 0 w 3805614"/>
                <a:gd name="connsiteY0" fmla="*/ 7294 h 378975"/>
                <a:gd name="connsiteX1" fmla="*/ 233519 w 3805614"/>
                <a:gd name="connsiteY1" fmla="*/ 7495 h 378975"/>
                <a:gd name="connsiteX2" fmla="*/ 287190 w 3805614"/>
                <a:gd name="connsiteY2" fmla="*/ 98934 h 378975"/>
                <a:gd name="connsiteX3" fmla="*/ 336886 w 3805614"/>
                <a:gd name="connsiteY3" fmla="*/ 9481 h 378975"/>
                <a:gd name="connsiteX4" fmla="*/ 716561 w 3805614"/>
                <a:gd name="connsiteY4" fmla="*/ 9481 h 378975"/>
                <a:gd name="connsiteX5" fmla="*/ 776196 w 3805614"/>
                <a:gd name="connsiteY5" fmla="*/ 102909 h 378975"/>
                <a:gd name="connsiteX6" fmla="*/ 829867 w 3805614"/>
                <a:gd name="connsiteY6" fmla="*/ 9482 h 378975"/>
                <a:gd name="connsiteX7" fmla="*/ 1233396 w 3805614"/>
                <a:gd name="connsiteY7" fmla="*/ 5506 h 378975"/>
                <a:gd name="connsiteX8" fmla="*/ 1756437 w 3805614"/>
                <a:gd name="connsiteY8" fmla="*/ 30319 h 378975"/>
                <a:gd name="connsiteX9" fmla="*/ 2667548 w 3805614"/>
                <a:gd name="connsiteY9" fmla="*/ 260563 h 378975"/>
                <a:gd name="connsiteX10" fmla="*/ 3187243 w 3805614"/>
                <a:gd name="connsiteY10" fmla="*/ 355950 h 378975"/>
                <a:gd name="connsiteX11" fmla="*/ 3805614 w 3805614"/>
                <a:gd name="connsiteY11" fmla="*/ 378975 h 378975"/>
                <a:gd name="connsiteX0" fmla="*/ 0 w 3805614"/>
                <a:gd name="connsiteY0" fmla="*/ 6664 h 378345"/>
                <a:gd name="connsiteX1" fmla="*/ 233519 w 3805614"/>
                <a:gd name="connsiteY1" fmla="*/ 6865 h 378345"/>
                <a:gd name="connsiteX2" fmla="*/ 287190 w 3805614"/>
                <a:gd name="connsiteY2" fmla="*/ 98304 h 378345"/>
                <a:gd name="connsiteX3" fmla="*/ 336886 w 3805614"/>
                <a:gd name="connsiteY3" fmla="*/ 8851 h 378345"/>
                <a:gd name="connsiteX4" fmla="*/ 716561 w 3805614"/>
                <a:gd name="connsiteY4" fmla="*/ 8851 h 378345"/>
                <a:gd name="connsiteX5" fmla="*/ 776196 w 3805614"/>
                <a:gd name="connsiteY5" fmla="*/ 102279 h 378345"/>
                <a:gd name="connsiteX6" fmla="*/ 829867 w 3805614"/>
                <a:gd name="connsiteY6" fmla="*/ 8852 h 378345"/>
                <a:gd name="connsiteX7" fmla="*/ 1233396 w 3805614"/>
                <a:gd name="connsiteY7" fmla="*/ 4876 h 378345"/>
                <a:gd name="connsiteX8" fmla="*/ 1756437 w 3805614"/>
                <a:gd name="connsiteY8" fmla="*/ 29689 h 378345"/>
                <a:gd name="connsiteX9" fmla="*/ 2667548 w 3805614"/>
                <a:gd name="connsiteY9" fmla="*/ 259933 h 378345"/>
                <a:gd name="connsiteX10" fmla="*/ 3187243 w 3805614"/>
                <a:gd name="connsiteY10" fmla="*/ 355320 h 378345"/>
                <a:gd name="connsiteX11" fmla="*/ 3805614 w 3805614"/>
                <a:gd name="connsiteY11" fmla="*/ 378345 h 378345"/>
                <a:gd name="connsiteX0" fmla="*/ 0 w 3805614"/>
                <a:gd name="connsiteY0" fmla="*/ 4054 h 375735"/>
                <a:gd name="connsiteX1" fmla="*/ 233519 w 3805614"/>
                <a:gd name="connsiteY1" fmla="*/ 4255 h 375735"/>
                <a:gd name="connsiteX2" fmla="*/ 287190 w 3805614"/>
                <a:gd name="connsiteY2" fmla="*/ 95694 h 375735"/>
                <a:gd name="connsiteX3" fmla="*/ 336886 w 3805614"/>
                <a:gd name="connsiteY3" fmla="*/ 6241 h 375735"/>
                <a:gd name="connsiteX4" fmla="*/ 716561 w 3805614"/>
                <a:gd name="connsiteY4" fmla="*/ 6241 h 375735"/>
                <a:gd name="connsiteX5" fmla="*/ 776196 w 3805614"/>
                <a:gd name="connsiteY5" fmla="*/ 99669 h 375735"/>
                <a:gd name="connsiteX6" fmla="*/ 829867 w 3805614"/>
                <a:gd name="connsiteY6" fmla="*/ 6242 h 375735"/>
                <a:gd name="connsiteX7" fmla="*/ 1233396 w 3805614"/>
                <a:gd name="connsiteY7" fmla="*/ 2266 h 375735"/>
                <a:gd name="connsiteX8" fmla="*/ 1756437 w 3805614"/>
                <a:gd name="connsiteY8" fmla="*/ 27079 h 375735"/>
                <a:gd name="connsiteX9" fmla="*/ 2667548 w 3805614"/>
                <a:gd name="connsiteY9" fmla="*/ 257323 h 375735"/>
                <a:gd name="connsiteX10" fmla="*/ 3187243 w 3805614"/>
                <a:gd name="connsiteY10" fmla="*/ 352710 h 375735"/>
                <a:gd name="connsiteX11" fmla="*/ 3805614 w 3805614"/>
                <a:gd name="connsiteY11" fmla="*/ 375735 h 37573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1104 w 3805614"/>
                <a:gd name="connsiteY8" fmla="*/ 2007 h 375475"/>
                <a:gd name="connsiteX9" fmla="*/ 1756437 w 3805614"/>
                <a:gd name="connsiteY9" fmla="*/ 26819 h 375475"/>
                <a:gd name="connsiteX10" fmla="*/ 2667548 w 3805614"/>
                <a:gd name="connsiteY10" fmla="*/ 257063 h 375475"/>
                <a:gd name="connsiteX11" fmla="*/ 3187243 w 3805614"/>
                <a:gd name="connsiteY11" fmla="*/ 352450 h 375475"/>
                <a:gd name="connsiteX12" fmla="*/ 3805614 w 3805614"/>
                <a:gd name="connsiteY12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1104 w 3805614"/>
                <a:gd name="connsiteY8" fmla="*/ 2007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43751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43751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43751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75556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75556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11932 h 383613"/>
                <a:gd name="connsiteX1" fmla="*/ 233519 w 3805614"/>
                <a:gd name="connsiteY1" fmla="*/ 12133 h 383613"/>
                <a:gd name="connsiteX2" fmla="*/ 287190 w 3805614"/>
                <a:gd name="connsiteY2" fmla="*/ 103572 h 383613"/>
                <a:gd name="connsiteX3" fmla="*/ 336886 w 3805614"/>
                <a:gd name="connsiteY3" fmla="*/ 14119 h 383613"/>
                <a:gd name="connsiteX4" fmla="*/ 716561 w 3805614"/>
                <a:gd name="connsiteY4" fmla="*/ 14119 h 383613"/>
                <a:gd name="connsiteX5" fmla="*/ 776196 w 3805614"/>
                <a:gd name="connsiteY5" fmla="*/ 107547 h 383613"/>
                <a:gd name="connsiteX6" fmla="*/ 829867 w 3805614"/>
                <a:gd name="connsiteY6" fmla="*/ 14120 h 383613"/>
                <a:gd name="connsiteX7" fmla="*/ 1233396 w 3805614"/>
                <a:gd name="connsiteY7" fmla="*/ 10144 h 383613"/>
                <a:gd name="connsiteX8" fmla="*/ 1283093 w 3805614"/>
                <a:gd name="connsiteY8" fmla="*/ 95621 h 383613"/>
                <a:gd name="connsiteX9" fmla="*/ 1326824 w 3805614"/>
                <a:gd name="connsiteY9" fmla="*/ 10145 h 383613"/>
                <a:gd name="connsiteX10" fmla="*/ 1786254 w 3805614"/>
                <a:gd name="connsiteY10" fmla="*/ 21042 h 383613"/>
                <a:gd name="connsiteX11" fmla="*/ 2667548 w 3805614"/>
                <a:gd name="connsiteY11" fmla="*/ 265201 h 383613"/>
                <a:gd name="connsiteX12" fmla="*/ 3187243 w 3805614"/>
                <a:gd name="connsiteY12" fmla="*/ 360588 h 383613"/>
                <a:gd name="connsiteX13" fmla="*/ 3805614 w 3805614"/>
                <a:gd name="connsiteY13" fmla="*/ 383613 h 383613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6254 w 3805614"/>
                <a:gd name="connsiteY10" fmla="*/ 11282 h 373853"/>
                <a:gd name="connsiteX11" fmla="*/ 2667548 w 3805614"/>
                <a:gd name="connsiteY11" fmla="*/ 255441 h 373853"/>
                <a:gd name="connsiteX12" fmla="*/ 3187243 w 3805614"/>
                <a:gd name="connsiteY12" fmla="*/ 350828 h 373853"/>
                <a:gd name="connsiteX13" fmla="*/ 3805614 w 3805614"/>
                <a:gd name="connsiteY13" fmla="*/ 373853 h 373853"/>
                <a:gd name="connsiteX0" fmla="*/ 0 w 3805614"/>
                <a:gd name="connsiteY0" fmla="*/ 3444 h 375125"/>
                <a:gd name="connsiteX1" fmla="*/ 233519 w 3805614"/>
                <a:gd name="connsiteY1" fmla="*/ 3645 h 375125"/>
                <a:gd name="connsiteX2" fmla="*/ 287190 w 3805614"/>
                <a:gd name="connsiteY2" fmla="*/ 95084 h 375125"/>
                <a:gd name="connsiteX3" fmla="*/ 336886 w 3805614"/>
                <a:gd name="connsiteY3" fmla="*/ 5631 h 375125"/>
                <a:gd name="connsiteX4" fmla="*/ 716561 w 3805614"/>
                <a:gd name="connsiteY4" fmla="*/ 5631 h 375125"/>
                <a:gd name="connsiteX5" fmla="*/ 776196 w 3805614"/>
                <a:gd name="connsiteY5" fmla="*/ 99059 h 375125"/>
                <a:gd name="connsiteX6" fmla="*/ 829867 w 3805614"/>
                <a:gd name="connsiteY6" fmla="*/ 5632 h 375125"/>
                <a:gd name="connsiteX7" fmla="*/ 1233396 w 3805614"/>
                <a:gd name="connsiteY7" fmla="*/ 1656 h 375125"/>
                <a:gd name="connsiteX8" fmla="*/ 1283093 w 3805614"/>
                <a:gd name="connsiteY8" fmla="*/ 87133 h 375125"/>
                <a:gd name="connsiteX9" fmla="*/ 1326824 w 3805614"/>
                <a:gd name="connsiteY9" fmla="*/ 1657 h 375125"/>
                <a:gd name="connsiteX10" fmla="*/ 1778303 w 3805614"/>
                <a:gd name="connsiteY10" fmla="*/ 4602 h 375125"/>
                <a:gd name="connsiteX11" fmla="*/ 2667548 w 3805614"/>
                <a:gd name="connsiteY11" fmla="*/ 256713 h 375125"/>
                <a:gd name="connsiteX12" fmla="*/ 3187243 w 3805614"/>
                <a:gd name="connsiteY12" fmla="*/ 352100 h 375125"/>
                <a:gd name="connsiteX13" fmla="*/ 3805614 w 3805614"/>
                <a:gd name="connsiteY13" fmla="*/ 375125 h 375125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2667548 w 3805614"/>
                <a:gd name="connsiteY11" fmla="*/ 255441 h 373853"/>
                <a:gd name="connsiteX12" fmla="*/ 3187243 w 3805614"/>
                <a:gd name="connsiteY12" fmla="*/ 350828 h 373853"/>
                <a:gd name="connsiteX13" fmla="*/ 3805614 w 3805614"/>
                <a:gd name="connsiteY13" fmla="*/ 373853 h 373853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2667548 w 3805614"/>
                <a:gd name="connsiteY11" fmla="*/ 255441 h 373853"/>
                <a:gd name="connsiteX12" fmla="*/ 3187243 w 3805614"/>
                <a:gd name="connsiteY12" fmla="*/ 350828 h 373853"/>
                <a:gd name="connsiteX13" fmla="*/ 3805614 w 3805614"/>
                <a:gd name="connsiteY13" fmla="*/ 373853 h 373853"/>
                <a:gd name="connsiteX0" fmla="*/ 0 w 3805614"/>
                <a:gd name="connsiteY0" fmla="*/ 12866 h 384547"/>
                <a:gd name="connsiteX1" fmla="*/ 233519 w 3805614"/>
                <a:gd name="connsiteY1" fmla="*/ 13067 h 384547"/>
                <a:gd name="connsiteX2" fmla="*/ 287190 w 3805614"/>
                <a:gd name="connsiteY2" fmla="*/ 104506 h 384547"/>
                <a:gd name="connsiteX3" fmla="*/ 336886 w 3805614"/>
                <a:gd name="connsiteY3" fmla="*/ 15053 h 384547"/>
                <a:gd name="connsiteX4" fmla="*/ 716561 w 3805614"/>
                <a:gd name="connsiteY4" fmla="*/ 15053 h 384547"/>
                <a:gd name="connsiteX5" fmla="*/ 776196 w 3805614"/>
                <a:gd name="connsiteY5" fmla="*/ 108481 h 384547"/>
                <a:gd name="connsiteX6" fmla="*/ 829867 w 3805614"/>
                <a:gd name="connsiteY6" fmla="*/ 15054 h 384547"/>
                <a:gd name="connsiteX7" fmla="*/ 1233396 w 3805614"/>
                <a:gd name="connsiteY7" fmla="*/ 11078 h 384547"/>
                <a:gd name="connsiteX8" fmla="*/ 1283093 w 3805614"/>
                <a:gd name="connsiteY8" fmla="*/ 96555 h 384547"/>
                <a:gd name="connsiteX9" fmla="*/ 1326824 w 3805614"/>
                <a:gd name="connsiteY9" fmla="*/ 11079 h 384547"/>
                <a:gd name="connsiteX10" fmla="*/ 1788242 w 3805614"/>
                <a:gd name="connsiteY10" fmla="*/ 16012 h 384547"/>
                <a:gd name="connsiteX11" fmla="*/ 1835707 w 3805614"/>
                <a:gd name="connsiteY11" fmla="*/ 19030 h 384547"/>
                <a:gd name="connsiteX12" fmla="*/ 2667548 w 3805614"/>
                <a:gd name="connsiteY12" fmla="*/ 266135 h 384547"/>
                <a:gd name="connsiteX13" fmla="*/ 3187243 w 3805614"/>
                <a:gd name="connsiteY13" fmla="*/ 361522 h 384547"/>
                <a:gd name="connsiteX14" fmla="*/ 3805614 w 3805614"/>
                <a:gd name="connsiteY14" fmla="*/ 384547 h 384547"/>
                <a:gd name="connsiteX0" fmla="*/ 0 w 3805614"/>
                <a:gd name="connsiteY0" fmla="*/ 12866 h 384547"/>
                <a:gd name="connsiteX1" fmla="*/ 233519 w 3805614"/>
                <a:gd name="connsiteY1" fmla="*/ 13067 h 384547"/>
                <a:gd name="connsiteX2" fmla="*/ 287190 w 3805614"/>
                <a:gd name="connsiteY2" fmla="*/ 104506 h 384547"/>
                <a:gd name="connsiteX3" fmla="*/ 336886 w 3805614"/>
                <a:gd name="connsiteY3" fmla="*/ 15053 h 384547"/>
                <a:gd name="connsiteX4" fmla="*/ 716561 w 3805614"/>
                <a:gd name="connsiteY4" fmla="*/ 15053 h 384547"/>
                <a:gd name="connsiteX5" fmla="*/ 776196 w 3805614"/>
                <a:gd name="connsiteY5" fmla="*/ 108481 h 384547"/>
                <a:gd name="connsiteX6" fmla="*/ 829867 w 3805614"/>
                <a:gd name="connsiteY6" fmla="*/ 15054 h 384547"/>
                <a:gd name="connsiteX7" fmla="*/ 1233396 w 3805614"/>
                <a:gd name="connsiteY7" fmla="*/ 11078 h 384547"/>
                <a:gd name="connsiteX8" fmla="*/ 1283093 w 3805614"/>
                <a:gd name="connsiteY8" fmla="*/ 96555 h 384547"/>
                <a:gd name="connsiteX9" fmla="*/ 1326824 w 3805614"/>
                <a:gd name="connsiteY9" fmla="*/ 11079 h 384547"/>
                <a:gd name="connsiteX10" fmla="*/ 1788242 w 3805614"/>
                <a:gd name="connsiteY10" fmla="*/ 16012 h 384547"/>
                <a:gd name="connsiteX11" fmla="*/ 1835707 w 3805614"/>
                <a:gd name="connsiteY11" fmla="*/ 19030 h 384547"/>
                <a:gd name="connsiteX12" fmla="*/ 1881427 w 3805614"/>
                <a:gd name="connsiteY12" fmla="*/ 30957 h 384547"/>
                <a:gd name="connsiteX13" fmla="*/ 2667548 w 3805614"/>
                <a:gd name="connsiteY13" fmla="*/ 266135 h 384547"/>
                <a:gd name="connsiteX14" fmla="*/ 3187243 w 3805614"/>
                <a:gd name="connsiteY14" fmla="*/ 361522 h 384547"/>
                <a:gd name="connsiteX15" fmla="*/ 3805614 w 3805614"/>
                <a:gd name="connsiteY15" fmla="*/ 384547 h 384547"/>
                <a:gd name="connsiteX0" fmla="*/ 0 w 3805614"/>
                <a:gd name="connsiteY0" fmla="*/ 12866 h 384547"/>
                <a:gd name="connsiteX1" fmla="*/ 233519 w 3805614"/>
                <a:gd name="connsiteY1" fmla="*/ 13067 h 384547"/>
                <a:gd name="connsiteX2" fmla="*/ 287190 w 3805614"/>
                <a:gd name="connsiteY2" fmla="*/ 104506 h 384547"/>
                <a:gd name="connsiteX3" fmla="*/ 336886 w 3805614"/>
                <a:gd name="connsiteY3" fmla="*/ 15053 h 384547"/>
                <a:gd name="connsiteX4" fmla="*/ 716561 w 3805614"/>
                <a:gd name="connsiteY4" fmla="*/ 15053 h 384547"/>
                <a:gd name="connsiteX5" fmla="*/ 776196 w 3805614"/>
                <a:gd name="connsiteY5" fmla="*/ 108481 h 384547"/>
                <a:gd name="connsiteX6" fmla="*/ 829867 w 3805614"/>
                <a:gd name="connsiteY6" fmla="*/ 15054 h 384547"/>
                <a:gd name="connsiteX7" fmla="*/ 1233396 w 3805614"/>
                <a:gd name="connsiteY7" fmla="*/ 11078 h 384547"/>
                <a:gd name="connsiteX8" fmla="*/ 1283093 w 3805614"/>
                <a:gd name="connsiteY8" fmla="*/ 96555 h 384547"/>
                <a:gd name="connsiteX9" fmla="*/ 1326824 w 3805614"/>
                <a:gd name="connsiteY9" fmla="*/ 11079 h 384547"/>
                <a:gd name="connsiteX10" fmla="*/ 1788242 w 3805614"/>
                <a:gd name="connsiteY10" fmla="*/ 16012 h 384547"/>
                <a:gd name="connsiteX11" fmla="*/ 1835707 w 3805614"/>
                <a:gd name="connsiteY11" fmla="*/ 19030 h 384547"/>
                <a:gd name="connsiteX12" fmla="*/ 1881427 w 3805614"/>
                <a:gd name="connsiteY12" fmla="*/ 30957 h 384547"/>
                <a:gd name="connsiteX13" fmla="*/ 2667548 w 3805614"/>
                <a:gd name="connsiteY13" fmla="*/ 266135 h 384547"/>
                <a:gd name="connsiteX14" fmla="*/ 3187243 w 3805614"/>
                <a:gd name="connsiteY14" fmla="*/ 361522 h 384547"/>
                <a:gd name="connsiteX15" fmla="*/ 3805614 w 3805614"/>
                <a:gd name="connsiteY15" fmla="*/ 384547 h 384547"/>
                <a:gd name="connsiteX0" fmla="*/ 0 w 3805614"/>
                <a:gd name="connsiteY0" fmla="*/ 3441 h 375122"/>
                <a:gd name="connsiteX1" fmla="*/ 233519 w 3805614"/>
                <a:gd name="connsiteY1" fmla="*/ 3642 h 375122"/>
                <a:gd name="connsiteX2" fmla="*/ 287190 w 3805614"/>
                <a:gd name="connsiteY2" fmla="*/ 95081 h 375122"/>
                <a:gd name="connsiteX3" fmla="*/ 336886 w 3805614"/>
                <a:gd name="connsiteY3" fmla="*/ 5628 h 375122"/>
                <a:gd name="connsiteX4" fmla="*/ 716561 w 3805614"/>
                <a:gd name="connsiteY4" fmla="*/ 5628 h 375122"/>
                <a:gd name="connsiteX5" fmla="*/ 776196 w 3805614"/>
                <a:gd name="connsiteY5" fmla="*/ 99056 h 375122"/>
                <a:gd name="connsiteX6" fmla="*/ 829867 w 3805614"/>
                <a:gd name="connsiteY6" fmla="*/ 5629 h 375122"/>
                <a:gd name="connsiteX7" fmla="*/ 1233396 w 3805614"/>
                <a:gd name="connsiteY7" fmla="*/ 1653 h 375122"/>
                <a:gd name="connsiteX8" fmla="*/ 1283093 w 3805614"/>
                <a:gd name="connsiteY8" fmla="*/ 87130 h 375122"/>
                <a:gd name="connsiteX9" fmla="*/ 1326824 w 3805614"/>
                <a:gd name="connsiteY9" fmla="*/ 1654 h 375122"/>
                <a:gd name="connsiteX10" fmla="*/ 1788242 w 3805614"/>
                <a:gd name="connsiteY10" fmla="*/ 6587 h 375122"/>
                <a:gd name="connsiteX11" fmla="*/ 1835707 w 3805614"/>
                <a:gd name="connsiteY11" fmla="*/ 85143 h 375122"/>
                <a:gd name="connsiteX12" fmla="*/ 1881427 w 3805614"/>
                <a:gd name="connsiteY12" fmla="*/ 21532 h 375122"/>
                <a:gd name="connsiteX13" fmla="*/ 2667548 w 3805614"/>
                <a:gd name="connsiteY13" fmla="*/ 256710 h 375122"/>
                <a:gd name="connsiteX14" fmla="*/ 3187243 w 3805614"/>
                <a:gd name="connsiteY14" fmla="*/ 352097 h 375122"/>
                <a:gd name="connsiteX15" fmla="*/ 3805614 w 3805614"/>
                <a:gd name="connsiteY15" fmla="*/ 375122 h 375122"/>
                <a:gd name="connsiteX0" fmla="*/ 0 w 3805614"/>
                <a:gd name="connsiteY0" fmla="*/ 3441 h 375122"/>
                <a:gd name="connsiteX1" fmla="*/ 233519 w 3805614"/>
                <a:gd name="connsiteY1" fmla="*/ 3642 h 375122"/>
                <a:gd name="connsiteX2" fmla="*/ 287190 w 3805614"/>
                <a:gd name="connsiteY2" fmla="*/ 95081 h 375122"/>
                <a:gd name="connsiteX3" fmla="*/ 336886 w 3805614"/>
                <a:gd name="connsiteY3" fmla="*/ 5628 h 375122"/>
                <a:gd name="connsiteX4" fmla="*/ 716561 w 3805614"/>
                <a:gd name="connsiteY4" fmla="*/ 5628 h 375122"/>
                <a:gd name="connsiteX5" fmla="*/ 776196 w 3805614"/>
                <a:gd name="connsiteY5" fmla="*/ 99056 h 375122"/>
                <a:gd name="connsiteX6" fmla="*/ 829867 w 3805614"/>
                <a:gd name="connsiteY6" fmla="*/ 5629 h 375122"/>
                <a:gd name="connsiteX7" fmla="*/ 1233396 w 3805614"/>
                <a:gd name="connsiteY7" fmla="*/ 1653 h 375122"/>
                <a:gd name="connsiteX8" fmla="*/ 1283093 w 3805614"/>
                <a:gd name="connsiteY8" fmla="*/ 87130 h 375122"/>
                <a:gd name="connsiteX9" fmla="*/ 1326824 w 3805614"/>
                <a:gd name="connsiteY9" fmla="*/ 1654 h 375122"/>
                <a:gd name="connsiteX10" fmla="*/ 1788242 w 3805614"/>
                <a:gd name="connsiteY10" fmla="*/ 6587 h 375122"/>
                <a:gd name="connsiteX11" fmla="*/ 1835707 w 3805614"/>
                <a:gd name="connsiteY11" fmla="*/ 85143 h 375122"/>
                <a:gd name="connsiteX12" fmla="*/ 1881427 w 3805614"/>
                <a:gd name="connsiteY12" fmla="*/ 21532 h 375122"/>
                <a:gd name="connsiteX13" fmla="*/ 2667548 w 3805614"/>
                <a:gd name="connsiteY13" fmla="*/ 256710 h 375122"/>
                <a:gd name="connsiteX14" fmla="*/ 3187243 w 3805614"/>
                <a:gd name="connsiteY14" fmla="*/ 352097 h 375122"/>
                <a:gd name="connsiteX15" fmla="*/ 3805614 w 3805614"/>
                <a:gd name="connsiteY15" fmla="*/ 375122 h 375122"/>
                <a:gd name="connsiteX0" fmla="*/ 0 w 3805614"/>
                <a:gd name="connsiteY0" fmla="*/ 21961 h 393642"/>
                <a:gd name="connsiteX1" fmla="*/ 233519 w 3805614"/>
                <a:gd name="connsiteY1" fmla="*/ 22162 h 393642"/>
                <a:gd name="connsiteX2" fmla="*/ 287190 w 3805614"/>
                <a:gd name="connsiteY2" fmla="*/ 113601 h 393642"/>
                <a:gd name="connsiteX3" fmla="*/ 336886 w 3805614"/>
                <a:gd name="connsiteY3" fmla="*/ 24148 h 393642"/>
                <a:gd name="connsiteX4" fmla="*/ 716561 w 3805614"/>
                <a:gd name="connsiteY4" fmla="*/ 24148 h 393642"/>
                <a:gd name="connsiteX5" fmla="*/ 776196 w 3805614"/>
                <a:gd name="connsiteY5" fmla="*/ 117576 h 393642"/>
                <a:gd name="connsiteX6" fmla="*/ 829867 w 3805614"/>
                <a:gd name="connsiteY6" fmla="*/ 24149 h 393642"/>
                <a:gd name="connsiteX7" fmla="*/ 1233396 w 3805614"/>
                <a:gd name="connsiteY7" fmla="*/ 20173 h 393642"/>
                <a:gd name="connsiteX8" fmla="*/ 1283093 w 3805614"/>
                <a:gd name="connsiteY8" fmla="*/ 105650 h 393642"/>
                <a:gd name="connsiteX9" fmla="*/ 1326824 w 3805614"/>
                <a:gd name="connsiteY9" fmla="*/ 20174 h 393642"/>
                <a:gd name="connsiteX10" fmla="*/ 1788242 w 3805614"/>
                <a:gd name="connsiteY10" fmla="*/ 25107 h 393642"/>
                <a:gd name="connsiteX11" fmla="*/ 1835707 w 3805614"/>
                <a:gd name="connsiteY11" fmla="*/ 103663 h 393642"/>
                <a:gd name="connsiteX12" fmla="*/ 1881427 w 3805614"/>
                <a:gd name="connsiteY12" fmla="*/ 40052 h 393642"/>
                <a:gd name="connsiteX13" fmla="*/ 2667548 w 3805614"/>
                <a:gd name="connsiteY13" fmla="*/ 275230 h 393642"/>
                <a:gd name="connsiteX14" fmla="*/ 3187243 w 3805614"/>
                <a:gd name="connsiteY14" fmla="*/ 370617 h 393642"/>
                <a:gd name="connsiteX15" fmla="*/ 3805614 w 3805614"/>
                <a:gd name="connsiteY15" fmla="*/ 393642 h 393642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35707 w 3805614"/>
                <a:gd name="connsiteY11" fmla="*/ 83874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9602 h 381283"/>
                <a:gd name="connsiteX1" fmla="*/ 233519 w 3805614"/>
                <a:gd name="connsiteY1" fmla="*/ 9803 h 381283"/>
                <a:gd name="connsiteX2" fmla="*/ 287190 w 3805614"/>
                <a:gd name="connsiteY2" fmla="*/ 101242 h 381283"/>
                <a:gd name="connsiteX3" fmla="*/ 336886 w 3805614"/>
                <a:gd name="connsiteY3" fmla="*/ 11789 h 381283"/>
                <a:gd name="connsiteX4" fmla="*/ 716561 w 3805614"/>
                <a:gd name="connsiteY4" fmla="*/ 11789 h 381283"/>
                <a:gd name="connsiteX5" fmla="*/ 776196 w 3805614"/>
                <a:gd name="connsiteY5" fmla="*/ 105217 h 381283"/>
                <a:gd name="connsiteX6" fmla="*/ 829867 w 3805614"/>
                <a:gd name="connsiteY6" fmla="*/ 11790 h 381283"/>
                <a:gd name="connsiteX7" fmla="*/ 1233396 w 3805614"/>
                <a:gd name="connsiteY7" fmla="*/ 7814 h 381283"/>
                <a:gd name="connsiteX8" fmla="*/ 1283093 w 3805614"/>
                <a:gd name="connsiteY8" fmla="*/ 93291 h 381283"/>
                <a:gd name="connsiteX9" fmla="*/ 1326824 w 3805614"/>
                <a:gd name="connsiteY9" fmla="*/ 7815 h 381283"/>
                <a:gd name="connsiteX10" fmla="*/ 1788242 w 3805614"/>
                <a:gd name="connsiteY10" fmla="*/ 12748 h 381283"/>
                <a:gd name="connsiteX11" fmla="*/ 1835707 w 3805614"/>
                <a:gd name="connsiteY11" fmla="*/ 91304 h 381283"/>
                <a:gd name="connsiteX12" fmla="*/ 1881427 w 3805614"/>
                <a:gd name="connsiteY12" fmla="*/ 27693 h 381283"/>
                <a:gd name="connsiteX13" fmla="*/ 2667548 w 3805614"/>
                <a:gd name="connsiteY13" fmla="*/ 262871 h 381283"/>
                <a:gd name="connsiteX14" fmla="*/ 3187243 w 3805614"/>
                <a:gd name="connsiteY14" fmla="*/ 358258 h 381283"/>
                <a:gd name="connsiteX15" fmla="*/ 3805614 w 3805614"/>
                <a:gd name="connsiteY15" fmla="*/ 381283 h 381283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35707 w 3805614"/>
                <a:gd name="connsiteY11" fmla="*/ 83874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23727 h 395408"/>
                <a:gd name="connsiteX1" fmla="*/ 233519 w 3805614"/>
                <a:gd name="connsiteY1" fmla="*/ 23928 h 395408"/>
                <a:gd name="connsiteX2" fmla="*/ 287190 w 3805614"/>
                <a:gd name="connsiteY2" fmla="*/ 115367 h 395408"/>
                <a:gd name="connsiteX3" fmla="*/ 336886 w 3805614"/>
                <a:gd name="connsiteY3" fmla="*/ 25914 h 395408"/>
                <a:gd name="connsiteX4" fmla="*/ 716561 w 3805614"/>
                <a:gd name="connsiteY4" fmla="*/ 25914 h 395408"/>
                <a:gd name="connsiteX5" fmla="*/ 776196 w 3805614"/>
                <a:gd name="connsiteY5" fmla="*/ 119342 h 395408"/>
                <a:gd name="connsiteX6" fmla="*/ 829867 w 3805614"/>
                <a:gd name="connsiteY6" fmla="*/ 25915 h 395408"/>
                <a:gd name="connsiteX7" fmla="*/ 1233396 w 3805614"/>
                <a:gd name="connsiteY7" fmla="*/ 21939 h 395408"/>
                <a:gd name="connsiteX8" fmla="*/ 1283093 w 3805614"/>
                <a:gd name="connsiteY8" fmla="*/ 107416 h 395408"/>
                <a:gd name="connsiteX9" fmla="*/ 1326824 w 3805614"/>
                <a:gd name="connsiteY9" fmla="*/ 21940 h 395408"/>
                <a:gd name="connsiteX10" fmla="*/ 1788242 w 3805614"/>
                <a:gd name="connsiteY10" fmla="*/ 26873 h 395408"/>
                <a:gd name="connsiteX11" fmla="*/ 1835707 w 3805614"/>
                <a:gd name="connsiteY11" fmla="*/ 105429 h 395408"/>
                <a:gd name="connsiteX12" fmla="*/ 1881427 w 3805614"/>
                <a:gd name="connsiteY12" fmla="*/ 41818 h 395408"/>
                <a:gd name="connsiteX13" fmla="*/ 2667548 w 3805614"/>
                <a:gd name="connsiteY13" fmla="*/ 276996 h 395408"/>
                <a:gd name="connsiteX14" fmla="*/ 3187243 w 3805614"/>
                <a:gd name="connsiteY14" fmla="*/ 372383 h 395408"/>
                <a:gd name="connsiteX15" fmla="*/ 3805614 w 3805614"/>
                <a:gd name="connsiteY15" fmla="*/ 395408 h 395408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35707 w 3805614"/>
                <a:gd name="connsiteY11" fmla="*/ 83874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4757 h 376438"/>
                <a:gd name="connsiteX1" fmla="*/ 233519 w 3805614"/>
                <a:gd name="connsiteY1" fmla="*/ 4958 h 376438"/>
                <a:gd name="connsiteX2" fmla="*/ 287190 w 3805614"/>
                <a:gd name="connsiteY2" fmla="*/ 96397 h 376438"/>
                <a:gd name="connsiteX3" fmla="*/ 336886 w 3805614"/>
                <a:gd name="connsiteY3" fmla="*/ 6944 h 376438"/>
                <a:gd name="connsiteX4" fmla="*/ 716561 w 3805614"/>
                <a:gd name="connsiteY4" fmla="*/ 6944 h 376438"/>
                <a:gd name="connsiteX5" fmla="*/ 776196 w 3805614"/>
                <a:gd name="connsiteY5" fmla="*/ 100372 h 376438"/>
                <a:gd name="connsiteX6" fmla="*/ 829867 w 3805614"/>
                <a:gd name="connsiteY6" fmla="*/ 6945 h 376438"/>
                <a:gd name="connsiteX7" fmla="*/ 1233396 w 3805614"/>
                <a:gd name="connsiteY7" fmla="*/ 2969 h 376438"/>
                <a:gd name="connsiteX8" fmla="*/ 1283093 w 3805614"/>
                <a:gd name="connsiteY8" fmla="*/ 88446 h 376438"/>
                <a:gd name="connsiteX9" fmla="*/ 1326824 w 3805614"/>
                <a:gd name="connsiteY9" fmla="*/ 2970 h 376438"/>
                <a:gd name="connsiteX10" fmla="*/ 1788242 w 3805614"/>
                <a:gd name="connsiteY10" fmla="*/ 7903 h 376438"/>
                <a:gd name="connsiteX11" fmla="*/ 1829743 w 3805614"/>
                <a:gd name="connsiteY11" fmla="*/ 104350 h 376438"/>
                <a:gd name="connsiteX12" fmla="*/ 1881427 w 3805614"/>
                <a:gd name="connsiteY12" fmla="*/ 22848 h 376438"/>
                <a:gd name="connsiteX13" fmla="*/ 2667548 w 3805614"/>
                <a:gd name="connsiteY13" fmla="*/ 258026 h 376438"/>
                <a:gd name="connsiteX14" fmla="*/ 3187243 w 3805614"/>
                <a:gd name="connsiteY14" fmla="*/ 353413 h 376438"/>
                <a:gd name="connsiteX15" fmla="*/ 3805614 w 3805614"/>
                <a:gd name="connsiteY15" fmla="*/ 376438 h 376438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29743 w 3805614"/>
                <a:gd name="connsiteY11" fmla="*/ 101765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29743 w 3805614"/>
                <a:gd name="connsiteY11" fmla="*/ 101765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667548 w 3805614"/>
                <a:gd name="connsiteY13" fmla="*/ 256097 h 374509"/>
                <a:gd name="connsiteX14" fmla="*/ 3187243 w 3805614"/>
                <a:gd name="connsiteY14" fmla="*/ 351484 h 374509"/>
                <a:gd name="connsiteX15" fmla="*/ 3805614 w 3805614"/>
                <a:gd name="connsiteY15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667548 w 3805614"/>
                <a:gd name="connsiteY13" fmla="*/ 256097 h 374509"/>
                <a:gd name="connsiteX14" fmla="*/ 3187243 w 3805614"/>
                <a:gd name="connsiteY14" fmla="*/ 351484 h 374509"/>
                <a:gd name="connsiteX15" fmla="*/ 3805614 w 3805614"/>
                <a:gd name="connsiteY15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667548 w 3805614"/>
                <a:gd name="connsiteY14" fmla="*/ 256097 h 374509"/>
                <a:gd name="connsiteX15" fmla="*/ 3187243 w 3805614"/>
                <a:gd name="connsiteY15" fmla="*/ 351484 h 374509"/>
                <a:gd name="connsiteX16" fmla="*/ 3805614 w 3805614"/>
                <a:gd name="connsiteY16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667548 w 3805614"/>
                <a:gd name="connsiteY14" fmla="*/ 256097 h 374509"/>
                <a:gd name="connsiteX15" fmla="*/ 3187243 w 3805614"/>
                <a:gd name="connsiteY15" fmla="*/ 351484 h 374509"/>
                <a:gd name="connsiteX16" fmla="*/ 3805614 w 3805614"/>
                <a:gd name="connsiteY16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667548 w 3805614"/>
                <a:gd name="connsiteY14" fmla="*/ 256097 h 374509"/>
                <a:gd name="connsiteX15" fmla="*/ 3187243 w 3805614"/>
                <a:gd name="connsiteY15" fmla="*/ 351484 h 374509"/>
                <a:gd name="connsiteX16" fmla="*/ 3805614 w 3805614"/>
                <a:gd name="connsiteY16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92907 w 3805614"/>
                <a:gd name="connsiteY14" fmla="*/ 150127 h 374509"/>
                <a:gd name="connsiteX15" fmla="*/ 2667548 w 3805614"/>
                <a:gd name="connsiteY15" fmla="*/ 256097 h 374509"/>
                <a:gd name="connsiteX16" fmla="*/ 3187243 w 3805614"/>
                <a:gd name="connsiteY16" fmla="*/ 351484 h 374509"/>
                <a:gd name="connsiteX17" fmla="*/ 3805614 w 3805614"/>
                <a:gd name="connsiteY17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92907 w 3805614"/>
                <a:gd name="connsiteY14" fmla="*/ 150127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3187243 w 3805614"/>
                <a:gd name="connsiteY18" fmla="*/ 351484 h 374509"/>
                <a:gd name="connsiteX19" fmla="*/ 3805614 w 3805614"/>
                <a:gd name="connsiteY19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805766 w 3805614"/>
                <a:gd name="connsiteY18" fmla="*/ 289275 h 374509"/>
                <a:gd name="connsiteX19" fmla="*/ 3187243 w 3805614"/>
                <a:gd name="connsiteY19" fmla="*/ 351484 h 374509"/>
                <a:gd name="connsiteX20" fmla="*/ 3805614 w 3805614"/>
                <a:gd name="connsiteY20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805766 w 3805614"/>
                <a:gd name="connsiteY18" fmla="*/ 289275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667548 w 3805614"/>
                <a:gd name="connsiteY16" fmla="*/ 256097 h 378727"/>
                <a:gd name="connsiteX17" fmla="*/ 2754083 w 3805614"/>
                <a:gd name="connsiteY17" fmla="*/ 277348 h 378727"/>
                <a:gd name="connsiteX18" fmla="*/ 2775950 w 3805614"/>
                <a:gd name="connsiteY18" fmla="*/ 378727 h 378727"/>
                <a:gd name="connsiteX19" fmla="*/ 2853474 w 3805614"/>
                <a:gd name="connsiteY19" fmla="*/ 301201 h 378727"/>
                <a:gd name="connsiteX20" fmla="*/ 3187243 w 3805614"/>
                <a:gd name="connsiteY20" fmla="*/ 351484 h 378727"/>
                <a:gd name="connsiteX21" fmla="*/ 3805614 w 3805614"/>
                <a:gd name="connsiteY21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667548 w 3805614"/>
                <a:gd name="connsiteY16" fmla="*/ 256097 h 378727"/>
                <a:gd name="connsiteX17" fmla="*/ 2754083 w 3805614"/>
                <a:gd name="connsiteY17" fmla="*/ 277348 h 378727"/>
                <a:gd name="connsiteX18" fmla="*/ 2775950 w 3805614"/>
                <a:gd name="connsiteY18" fmla="*/ 378727 h 378727"/>
                <a:gd name="connsiteX19" fmla="*/ 2853474 w 3805614"/>
                <a:gd name="connsiteY19" fmla="*/ 301201 h 378727"/>
                <a:gd name="connsiteX20" fmla="*/ 3187243 w 3805614"/>
                <a:gd name="connsiteY20" fmla="*/ 351484 h 378727"/>
                <a:gd name="connsiteX21" fmla="*/ 3805614 w 3805614"/>
                <a:gd name="connsiteY21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268930 w 3805614"/>
                <a:gd name="connsiteY20" fmla="*/ 358848 h 378727"/>
                <a:gd name="connsiteX21" fmla="*/ 3805614 w 3805614"/>
                <a:gd name="connsiteY21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268930 w 3805614"/>
                <a:gd name="connsiteY19" fmla="*/ 358848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268930 w 3805614"/>
                <a:gd name="connsiteY19" fmla="*/ 358848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268930 w 3805614"/>
                <a:gd name="connsiteY19" fmla="*/ 358848 h 378727"/>
                <a:gd name="connsiteX20" fmla="*/ 3318625 w 3805614"/>
                <a:gd name="connsiteY20" fmla="*/ 362824 h 378727"/>
                <a:gd name="connsiteX21" fmla="*/ 3805614 w 3805614"/>
                <a:gd name="connsiteY21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268930 w 3805614"/>
                <a:gd name="connsiteY19" fmla="*/ 358848 h 378727"/>
                <a:gd name="connsiteX20" fmla="*/ 3318625 w 3805614"/>
                <a:gd name="connsiteY20" fmla="*/ 362824 h 378727"/>
                <a:gd name="connsiteX21" fmla="*/ 3364345 w 3805614"/>
                <a:gd name="connsiteY21" fmla="*/ 364812 h 378727"/>
                <a:gd name="connsiteX22" fmla="*/ 3805614 w 3805614"/>
                <a:gd name="connsiteY22" fmla="*/ 374509 h 378727"/>
                <a:gd name="connsiteX0" fmla="*/ 0 w 3805614"/>
                <a:gd name="connsiteY0" fmla="*/ 2828 h 460228"/>
                <a:gd name="connsiteX1" fmla="*/ 233519 w 3805614"/>
                <a:gd name="connsiteY1" fmla="*/ 3029 h 460228"/>
                <a:gd name="connsiteX2" fmla="*/ 287190 w 3805614"/>
                <a:gd name="connsiteY2" fmla="*/ 94468 h 460228"/>
                <a:gd name="connsiteX3" fmla="*/ 336886 w 3805614"/>
                <a:gd name="connsiteY3" fmla="*/ 5015 h 460228"/>
                <a:gd name="connsiteX4" fmla="*/ 716561 w 3805614"/>
                <a:gd name="connsiteY4" fmla="*/ 5015 h 460228"/>
                <a:gd name="connsiteX5" fmla="*/ 776196 w 3805614"/>
                <a:gd name="connsiteY5" fmla="*/ 98443 h 460228"/>
                <a:gd name="connsiteX6" fmla="*/ 829867 w 3805614"/>
                <a:gd name="connsiteY6" fmla="*/ 5016 h 460228"/>
                <a:gd name="connsiteX7" fmla="*/ 1233396 w 3805614"/>
                <a:gd name="connsiteY7" fmla="*/ 1040 h 460228"/>
                <a:gd name="connsiteX8" fmla="*/ 1283093 w 3805614"/>
                <a:gd name="connsiteY8" fmla="*/ 86517 h 460228"/>
                <a:gd name="connsiteX9" fmla="*/ 1326824 w 3805614"/>
                <a:gd name="connsiteY9" fmla="*/ 1041 h 460228"/>
                <a:gd name="connsiteX10" fmla="*/ 1778303 w 3805614"/>
                <a:gd name="connsiteY10" fmla="*/ 11 h 460228"/>
                <a:gd name="connsiteX11" fmla="*/ 1829743 w 3805614"/>
                <a:gd name="connsiteY11" fmla="*/ 102421 h 460228"/>
                <a:gd name="connsiteX12" fmla="*/ 1881427 w 3805614"/>
                <a:gd name="connsiteY12" fmla="*/ 20919 h 460228"/>
                <a:gd name="connsiteX13" fmla="*/ 2241224 w 3805614"/>
                <a:gd name="connsiteY13" fmla="*/ 132236 h 460228"/>
                <a:gd name="connsiteX14" fmla="*/ 2255138 w 3805614"/>
                <a:gd name="connsiteY14" fmla="*/ 237591 h 460228"/>
                <a:gd name="connsiteX15" fmla="*/ 2342603 w 3805614"/>
                <a:gd name="connsiteY15" fmla="*/ 168017 h 460228"/>
                <a:gd name="connsiteX16" fmla="*/ 2754083 w 3805614"/>
                <a:gd name="connsiteY16" fmla="*/ 277348 h 460228"/>
                <a:gd name="connsiteX17" fmla="*/ 2775950 w 3805614"/>
                <a:gd name="connsiteY17" fmla="*/ 378727 h 460228"/>
                <a:gd name="connsiteX18" fmla="*/ 2853474 w 3805614"/>
                <a:gd name="connsiteY18" fmla="*/ 301201 h 460228"/>
                <a:gd name="connsiteX19" fmla="*/ 3268930 w 3805614"/>
                <a:gd name="connsiteY19" fmla="*/ 358848 h 460228"/>
                <a:gd name="connsiteX20" fmla="*/ 3302722 w 3805614"/>
                <a:gd name="connsiteY20" fmla="*/ 460228 h 460228"/>
                <a:gd name="connsiteX21" fmla="*/ 3364345 w 3805614"/>
                <a:gd name="connsiteY21" fmla="*/ 364812 h 460228"/>
                <a:gd name="connsiteX22" fmla="*/ 3805614 w 3805614"/>
                <a:gd name="connsiteY22" fmla="*/ 374509 h 460228"/>
                <a:gd name="connsiteX0" fmla="*/ 0 w 3805614"/>
                <a:gd name="connsiteY0" fmla="*/ 11465 h 468865"/>
                <a:gd name="connsiteX1" fmla="*/ 233519 w 3805614"/>
                <a:gd name="connsiteY1" fmla="*/ 11666 h 468865"/>
                <a:gd name="connsiteX2" fmla="*/ 287190 w 3805614"/>
                <a:gd name="connsiteY2" fmla="*/ 103105 h 468865"/>
                <a:gd name="connsiteX3" fmla="*/ 336886 w 3805614"/>
                <a:gd name="connsiteY3" fmla="*/ 13652 h 468865"/>
                <a:gd name="connsiteX4" fmla="*/ 716561 w 3805614"/>
                <a:gd name="connsiteY4" fmla="*/ 13652 h 468865"/>
                <a:gd name="connsiteX5" fmla="*/ 776196 w 3805614"/>
                <a:gd name="connsiteY5" fmla="*/ 107080 h 468865"/>
                <a:gd name="connsiteX6" fmla="*/ 829867 w 3805614"/>
                <a:gd name="connsiteY6" fmla="*/ 13653 h 468865"/>
                <a:gd name="connsiteX7" fmla="*/ 1233396 w 3805614"/>
                <a:gd name="connsiteY7" fmla="*/ 9677 h 468865"/>
                <a:gd name="connsiteX8" fmla="*/ 1283093 w 3805614"/>
                <a:gd name="connsiteY8" fmla="*/ 95154 h 468865"/>
                <a:gd name="connsiteX9" fmla="*/ 1326824 w 3805614"/>
                <a:gd name="connsiteY9" fmla="*/ 9678 h 468865"/>
                <a:gd name="connsiteX10" fmla="*/ 1778303 w 3805614"/>
                <a:gd name="connsiteY10" fmla="*/ 8648 h 468865"/>
                <a:gd name="connsiteX11" fmla="*/ 1809864 w 3805614"/>
                <a:gd name="connsiteY11" fmla="*/ 128948 h 468865"/>
                <a:gd name="connsiteX12" fmla="*/ 1881427 w 3805614"/>
                <a:gd name="connsiteY12" fmla="*/ 29556 h 468865"/>
                <a:gd name="connsiteX13" fmla="*/ 2241224 w 3805614"/>
                <a:gd name="connsiteY13" fmla="*/ 140873 h 468865"/>
                <a:gd name="connsiteX14" fmla="*/ 2255138 w 3805614"/>
                <a:gd name="connsiteY14" fmla="*/ 246228 h 468865"/>
                <a:gd name="connsiteX15" fmla="*/ 2342603 w 3805614"/>
                <a:gd name="connsiteY15" fmla="*/ 176654 h 468865"/>
                <a:gd name="connsiteX16" fmla="*/ 2754083 w 3805614"/>
                <a:gd name="connsiteY16" fmla="*/ 285985 h 468865"/>
                <a:gd name="connsiteX17" fmla="*/ 2775950 w 3805614"/>
                <a:gd name="connsiteY17" fmla="*/ 387364 h 468865"/>
                <a:gd name="connsiteX18" fmla="*/ 2853474 w 3805614"/>
                <a:gd name="connsiteY18" fmla="*/ 309838 h 468865"/>
                <a:gd name="connsiteX19" fmla="*/ 3268930 w 3805614"/>
                <a:gd name="connsiteY19" fmla="*/ 367485 h 468865"/>
                <a:gd name="connsiteX20" fmla="*/ 3302722 w 3805614"/>
                <a:gd name="connsiteY20" fmla="*/ 468865 h 468865"/>
                <a:gd name="connsiteX21" fmla="*/ 3364345 w 3805614"/>
                <a:gd name="connsiteY21" fmla="*/ 373449 h 468865"/>
                <a:gd name="connsiteX22" fmla="*/ 3805614 w 3805614"/>
                <a:gd name="connsiteY22" fmla="*/ 383146 h 468865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765886 w 3805614"/>
                <a:gd name="connsiteY22" fmla="*/ 374740 h 460217"/>
                <a:gd name="connsiteX23" fmla="*/ 3805614 w 3805614"/>
                <a:gd name="connsiteY23" fmla="*/ 374498 h 460217"/>
                <a:gd name="connsiteX0" fmla="*/ 0 w 3910968"/>
                <a:gd name="connsiteY0" fmla="*/ 2817 h 460217"/>
                <a:gd name="connsiteX1" fmla="*/ 233519 w 3910968"/>
                <a:gd name="connsiteY1" fmla="*/ 3018 h 460217"/>
                <a:gd name="connsiteX2" fmla="*/ 287190 w 3910968"/>
                <a:gd name="connsiteY2" fmla="*/ 94457 h 460217"/>
                <a:gd name="connsiteX3" fmla="*/ 336886 w 3910968"/>
                <a:gd name="connsiteY3" fmla="*/ 5004 h 460217"/>
                <a:gd name="connsiteX4" fmla="*/ 716561 w 3910968"/>
                <a:gd name="connsiteY4" fmla="*/ 5004 h 460217"/>
                <a:gd name="connsiteX5" fmla="*/ 776196 w 3910968"/>
                <a:gd name="connsiteY5" fmla="*/ 98432 h 460217"/>
                <a:gd name="connsiteX6" fmla="*/ 829867 w 3910968"/>
                <a:gd name="connsiteY6" fmla="*/ 5005 h 460217"/>
                <a:gd name="connsiteX7" fmla="*/ 1233396 w 3910968"/>
                <a:gd name="connsiteY7" fmla="*/ 1029 h 460217"/>
                <a:gd name="connsiteX8" fmla="*/ 1283093 w 3910968"/>
                <a:gd name="connsiteY8" fmla="*/ 86506 h 460217"/>
                <a:gd name="connsiteX9" fmla="*/ 1326824 w 3910968"/>
                <a:gd name="connsiteY9" fmla="*/ 1030 h 460217"/>
                <a:gd name="connsiteX10" fmla="*/ 1778303 w 3910968"/>
                <a:gd name="connsiteY10" fmla="*/ 0 h 460217"/>
                <a:gd name="connsiteX11" fmla="*/ 1809864 w 3910968"/>
                <a:gd name="connsiteY11" fmla="*/ 120300 h 460217"/>
                <a:gd name="connsiteX12" fmla="*/ 1881427 w 3910968"/>
                <a:gd name="connsiteY12" fmla="*/ 20908 h 460217"/>
                <a:gd name="connsiteX13" fmla="*/ 2241224 w 3910968"/>
                <a:gd name="connsiteY13" fmla="*/ 132225 h 460217"/>
                <a:gd name="connsiteX14" fmla="*/ 2255138 w 3910968"/>
                <a:gd name="connsiteY14" fmla="*/ 237580 h 460217"/>
                <a:gd name="connsiteX15" fmla="*/ 2342603 w 3910968"/>
                <a:gd name="connsiteY15" fmla="*/ 168006 h 460217"/>
                <a:gd name="connsiteX16" fmla="*/ 2754083 w 3910968"/>
                <a:gd name="connsiteY16" fmla="*/ 277337 h 460217"/>
                <a:gd name="connsiteX17" fmla="*/ 2775950 w 3910968"/>
                <a:gd name="connsiteY17" fmla="*/ 378716 h 460217"/>
                <a:gd name="connsiteX18" fmla="*/ 2853474 w 3910968"/>
                <a:gd name="connsiteY18" fmla="*/ 301190 h 460217"/>
                <a:gd name="connsiteX19" fmla="*/ 3268930 w 3910968"/>
                <a:gd name="connsiteY19" fmla="*/ 358837 h 460217"/>
                <a:gd name="connsiteX20" fmla="*/ 3302722 w 3910968"/>
                <a:gd name="connsiteY20" fmla="*/ 460217 h 460217"/>
                <a:gd name="connsiteX21" fmla="*/ 3364345 w 3910968"/>
                <a:gd name="connsiteY21" fmla="*/ 364801 h 460217"/>
                <a:gd name="connsiteX22" fmla="*/ 3765886 w 3910968"/>
                <a:gd name="connsiteY22" fmla="*/ 374740 h 460217"/>
                <a:gd name="connsiteX23" fmla="*/ 3910968 w 3910968"/>
                <a:gd name="connsiteY23" fmla="*/ 374498 h 460217"/>
                <a:gd name="connsiteX0" fmla="*/ 0 w 3910968"/>
                <a:gd name="connsiteY0" fmla="*/ 2817 h 460217"/>
                <a:gd name="connsiteX1" fmla="*/ 233519 w 3910968"/>
                <a:gd name="connsiteY1" fmla="*/ 3018 h 460217"/>
                <a:gd name="connsiteX2" fmla="*/ 287190 w 3910968"/>
                <a:gd name="connsiteY2" fmla="*/ 94457 h 460217"/>
                <a:gd name="connsiteX3" fmla="*/ 336886 w 3910968"/>
                <a:gd name="connsiteY3" fmla="*/ 5004 h 460217"/>
                <a:gd name="connsiteX4" fmla="*/ 716561 w 3910968"/>
                <a:gd name="connsiteY4" fmla="*/ 5004 h 460217"/>
                <a:gd name="connsiteX5" fmla="*/ 776196 w 3910968"/>
                <a:gd name="connsiteY5" fmla="*/ 98432 h 460217"/>
                <a:gd name="connsiteX6" fmla="*/ 829867 w 3910968"/>
                <a:gd name="connsiteY6" fmla="*/ 5005 h 460217"/>
                <a:gd name="connsiteX7" fmla="*/ 1233396 w 3910968"/>
                <a:gd name="connsiteY7" fmla="*/ 1029 h 460217"/>
                <a:gd name="connsiteX8" fmla="*/ 1283093 w 3910968"/>
                <a:gd name="connsiteY8" fmla="*/ 86506 h 460217"/>
                <a:gd name="connsiteX9" fmla="*/ 1326824 w 3910968"/>
                <a:gd name="connsiteY9" fmla="*/ 1030 h 460217"/>
                <a:gd name="connsiteX10" fmla="*/ 1778303 w 3910968"/>
                <a:gd name="connsiteY10" fmla="*/ 0 h 460217"/>
                <a:gd name="connsiteX11" fmla="*/ 1809864 w 3910968"/>
                <a:gd name="connsiteY11" fmla="*/ 120300 h 460217"/>
                <a:gd name="connsiteX12" fmla="*/ 1881427 w 3910968"/>
                <a:gd name="connsiteY12" fmla="*/ 20908 h 460217"/>
                <a:gd name="connsiteX13" fmla="*/ 2241224 w 3910968"/>
                <a:gd name="connsiteY13" fmla="*/ 132225 h 460217"/>
                <a:gd name="connsiteX14" fmla="*/ 2255138 w 3910968"/>
                <a:gd name="connsiteY14" fmla="*/ 237580 h 460217"/>
                <a:gd name="connsiteX15" fmla="*/ 2342603 w 3910968"/>
                <a:gd name="connsiteY15" fmla="*/ 168006 h 460217"/>
                <a:gd name="connsiteX16" fmla="*/ 2754083 w 3910968"/>
                <a:gd name="connsiteY16" fmla="*/ 277337 h 460217"/>
                <a:gd name="connsiteX17" fmla="*/ 2775950 w 3910968"/>
                <a:gd name="connsiteY17" fmla="*/ 378716 h 460217"/>
                <a:gd name="connsiteX18" fmla="*/ 2853474 w 3910968"/>
                <a:gd name="connsiteY18" fmla="*/ 301190 h 460217"/>
                <a:gd name="connsiteX19" fmla="*/ 3268930 w 3910968"/>
                <a:gd name="connsiteY19" fmla="*/ 358837 h 460217"/>
                <a:gd name="connsiteX20" fmla="*/ 3302722 w 3910968"/>
                <a:gd name="connsiteY20" fmla="*/ 460217 h 460217"/>
                <a:gd name="connsiteX21" fmla="*/ 3364345 w 3910968"/>
                <a:gd name="connsiteY21" fmla="*/ 364801 h 460217"/>
                <a:gd name="connsiteX22" fmla="*/ 3765886 w 3910968"/>
                <a:gd name="connsiteY22" fmla="*/ 374740 h 460217"/>
                <a:gd name="connsiteX23" fmla="*/ 3825521 w 3910968"/>
                <a:gd name="connsiteY23" fmla="*/ 374740 h 460217"/>
                <a:gd name="connsiteX24" fmla="*/ 3910968 w 3910968"/>
                <a:gd name="connsiteY24" fmla="*/ 374498 h 460217"/>
                <a:gd name="connsiteX0" fmla="*/ 0 w 3897054"/>
                <a:gd name="connsiteY0" fmla="*/ 2817 h 460217"/>
                <a:gd name="connsiteX1" fmla="*/ 233519 w 3897054"/>
                <a:gd name="connsiteY1" fmla="*/ 3018 h 460217"/>
                <a:gd name="connsiteX2" fmla="*/ 287190 w 3897054"/>
                <a:gd name="connsiteY2" fmla="*/ 94457 h 460217"/>
                <a:gd name="connsiteX3" fmla="*/ 336886 w 3897054"/>
                <a:gd name="connsiteY3" fmla="*/ 5004 h 460217"/>
                <a:gd name="connsiteX4" fmla="*/ 716561 w 3897054"/>
                <a:gd name="connsiteY4" fmla="*/ 5004 h 460217"/>
                <a:gd name="connsiteX5" fmla="*/ 776196 w 3897054"/>
                <a:gd name="connsiteY5" fmla="*/ 98432 h 460217"/>
                <a:gd name="connsiteX6" fmla="*/ 829867 w 3897054"/>
                <a:gd name="connsiteY6" fmla="*/ 5005 h 460217"/>
                <a:gd name="connsiteX7" fmla="*/ 1233396 w 3897054"/>
                <a:gd name="connsiteY7" fmla="*/ 1029 h 460217"/>
                <a:gd name="connsiteX8" fmla="*/ 1283093 w 3897054"/>
                <a:gd name="connsiteY8" fmla="*/ 86506 h 460217"/>
                <a:gd name="connsiteX9" fmla="*/ 1326824 w 3897054"/>
                <a:gd name="connsiteY9" fmla="*/ 1030 h 460217"/>
                <a:gd name="connsiteX10" fmla="*/ 1778303 w 3897054"/>
                <a:gd name="connsiteY10" fmla="*/ 0 h 460217"/>
                <a:gd name="connsiteX11" fmla="*/ 1809864 w 3897054"/>
                <a:gd name="connsiteY11" fmla="*/ 120300 h 460217"/>
                <a:gd name="connsiteX12" fmla="*/ 1881427 w 3897054"/>
                <a:gd name="connsiteY12" fmla="*/ 20908 h 460217"/>
                <a:gd name="connsiteX13" fmla="*/ 2241224 w 3897054"/>
                <a:gd name="connsiteY13" fmla="*/ 132225 h 460217"/>
                <a:gd name="connsiteX14" fmla="*/ 2255138 w 3897054"/>
                <a:gd name="connsiteY14" fmla="*/ 237580 h 460217"/>
                <a:gd name="connsiteX15" fmla="*/ 2342603 w 3897054"/>
                <a:gd name="connsiteY15" fmla="*/ 168006 h 460217"/>
                <a:gd name="connsiteX16" fmla="*/ 2754083 w 3897054"/>
                <a:gd name="connsiteY16" fmla="*/ 277337 h 460217"/>
                <a:gd name="connsiteX17" fmla="*/ 2775950 w 3897054"/>
                <a:gd name="connsiteY17" fmla="*/ 378716 h 460217"/>
                <a:gd name="connsiteX18" fmla="*/ 2853474 w 3897054"/>
                <a:gd name="connsiteY18" fmla="*/ 301190 h 460217"/>
                <a:gd name="connsiteX19" fmla="*/ 3268930 w 3897054"/>
                <a:gd name="connsiteY19" fmla="*/ 358837 h 460217"/>
                <a:gd name="connsiteX20" fmla="*/ 3302722 w 3897054"/>
                <a:gd name="connsiteY20" fmla="*/ 460217 h 460217"/>
                <a:gd name="connsiteX21" fmla="*/ 3364345 w 3897054"/>
                <a:gd name="connsiteY21" fmla="*/ 364801 h 460217"/>
                <a:gd name="connsiteX22" fmla="*/ 3765886 w 3897054"/>
                <a:gd name="connsiteY22" fmla="*/ 374740 h 460217"/>
                <a:gd name="connsiteX23" fmla="*/ 3825521 w 3897054"/>
                <a:gd name="connsiteY23" fmla="*/ 374740 h 460217"/>
                <a:gd name="connsiteX24" fmla="*/ 3897054 w 3897054"/>
                <a:gd name="connsiteY24" fmla="*/ 374498 h 460217"/>
                <a:gd name="connsiteX0" fmla="*/ 0 w 3897054"/>
                <a:gd name="connsiteY0" fmla="*/ 2817 h 484070"/>
                <a:gd name="connsiteX1" fmla="*/ 233519 w 3897054"/>
                <a:gd name="connsiteY1" fmla="*/ 3018 h 484070"/>
                <a:gd name="connsiteX2" fmla="*/ 287190 w 3897054"/>
                <a:gd name="connsiteY2" fmla="*/ 94457 h 484070"/>
                <a:gd name="connsiteX3" fmla="*/ 336886 w 3897054"/>
                <a:gd name="connsiteY3" fmla="*/ 5004 h 484070"/>
                <a:gd name="connsiteX4" fmla="*/ 716561 w 3897054"/>
                <a:gd name="connsiteY4" fmla="*/ 5004 h 484070"/>
                <a:gd name="connsiteX5" fmla="*/ 776196 w 3897054"/>
                <a:gd name="connsiteY5" fmla="*/ 98432 h 484070"/>
                <a:gd name="connsiteX6" fmla="*/ 829867 w 3897054"/>
                <a:gd name="connsiteY6" fmla="*/ 5005 h 484070"/>
                <a:gd name="connsiteX7" fmla="*/ 1233396 w 3897054"/>
                <a:gd name="connsiteY7" fmla="*/ 1029 h 484070"/>
                <a:gd name="connsiteX8" fmla="*/ 1283093 w 3897054"/>
                <a:gd name="connsiteY8" fmla="*/ 86506 h 484070"/>
                <a:gd name="connsiteX9" fmla="*/ 1326824 w 3897054"/>
                <a:gd name="connsiteY9" fmla="*/ 1030 h 484070"/>
                <a:gd name="connsiteX10" fmla="*/ 1778303 w 3897054"/>
                <a:gd name="connsiteY10" fmla="*/ 0 h 484070"/>
                <a:gd name="connsiteX11" fmla="*/ 1809864 w 3897054"/>
                <a:gd name="connsiteY11" fmla="*/ 120300 h 484070"/>
                <a:gd name="connsiteX12" fmla="*/ 1881427 w 3897054"/>
                <a:gd name="connsiteY12" fmla="*/ 20908 h 484070"/>
                <a:gd name="connsiteX13" fmla="*/ 2241224 w 3897054"/>
                <a:gd name="connsiteY13" fmla="*/ 132225 h 484070"/>
                <a:gd name="connsiteX14" fmla="*/ 2255138 w 3897054"/>
                <a:gd name="connsiteY14" fmla="*/ 237580 h 484070"/>
                <a:gd name="connsiteX15" fmla="*/ 2342603 w 3897054"/>
                <a:gd name="connsiteY15" fmla="*/ 168006 h 484070"/>
                <a:gd name="connsiteX16" fmla="*/ 2754083 w 3897054"/>
                <a:gd name="connsiteY16" fmla="*/ 277337 h 484070"/>
                <a:gd name="connsiteX17" fmla="*/ 2775950 w 3897054"/>
                <a:gd name="connsiteY17" fmla="*/ 378716 h 484070"/>
                <a:gd name="connsiteX18" fmla="*/ 2853474 w 3897054"/>
                <a:gd name="connsiteY18" fmla="*/ 301190 h 484070"/>
                <a:gd name="connsiteX19" fmla="*/ 3268930 w 3897054"/>
                <a:gd name="connsiteY19" fmla="*/ 358837 h 484070"/>
                <a:gd name="connsiteX20" fmla="*/ 3302722 w 3897054"/>
                <a:gd name="connsiteY20" fmla="*/ 460217 h 484070"/>
                <a:gd name="connsiteX21" fmla="*/ 3364345 w 3897054"/>
                <a:gd name="connsiteY21" fmla="*/ 364801 h 484070"/>
                <a:gd name="connsiteX22" fmla="*/ 3765886 w 3897054"/>
                <a:gd name="connsiteY22" fmla="*/ 374740 h 484070"/>
                <a:gd name="connsiteX23" fmla="*/ 3819557 w 3897054"/>
                <a:gd name="connsiteY23" fmla="*/ 484070 h 484070"/>
                <a:gd name="connsiteX24" fmla="*/ 3897054 w 3897054"/>
                <a:gd name="connsiteY24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54083 w 3875188"/>
                <a:gd name="connsiteY16" fmla="*/ 277337 h 484070"/>
                <a:gd name="connsiteX17" fmla="*/ 2775950 w 3875188"/>
                <a:gd name="connsiteY17" fmla="*/ 378716 h 484070"/>
                <a:gd name="connsiteX18" fmla="*/ 2853474 w 3875188"/>
                <a:gd name="connsiteY18" fmla="*/ 301190 h 484070"/>
                <a:gd name="connsiteX19" fmla="*/ 3268930 w 3875188"/>
                <a:gd name="connsiteY19" fmla="*/ 358837 h 484070"/>
                <a:gd name="connsiteX20" fmla="*/ 3302722 w 3875188"/>
                <a:gd name="connsiteY20" fmla="*/ 460217 h 484070"/>
                <a:gd name="connsiteX21" fmla="*/ 3364345 w 3875188"/>
                <a:gd name="connsiteY21" fmla="*/ 364801 h 484070"/>
                <a:gd name="connsiteX22" fmla="*/ 3765886 w 3875188"/>
                <a:gd name="connsiteY22" fmla="*/ 374740 h 484070"/>
                <a:gd name="connsiteX23" fmla="*/ 3819557 w 3875188"/>
                <a:gd name="connsiteY23" fmla="*/ 484070 h 484070"/>
                <a:gd name="connsiteX24" fmla="*/ 3875188 w 3875188"/>
                <a:gd name="connsiteY24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54083 w 3875188"/>
                <a:gd name="connsiteY16" fmla="*/ 277337 h 484070"/>
                <a:gd name="connsiteX17" fmla="*/ 2775950 w 3875188"/>
                <a:gd name="connsiteY17" fmla="*/ 378716 h 484070"/>
                <a:gd name="connsiteX18" fmla="*/ 2853474 w 3875188"/>
                <a:gd name="connsiteY18" fmla="*/ 301190 h 484070"/>
                <a:gd name="connsiteX19" fmla="*/ 3268930 w 3875188"/>
                <a:gd name="connsiteY19" fmla="*/ 358837 h 484070"/>
                <a:gd name="connsiteX20" fmla="*/ 3302722 w 3875188"/>
                <a:gd name="connsiteY20" fmla="*/ 460217 h 484070"/>
                <a:gd name="connsiteX21" fmla="*/ 3364345 w 3875188"/>
                <a:gd name="connsiteY21" fmla="*/ 364801 h 484070"/>
                <a:gd name="connsiteX22" fmla="*/ 3765886 w 3875188"/>
                <a:gd name="connsiteY22" fmla="*/ 374740 h 484070"/>
                <a:gd name="connsiteX23" fmla="*/ 3811605 w 3875188"/>
                <a:gd name="connsiteY23" fmla="*/ 484070 h 484070"/>
                <a:gd name="connsiteX24" fmla="*/ 3875188 w 3875188"/>
                <a:gd name="connsiteY24" fmla="*/ 374498 h 484070"/>
                <a:gd name="connsiteX0" fmla="*/ 0 w 3811605"/>
                <a:gd name="connsiteY0" fmla="*/ 2817 h 484070"/>
                <a:gd name="connsiteX1" fmla="*/ 233519 w 3811605"/>
                <a:gd name="connsiteY1" fmla="*/ 3018 h 484070"/>
                <a:gd name="connsiteX2" fmla="*/ 287190 w 3811605"/>
                <a:gd name="connsiteY2" fmla="*/ 94457 h 484070"/>
                <a:gd name="connsiteX3" fmla="*/ 336886 w 3811605"/>
                <a:gd name="connsiteY3" fmla="*/ 5004 h 484070"/>
                <a:gd name="connsiteX4" fmla="*/ 716561 w 3811605"/>
                <a:gd name="connsiteY4" fmla="*/ 5004 h 484070"/>
                <a:gd name="connsiteX5" fmla="*/ 776196 w 3811605"/>
                <a:gd name="connsiteY5" fmla="*/ 98432 h 484070"/>
                <a:gd name="connsiteX6" fmla="*/ 829867 w 3811605"/>
                <a:gd name="connsiteY6" fmla="*/ 5005 h 484070"/>
                <a:gd name="connsiteX7" fmla="*/ 1233396 w 3811605"/>
                <a:gd name="connsiteY7" fmla="*/ 1029 h 484070"/>
                <a:gd name="connsiteX8" fmla="*/ 1283093 w 3811605"/>
                <a:gd name="connsiteY8" fmla="*/ 86506 h 484070"/>
                <a:gd name="connsiteX9" fmla="*/ 1326824 w 3811605"/>
                <a:gd name="connsiteY9" fmla="*/ 1030 h 484070"/>
                <a:gd name="connsiteX10" fmla="*/ 1778303 w 3811605"/>
                <a:gd name="connsiteY10" fmla="*/ 0 h 484070"/>
                <a:gd name="connsiteX11" fmla="*/ 1809864 w 3811605"/>
                <a:gd name="connsiteY11" fmla="*/ 120300 h 484070"/>
                <a:gd name="connsiteX12" fmla="*/ 1881427 w 3811605"/>
                <a:gd name="connsiteY12" fmla="*/ 20908 h 484070"/>
                <a:gd name="connsiteX13" fmla="*/ 2241224 w 3811605"/>
                <a:gd name="connsiteY13" fmla="*/ 132225 h 484070"/>
                <a:gd name="connsiteX14" fmla="*/ 2255138 w 3811605"/>
                <a:gd name="connsiteY14" fmla="*/ 237580 h 484070"/>
                <a:gd name="connsiteX15" fmla="*/ 2342603 w 3811605"/>
                <a:gd name="connsiteY15" fmla="*/ 168006 h 484070"/>
                <a:gd name="connsiteX16" fmla="*/ 2754083 w 3811605"/>
                <a:gd name="connsiteY16" fmla="*/ 277337 h 484070"/>
                <a:gd name="connsiteX17" fmla="*/ 2775950 w 3811605"/>
                <a:gd name="connsiteY17" fmla="*/ 378716 h 484070"/>
                <a:gd name="connsiteX18" fmla="*/ 2853474 w 3811605"/>
                <a:gd name="connsiteY18" fmla="*/ 301190 h 484070"/>
                <a:gd name="connsiteX19" fmla="*/ 3268930 w 3811605"/>
                <a:gd name="connsiteY19" fmla="*/ 358837 h 484070"/>
                <a:gd name="connsiteX20" fmla="*/ 3302722 w 3811605"/>
                <a:gd name="connsiteY20" fmla="*/ 460217 h 484070"/>
                <a:gd name="connsiteX21" fmla="*/ 3364345 w 3811605"/>
                <a:gd name="connsiteY21" fmla="*/ 364801 h 484070"/>
                <a:gd name="connsiteX22" fmla="*/ 3765886 w 3811605"/>
                <a:gd name="connsiteY22" fmla="*/ 374740 h 484070"/>
                <a:gd name="connsiteX23" fmla="*/ 3811605 w 3811605"/>
                <a:gd name="connsiteY23" fmla="*/ 484070 h 484070"/>
                <a:gd name="connsiteX0" fmla="*/ 0 w 3765886"/>
                <a:gd name="connsiteY0" fmla="*/ 2817 h 460217"/>
                <a:gd name="connsiteX1" fmla="*/ 233519 w 3765886"/>
                <a:gd name="connsiteY1" fmla="*/ 3018 h 460217"/>
                <a:gd name="connsiteX2" fmla="*/ 287190 w 3765886"/>
                <a:gd name="connsiteY2" fmla="*/ 94457 h 460217"/>
                <a:gd name="connsiteX3" fmla="*/ 336886 w 3765886"/>
                <a:gd name="connsiteY3" fmla="*/ 5004 h 460217"/>
                <a:gd name="connsiteX4" fmla="*/ 716561 w 3765886"/>
                <a:gd name="connsiteY4" fmla="*/ 5004 h 460217"/>
                <a:gd name="connsiteX5" fmla="*/ 776196 w 3765886"/>
                <a:gd name="connsiteY5" fmla="*/ 98432 h 460217"/>
                <a:gd name="connsiteX6" fmla="*/ 829867 w 3765886"/>
                <a:gd name="connsiteY6" fmla="*/ 5005 h 460217"/>
                <a:gd name="connsiteX7" fmla="*/ 1233396 w 3765886"/>
                <a:gd name="connsiteY7" fmla="*/ 1029 h 460217"/>
                <a:gd name="connsiteX8" fmla="*/ 1283093 w 3765886"/>
                <a:gd name="connsiteY8" fmla="*/ 86506 h 460217"/>
                <a:gd name="connsiteX9" fmla="*/ 1326824 w 3765886"/>
                <a:gd name="connsiteY9" fmla="*/ 1030 h 460217"/>
                <a:gd name="connsiteX10" fmla="*/ 1778303 w 3765886"/>
                <a:gd name="connsiteY10" fmla="*/ 0 h 460217"/>
                <a:gd name="connsiteX11" fmla="*/ 1809864 w 3765886"/>
                <a:gd name="connsiteY11" fmla="*/ 120300 h 460217"/>
                <a:gd name="connsiteX12" fmla="*/ 1881427 w 3765886"/>
                <a:gd name="connsiteY12" fmla="*/ 20908 h 460217"/>
                <a:gd name="connsiteX13" fmla="*/ 2241224 w 3765886"/>
                <a:gd name="connsiteY13" fmla="*/ 132225 h 460217"/>
                <a:gd name="connsiteX14" fmla="*/ 2255138 w 3765886"/>
                <a:gd name="connsiteY14" fmla="*/ 237580 h 460217"/>
                <a:gd name="connsiteX15" fmla="*/ 2342603 w 3765886"/>
                <a:gd name="connsiteY15" fmla="*/ 168006 h 460217"/>
                <a:gd name="connsiteX16" fmla="*/ 2754083 w 3765886"/>
                <a:gd name="connsiteY16" fmla="*/ 277337 h 460217"/>
                <a:gd name="connsiteX17" fmla="*/ 2775950 w 3765886"/>
                <a:gd name="connsiteY17" fmla="*/ 378716 h 460217"/>
                <a:gd name="connsiteX18" fmla="*/ 2853474 w 3765886"/>
                <a:gd name="connsiteY18" fmla="*/ 301190 h 460217"/>
                <a:gd name="connsiteX19" fmla="*/ 3268930 w 3765886"/>
                <a:gd name="connsiteY19" fmla="*/ 358837 h 460217"/>
                <a:gd name="connsiteX20" fmla="*/ 3302722 w 3765886"/>
                <a:gd name="connsiteY20" fmla="*/ 460217 h 460217"/>
                <a:gd name="connsiteX21" fmla="*/ 3364345 w 3765886"/>
                <a:gd name="connsiteY21" fmla="*/ 364801 h 460217"/>
                <a:gd name="connsiteX22" fmla="*/ 3765886 w 3765886"/>
                <a:gd name="connsiteY22" fmla="*/ 374740 h 460217"/>
                <a:gd name="connsiteX0" fmla="*/ 0 w 3699385"/>
                <a:gd name="connsiteY0" fmla="*/ 2817 h 460217"/>
                <a:gd name="connsiteX1" fmla="*/ 233519 w 3699385"/>
                <a:gd name="connsiteY1" fmla="*/ 3018 h 460217"/>
                <a:gd name="connsiteX2" fmla="*/ 287190 w 3699385"/>
                <a:gd name="connsiteY2" fmla="*/ 94457 h 460217"/>
                <a:gd name="connsiteX3" fmla="*/ 336886 w 3699385"/>
                <a:gd name="connsiteY3" fmla="*/ 5004 h 460217"/>
                <a:gd name="connsiteX4" fmla="*/ 716561 w 3699385"/>
                <a:gd name="connsiteY4" fmla="*/ 5004 h 460217"/>
                <a:gd name="connsiteX5" fmla="*/ 776196 w 3699385"/>
                <a:gd name="connsiteY5" fmla="*/ 98432 h 460217"/>
                <a:gd name="connsiteX6" fmla="*/ 829867 w 3699385"/>
                <a:gd name="connsiteY6" fmla="*/ 5005 h 460217"/>
                <a:gd name="connsiteX7" fmla="*/ 1233396 w 3699385"/>
                <a:gd name="connsiteY7" fmla="*/ 1029 h 460217"/>
                <a:gd name="connsiteX8" fmla="*/ 1283093 w 3699385"/>
                <a:gd name="connsiteY8" fmla="*/ 86506 h 460217"/>
                <a:gd name="connsiteX9" fmla="*/ 1326824 w 3699385"/>
                <a:gd name="connsiteY9" fmla="*/ 1030 h 460217"/>
                <a:gd name="connsiteX10" fmla="*/ 1778303 w 3699385"/>
                <a:gd name="connsiteY10" fmla="*/ 0 h 460217"/>
                <a:gd name="connsiteX11" fmla="*/ 1809864 w 3699385"/>
                <a:gd name="connsiteY11" fmla="*/ 120300 h 460217"/>
                <a:gd name="connsiteX12" fmla="*/ 1881427 w 3699385"/>
                <a:gd name="connsiteY12" fmla="*/ 20908 h 460217"/>
                <a:gd name="connsiteX13" fmla="*/ 2241224 w 3699385"/>
                <a:gd name="connsiteY13" fmla="*/ 132225 h 460217"/>
                <a:gd name="connsiteX14" fmla="*/ 2255138 w 3699385"/>
                <a:gd name="connsiteY14" fmla="*/ 237580 h 460217"/>
                <a:gd name="connsiteX15" fmla="*/ 2342603 w 3699385"/>
                <a:gd name="connsiteY15" fmla="*/ 168006 h 460217"/>
                <a:gd name="connsiteX16" fmla="*/ 2754083 w 3699385"/>
                <a:gd name="connsiteY16" fmla="*/ 277337 h 460217"/>
                <a:gd name="connsiteX17" fmla="*/ 2775950 w 3699385"/>
                <a:gd name="connsiteY17" fmla="*/ 378716 h 460217"/>
                <a:gd name="connsiteX18" fmla="*/ 2853474 w 3699385"/>
                <a:gd name="connsiteY18" fmla="*/ 301190 h 460217"/>
                <a:gd name="connsiteX19" fmla="*/ 3268930 w 3699385"/>
                <a:gd name="connsiteY19" fmla="*/ 358837 h 460217"/>
                <a:gd name="connsiteX20" fmla="*/ 3302722 w 3699385"/>
                <a:gd name="connsiteY20" fmla="*/ 460217 h 460217"/>
                <a:gd name="connsiteX21" fmla="*/ 3364345 w 3699385"/>
                <a:gd name="connsiteY21" fmla="*/ 364801 h 460217"/>
                <a:gd name="connsiteX22" fmla="*/ 3699385 w 3699385"/>
                <a:gd name="connsiteY22" fmla="*/ 374740 h 460217"/>
                <a:gd name="connsiteX0" fmla="*/ 0 w 3699385"/>
                <a:gd name="connsiteY0" fmla="*/ 2817 h 460217"/>
                <a:gd name="connsiteX1" fmla="*/ 233519 w 3699385"/>
                <a:gd name="connsiteY1" fmla="*/ 3018 h 460217"/>
                <a:gd name="connsiteX2" fmla="*/ 287190 w 3699385"/>
                <a:gd name="connsiteY2" fmla="*/ 94457 h 460217"/>
                <a:gd name="connsiteX3" fmla="*/ 336886 w 3699385"/>
                <a:gd name="connsiteY3" fmla="*/ 5004 h 460217"/>
                <a:gd name="connsiteX4" fmla="*/ 716561 w 3699385"/>
                <a:gd name="connsiteY4" fmla="*/ 5004 h 460217"/>
                <a:gd name="connsiteX5" fmla="*/ 776196 w 3699385"/>
                <a:gd name="connsiteY5" fmla="*/ 98432 h 460217"/>
                <a:gd name="connsiteX6" fmla="*/ 829867 w 3699385"/>
                <a:gd name="connsiteY6" fmla="*/ 5005 h 460217"/>
                <a:gd name="connsiteX7" fmla="*/ 1233396 w 3699385"/>
                <a:gd name="connsiteY7" fmla="*/ 1029 h 460217"/>
                <a:gd name="connsiteX8" fmla="*/ 1283093 w 3699385"/>
                <a:gd name="connsiteY8" fmla="*/ 86506 h 460217"/>
                <a:gd name="connsiteX9" fmla="*/ 1326824 w 3699385"/>
                <a:gd name="connsiteY9" fmla="*/ 1030 h 460217"/>
                <a:gd name="connsiteX10" fmla="*/ 1778303 w 3699385"/>
                <a:gd name="connsiteY10" fmla="*/ 0 h 460217"/>
                <a:gd name="connsiteX11" fmla="*/ 1809864 w 3699385"/>
                <a:gd name="connsiteY11" fmla="*/ 120300 h 460217"/>
                <a:gd name="connsiteX12" fmla="*/ 1881427 w 3699385"/>
                <a:gd name="connsiteY12" fmla="*/ 20908 h 460217"/>
                <a:gd name="connsiteX13" fmla="*/ 2241224 w 3699385"/>
                <a:gd name="connsiteY13" fmla="*/ 132225 h 460217"/>
                <a:gd name="connsiteX14" fmla="*/ 2255138 w 3699385"/>
                <a:gd name="connsiteY14" fmla="*/ 237580 h 460217"/>
                <a:gd name="connsiteX15" fmla="*/ 2342603 w 3699385"/>
                <a:gd name="connsiteY15" fmla="*/ 168006 h 460217"/>
                <a:gd name="connsiteX16" fmla="*/ 2754083 w 3699385"/>
                <a:gd name="connsiteY16" fmla="*/ 277337 h 460217"/>
                <a:gd name="connsiteX17" fmla="*/ 2775950 w 3699385"/>
                <a:gd name="connsiteY17" fmla="*/ 378716 h 460217"/>
                <a:gd name="connsiteX18" fmla="*/ 2853474 w 3699385"/>
                <a:gd name="connsiteY18" fmla="*/ 301190 h 460217"/>
                <a:gd name="connsiteX19" fmla="*/ 3268930 w 3699385"/>
                <a:gd name="connsiteY19" fmla="*/ 358837 h 460217"/>
                <a:gd name="connsiteX20" fmla="*/ 3302722 w 3699385"/>
                <a:gd name="connsiteY20" fmla="*/ 460217 h 460217"/>
                <a:gd name="connsiteX21" fmla="*/ 3364345 w 3699385"/>
                <a:gd name="connsiteY21" fmla="*/ 364801 h 460217"/>
                <a:gd name="connsiteX22" fmla="*/ 3699385 w 3699385"/>
                <a:gd name="connsiteY22" fmla="*/ 374740 h 460217"/>
                <a:gd name="connsiteX0" fmla="*/ 0 w 3699385"/>
                <a:gd name="connsiteY0" fmla="*/ 2817 h 460217"/>
                <a:gd name="connsiteX1" fmla="*/ 233519 w 3699385"/>
                <a:gd name="connsiteY1" fmla="*/ 3018 h 460217"/>
                <a:gd name="connsiteX2" fmla="*/ 287190 w 3699385"/>
                <a:gd name="connsiteY2" fmla="*/ 94457 h 460217"/>
                <a:gd name="connsiteX3" fmla="*/ 336886 w 3699385"/>
                <a:gd name="connsiteY3" fmla="*/ 5004 h 460217"/>
                <a:gd name="connsiteX4" fmla="*/ 716561 w 3699385"/>
                <a:gd name="connsiteY4" fmla="*/ 5004 h 460217"/>
                <a:gd name="connsiteX5" fmla="*/ 776196 w 3699385"/>
                <a:gd name="connsiteY5" fmla="*/ 98432 h 460217"/>
                <a:gd name="connsiteX6" fmla="*/ 829867 w 3699385"/>
                <a:gd name="connsiteY6" fmla="*/ 5005 h 460217"/>
                <a:gd name="connsiteX7" fmla="*/ 1233396 w 3699385"/>
                <a:gd name="connsiteY7" fmla="*/ 1029 h 460217"/>
                <a:gd name="connsiteX8" fmla="*/ 1283093 w 3699385"/>
                <a:gd name="connsiteY8" fmla="*/ 86506 h 460217"/>
                <a:gd name="connsiteX9" fmla="*/ 1326824 w 3699385"/>
                <a:gd name="connsiteY9" fmla="*/ 1030 h 460217"/>
                <a:gd name="connsiteX10" fmla="*/ 1778303 w 3699385"/>
                <a:gd name="connsiteY10" fmla="*/ 0 h 460217"/>
                <a:gd name="connsiteX11" fmla="*/ 1809864 w 3699385"/>
                <a:gd name="connsiteY11" fmla="*/ 120300 h 460217"/>
                <a:gd name="connsiteX12" fmla="*/ 1881427 w 3699385"/>
                <a:gd name="connsiteY12" fmla="*/ 20908 h 460217"/>
                <a:gd name="connsiteX13" fmla="*/ 2241224 w 3699385"/>
                <a:gd name="connsiteY13" fmla="*/ 132225 h 460217"/>
                <a:gd name="connsiteX14" fmla="*/ 2255138 w 3699385"/>
                <a:gd name="connsiteY14" fmla="*/ 237580 h 460217"/>
                <a:gd name="connsiteX15" fmla="*/ 2342603 w 3699385"/>
                <a:gd name="connsiteY15" fmla="*/ 168006 h 460217"/>
                <a:gd name="connsiteX16" fmla="*/ 2754083 w 3699385"/>
                <a:gd name="connsiteY16" fmla="*/ 277337 h 460217"/>
                <a:gd name="connsiteX17" fmla="*/ 2775950 w 3699385"/>
                <a:gd name="connsiteY17" fmla="*/ 378716 h 460217"/>
                <a:gd name="connsiteX18" fmla="*/ 2853474 w 3699385"/>
                <a:gd name="connsiteY18" fmla="*/ 301190 h 460217"/>
                <a:gd name="connsiteX19" fmla="*/ 3268930 w 3699385"/>
                <a:gd name="connsiteY19" fmla="*/ 358837 h 460217"/>
                <a:gd name="connsiteX20" fmla="*/ 3302722 w 3699385"/>
                <a:gd name="connsiteY20" fmla="*/ 460217 h 460217"/>
                <a:gd name="connsiteX21" fmla="*/ 3364345 w 3699385"/>
                <a:gd name="connsiteY21" fmla="*/ 364801 h 460217"/>
                <a:gd name="connsiteX22" fmla="*/ 3699385 w 3699385"/>
                <a:gd name="connsiteY22" fmla="*/ 374740 h 460217"/>
                <a:gd name="connsiteX0" fmla="*/ 0 w 3707697"/>
                <a:gd name="connsiteY0" fmla="*/ 2817 h 460217"/>
                <a:gd name="connsiteX1" fmla="*/ 233519 w 3707697"/>
                <a:gd name="connsiteY1" fmla="*/ 3018 h 460217"/>
                <a:gd name="connsiteX2" fmla="*/ 287190 w 3707697"/>
                <a:gd name="connsiteY2" fmla="*/ 94457 h 460217"/>
                <a:gd name="connsiteX3" fmla="*/ 336886 w 3707697"/>
                <a:gd name="connsiteY3" fmla="*/ 5004 h 460217"/>
                <a:gd name="connsiteX4" fmla="*/ 716561 w 3707697"/>
                <a:gd name="connsiteY4" fmla="*/ 5004 h 460217"/>
                <a:gd name="connsiteX5" fmla="*/ 776196 w 3707697"/>
                <a:gd name="connsiteY5" fmla="*/ 98432 h 460217"/>
                <a:gd name="connsiteX6" fmla="*/ 829867 w 3707697"/>
                <a:gd name="connsiteY6" fmla="*/ 5005 h 460217"/>
                <a:gd name="connsiteX7" fmla="*/ 1233396 w 3707697"/>
                <a:gd name="connsiteY7" fmla="*/ 1029 h 460217"/>
                <a:gd name="connsiteX8" fmla="*/ 1283093 w 3707697"/>
                <a:gd name="connsiteY8" fmla="*/ 86506 h 460217"/>
                <a:gd name="connsiteX9" fmla="*/ 1326824 w 3707697"/>
                <a:gd name="connsiteY9" fmla="*/ 1030 h 460217"/>
                <a:gd name="connsiteX10" fmla="*/ 1778303 w 3707697"/>
                <a:gd name="connsiteY10" fmla="*/ 0 h 460217"/>
                <a:gd name="connsiteX11" fmla="*/ 1809864 w 3707697"/>
                <a:gd name="connsiteY11" fmla="*/ 120300 h 460217"/>
                <a:gd name="connsiteX12" fmla="*/ 1881427 w 3707697"/>
                <a:gd name="connsiteY12" fmla="*/ 20908 h 460217"/>
                <a:gd name="connsiteX13" fmla="*/ 2241224 w 3707697"/>
                <a:gd name="connsiteY13" fmla="*/ 132225 h 460217"/>
                <a:gd name="connsiteX14" fmla="*/ 2255138 w 3707697"/>
                <a:gd name="connsiteY14" fmla="*/ 237580 h 460217"/>
                <a:gd name="connsiteX15" fmla="*/ 2342603 w 3707697"/>
                <a:gd name="connsiteY15" fmla="*/ 168006 h 460217"/>
                <a:gd name="connsiteX16" fmla="*/ 2754083 w 3707697"/>
                <a:gd name="connsiteY16" fmla="*/ 277337 h 460217"/>
                <a:gd name="connsiteX17" fmla="*/ 2775950 w 3707697"/>
                <a:gd name="connsiteY17" fmla="*/ 378716 h 460217"/>
                <a:gd name="connsiteX18" fmla="*/ 2853474 w 3707697"/>
                <a:gd name="connsiteY18" fmla="*/ 301190 h 460217"/>
                <a:gd name="connsiteX19" fmla="*/ 3268930 w 3707697"/>
                <a:gd name="connsiteY19" fmla="*/ 358837 h 460217"/>
                <a:gd name="connsiteX20" fmla="*/ 3302722 w 3707697"/>
                <a:gd name="connsiteY20" fmla="*/ 460217 h 460217"/>
                <a:gd name="connsiteX21" fmla="*/ 3364345 w 3707697"/>
                <a:gd name="connsiteY21" fmla="*/ 364801 h 460217"/>
                <a:gd name="connsiteX22" fmla="*/ 3707697 w 3707697"/>
                <a:gd name="connsiteY22" fmla="*/ 374740 h 460217"/>
                <a:gd name="connsiteX0" fmla="*/ 0 w 3683843"/>
                <a:gd name="connsiteY0" fmla="*/ 2817 h 460217"/>
                <a:gd name="connsiteX1" fmla="*/ 209665 w 3683843"/>
                <a:gd name="connsiteY1" fmla="*/ 3018 h 460217"/>
                <a:gd name="connsiteX2" fmla="*/ 263336 w 3683843"/>
                <a:gd name="connsiteY2" fmla="*/ 94457 h 460217"/>
                <a:gd name="connsiteX3" fmla="*/ 313032 w 3683843"/>
                <a:gd name="connsiteY3" fmla="*/ 5004 h 460217"/>
                <a:gd name="connsiteX4" fmla="*/ 692707 w 3683843"/>
                <a:gd name="connsiteY4" fmla="*/ 5004 h 460217"/>
                <a:gd name="connsiteX5" fmla="*/ 752342 w 3683843"/>
                <a:gd name="connsiteY5" fmla="*/ 98432 h 460217"/>
                <a:gd name="connsiteX6" fmla="*/ 806013 w 3683843"/>
                <a:gd name="connsiteY6" fmla="*/ 5005 h 460217"/>
                <a:gd name="connsiteX7" fmla="*/ 1209542 w 3683843"/>
                <a:gd name="connsiteY7" fmla="*/ 1029 h 460217"/>
                <a:gd name="connsiteX8" fmla="*/ 1259239 w 3683843"/>
                <a:gd name="connsiteY8" fmla="*/ 86506 h 460217"/>
                <a:gd name="connsiteX9" fmla="*/ 1302970 w 3683843"/>
                <a:gd name="connsiteY9" fmla="*/ 1030 h 460217"/>
                <a:gd name="connsiteX10" fmla="*/ 1754449 w 3683843"/>
                <a:gd name="connsiteY10" fmla="*/ 0 h 460217"/>
                <a:gd name="connsiteX11" fmla="*/ 1786010 w 3683843"/>
                <a:gd name="connsiteY11" fmla="*/ 120300 h 460217"/>
                <a:gd name="connsiteX12" fmla="*/ 1857573 w 3683843"/>
                <a:gd name="connsiteY12" fmla="*/ 20908 h 460217"/>
                <a:gd name="connsiteX13" fmla="*/ 2217370 w 3683843"/>
                <a:gd name="connsiteY13" fmla="*/ 132225 h 460217"/>
                <a:gd name="connsiteX14" fmla="*/ 2231284 w 3683843"/>
                <a:gd name="connsiteY14" fmla="*/ 237580 h 460217"/>
                <a:gd name="connsiteX15" fmla="*/ 2318749 w 3683843"/>
                <a:gd name="connsiteY15" fmla="*/ 168006 h 460217"/>
                <a:gd name="connsiteX16" fmla="*/ 2730229 w 3683843"/>
                <a:gd name="connsiteY16" fmla="*/ 277337 h 460217"/>
                <a:gd name="connsiteX17" fmla="*/ 2752096 w 3683843"/>
                <a:gd name="connsiteY17" fmla="*/ 378716 h 460217"/>
                <a:gd name="connsiteX18" fmla="*/ 2829620 w 3683843"/>
                <a:gd name="connsiteY18" fmla="*/ 301190 h 460217"/>
                <a:gd name="connsiteX19" fmla="*/ 3245076 w 3683843"/>
                <a:gd name="connsiteY19" fmla="*/ 358837 h 460217"/>
                <a:gd name="connsiteX20" fmla="*/ 3278868 w 3683843"/>
                <a:gd name="connsiteY20" fmla="*/ 460217 h 460217"/>
                <a:gd name="connsiteX21" fmla="*/ 3340491 w 3683843"/>
                <a:gd name="connsiteY21" fmla="*/ 364801 h 460217"/>
                <a:gd name="connsiteX22" fmla="*/ 3683843 w 3683843"/>
                <a:gd name="connsiteY22" fmla="*/ 374740 h 46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83843" h="460217">
                  <a:moveTo>
                    <a:pt x="0" y="2817"/>
                  </a:moveTo>
                  <a:lnTo>
                    <a:pt x="209665" y="3018"/>
                  </a:lnTo>
                  <a:cubicBezTo>
                    <a:pt x="235333" y="56723"/>
                    <a:pt x="234140" y="48909"/>
                    <a:pt x="263336" y="94457"/>
                  </a:cubicBezTo>
                  <a:cubicBezTo>
                    <a:pt x="289840" y="48737"/>
                    <a:pt x="296467" y="34822"/>
                    <a:pt x="313032" y="5004"/>
                  </a:cubicBezTo>
                  <a:lnTo>
                    <a:pt x="692707" y="5004"/>
                  </a:lnTo>
                  <a:lnTo>
                    <a:pt x="752342" y="98432"/>
                  </a:lnTo>
                  <a:lnTo>
                    <a:pt x="806013" y="5005"/>
                  </a:lnTo>
                  <a:cubicBezTo>
                    <a:pt x="888177" y="2686"/>
                    <a:pt x="1053126" y="-456"/>
                    <a:pt x="1209542" y="1029"/>
                  </a:cubicBezTo>
                  <a:cubicBezTo>
                    <a:pt x="1225113" y="28197"/>
                    <a:pt x="1233688" y="48577"/>
                    <a:pt x="1259239" y="86506"/>
                  </a:cubicBezTo>
                  <a:cubicBezTo>
                    <a:pt x="1284749" y="46751"/>
                    <a:pt x="1283382" y="40627"/>
                    <a:pt x="1302970" y="1030"/>
                  </a:cubicBezTo>
                  <a:lnTo>
                    <a:pt x="1754449" y="0"/>
                  </a:lnTo>
                  <a:cubicBezTo>
                    <a:pt x="1763394" y="1"/>
                    <a:pt x="1768668" y="62711"/>
                    <a:pt x="1786010" y="120300"/>
                  </a:cubicBezTo>
                  <a:cubicBezTo>
                    <a:pt x="1821419" y="69119"/>
                    <a:pt x="1812360" y="85078"/>
                    <a:pt x="1857573" y="20908"/>
                  </a:cubicBezTo>
                  <a:cubicBezTo>
                    <a:pt x="1993739" y="57682"/>
                    <a:pt x="2138033" y="106945"/>
                    <a:pt x="2217370" y="132225"/>
                  </a:cubicBezTo>
                  <a:cubicBezTo>
                    <a:pt x="2224327" y="177614"/>
                    <a:pt x="2223840" y="187120"/>
                    <a:pt x="2231284" y="237580"/>
                  </a:cubicBezTo>
                  <a:lnTo>
                    <a:pt x="2318749" y="168006"/>
                  </a:lnTo>
                  <a:cubicBezTo>
                    <a:pt x="2433711" y="200473"/>
                    <a:pt x="2644090" y="256133"/>
                    <a:pt x="2730229" y="277337"/>
                  </a:cubicBezTo>
                  <a:cubicBezTo>
                    <a:pt x="2741339" y="342501"/>
                    <a:pt x="2739538" y="322628"/>
                    <a:pt x="2752096" y="378716"/>
                  </a:cubicBezTo>
                  <a:cubicBezTo>
                    <a:pt x="2800466" y="334984"/>
                    <a:pt x="2781943" y="346480"/>
                    <a:pt x="2829620" y="301190"/>
                  </a:cubicBezTo>
                  <a:cubicBezTo>
                    <a:pt x="2921723" y="317755"/>
                    <a:pt x="3086386" y="346619"/>
                    <a:pt x="3245076" y="358837"/>
                  </a:cubicBezTo>
                  <a:lnTo>
                    <a:pt x="3278868" y="460217"/>
                  </a:lnTo>
                  <a:lnTo>
                    <a:pt x="3340491" y="364801"/>
                  </a:lnTo>
                  <a:cubicBezTo>
                    <a:pt x="3452171" y="368114"/>
                    <a:pt x="3508431" y="376969"/>
                    <a:pt x="3683843" y="374740"/>
                  </a:cubicBezTo>
                </a:path>
              </a:pathLst>
            </a:custGeom>
            <a:ln w="19050">
              <a:solidFill>
                <a:srgbClr val="2CA2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461962" y="1771062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V="1">
            <a:off x="6308431" y="2049006"/>
            <a:ext cx="214007" cy="23978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2128420" y="3947774"/>
            <a:ext cx="63322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– летние осадки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фильтрация поверхностных вод в основание насыпи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водонепроницаемый экран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576168" y="1768110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2762501" y="2046054"/>
            <a:ext cx="214007" cy="23978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2880846" y="3253589"/>
            <a:ext cx="3513600" cy="259200"/>
          </a:xfrm>
          <a:prstGeom prst="rect">
            <a:avLst/>
          </a:prstGeom>
          <a:solidFill>
            <a:sysClr val="window" lastClr="FFFFFF">
              <a:alpha val="70000"/>
            </a:sysClr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Верхняя граница многолетнемерзлых пород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79199" y="2105682"/>
            <a:ext cx="1332000" cy="25736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моховой покров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20176" y="2105682"/>
            <a:ext cx="1332000" cy="25736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моховой покров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039915" y="1314420"/>
            <a:ext cx="1226487" cy="540375"/>
            <a:chOff x="5109828" y="2613309"/>
            <a:chExt cx="1226487" cy="456305"/>
          </a:xfrm>
        </p:grpSpPr>
        <p:sp>
          <p:nvSpPr>
            <p:cNvPr id="67" name="Полилиния 66"/>
            <p:cNvSpPr>
              <a:spLocks noChangeAspect="1"/>
            </p:cNvSpPr>
            <p:nvPr/>
          </p:nvSpPr>
          <p:spPr>
            <a:xfrm>
              <a:off x="5296135" y="2674442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Полилиния 67"/>
            <p:cNvSpPr>
              <a:spLocks noChangeAspect="1"/>
            </p:cNvSpPr>
            <p:nvPr/>
          </p:nvSpPr>
          <p:spPr>
            <a:xfrm>
              <a:off x="5406753" y="2828747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Полилиния 77"/>
            <p:cNvSpPr>
              <a:spLocks noChangeAspect="1"/>
            </p:cNvSpPr>
            <p:nvPr/>
          </p:nvSpPr>
          <p:spPr>
            <a:xfrm>
              <a:off x="5561564" y="2964366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Полилиния 79"/>
            <p:cNvSpPr>
              <a:spLocks noChangeAspect="1"/>
            </p:cNvSpPr>
            <p:nvPr/>
          </p:nvSpPr>
          <p:spPr>
            <a:xfrm>
              <a:off x="5504951" y="2623823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Полилиния 80"/>
            <p:cNvSpPr>
              <a:spLocks noChangeAspect="1"/>
            </p:cNvSpPr>
            <p:nvPr/>
          </p:nvSpPr>
          <p:spPr>
            <a:xfrm>
              <a:off x="5654830" y="2817795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Полилиния 81"/>
            <p:cNvSpPr>
              <a:spLocks noChangeAspect="1"/>
            </p:cNvSpPr>
            <p:nvPr/>
          </p:nvSpPr>
          <p:spPr>
            <a:xfrm>
              <a:off x="5778780" y="2968379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Полилиния 83"/>
            <p:cNvSpPr>
              <a:spLocks noChangeAspect="1"/>
            </p:cNvSpPr>
            <p:nvPr/>
          </p:nvSpPr>
          <p:spPr>
            <a:xfrm>
              <a:off x="5742764" y="2613309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Полилиния 84"/>
            <p:cNvSpPr>
              <a:spLocks noChangeAspect="1"/>
            </p:cNvSpPr>
            <p:nvPr/>
          </p:nvSpPr>
          <p:spPr>
            <a:xfrm>
              <a:off x="5869373" y="2807489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Полилиния 86"/>
            <p:cNvSpPr>
              <a:spLocks noChangeAspect="1"/>
            </p:cNvSpPr>
            <p:nvPr/>
          </p:nvSpPr>
          <p:spPr>
            <a:xfrm>
              <a:off x="6290588" y="2933899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Полилиния 87"/>
            <p:cNvSpPr>
              <a:spLocks noChangeAspect="1"/>
            </p:cNvSpPr>
            <p:nvPr/>
          </p:nvSpPr>
          <p:spPr>
            <a:xfrm>
              <a:off x="5109828" y="2623824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Полилиния 88"/>
            <p:cNvSpPr>
              <a:spLocks noChangeAspect="1"/>
            </p:cNvSpPr>
            <p:nvPr/>
          </p:nvSpPr>
          <p:spPr>
            <a:xfrm>
              <a:off x="5158954" y="2863131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Полилиния 91"/>
            <p:cNvSpPr>
              <a:spLocks noChangeAspect="1"/>
            </p:cNvSpPr>
            <p:nvPr/>
          </p:nvSpPr>
          <p:spPr>
            <a:xfrm>
              <a:off x="6018683" y="2654977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Полилиния 92"/>
            <p:cNvSpPr>
              <a:spLocks noChangeAspect="1"/>
            </p:cNvSpPr>
            <p:nvPr/>
          </p:nvSpPr>
          <p:spPr>
            <a:xfrm>
              <a:off x="6103510" y="2857716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Полилиния 93"/>
            <p:cNvSpPr>
              <a:spLocks noChangeAspect="1"/>
            </p:cNvSpPr>
            <p:nvPr/>
          </p:nvSpPr>
          <p:spPr>
            <a:xfrm>
              <a:off x="6266228" y="2647902"/>
              <a:ext cx="45727" cy="101235"/>
            </a:xfrm>
            <a:custGeom>
              <a:avLst/>
              <a:gdLst>
                <a:gd name="connsiteX0" fmla="*/ 55659 w 238539"/>
                <a:gd name="connsiteY0" fmla="*/ 0 h 516835"/>
                <a:gd name="connsiteX1" fmla="*/ 0 w 238539"/>
                <a:gd name="connsiteY1" fmla="*/ 349858 h 516835"/>
                <a:gd name="connsiteX2" fmla="*/ 103367 w 238539"/>
                <a:gd name="connsiteY2" fmla="*/ 516835 h 516835"/>
                <a:gd name="connsiteX3" fmla="*/ 238539 w 238539"/>
                <a:gd name="connsiteY3" fmla="*/ 333955 h 516835"/>
                <a:gd name="connsiteX4" fmla="*/ 55659 w 238539"/>
                <a:gd name="connsiteY4" fmla="*/ 0 h 516835"/>
                <a:gd name="connsiteX0" fmla="*/ 101379 w 238539"/>
                <a:gd name="connsiteY0" fmla="*/ 0 h 535123"/>
                <a:gd name="connsiteX1" fmla="*/ 0 w 238539"/>
                <a:gd name="connsiteY1" fmla="*/ 368146 h 535123"/>
                <a:gd name="connsiteX2" fmla="*/ 103367 w 238539"/>
                <a:gd name="connsiteY2" fmla="*/ 535123 h 535123"/>
                <a:gd name="connsiteX3" fmla="*/ 238539 w 238539"/>
                <a:gd name="connsiteY3" fmla="*/ 352243 h 535123"/>
                <a:gd name="connsiteX4" fmla="*/ 101379 w 238539"/>
                <a:gd name="connsiteY4" fmla="*/ 0 h 535123"/>
                <a:gd name="connsiteX0" fmla="*/ 101379 w 233967"/>
                <a:gd name="connsiteY0" fmla="*/ 0 h 535123"/>
                <a:gd name="connsiteX1" fmla="*/ 0 w 233967"/>
                <a:gd name="connsiteY1" fmla="*/ 368146 h 535123"/>
                <a:gd name="connsiteX2" fmla="*/ 103367 w 233967"/>
                <a:gd name="connsiteY2" fmla="*/ 535123 h 535123"/>
                <a:gd name="connsiteX3" fmla="*/ 233967 w 233967"/>
                <a:gd name="connsiteY3" fmla="*/ 372817 h 535123"/>
                <a:gd name="connsiteX4" fmla="*/ 101379 w 233967"/>
                <a:gd name="connsiteY4" fmla="*/ 0 h 535123"/>
                <a:gd name="connsiteX0" fmla="*/ 101379 w 233967"/>
                <a:gd name="connsiteY0" fmla="*/ 0 h 464257"/>
                <a:gd name="connsiteX1" fmla="*/ 0 w 233967"/>
                <a:gd name="connsiteY1" fmla="*/ 368146 h 464257"/>
                <a:gd name="connsiteX2" fmla="*/ 117083 w 233967"/>
                <a:gd name="connsiteY2" fmla="*/ 464257 h 464257"/>
                <a:gd name="connsiteX3" fmla="*/ 233967 w 233967"/>
                <a:gd name="connsiteY3" fmla="*/ 372817 h 464257"/>
                <a:gd name="connsiteX4" fmla="*/ 101379 w 233967"/>
                <a:gd name="connsiteY4" fmla="*/ 0 h 464257"/>
                <a:gd name="connsiteX0" fmla="*/ 115095 w 233967"/>
                <a:gd name="connsiteY0" fmla="*/ 0 h 466543"/>
                <a:gd name="connsiteX1" fmla="*/ 0 w 233967"/>
                <a:gd name="connsiteY1" fmla="*/ 370432 h 466543"/>
                <a:gd name="connsiteX2" fmla="*/ 117083 w 233967"/>
                <a:gd name="connsiteY2" fmla="*/ 466543 h 466543"/>
                <a:gd name="connsiteX3" fmla="*/ 233967 w 233967"/>
                <a:gd name="connsiteY3" fmla="*/ 375103 h 466543"/>
                <a:gd name="connsiteX4" fmla="*/ 115095 w 233967"/>
                <a:gd name="connsiteY4" fmla="*/ 0 h 466543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4247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7389 h 475687"/>
                <a:gd name="connsiteX4" fmla="*/ 119667 w 227109"/>
                <a:gd name="connsiteY4" fmla="*/ 0 h 475687"/>
                <a:gd name="connsiteX0" fmla="*/ 119667 w 233967"/>
                <a:gd name="connsiteY0" fmla="*/ 0 h 475687"/>
                <a:gd name="connsiteX1" fmla="*/ 0 w 233967"/>
                <a:gd name="connsiteY1" fmla="*/ 379576 h 475687"/>
                <a:gd name="connsiteX2" fmla="*/ 117083 w 233967"/>
                <a:gd name="connsiteY2" fmla="*/ 475687 h 475687"/>
                <a:gd name="connsiteX3" fmla="*/ 233967 w 233967"/>
                <a:gd name="connsiteY3" fmla="*/ 386533 h 475687"/>
                <a:gd name="connsiteX4" fmla="*/ 119667 w 233967"/>
                <a:gd name="connsiteY4" fmla="*/ 0 h 475687"/>
                <a:gd name="connsiteX0" fmla="*/ 119667 w 227109"/>
                <a:gd name="connsiteY0" fmla="*/ 0 h 475687"/>
                <a:gd name="connsiteX1" fmla="*/ 0 w 227109"/>
                <a:gd name="connsiteY1" fmla="*/ 379576 h 475687"/>
                <a:gd name="connsiteX2" fmla="*/ 117083 w 227109"/>
                <a:gd name="connsiteY2" fmla="*/ 475687 h 475687"/>
                <a:gd name="connsiteX3" fmla="*/ 227109 w 227109"/>
                <a:gd name="connsiteY3" fmla="*/ 379675 h 475687"/>
                <a:gd name="connsiteX4" fmla="*/ 119667 w 227109"/>
                <a:gd name="connsiteY4" fmla="*/ 0 h 475687"/>
                <a:gd name="connsiteX0" fmla="*/ 105951 w 213393"/>
                <a:gd name="connsiteY0" fmla="*/ 0 h 475687"/>
                <a:gd name="connsiteX1" fmla="*/ 0 w 213393"/>
                <a:gd name="connsiteY1" fmla="*/ 379576 h 475687"/>
                <a:gd name="connsiteX2" fmla="*/ 103367 w 213393"/>
                <a:gd name="connsiteY2" fmla="*/ 475687 h 475687"/>
                <a:gd name="connsiteX3" fmla="*/ 213393 w 213393"/>
                <a:gd name="connsiteY3" fmla="*/ 379675 h 475687"/>
                <a:gd name="connsiteX4" fmla="*/ 105951 w 213393"/>
                <a:gd name="connsiteY4" fmla="*/ 0 h 475687"/>
                <a:gd name="connsiteX0" fmla="*/ 113571 w 221013"/>
                <a:gd name="connsiteY0" fmla="*/ 0 h 475687"/>
                <a:gd name="connsiteX1" fmla="*/ 0 w 221013"/>
                <a:gd name="connsiteY1" fmla="*/ 387196 h 475687"/>
                <a:gd name="connsiteX2" fmla="*/ 110987 w 221013"/>
                <a:gd name="connsiteY2" fmla="*/ 475687 h 475687"/>
                <a:gd name="connsiteX3" fmla="*/ 221013 w 221013"/>
                <a:gd name="connsiteY3" fmla="*/ 379675 h 475687"/>
                <a:gd name="connsiteX4" fmla="*/ 113571 w 221013"/>
                <a:gd name="connsiteY4" fmla="*/ 0 h 475687"/>
                <a:gd name="connsiteX0" fmla="*/ 113571 w 234348"/>
                <a:gd name="connsiteY0" fmla="*/ 0 h 475687"/>
                <a:gd name="connsiteX1" fmla="*/ 0 w 234348"/>
                <a:gd name="connsiteY1" fmla="*/ 387196 h 475687"/>
                <a:gd name="connsiteX2" fmla="*/ 110987 w 234348"/>
                <a:gd name="connsiteY2" fmla="*/ 475687 h 475687"/>
                <a:gd name="connsiteX3" fmla="*/ 234348 w 234348"/>
                <a:gd name="connsiteY3" fmla="*/ 383485 h 475687"/>
                <a:gd name="connsiteX4" fmla="*/ 113571 w 234348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1 w 234349"/>
                <a:gd name="connsiteY0" fmla="*/ 0 h 475687"/>
                <a:gd name="connsiteX1" fmla="*/ 0 w 234349"/>
                <a:gd name="connsiteY1" fmla="*/ 387196 h 475687"/>
                <a:gd name="connsiteX2" fmla="*/ 110987 w 234349"/>
                <a:gd name="connsiteY2" fmla="*/ 475687 h 475687"/>
                <a:gd name="connsiteX3" fmla="*/ 234348 w 234349"/>
                <a:gd name="connsiteY3" fmla="*/ 383485 h 475687"/>
                <a:gd name="connsiteX4" fmla="*/ 113571 w 234349"/>
                <a:gd name="connsiteY4" fmla="*/ 0 h 475687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34350"/>
                <a:gd name="connsiteY0" fmla="*/ 0 h 475713"/>
                <a:gd name="connsiteX1" fmla="*/ 1 w 234350"/>
                <a:gd name="connsiteY1" fmla="*/ 387196 h 475713"/>
                <a:gd name="connsiteX2" fmla="*/ 110988 w 234350"/>
                <a:gd name="connsiteY2" fmla="*/ 475687 h 475713"/>
                <a:gd name="connsiteX3" fmla="*/ 234349 w 234350"/>
                <a:gd name="connsiteY3" fmla="*/ 383485 h 475713"/>
                <a:gd name="connsiteX4" fmla="*/ 113572 w 234350"/>
                <a:gd name="connsiteY4" fmla="*/ 0 h 475713"/>
                <a:gd name="connsiteX0" fmla="*/ 113572 w 228635"/>
                <a:gd name="connsiteY0" fmla="*/ 0 h 475713"/>
                <a:gd name="connsiteX1" fmla="*/ 1 w 228635"/>
                <a:gd name="connsiteY1" fmla="*/ 387196 h 475713"/>
                <a:gd name="connsiteX2" fmla="*/ 110988 w 228635"/>
                <a:gd name="connsiteY2" fmla="*/ 475687 h 475713"/>
                <a:gd name="connsiteX3" fmla="*/ 228634 w 228635"/>
                <a:gd name="connsiteY3" fmla="*/ 383485 h 475713"/>
                <a:gd name="connsiteX4" fmla="*/ 113572 w 228635"/>
                <a:gd name="connsiteY4" fmla="*/ 0 h 475713"/>
                <a:gd name="connsiteX0" fmla="*/ 113572 w 228635"/>
                <a:gd name="connsiteY0" fmla="*/ 0 h 506173"/>
                <a:gd name="connsiteX1" fmla="*/ 1 w 228635"/>
                <a:gd name="connsiteY1" fmla="*/ 387196 h 506173"/>
                <a:gd name="connsiteX2" fmla="*/ 110988 w 228635"/>
                <a:gd name="connsiteY2" fmla="*/ 506167 h 506173"/>
                <a:gd name="connsiteX3" fmla="*/ 228634 w 228635"/>
                <a:gd name="connsiteY3" fmla="*/ 383485 h 506173"/>
                <a:gd name="connsiteX4" fmla="*/ 113572 w 228635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  <a:gd name="connsiteX0" fmla="*/ 113572 w 228634"/>
                <a:gd name="connsiteY0" fmla="*/ 0 h 506173"/>
                <a:gd name="connsiteX1" fmla="*/ 1 w 228634"/>
                <a:gd name="connsiteY1" fmla="*/ 387196 h 506173"/>
                <a:gd name="connsiteX2" fmla="*/ 110988 w 228634"/>
                <a:gd name="connsiteY2" fmla="*/ 506167 h 506173"/>
                <a:gd name="connsiteX3" fmla="*/ 228634 w 228634"/>
                <a:gd name="connsiteY3" fmla="*/ 383485 h 506173"/>
                <a:gd name="connsiteX4" fmla="*/ 113572 w 228634"/>
                <a:gd name="connsiteY4" fmla="*/ 0 h 5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34" h="506173">
                  <a:moveTo>
                    <a:pt x="113572" y="0"/>
                  </a:moveTo>
                  <a:lnTo>
                    <a:pt x="1" y="387196"/>
                  </a:lnTo>
                  <a:cubicBezTo>
                    <a:pt x="-430" y="466477"/>
                    <a:pt x="71930" y="506785"/>
                    <a:pt x="110988" y="506167"/>
                  </a:cubicBezTo>
                  <a:cubicBezTo>
                    <a:pt x="150046" y="505549"/>
                    <a:pt x="228203" y="462766"/>
                    <a:pt x="228634" y="383485"/>
                  </a:cubicBezTo>
                  <a:lnTo>
                    <a:pt x="113572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473864" y="1484469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017432" y="1987515"/>
            <a:ext cx="1260000" cy="1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2647244" y="2282132"/>
            <a:ext cx="842691" cy="114300"/>
          </a:xfrm>
          <a:custGeom>
            <a:avLst/>
            <a:gdLst>
              <a:gd name="connsiteX0" fmla="*/ 0 w 846666"/>
              <a:gd name="connsiteY0" fmla="*/ 105834 h 114300"/>
              <a:gd name="connsiteX1" fmla="*/ 639233 w 846666"/>
              <a:gd name="connsiteY1" fmla="*/ 114300 h 114300"/>
              <a:gd name="connsiteX2" fmla="*/ 846666 w 846666"/>
              <a:gd name="connsiteY2" fmla="*/ 0 h 114300"/>
              <a:gd name="connsiteX0" fmla="*/ 0 w 842691"/>
              <a:gd name="connsiteY0" fmla="*/ 113786 h 114300"/>
              <a:gd name="connsiteX1" fmla="*/ 635258 w 842691"/>
              <a:gd name="connsiteY1" fmla="*/ 114300 h 114300"/>
              <a:gd name="connsiteX2" fmla="*/ 842691 w 842691"/>
              <a:gd name="connsiteY2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691" h="114300">
                <a:moveTo>
                  <a:pt x="0" y="113786"/>
                </a:moveTo>
                <a:lnTo>
                  <a:pt x="635258" y="114300"/>
                </a:lnTo>
                <a:lnTo>
                  <a:pt x="842691" y="0"/>
                </a:lnTo>
              </a:path>
            </a:pathLst>
          </a:cu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 flipH="1">
            <a:off x="5774286" y="2280568"/>
            <a:ext cx="842691" cy="114300"/>
          </a:xfrm>
          <a:custGeom>
            <a:avLst/>
            <a:gdLst>
              <a:gd name="connsiteX0" fmla="*/ 0 w 846666"/>
              <a:gd name="connsiteY0" fmla="*/ 105834 h 114300"/>
              <a:gd name="connsiteX1" fmla="*/ 639233 w 846666"/>
              <a:gd name="connsiteY1" fmla="*/ 114300 h 114300"/>
              <a:gd name="connsiteX2" fmla="*/ 846666 w 846666"/>
              <a:gd name="connsiteY2" fmla="*/ 0 h 114300"/>
              <a:gd name="connsiteX0" fmla="*/ 0 w 842691"/>
              <a:gd name="connsiteY0" fmla="*/ 113786 h 114300"/>
              <a:gd name="connsiteX1" fmla="*/ 635258 w 842691"/>
              <a:gd name="connsiteY1" fmla="*/ 114300 h 114300"/>
              <a:gd name="connsiteX2" fmla="*/ 842691 w 842691"/>
              <a:gd name="connsiteY2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691" h="114300">
                <a:moveTo>
                  <a:pt x="0" y="113786"/>
                </a:moveTo>
                <a:lnTo>
                  <a:pt x="635258" y="114300"/>
                </a:lnTo>
                <a:lnTo>
                  <a:pt x="842691" y="0"/>
                </a:lnTo>
              </a:path>
            </a:pathLst>
          </a:cu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863070" y="2651404"/>
            <a:ext cx="7558505" cy="245912"/>
            <a:chOff x="863070" y="2802604"/>
            <a:chExt cx="7558505" cy="245912"/>
          </a:xfrm>
        </p:grpSpPr>
        <p:sp>
          <p:nvSpPr>
            <p:cNvPr id="102" name="Полилиния 101"/>
            <p:cNvSpPr/>
            <p:nvPr/>
          </p:nvSpPr>
          <p:spPr>
            <a:xfrm>
              <a:off x="863070" y="2802604"/>
              <a:ext cx="3836650" cy="229628"/>
            </a:xfrm>
            <a:custGeom>
              <a:avLst/>
              <a:gdLst>
                <a:gd name="connsiteX0" fmla="*/ 0 w 3795747"/>
                <a:gd name="connsiteY0" fmla="*/ 33840 h 366050"/>
                <a:gd name="connsiteX1" fmla="*/ 1746570 w 3795747"/>
                <a:gd name="connsiteY1" fmla="*/ 17394 h 366050"/>
                <a:gd name="connsiteX2" fmla="*/ 2657681 w 3795747"/>
                <a:gd name="connsiteY2" fmla="*/ 247638 h 366050"/>
                <a:gd name="connsiteX3" fmla="*/ 3177376 w 3795747"/>
                <a:gd name="connsiteY3" fmla="*/ 343025 h 366050"/>
                <a:gd name="connsiteX4" fmla="*/ 3795747 w 3795747"/>
                <a:gd name="connsiteY4" fmla="*/ 366050 h 366050"/>
                <a:gd name="connsiteX0" fmla="*/ 0 w 3805614"/>
                <a:gd name="connsiteY0" fmla="*/ 24372 h 373028"/>
                <a:gd name="connsiteX1" fmla="*/ 1756437 w 3805614"/>
                <a:gd name="connsiteY1" fmla="*/ 24372 h 373028"/>
                <a:gd name="connsiteX2" fmla="*/ 2667548 w 3805614"/>
                <a:gd name="connsiteY2" fmla="*/ 254616 h 373028"/>
                <a:gd name="connsiteX3" fmla="*/ 3187243 w 3805614"/>
                <a:gd name="connsiteY3" fmla="*/ 350003 h 373028"/>
                <a:gd name="connsiteX4" fmla="*/ 3805614 w 3805614"/>
                <a:gd name="connsiteY4" fmla="*/ 373028 h 373028"/>
                <a:gd name="connsiteX0" fmla="*/ 0 w 3805614"/>
                <a:gd name="connsiteY0" fmla="*/ 18545 h 367201"/>
                <a:gd name="connsiteX1" fmla="*/ 1756437 w 3805614"/>
                <a:gd name="connsiteY1" fmla="*/ 18545 h 367201"/>
                <a:gd name="connsiteX2" fmla="*/ 2667548 w 3805614"/>
                <a:gd name="connsiteY2" fmla="*/ 248789 h 367201"/>
                <a:gd name="connsiteX3" fmla="*/ 3187243 w 3805614"/>
                <a:gd name="connsiteY3" fmla="*/ 344176 h 367201"/>
                <a:gd name="connsiteX4" fmla="*/ 3805614 w 3805614"/>
                <a:gd name="connsiteY4" fmla="*/ 367201 h 367201"/>
                <a:gd name="connsiteX0" fmla="*/ 0 w 3805614"/>
                <a:gd name="connsiteY0" fmla="*/ 12803 h 371327"/>
                <a:gd name="connsiteX1" fmla="*/ 1756437 w 3805614"/>
                <a:gd name="connsiteY1" fmla="*/ 22671 h 371327"/>
                <a:gd name="connsiteX2" fmla="*/ 2667548 w 3805614"/>
                <a:gd name="connsiteY2" fmla="*/ 252915 h 371327"/>
                <a:gd name="connsiteX3" fmla="*/ 3187243 w 3805614"/>
                <a:gd name="connsiteY3" fmla="*/ 348302 h 371327"/>
                <a:gd name="connsiteX4" fmla="*/ 3805614 w 3805614"/>
                <a:gd name="connsiteY4" fmla="*/ 371327 h 371327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1550 h 373231"/>
                <a:gd name="connsiteX1" fmla="*/ 285203 w 3805614"/>
                <a:gd name="connsiteY1" fmla="*/ 1751 h 373231"/>
                <a:gd name="connsiteX2" fmla="*/ 1756437 w 3805614"/>
                <a:gd name="connsiteY2" fmla="*/ 24575 h 373231"/>
                <a:gd name="connsiteX3" fmla="*/ 2667548 w 3805614"/>
                <a:gd name="connsiteY3" fmla="*/ 254819 h 373231"/>
                <a:gd name="connsiteX4" fmla="*/ 3187243 w 3805614"/>
                <a:gd name="connsiteY4" fmla="*/ 350206 h 373231"/>
                <a:gd name="connsiteX5" fmla="*/ 3805614 w 3805614"/>
                <a:gd name="connsiteY5" fmla="*/ 373231 h 373231"/>
                <a:gd name="connsiteX0" fmla="*/ 0 w 3805614"/>
                <a:gd name="connsiteY0" fmla="*/ 1483 h 373164"/>
                <a:gd name="connsiteX1" fmla="*/ 233519 w 3805614"/>
                <a:gd name="connsiteY1" fmla="*/ 1684 h 373164"/>
                <a:gd name="connsiteX2" fmla="*/ 285203 w 3805614"/>
                <a:gd name="connsiteY2" fmla="*/ 1684 h 373164"/>
                <a:gd name="connsiteX3" fmla="*/ 1756437 w 3805614"/>
                <a:gd name="connsiteY3" fmla="*/ 24508 h 373164"/>
                <a:gd name="connsiteX4" fmla="*/ 2667548 w 3805614"/>
                <a:gd name="connsiteY4" fmla="*/ 254752 h 373164"/>
                <a:gd name="connsiteX5" fmla="*/ 3187243 w 3805614"/>
                <a:gd name="connsiteY5" fmla="*/ 350139 h 373164"/>
                <a:gd name="connsiteX6" fmla="*/ 3805614 w 3805614"/>
                <a:gd name="connsiteY6" fmla="*/ 373164 h 373164"/>
                <a:gd name="connsiteX0" fmla="*/ 0 w 3805614"/>
                <a:gd name="connsiteY0" fmla="*/ 1483 h 373164"/>
                <a:gd name="connsiteX1" fmla="*/ 233519 w 3805614"/>
                <a:gd name="connsiteY1" fmla="*/ 1684 h 373164"/>
                <a:gd name="connsiteX2" fmla="*/ 285203 w 3805614"/>
                <a:gd name="connsiteY2" fmla="*/ 1684 h 373164"/>
                <a:gd name="connsiteX3" fmla="*/ 336886 w 3805614"/>
                <a:gd name="connsiteY3" fmla="*/ 3670 h 373164"/>
                <a:gd name="connsiteX4" fmla="*/ 1756437 w 3805614"/>
                <a:gd name="connsiteY4" fmla="*/ 24508 h 373164"/>
                <a:gd name="connsiteX5" fmla="*/ 2667548 w 3805614"/>
                <a:gd name="connsiteY5" fmla="*/ 254752 h 373164"/>
                <a:gd name="connsiteX6" fmla="*/ 3187243 w 3805614"/>
                <a:gd name="connsiteY6" fmla="*/ 350139 h 373164"/>
                <a:gd name="connsiteX7" fmla="*/ 3805614 w 3805614"/>
                <a:gd name="connsiteY7" fmla="*/ 373164 h 373164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30018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30018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30018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59835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59835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59835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59835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8151 h 371681"/>
                <a:gd name="connsiteX5" fmla="*/ 1756437 w 3805614"/>
                <a:gd name="connsiteY5" fmla="*/ 23025 h 371681"/>
                <a:gd name="connsiteX6" fmla="*/ 2667548 w 3805614"/>
                <a:gd name="connsiteY6" fmla="*/ 253269 h 371681"/>
                <a:gd name="connsiteX7" fmla="*/ 3187243 w 3805614"/>
                <a:gd name="connsiteY7" fmla="*/ 348656 h 371681"/>
                <a:gd name="connsiteX8" fmla="*/ 3805614 w 3805614"/>
                <a:gd name="connsiteY8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8151 h 371681"/>
                <a:gd name="connsiteX5" fmla="*/ 778184 w 3805614"/>
                <a:gd name="connsiteY5" fmla="*/ 10139 h 371681"/>
                <a:gd name="connsiteX6" fmla="*/ 1756437 w 3805614"/>
                <a:gd name="connsiteY6" fmla="*/ 23025 h 371681"/>
                <a:gd name="connsiteX7" fmla="*/ 2667548 w 3805614"/>
                <a:gd name="connsiteY7" fmla="*/ 253269 h 371681"/>
                <a:gd name="connsiteX8" fmla="*/ 3187243 w 3805614"/>
                <a:gd name="connsiteY8" fmla="*/ 348656 h 371681"/>
                <a:gd name="connsiteX9" fmla="*/ 3805614 w 3805614"/>
                <a:gd name="connsiteY9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8151 h 371681"/>
                <a:gd name="connsiteX5" fmla="*/ 778184 w 3805614"/>
                <a:gd name="connsiteY5" fmla="*/ 10139 h 371681"/>
                <a:gd name="connsiteX6" fmla="*/ 839806 w 3805614"/>
                <a:gd name="connsiteY6" fmla="*/ 10139 h 371681"/>
                <a:gd name="connsiteX7" fmla="*/ 1756437 w 3805614"/>
                <a:gd name="connsiteY7" fmla="*/ 23025 h 371681"/>
                <a:gd name="connsiteX8" fmla="*/ 2667548 w 3805614"/>
                <a:gd name="connsiteY8" fmla="*/ 253269 h 371681"/>
                <a:gd name="connsiteX9" fmla="*/ 3187243 w 3805614"/>
                <a:gd name="connsiteY9" fmla="*/ 348656 h 371681"/>
                <a:gd name="connsiteX10" fmla="*/ 3805614 w 3805614"/>
                <a:gd name="connsiteY10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2187 h 371681"/>
                <a:gd name="connsiteX5" fmla="*/ 778184 w 3805614"/>
                <a:gd name="connsiteY5" fmla="*/ 10139 h 371681"/>
                <a:gd name="connsiteX6" fmla="*/ 839806 w 3805614"/>
                <a:gd name="connsiteY6" fmla="*/ 10139 h 371681"/>
                <a:gd name="connsiteX7" fmla="*/ 1756437 w 3805614"/>
                <a:gd name="connsiteY7" fmla="*/ 23025 h 371681"/>
                <a:gd name="connsiteX8" fmla="*/ 2667548 w 3805614"/>
                <a:gd name="connsiteY8" fmla="*/ 253269 h 371681"/>
                <a:gd name="connsiteX9" fmla="*/ 3187243 w 3805614"/>
                <a:gd name="connsiteY9" fmla="*/ 348656 h 371681"/>
                <a:gd name="connsiteX10" fmla="*/ 3805614 w 3805614"/>
                <a:gd name="connsiteY10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2187 h 371681"/>
                <a:gd name="connsiteX5" fmla="*/ 778184 w 3805614"/>
                <a:gd name="connsiteY5" fmla="*/ 10139 h 371681"/>
                <a:gd name="connsiteX6" fmla="*/ 841794 w 3805614"/>
                <a:gd name="connsiteY6" fmla="*/ 4175 h 371681"/>
                <a:gd name="connsiteX7" fmla="*/ 1756437 w 3805614"/>
                <a:gd name="connsiteY7" fmla="*/ 23025 h 371681"/>
                <a:gd name="connsiteX8" fmla="*/ 2667548 w 3805614"/>
                <a:gd name="connsiteY8" fmla="*/ 253269 h 371681"/>
                <a:gd name="connsiteX9" fmla="*/ 3187243 w 3805614"/>
                <a:gd name="connsiteY9" fmla="*/ 348656 h 371681"/>
                <a:gd name="connsiteX10" fmla="*/ 3805614 w 3805614"/>
                <a:gd name="connsiteY10" fmla="*/ 371681 h 371681"/>
                <a:gd name="connsiteX0" fmla="*/ 0 w 3805614"/>
                <a:gd name="connsiteY0" fmla="*/ 1886 h 373567"/>
                <a:gd name="connsiteX1" fmla="*/ 233519 w 3805614"/>
                <a:gd name="connsiteY1" fmla="*/ 2087 h 373567"/>
                <a:gd name="connsiteX2" fmla="*/ 287190 w 3805614"/>
                <a:gd name="connsiteY2" fmla="*/ 93526 h 373567"/>
                <a:gd name="connsiteX3" fmla="*/ 336886 w 3805614"/>
                <a:gd name="connsiteY3" fmla="*/ 4073 h 373567"/>
                <a:gd name="connsiteX4" fmla="*/ 716561 w 3805614"/>
                <a:gd name="connsiteY4" fmla="*/ 4073 h 373567"/>
                <a:gd name="connsiteX5" fmla="*/ 778184 w 3805614"/>
                <a:gd name="connsiteY5" fmla="*/ 12025 h 373567"/>
                <a:gd name="connsiteX6" fmla="*/ 841794 w 3805614"/>
                <a:gd name="connsiteY6" fmla="*/ 6061 h 373567"/>
                <a:gd name="connsiteX7" fmla="*/ 1756437 w 3805614"/>
                <a:gd name="connsiteY7" fmla="*/ 24911 h 373567"/>
                <a:gd name="connsiteX8" fmla="*/ 2667548 w 3805614"/>
                <a:gd name="connsiteY8" fmla="*/ 255155 h 373567"/>
                <a:gd name="connsiteX9" fmla="*/ 3187243 w 3805614"/>
                <a:gd name="connsiteY9" fmla="*/ 350542 h 373567"/>
                <a:gd name="connsiteX10" fmla="*/ 3805614 w 3805614"/>
                <a:gd name="connsiteY10" fmla="*/ 373567 h 373567"/>
                <a:gd name="connsiteX0" fmla="*/ 0 w 3805614"/>
                <a:gd name="connsiteY0" fmla="*/ 1886 h 373567"/>
                <a:gd name="connsiteX1" fmla="*/ 233519 w 3805614"/>
                <a:gd name="connsiteY1" fmla="*/ 2087 h 373567"/>
                <a:gd name="connsiteX2" fmla="*/ 287190 w 3805614"/>
                <a:gd name="connsiteY2" fmla="*/ 93526 h 373567"/>
                <a:gd name="connsiteX3" fmla="*/ 336886 w 3805614"/>
                <a:gd name="connsiteY3" fmla="*/ 4073 h 373567"/>
                <a:gd name="connsiteX4" fmla="*/ 716561 w 3805614"/>
                <a:gd name="connsiteY4" fmla="*/ 4073 h 373567"/>
                <a:gd name="connsiteX5" fmla="*/ 776196 w 3805614"/>
                <a:gd name="connsiteY5" fmla="*/ 103465 h 373567"/>
                <a:gd name="connsiteX6" fmla="*/ 841794 w 3805614"/>
                <a:gd name="connsiteY6" fmla="*/ 6061 h 373567"/>
                <a:gd name="connsiteX7" fmla="*/ 1756437 w 3805614"/>
                <a:gd name="connsiteY7" fmla="*/ 24911 h 373567"/>
                <a:gd name="connsiteX8" fmla="*/ 2667548 w 3805614"/>
                <a:gd name="connsiteY8" fmla="*/ 255155 h 373567"/>
                <a:gd name="connsiteX9" fmla="*/ 3187243 w 3805614"/>
                <a:gd name="connsiteY9" fmla="*/ 350542 h 373567"/>
                <a:gd name="connsiteX10" fmla="*/ 3805614 w 3805614"/>
                <a:gd name="connsiteY10" fmla="*/ 373567 h 373567"/>
                <a:gd name="connsiteX0" fmla="*/ 0 w 3805614"/>
                <a:gd name="connsiteY0" fmla="*/ 1886 h 373567"/>
                <a:gd name="connsiteX1" fmla="*/ 233519 w 3805614"/>
                <a:gd name="connsiteY1" fmla="*/ 2087 h 373567"/>
                <a:gd name="connsiteX2" fmla="*/ 287190 w 3805614"/>
                <a:gd name="connsiteY2" fmla="*/ 93526 h 373567"/>
                <a:gd name="connsiteX3" fmla="*/ 336886 w 3805614"/>
                <a:gd name="connsiteY3" fmla="*/ 4073 h 373567"/>
                <a:gd name="connsiteX4" fmla="*/ 716561 w 3805614"/>
                <a:gd name="connsiteY4" fmla="*/ 4073 h 373567"/>
                <a:gd name="connsiteX5" fmla="*/ 776196 w 3805614"/>
                <a:gd name="connsiteY5" fmla="*/ 97501 h 373567"/>
                <a:gd name="connsiteX6" fmla="*/ 841794 w 3805614"/>
                <a:gd name="connsiteY6" fmla="*/ 6061 h 373567"/>
                <a:gd name="connsiteX7" fmla="*/ 1756437 w 3805614"/>
                <a:gd name="connsiteY7" fmla="*/ 24911 h 373567"/>
                <a:gd name="connsiteX8" fmla="*/ 2667548 w 3805614"/>
                <a:gd name="connsiteY8" fmla="*/ 255155 h 373567"/>
                <a:gd name="connsiteX9" fmla="*/ 3187243 w 3805614"/>
                <a:gd name="connsiteY9" fmla="*/ 350542 h 373567"/>
                <a:gd name="connsiteX10" fmla="*/ 3805614 w 3805614"/>
                <a:gd name="connsiteY10" fmla="*/ 373567 h 373567"/>
                <a:gd name="connsiteX0" fmla="*/ 0 w 3805614"/>
                <a:gd name="connsiteY0" fmla="*/ 2967 h 374648"/>
                <a:gd name="connsiteX1" fmla="*/ 233519 w 3805614"/>
                <a:gd name="connsiteY1" fmla="*/ 3168 h 374648"/>
                <a:gd name="connsiteX2" fmla="*/ 287190 w 3805614"/>
                <a:gd name="connsiteY2" fmla="*/ 94607 h 374648"/>
                <a:gd name="connsiteX3" fmla="*/ 336886 w 3805614"/>
                <a:gd name="connsiteY3" fmla="*/ 5154 h 374648"/>
                <a:gd name="connsiteX4" fmla="*/ 716561 w 3805614"/>
                <a:gd name="connsiteY4" fmla="*/ 5154 h 374648"/>
                <a:gd name="connsiteX5" fmla="*/ 776196 w 3805614"/>
                <a:gd name="connsiteY5" fmla="*/ 98582 h 374648"/>
                <a:gd name="connsiteX6" fmla="*/ 829867 w 3805614"/>
                <a:gd name="connsiteY6" fmla="*/ 5155 h 374648"/>
                <a:gd name="connsiteX7" fmla="*/ 1756437 w 3805614"/>
                <a:gd name="connsiteY7" fmla="*/ 25992 h 374648"/>
                <a:gd name="connsiteX8" fmla="*/ 2667548 w 3805614"/>
                <a:gd name="connsiteY8" fmla="*/ 256236 h 374648"/>
                <a:gd name="connsiteX9" fmla="*/ 3187243 w 3805614"/>
                <a:gd name="connsiteY9" fmla="*/ 351623 h 374648"/>
                <a:gd name="connsiteX10" fmla="*/ 3805614 w 3805614"/>
                <a:gd name="connsiteY10" fmla="*/ 374648 h 374648"/>
                <a:gd name="connsiteX0" fmla="*/ 0 w 3805614"/>
                <a:gd name="connsiteY0" fmla="*/ 7294 h 378975"/>
                <a:gd name="connsiteX1" fmla="*/ 233519 w 3805614"/>
                <a:gd name="connsiteY1" fmla="*/ 7495 h 378975"/>
                <a:gd name="connsiteX2" fmla="*/ 287190 w 3805614"/>
                <a:gd name="connsiteY2" fmla="*/ 98934 h 378975"/>
                <a:gd name="connsiteX3" fmla="*/ 336886 w 3805614"/>
                <a:gd name="connsiteY3" fmla="*/ 9481 h 378975"/>
                <a:gd name="connsiteX4" fmla="*/ 716561 w 3805614"/>
                <a:gd name="connsiteY4" fmla="*/ 9481 h 378975"/>
                <a:gd name="connsiteX5" fmla="*/ 776196 w 3805614"/>
                <a:gd name="connsiteY5" fmla="*/ 102909 h 378975"/>
                <a:gd name="connsiteX6" fmla="*/ 829867 w 3805614"/>
                <a:gd name="connsiteY6" fmla="*/ 9482 h 378975"/>
                <a:gd name="connsiteX7" fmla="*/ 1233396 w 3805614"/>
                <a:gd name="connsiteY7" fmla="*/ 5506 h 378975"/>
                <a:gd name="connsiteX8" fmla="*/ 1756437 w 3805614"/>
                <a:gd name="connsiteY8" fmla="*/ 30319 h 378975"/>
                <a:gd name="connsiteX9" fmla="*/ 2667548 w 3805614"/>
                <a:gd name="connsiteY9" fmla="*/ 260563 h 378975"/>
                <a:gd name="connsiteX10" fmla="*/ 3187243 w 3805614"/>
                <a:gd name="connsiteY10" fmla="*/ 355950 h 378975"/>
                <a:gd name="connsiteX11" fmla="*/ 3805614 w 3805614"/>
                <a:gd name="connsiteY11" fmla="*/ 378975 h 378975"/>
                <a:gd name="connsiteX0" fmla="*/ 0 w 3805614"/>
                <a:gd name="connsiteY0" fmla="*/ 6664 h 378345"/>
                <a:gd name="connsiteX1" fmla="*/ 233519 w 3805614"/>
                <a:gd name="connsiteY1" fmla="*/ 6865 h 378345"/>
                <a:gd name="connsiteX2" fmla="*/ 287190 w 3805614"/>
                <a:gd name="connsiteY2" fmla="*/ 98304 h 378345"/>
                <a:gd name="connsiteX3" fmla="*/ 336886 w 3805614"/>
                <a:gd name="connsiteY3" fmla="*/ 8851 h 378345"/>
                <a:gd name="connsiteX4" fmla="*/ 716561 w 3805614"/>
                <a:gd name="connsiteY4" fmla="*/ 8851 h 378345"/>
                <a:gd name="connsiteX5" fmla="*/ 776196 w 3805614"/>
                <a:gd name="connsiteY5" fmla="*/ 102279 h 378345"/>
                <a:gd name="connsiteX6" fmla="*/ 829867 w 3805614"/>
                <a:gd name="connsiteY6" fmla="*/ 8852 h 378345"/>
                <a:gd name="connsiteX7" fmla="*/ 1233396 w 3805614"/>
                <a:gd name="connsiteY7" fmla="*/ 4876 h 378345"/>
                <a:gd name="connsiteX8" fmla="*/ 1756437 w 3805614"/>
                <a:gd name="connsiteY8" fmla="*/ 29689 h 378345"/>
                <a:gd name="connsiteX9" fmla="*/ 2667548 w 3805614"/>
                <a:gd name="connsiteY9" fmla="*/ 259933 h 378345"/>
                <a:gd name="connsiteX10" fmla="*/ 3187243 w 3805614"/>
                <a:gd name="connsiteY10" fmla="*/ 355320 h 378345"/>
                <a:gd name="connsiteX11" fmla="*/ 3805614 w 3805614"/>
                <a:gd name="connsiteY11" fmla="*/ 378345 h 378345"/>
                <a:gd name="connsiteX0" fmla="*/ 0 w 3805614"/>
                <a:gd name="connsiteY0" fmla="*/ 4054 h 375735"/>
                <a:gd name="connsiteX1" fmla="*/ 233519 w 3805614"/>
                <a:gd name="connsiteY1" fmla="*/ 4255 h 375735"/>
                <a:gd name="connsiteX2" fmla="*/ 287190 w 3805614"/>
                <a:gd name="connsiteY2" fmla="*/ 95694 h 375735"/>
                <a:gd name="connsiteX3" fmla="*/ 336886 w 3805614"/>
                <a:gd name="connsiteY3" fmla="*/ 6241 h 375735"/>
                <a:gd name="connsiteX4" fmla="*/ 716561 w 3805614"/>
                <a:gd name="connsiteY4" fmla="*/ 6241 h 375735"/>
                <a:gd name="connsiteX5" fmla="*/ 776196 w 3805614"/>
                <a:gd name="connsiteY5" fmla="*/ 99669 h 375735"/>
                <a:gd name="connsiteX6" fmla="*/ 829867 w 3805614"/>
                <a:gd name="connsiteY6" fmla="*/ 6242 h 375735"/>
                <a:gd name="connsiteX7" fmla="*/ 1233396 w 3805614"/>
                <a:gd name="connsiteY7" fmla="*/ 2266 h 375735"/>
                <a:gd name="connsiteX8" fmla="*/ 1756437 w 3805614"/>
                <a:gd name="connsiteY8" fmla="*/ 27079 h 375735"/>
                <a:gd name="connsiteX9" fmla="*/ 2667548 w 3805614"/>
                <a:gd name="connsiteY9" fmla="*/ 257323 h 375735"/>
                <a:gd name="connsiteX10" fmla="*/ 3187243 w 3805614"/>
                <a:gd name="connsiteY10" fmla="*/ 352710 h 375735"/>
                <a:gd name="connsiteX11" fmla="*/ 3805614 w 3805614"/>
                <a:gd name="connsiteY11" fmla="*/ 375735 h 37573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1104 w 3805614"/>
                <a:gd name="connsiteY8" fmla="*/ 2007 h 375475"/>
                <a:gd name="connsiteX9" fmla="*/ 1756437 w 3805614"/>
                <a:gd name="connsiteY9" fmla="*/ 26819 h 375475"/>
                <a:gd name="connsiteX10" fmla="*/ 2667548 w 3805614"/>
                <a:gd name="connsiteY10" fmla="*/ 257063 h 375475"/>
                <a:gd name="connsiteX11" fmla="*/ 3187243 w 3805614"/>
                <a:gd name="connsiteY11" fmla="*/ 352450 h 375475"/>
                <a:gd name="connsiteX12" fmla="*/ 3805614 w 3805614"/>
                <a:gd name="connsiteY12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1104 w 3805614"/>
                <a:gd name="connsiteY8" fmla="*/ 2007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43751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43751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43751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75556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75556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11932 h 383613"/>
                <a:gd name="connsiteX1" fmla="*/ 233519 w 3805614"/>
                <a:gd name="connsiteY1" fmla="*/ 12133 h 383613"/>
                <a:gd name="connsiteX2" fmla="*/ 287190 w 3805614"/>
                <a:gd name="connsiteY2" fmla="*/ 103572 h 383613"/>
                <a:gd name="connsiteX3" fmla="*/ 336886 w 3805614"/>
                <a:gd name="connsiteY3" fmla="*/ 14119 h 383613"/>
                <a:gd name="connsiteX4" fmla="*/ 716561 w 3805614"/>
                <a:gd name="connsiteY4" fmla="*/ 14119 h 383613"/>
                <a:gd name="connsiteX5" fmla="*/ 776196 w 3805614"/>
                <a:gd name="connsiteY5" fmla="*/ 107547 h 383613"/>
                <a:gd name="connsiteX6" fmla="*/ 829867 w 3805614"/>
                <a:gd name="connsiteY6" fmla="*/ 14120 h 383613"/>
                <a:gd name="connsiteX7" fmla="*/ 1233396 w 3805614"/>
                <a:gd name="connsiteY7" fmla="*/ 10144 h 383613"/>
                <a:gd name="connsiteX8" fmla="*/ 1283093 w 3805614"/>
                <a:gd name="connsiteY8" fmla="*/ 95621 h 383613"/>
                <a:gd name="connsiteX9" fmla="*/ 1326824 w 3805614"/>
                <a:gd name="connsiteY9" fmla="*/ 10145 h 383613"/>
                <a:gd name="connsiteX10" fmla="*/ 1786254 w 3805614"/>
                <a:gd name="connsiteY10" fmla="*/ 21042 h 383613"/>
                <a:gd name="connsiteX11" fmla="*/ 2667548 w 3805614"/>
                <a:gd name="connsiteY11" fmla="*/ 265201 h 383613"/>
                <a:gd name="connsiteX12" fmla="*/ 3187243 w 3805614"/>
                <a:gd name="connsiteY12" fmla="*/ 360588 h 383613"/>
                <a:gd name="connsiteX13" fmla="*/ 3805614 w 3805614"/>
                <a:gd name="connsiteY13" fmla="*/ 383613 h 383613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6254 w 3805614"/>
                <a:gd name="connsiteY10" fmla="*/ 11282 h 373853"/>
                <a:gd name="connsiteX11" fmla="*/ 2667548 w 3805614"/>
                <a:gd name="connsiteY11" fmla="*/ 255441 h 373853"/>
                <a:gd name="connsiteX12" fmla="*/ 3187243 w 3805614"/>
                <a:gd name="connsiteY12" fmla="*/ 350828 h 373853"/>
                <a:gd name="connsiteX13" fmla="*/ 3805614 w 3805614"/>
                <a:gd name="connsiteY13" fmla="*/ 373853 h 373853"/>
                <a:gd name="connsiteX0" fmla="*/ 0 w 3805614"/>
                <a:gd name="connsiteY0" fmla="*/ 3444 h 375125"/>
                <a:gd name="connsiteX1" fmla="*/ 233519 w 3805614"/>
                <a:gd name="connsiteY1" fmla="*/ 3645 h 375125"/>
                <a:gd name="connsiteX2" fmla="*/ 287190 w 3805614"/>
                <a:gd name="connsiteY2" fmla="*/ 95084 h 375125"/>
                <a:gd name="connsiteX3" fmla="*/ 336886 w 3805614"/>
                <a:gd name="connsiteY3" fmla="*/ 5631 h 375125"/>
                <a:gd name="connsiteX4" fmla="*/ 716561 w 3805614"/>
                <a:gd name="connsiteY4" fmla="*/ 5631 h 375125"/>
                <a:gd name="connsiteX5" fmla="*/ 776196 w 3805614"/>
                <a:gd name="connsiteY5" fmla="*/ 99059 h 375125"/>
                <a:gd name="connsiteX6" fmla="*/ 829867 w 3805614"/>
                <a:gd name="connsiteY6" fmla="*/ 5632 h 375125"/>
                <a:gd name="connsiteX7" fmla="*/ 1233396 w 3805614"/>
                <a:gd name="connsiteY7" fmla="*/ 1656 h 375125"/>
                <a:gd name="connsiteX8" fmla="*/ 1283093 w 3805614"/>
                <a:gd name="connsiteY8" fmla="*/ 87133 h 375125"/>
                <a:gd name="connsiteX9" fmla="*/ 1326824 w 3805614"/>
                <a:gd name="connsiteY9" fmla="*/ 1657 h 375125"/>
                <a:gd name="connsiteX10" fmla="*/ 1778303 w 3805614"/>
                <a:gd name="connsiteY10" fmla="*/ 4602 h 375125"/>
                <a:gd name="connsiteX11" fmla="*/ 2667548 w 3805614"/>
                <a:gd name="connsiteY11" fmla="*/ 256713 h 375125"/>
                <a:gd name="connsiteX12" fmla="*/ 3187243 w 3805614"/>
                <a:gd name="connsiteY12" fmla="*/ 352100 h 375125"/>
                <a:gd name="connsiteX13" fmla="*/ 3805614 w 3805614"/>
                <a:gd name="connsiteY13" fmla="*/ 375125 h 375125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2667548 w 3805614"/>
                <a:gd name="connsiteY11" fmla="*/ 255441 h 373853"/>
                <a:gd name="connsiteX12" fmla="*/ 3187243 w 3805614"/>
                <a:gd name="connsiteY12" fmla="*/ 350828 h 373853"/>
                <a:gd name="connsiteX13" fmla="*/ 3805614 w 3805614"/>
                <a:gd name="connsiteY13" fmla="*/ 373853 h 373853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2667548 w 3805614"/>
                <a:gd name="connsiteY11" fmla="*/ 255441 h 373853"/>
                <a:gd name="connsiteX12" fmla="*/ 3187243 w 3805614"/>
                <a:gd name="connsiteY12" fmla="*/ 350828 h 373853"/>
                <a:gd name="connsiteX13" fmla="*/ 3805614 w 3805614"/>
                <a:gd name="connsiteY13" fmla="*/ 373853 h 373853"/>
                <a:gd name="connsiteX0" fmla="*/ 0 w 3805614"/>
                <a:gd name="connsiteY0" fmla="*/ 12866 h 384547"/>
                <a:gd name="connsiteX1" fmla="*/ 233519 w 3805614"/>
                <a:gd name="connsiteY1" fmla="*/ 13067 h 384547"/>
                <a:gd name="connsiteX2" fmla="*/ 287190 w 3805614"/>
                <a:gd name="connsiteY2" fmla="*/ 104506 h 384547"/>
                <a:gd name="connsiteX3" fmla="*/ 336886 w 3805614"/>
                <a:gd name="connsiteY3" fmla="*/ 15053 h 384547"/>
                <a:gd name="connsiteX4" fmla="*/ 716561 w 3805614"/>
                <a:gd name="connsiteY4" fmla="*/ 15053 h 384547"/>
                <a:gd name="connsiteX5" fmla="*/ 776196 w 3805614"/>
                <a:gd name="connsiteY5" fmla="*/ 108481 h 384547"/>
                <a:gd name="connsiteX6" fmla="*/ 829867 w 3805614"/>
                <a:gd name="connsiteY6" fmla="*/ 15054 h 384547"/>
                <a:gd name="connsiteX7" fmla="*/ 1233396 w 3805614"/>
                <a:gd name="connsiteY7" fmla="*/ 11078 h 384547"/>
                <a:gd name="connsiteX8" fmla="*/ 1283093 w 3805614"/>
                <a:gd name="connsiteY8" fmla="*/ 96555 h 384547"/>
                <a:gd name="connsiteX9" fmla="*/ 1326824 w 3805614"/>
                <a:gd name="connsiteY9" fmla="*/ 11079 h 384547"/>
                <a:gd name="connsiteX10" fmla="*/ 1788242 w 3805614"/>
                <a:gd name="connsiteY10" fmla="*/ 16012 h 384547"/>
                <a:gd name="connsiteX11" fmla="*/ 1835707 w 3805614"/>
                <a:gd name="connsiteY11" fmla="*/ 19030 h 384547"/>
                <a:gd name="connsiteX12" fmla="*/ 2667548 w 3805614"/>
                <a:gd name="connsiteY12" fmla="*/ 266135 h 384547"/>
                <a:gd name="connsiteX13" fmla="*/ 3187243 w 3805614"/>
                <a:gd name="connsiteY13" fmla="*/ 361522 h 384547"/>
                <a:gd name="connsiteX14" fmla="*/ 3805614 w 3805614"/>
                <a:gd name="connsiteY14" fmla="*/ 384547 h 384547"/>
                <a:gd name="connsiteX0" fmla="*/ 0 w 3805614"/>
                <a:gd name="connsiteY0" fmla="*/ 12866 h 384547"/>
                <a:gd name="connsiteX1" fmla="*/ 233519 w 3805614"/>
                <a:gd name="connsiteY1" fmla="*/ 13067 h 384547"/>
                <a:gd name="connsiteX2" fmla="*/ 287190 w 3805614"/>
                <a:gd name="connsiteY2" fmla="*/ 104506 h 384547"/>
                <a:gd name="connsiteX3" fmla="*/ 336886 w 3805614"/>
                <a:gd name="connsiteY3" fmla="*/ 15053 h 384547"/>
                <a:gd name="connsiteX4" fmla="*/ 716561 w 3805614"/>
                <a:gd name="connsiteY4" fmla="*/ 15053 h 384547"/>
                <a:gd name="connsiteX5" fmla="*/ 776196 w 3805614"/>
                <a:gd name="connsiteY5" fmla="*/ 108481 h 384547"/>
                <a:gd name="connsiteX6" fmla="*/ 829867 w 3805614"/>
                <a:gd name="connsiteY6" fmla="*/ 15054 h 384547"/>
                <a:gd name="connsiteX7" fmla="*/ 1233396 w 3805614"/>
                <a:gd name="connsiteY7" fmla="*/ 11078 h 384547"/>
                <a:gd name="connsiteX8" fmla="*/ 1283093 w 3805614"/>
                <a:gd name="connsiteY8" fmla="*/ 96555 h 384547"/>
                <a:gd name="connsiteX9" fmla="*/ 1326824 w 3805614"/>
                <a:gd name="connsiteY9" fmla="*/ 11079 h 384547"/>
                <a:gd name="connsiteX10" fmla="*/ 1788242 w 3805614"/>
                <a:gd name="connsiteY10" fmla="*/ 16012 h 384547"/>
                <a:gd name="connsiteX11" fmla="*/ 1835707 w 3805614"/>
                <a:gd name="connsiteY11" fmla="*/ 19030 h 384547"/>
                <a:gd name="connsiteX12" fmla="*/ 1881427 w 3805614"/>
                <a:gd name="connsiteY12" fmla="*/ 30957 h 384547"/>
                <a:gd name="connsiteX13" fmla="*/ 2667548 w 3805614"/>
                <a:gd name="connsiteY13" fmla="*/ 266135 h 384547"/>
                <a:gd name="connsiteX14" fmla="*/ 3187243 w 3805614"/>
                <a:gd name="connsiteY14" fmla="*/ 361522 h 384547"/>
                <a:gd name="connsiteX15" fmla="*/ 3805614 w 3805614"/>
                <a:gd name="connsiteY15" fmla="*/ 384547 h 384547"/>
                <a:gd name="connsiteX0" fmla="*/ 0 w 3805614"/>
                <a:gd name="connsiteY0" fmla="*/ 12866 h 384547"/>
                <a:gd name="connsiteX1" fmla="*/ 233519 w 3805614"/>
                <a:gd name="connsiteY1" fmla="*/ 13067 h 384547"/>
                <a:gd name="connsiteX2" fmla="*/ 287190 w 3805614"/>
                <a:gd name="connsiteY2" fmla="*/ 104506 h 384547"/>
                <a:gd name="connsiteX3" fmla="*/ 336886 w 3805614"/>
                <a:gd name="connsiteY3" fmla="*/ 15053 h 384547"/>
                <a:gd name="connsiteX4" fmla="*/ 716561 w 3805614"/>
                <a:gd name="connsiteY4" fmla="*/ 15053 h 384547"/>
                <a:gd name="connsiteX5" fmla="*/ 776196 w 3805614"/>
                <a:gd name="connsiteY5" fmla="*/ 108481 h 384547"/>
                <a:gd name="connsiteX6" fmla="*/ 829867 w 3805614"/>
                <a:gd name="connsiteY6" fmla="*/ 15054 h 384547"/>
                <a:gd name="connsiteX7" fmla="*/ 1233396 w 3805614"/>
                <a:gd name="connsiteY7" fmla="*/ 11078 h 384547"/>
                <a:gd name="connsiteX8" fmla="*/ 1283093 w 3805614"/>
                <a:gd name="connsiteY8" fmla="*/ 96555 h 384547"/>
                <a:gd name="connsiteX9" fmla="*/ 1326824 w 3805614"/>
                <a:gd name="connsiteY9" fmla="*/ 11079 h 384547"/>
                <a:gd name="connsiteX10" fmla="*/ 1788242 w 3805614"/>
                <a:gd name="connsiteY10" fmla="*/ 16012 h 384547"/>
                <a:gd name="connsiteX11" fmla="*/ 1835707 w 3805614"/>
                <a:gd name="connsiteY11" fmla="*/ 19030 h 384547"/>
                <a:gd name="connsiteX12" fmla="*/ 1881427 w 3805614"/>
                <a:gd name="connsiteY12" fmla="*/ 30957 h 384547"/>
                <a:gd name="connsiteX13" fmla="*/ 2667548 w 3805614"/>
                <a:gd name="connsiteY13" fmla="*/ 266135 h 384547"/>
                <a:gd name="connsiteX14" fmla="*/ 3187243 w 3805614"/>
                <a:gd name="connsiteY14" fmla="*/ 361522 h 384547"/>
                <a:gd name="connsiteX15" fmla="*/ 3805614 w 3805614"/>
                <a:gd name="connsiteY15" fmla="*/ 384547 h 384547"/>
                <a:gd name="connsiteX0" fmla="*/ 0 w 3805614"/>
                <a:gd name="connsiteY0" fmla="*/ 3441 h 375122"/>
                <a:gd name="connsiteX1" fmla="*/ 233519 w 3805614"/>
                <a:gd name="connsiteY1" fmla="*/ 3642 h 375122"/>
                <a:gd name="connsiteX2" fmla="*/ 287190 w 3805614"/>
                <a:gd name="connsiteY2" fmla="*/ 95081 h 375122"/>
                <a:gd name="connsiteX3" fmla="*/ 336886 w 3805614"/>
                <a:gd name="connsiteY3" fmla="*/ 5628 h 375122"/>
                <a:gd name="connsiteX4" fmla="*/ 716561 w 3805614"/>
                <a:gd name="connsiteY4" fmla="*/ 5628 h 375122"/>
                <a:gd name="connsiteX5" fmla="*/ 776196 w 3805614"/>
                <a:gd name="connsiteY5" fmla="*/ 99056 h 375122"/>
                <a:gd name="connsiteX6" fmla="*/ 829867 w 3805614"/>
                <a:gd name="connsiteY6" fmla="*/ 5629 h 375122"/>
                <a:gd name="connsiteX7" fmla="*/ 1233396 w 3805614"/>
                <a:gd name="connsiteY7" fmla="*/ 1653 h 375122"/>
                <a:gd name="connsiteX8" fmla="*/ 1283093 w 3805614"/>
                <a:gd name="connsiteY8" fmla="*/ 87130 h 375122"/>
                <a:gd name="connsiteX9" fmla="*/ 1326824 w 3805614"/>
                <a:gd name="connsiteY9" fmla="*/ 1654 h 375122"/>
                <a:gd name="connsiteX10" fmla="*/ 1788242 w 3805614"/>
                <a:gd name="connsiteY10" fmla="*/ 6587 h 375122"/>
                <a:gd name="connsiteX11" fmla="*/ 1835707 w 3805614"/>
                <a:gd name="connsiteY11" fmla="*/ 85143 h 375122"/>
                <a:gd name="connsiteX12" fmla="*/ 1881427 w 3805614"/>
                <a:gd name="connsiteY12" fmla="*/ 21532 h 375122"/>
                <a:gd name="connsiteX13" fmla="*/ 2667548 w 3805614"/>
                <a:gd name="connsiteY13" fmla="*/ 256710 h 375122"/>
                <a:gd name="connsiteX14" fmla="*/ 3187243 w 3805614"/>
                <a:gd name="connsiteY14" fmla="*/ 352097 h 375122"/>
                <a:gd name="connsiteX15" fmla="*/ 3805614 w 3805614"/>
                <a:gd name="connsiteY15" fmla="*/ 375122 h 375122"/>
                <a:gd name="connsiteX0" fmla="*/ 0 w 3805614"/>
                <a:gd name="connsiteY0" fmla="*/ 3441 h 375122"/>
                <a:gd name="connsiteX1" fmla="*/ 233519 w 3805614"/>
                <a:gd name="connsiteY1" fmla="*/ 3642 h 375122"/>
                <a:gd name="connsiteX2" fmla="*/ 287190 w 3805614"/>
                <a:gd name="connsiteY2" fmla="*/ 95081 h 375122"/>
                <a:gd name="connsiteX3" fmla="*/ 336886 w 3805614"/>
                <a:gd name="connsiteY3" fmla="*/ 5628 h 375122"/>
                <a:gd name="connsiteX4" fmla="*/ 716561 w 3805614"/>
                <a:gd name="connsiteY4" fmla="*/ 5628 h 375122"/>
                <a:gd name="connsiteX5" fmla="*/ 776196 w 3805614"/>
                <a:gd name="connsiteY5" fmla="*/ 99056 h 375122"/>
                <a:gd name="connsiteX6" fmla="*/ 829867 w 3805614"/>
                <a:gd name="connsiteY6" fmla="*/ 5629 h 375122"/>
                <a:gd name="connsiteX7" fmla="*/ 1233396 w 3805614"/>
                <a:gd name="connsiteY7" fmla="*/ 1653 h 375122"/>
                <a:gd name="connsiteX8" fmla="*/ 1283093 w 3805614"/>
                <a:gd name="connsiteY8" fmla="*/ 87130 h 375122"/>
                <a:gd name="connsiteX9" fmla="*/ 1326824 w 3805614"/>
                <a:gd name="connsiteY9" fmla="*/ 1654 h 375122"/>
                <a:gd name="connsiteX10" fmla="*/ 1788242 w 3805614"/>
                <a:gd name="connsiteY10" fmla="*/ 6587 h 375122"/>
                <a:gd name="connsiteX11" fmla="*/ 1835707 w 3805614"/>
                <a:gd name="connsiteY11" fmla="*/ 85143 h 375122"/>
                <a:gd name="connsiteX12" fmla="*/ 1881427 w 3805614"/>
                <a:gd name="connsiteY12" fmla="*/ 21532 h 375122"/>
                <a:gd name="connsiteX13" fmla="*/ 2667548 w 3805614"/>
                <a:gd name="connsiteY13" fmla="*/ 256710 h 375122"/>
                <a:gd name="connsiteX14" fmla="*/ 3187243 w 3805614"/>
                <a:gd name="connsiteY14" fmla="*/ 352097 h 375122"/>
                <a:gd name="connsiteX15" fmla="*/ 3805614 w 3805614"/>
                <a:gd name="connsiteY15" fmla="*/ 375122 h 375122"/>
                <a:gd name="connsiteX0" fmla="*/ 0 w 3805614"/>
                <a:gd name="connsiteY0" fmla="*/ 21961 h 393642"/>
                <a:gd name="connsiteX1" fmla="*/ 233519 w 3805614"/>
                <a:gd name="connsiteY1" fmla="*/ 22162 h 393642"/>
                <a:gd name="connsiteX2" fmla="*/ 287190 w 3805614"/>
                <a:gd name="connsiteY2" fmla="*/ 113601 h 393642"/>
                <a:gd name="connsiteX3" fmla="*/ 336886 w 3805614"/>
                <a:gd name="connsiteY3" fmla="*/ 24148 h 393642"/>
                <a:gd name="connsiteX4" fmla="*/ 716561 w 3805614"/>
                <a:gd name="connsiteY4" fmla="*/ 24148 h 393642"/>
                <a:gd name="connsiteX5" fmla="*/ 776196 w 3805614"/>
                <a:gd name="connsiteY5" fmla="*/ 117576 h 393642"/>
                <a:gd name="connsiteX6" fmla="*/ 829867 w 3805614"/>
                <a:gd name="connsiteY6" fmla="*/ 24149 h 393642"/>
                <a:gd name="connsiteX7" fmla="*/ 1233396 w 3805614"/>
                <a:gd name="connsiteY7" fmla="*/ 20173 h 393642"/>
                <a:gd name="connsiteX8" fmla="*/ 1283093 w 3805614"/>
                <a:gd name="connsiteY8" fmla="*/ 105650 h 393642"/>
                <a:gd name="connsiteX9" fmla="*/ 1326824 w 3805614"/>
                <a:gd name="connsiteY9" fmla="*/ 20174 h 393642"/>
                <a:gd name="connsiteX10" fmla="*/ 1788242 w 3805614"/>
                <a:gd name="connsiteY10" fmla="*/ 25107 h 393642"/>
                <a:gd name="connsiteX11" fmla="*/ 1835707 w 3805614"/>
                <a:gd name="connsiteY11" fmla="*/ 103663 h 393642"/>
                <a:gd name="connsiteX12" fmla="*/ 1881427 w 3805614"/>
                <a:gd name="connsiteY12" fmla="*/ 40052 h 393642"/>
                <a:gd name="connsiteX13" fmla="*/ 2667548 w 3805614"/>
                <a:gd name="connsiteY13" fmla="*/ 275230 h 393642"/>
                <a:gd name="connsiteX14" fmla="*/ 3187243 w 3805614"/>
                <a:gd name="connsiteY14" fmla="*/ 370617 h 393642"/>
                <a:gd name="connsiteX15" fmla="*/ 3805614 w 3805614"/>
                <a:gd name="connsiteY15" fmla="*/ 393642 h 393642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35707 w 3805614"/>
                <a:gd name="connsiteY11" fmla="*/ 83874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9602 h 381283"/>
                <a:gd name="connsiteX1" fmla="*/ 233519 w 3805614"/>
                <a:gd name="connsiteY1" fmla="*/ 9803 h 381283"/>
                <a:gd name="connsiteX2" fmla="*/ 287190 w 3805614"/>
                <a:gd name="connsiteY2" fmla="*/ 101242 h 381283"/>
                <a:gd name="connsiteX3" fmla="*/ 336886 w 3805614"/>
                <a:gd name="connsiteY3" fmla="*/ 11789 h 381283"/>
                <a:gd name="connsiteX4" fmla="*/ 716561 w 3805614"/>
                <a:gd name="connsiteY4" fmla="*/ 11789 h 381283"/>
                <a:gd name="connsiteX5" fmla="*/ 776196 w 3805614"/>
                <a:gd name="connsiteY5" fmla="*/ 105217 h 381283"/>
                <a:gd name="connsiteX6" fmla="*/ 829867 w 3805614"/>
                <a:gd name="connsiteY6" fmla="*/ 11790 h 381283"/>
                <a:gd name="connsiteX7" fmla="*/ 1233396 w 3805614"/>
                <a:gd name="connsiteY7" fmla="*/ 7814 h 381283"/>
                <a:gd name="connsiteX8" fmla="*/ 1283093 w 3805614"/>
                <a:gd name="connsiteY8" fmla="*/ 93291 h 381283"/>
                <a:gd name="connsiteX9" fmla="*/ 1326824 w 3805614"/>
                <a:gd name="connsiteY9" fmla="*/ 7815 h 381283"/>
                <a:gd name="connsiteX10" fmla="*/ 1788242 w 3805614"/>
                <a:gd name="connsiteY10" fmla="*/ 12748 h 381283"/>
                <a:gd name="connsiteX11" fmla="*/ 1835707 w 3805614"/>
                <a:gd name="connsiteY11" fmla="*/ 91304 h 381283"/>
                <a:gd name="connsiteX12" fmla="*/ 1881427 w 3805614"/>
                <a:gd name="connsiteY12" fmla="*/ 27693 h 381283"/>
                <a:gd name="connsiteX13" fmla="*/ 2667548 w 3805614"/>
                <a:gd name="connsiteY13" fmla="*/ 262871 h 381283"/>
                <a:gd name="connsiteX14" fmla="*/ 3187243 w 3805614"/>
                <a:gd name="connsiteY14" fmla="*/ 358258 h 381283"/>
                <a:gd name="connsiteX15" fmla="*/ 3805614 w 3805614"/>
                <a:gd name="connsiteY15" fmla="*/ 381283 h 381283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35707 w 3805614"/>
                <a:gd name="connsiteY11" fmla="*/ 83874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23727 h 395408"/>
                <a:gd name="connsiteX1" fmla="*/ 233519 w 3805614"/>
                <a:gd name="connsiteY1" fmla="*/ 23928 h 395408"/>
                <a:gd name="connsiteX2" fmla="*/ 287190 w 3805614"/>
                <a:gd name="connsiteY2" fmla="*/ 115367 h 395408"/>
                <a:gd name="connsiteX3" fmla="*/ 336886 w 3805614"/>
                <a:gd name="connsiteY3" fmla="*/ 25914 h 395408"/>
                <a:gd name="connsiteX4" fmla="*/ 716561 w 3805614"/>
                <a:gd name="connsiteY4" fmla="*/ 25914 h 395408"/>
                <a:gd name="connsiteX5" fmla="*/ 776196 w 3805614"/>
                <a:gd name="connsiteY5" fmla="*/ 119342 h 395408"/>
                <a:gd name="connsiteX6" fmla="*/ 829867 w 3805614"/>
                <a:gd name="connsiteY6" fmla="*/ 25915 h 395408"/>
                <a:gd name="connsiteX7" fmla="*/ 1233396 w 3805614"/>
                <a:gd name="connsiteY7" fmla="*/ 21939 h 395408"/>
                <a:gd name="connsiteX8" fmla="*/ 1283093 w 3805614"/>
                <a:gd name="connsiteY8" fmla="*/ 107416 h 395408"/>
                <a:gd name="connsiteX9" fmla="*/ 1326824 w 3805614"/>
                <a:gd name="connsiteY9" fmla="*/ 21940 h 395408"/>
                <a:gd name="connsiteX10" fmla="*/ 1788242 w 3805614"/>
                <a:gd name="connsiteY10" fmla="*/ 26873 h 395408"/>
                <a:gd name="connsiteX11" fmla="*/ 1835707 w 3805614"/>
                <a:gd name="connsiteY11" fmla="*/ 105429 h 395408"/>
                <a:gd name="connsiteX12" fmla="*/ 1881427 w 3805614"/>
                <a:gd name="connsiteY12" fmla="*/ 41818 h 395408"/>
                <a:gd name="connsiteX13" fmla="*/ 2667548 w 3805614"/>
                <a:gd name="connsiteY13" fmla="*/ 276996 h 395408"/>
                <a:gd name="connsiteX14" fmla="*/ 3187243 w 3805614"/>
                <a:gd name="connsiteY14" fmla="*/ 372383 h 395408"/>
                <a:gd name="connsiteX15" fmla="*/ 3805614 w 3805614"/>
                <a:gd name="connsiteY15" fmla="*/ 395408 h 395408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35707 w 3805614"/>
                <a:gd name="connsiteY11" fmla="*/ 83874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4757 h 376438"/>
                <a:gd name="connsiteX1" fmla="*/ 233519 w 3805614"/>
                <a:gd name="connsiteY1" fmla="*/ 4958 h 376438"/>
                <a:gd name="connsiteX2" fmla="*/ 287190 w 3805614"/>
                <a:gd name="connsiteY2" fmla="*/ 96397 h 376438"/>
                <a:gd name="connsiteX3" fmla="*/ 336886 w 3805614"/>
                <a:gd name="connsiteY3" fmla="*/ 6944 h 376438"/>
                <a:gd name="connsiteX4" fmla="*/ 716561 w 3805614"/>
                <a:gd name="connsiteY4" fmla="*/ 6944 h 376438"/>
                <a:gd name="connsiteX5" fmla="*/ 776196 w 3805614"/>
                <a:gd name="connsiteY5" fmla="*/ 100372 h 376438"/>
                <a:gd name="connsiteX6" fmla="*/ 829867 w 3805614"/>
                <a:gd name="connsiteY6" fmla="*/ 6945 h 376438"/>
                <a:gd name="connsiteX7" fmla="*/ 1233396 w 3805614"/>
                <a:gd name="connsiteY7" fmla="*/ 2969 h 376438"/>
                <a:gd name="connsiteX8" fmla="*/ 1283093 w 3805614"/>
                <a:gd name="connsiteY8" fmla="*/ 88446 h 376438"/>
                <a:gd name="connsiteX9" fmla="*/ 1326824 w 3805614"/>
                <a:gd name="connsiteY9" fmla="*/ 2970 h 376438"/>
                <a:gd name="connsiteX10" fmla="*/ 1788242 w 3805614"/>
                <a:gd name="connsiteY10" fmla="*/ 7903 h 376438"/>
                <a:gd name="connsiteX11" fmla="*/ 1829743 w 3805614"/>
                <a:gd name="connsiteY11" fmla="*/ 104350 h 376438"/>
                <a:gd name="connsiteX12" fmla="*/ 1881427 w 3805614"/>
                <a:gd name="connsiteY12" fmla="*/ 22848 h 376438"/>
                <a:gd name="connsiteX13" fmla="*/ 2667548 w 3805614"/>
                <a:gd name="connsiteY13" fmla="*/ 258026 h 376438"/>
                <a:gd name="connsiteX14" fmla="*/ 3187243 w 3805614"/>
                <a:gd name="connsiteY14" fmla="*/ 353413 h 376438"/>
                <a:gd name="connsiteX15" fmla="*/ 3805614 w 3805614"/>
                <a:gd name="connsiteY15" fmla="*/ 376438 h 376438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29743 w 3805614"/>
                <a:gd name="connsiteY11" fmla="*/ 101765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29743 w 3805614"/>
                <a:gd name="connsiteY11" fmla="*/ 101765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667548 w 3805614"/>
                <a:gd name="connsiteY13" fmla="*/ 256097 h 374509"/>
                <a:gd name="connsiteX14" fmla="*/ 3187243 w 3805614"/>
                <a:gd name="connsiteY14" fmla="*/ 351484 h 374509"/>
                <a:gd name="connsiteX15" fmla="*/ 3805614 w 3805614"/>
                <a:gd name="connsiteY15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667548 w 3805614"/>
                <a:gd name="connsiteY13" fmla="*/ 256097 h 374509"/>
                <a:gd name="connsiteX14" fmla="*/ 3187243 w 3805614"/>
                <a:gd name="connsiteY14" fmla="*/ 351484 h 374509"/>
                <a:gd name="connsiteX15" fmla="*/ 3805614 w 3805614"/>
                <a:gd name="connsiteY15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667548 w 3805614"/>
                <a:gd name="connsiteY14" fmla="*/ 256097 h 374509"/>
                <a:gd name="connsiteX15" fmla="*/ 3187243 w 3805614"/>
                <a:gd name="connsiteY15" fmla="*/ 351484 h 374509"/>
                <a:gd name="connsiteX16" fmla="*/ 3805614 w 3805614"/>
                <a:gd name="connsiteY16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667548 w 3805614"/>
                <a:gd name="connsiteY14" fmla="*/ 256097 h 374509"/>
                <a:gd name="connsiteX15" fmla="*/ 3187243 w 3805614"/>
                <a:gd name="connsiteY15" fmla="*/ 351484 h 374509"/>
                <a:gd name="connsiteX16" fmla="*/ 3805614 w 3805614"/>
                <a:gd name="connsiteY16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667548 w 3805614"/>
                <a:gd name="connsiteY14" fmla="*/ 256097 h 374509"/>
                <a:gd name="connsiteX15" fmla="*/ 3187243 w 3805614"/>
                <a:gd name="connsiteY15" fmla="*/ 351484 h 374509"/>
                <a:gd name="connsiteX16" fmla="*/ 3805614 w 3805614"/>
                <a:gd name="connsiteY16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92907 w 3805614"/>
                <a:gd name="connsiteY14" fmla="*/ 150127 h 374509"/>
                <a:gd name="connsiteX15" fmla="*/ 2667548 w 3805614"/>
                <a:gd name="connsiteY15" fmla="*/ 256097 h 374509"/>
                <a:gd name="connsiteX16" fmla="*/ 3187243 w 3805614"/>
                <a:gd name="connsiteY16" fmla="*/ 351484 h 374509"/>
                <a:gd name="connsiteX17" fmla="*/ 3805614 w 3805614"/>
                <a:gd name="connsiteY17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92907 w 3805614"/>
                <a:gd name="connsiteY14" fmla="*/ 150127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3187243 w 3805614"/>
                <a:gd name="connsiteY18" fmla="*/ 351484 h 374509"/>
                <a:gd name="connsiteX19" fmla="*/ 3805614 w 3805614"/>
                <a:gd name="connsiteY19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805766 w 3805614"/>
                <a:gd name="connsiteY18" fmla="*/ 289275 h 374509"/>
                <a:gd name="connsiteX19" fmla="*/ 3187243 w 3805614"/>
                <a:gd name="connsiteY19" fmla="*/ 351484 h 374509"/>
                <a:gd name="connsiteX20" fmla="*/ 3805614 w 3805614"/>
                <a:gd name="connsiteY20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805766 w 3805614"/>
                <a:gd name="connsiteY18" fmla="*/ 289275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667548 w 3805614"/>
                <a:gd name="connsiteY16" fmla="*/ 256097 h 378727"/>
                <a:gd name="connsiteX17" fmla="*/ 2754083 w 3805614"/>
                <a:gd name="connsiteY17" fmla="*/ 277348 h 378727"/>
                <a:gd name="connsiteX18" fmla="*/ 2775950 w 3805614"/>
                <a:gd name="connsiteY18" fmla="*/ 378727 h 378727"/>
                <a:gd name="connsiteX19" fmla="*/ 2853474 w 3805614"/>
                <a:gd name="connsiteY19" fmla="*/ 301201 h 378727"/>
                <a:gd name="connsiteX20" fmla="*/ 3187243 w 3805614"/>
                <a:gd name="connsiteY20" fmla="*/ 351484 h 378727"/>
                <a:gd name="connsiteX21" fmla="*/ 3805614 w 3805614"/>
                <a:gd name="connsiteY21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667548 w 3805614"/>
                <a:gd name="connsiteY16" fmla="*/ 256097 h 378727"/>
                <a:gd name="connsiteX17" fmla="*/ 2754083 w 3805614"/>
                <a:gd name="connsiteY17" fmla="*/ 277348 h 378727"/>
                <a:gd name="connsiteX18" fmla="*/ 2775950 w 3805614"/>
                <a:gd name="connsiteY18" fmla="*/ 378727 h 378727"/>
                <a:gd name="connsiteX19" fmla="*/ 2853474 w 3805614"/>
                <a:gd name="connsiteY19" fmla="*/ 301201 h 378727"/>
                <a:gd name="connsiteX20" fmla="*/ 3187243 w 3805614"/>
                <a:gd name="connsiteY20" fmla="*/ 351484 h 378727"/>
                <a:gd name="connsiteX21" fmla="*/ 3805614 w 3805614"/>
                <a:gd name="connsiteY21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268930 w 3805614"/>
                <a:gd name="connsiteY20" fmla="*/ 358848 h 378727"/>
                <a:gd name="connsiteX21" fmla="*/ 3805614 w 3805614"/>
                <a:gd name="connsiteY21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268930 w 3805614"/>
                <a:gd name="connsiteY19" fmla="*/ 358848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268930 w 3805614"/>
                <a:gd name="connsiteY19" fmla="*/ 358848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268930 w 3805614"/>
                <a:gd name="connsiteY19" fmla="*/ 358848 h 378727"/>
                <a:gd name="connsiteX20" fmla="*/ 3318625 w 3805614"/>
                <a:gd name="connsiteY20" fmla="*/ 362824 h 378727"/>
                <a:gd name="connsiteX21" fmla="*/ 3805614 w 3805614"/>
                <a:gd name="connsiteY21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268930 w 3805614"/>
                <a:gd name="connsiteY19" fmla="*/ 358848 h 378727"/>
                <a:gd name="connsiteX20" fmla="*/ 3318625 w 3805614"/>
                <a:gd name="connsiteY20" fmla="*/ 362824 h 378727"/>
                <a:gd name="connsiteX21" fmla="*/ 3364345 w 3805614"/>
                <a:gd name="connsiteY21" fmla="*/ 364812 h 378727"/>
                <a:gd name="connsiteX22" fmla="*/ 3805614 w 3805614"/>
                <a:gd name="connsiteY22" fmla="*/ 374509 h 378727"/>
                <a:gd name="connsiteX0" fmla="*/ 0 w 3805614"/>
                <a:gd name="connsiteY0" fmla="*/ 2828 h 460228"/>
                <a:gd name="connsiteX1" fmla="*/ 233519 w 3805614"/>
                <a:gd name="connsiteY1" fmla="*/ 3029 h 460228"/>
                <a:gd name="connsiteX2" fmla="*/ 287190 w 3805614"/>
                <a:gd name="connsiteY2" fmla="*/ 94468 h 460228"/>
                <a:gd name="connsiteX3" fmla="*/ 336886 w 3805614"/>
                <a:gd name="connsiteY3" fmla="*/ 5015 h 460228"/>
                <a:gd name="connsiteX4" fmla="*/ 716561 w 3805614"/>
                <a:gd name="connsiteY4" fmla="*/ 5015 h 460228"/>
                <a:gd name="connsiteX5" fmla="*/ 776196 w 3805614"/>
                <a:gd name="connsiteY5" fmla="*/ 98443 h 460228"/>
                <a:gd name="connsiteX6" fmla="*/ 829867 w 3805614"/>
                <a:gd name="connsiteY6" fmla="*/ 5016 h 460228"/>
                <a:gd name="connsiteX7" fmla="*/ 1233396 w 3805614"/>
                <a:gd name="connsiteY7" fmla="*/ 1040 h 460228"/>
                <a:gd name="connsiteX8" fmla="*/ 1283093 w 3805614"/>
                <a:gd name="connsiteY8" fmla="*/ 86517 h 460228"/>
                <a:gd name="connsiteX9" fmla="*/ 1326824 w 3805614"/>
                <a:gd name="connsiteY9" fmla="*/ 1041 h 460228"/>
                <a:gd name="connsiteX10" fmla="*/ 1778303 w 3805614"/>
                <a:gd name="connsiteY10" fmla="*/ 11 h 460228"/>
                <a:gd name="connsiteX11" fmla="*/ 1829743 w 3805614"/>
                <a:gd name="connsiteY11" fmla="*/ 102421 h 460228"/>
                <a:gd name="connsiteX12" fmla="*/ 1881427 w 3805614"/>
                <a:gd name="connsiteY12" fmla="*/ 20919 h 460228"/>
                <a:gd name="connsiteX13" fmla="*/ 2241224 w 3805614"/>
                <a:gd name="connsiteY13" fmla="*/ 132236 h 460228"/>
                <a:gd name="connsiteX14" fmla="*/ 2255138 w 3805614"/>
                <a:gd name="connsiteY14" fmla="*/ 237591 h 460228"/>
                <a:gd name="connsiteX15" fmla="*/ 2342603 w 3805614"/>
                <a:gd name="connsiteY15" fmla="*/ 168017 h 460228"/>
                <a:gd name="connsiteX16" fmla="*/ 2754083 w 3805614"/>
                <a:gd name="connsiteY16" fmla="*/ 277348 h 460228"/>
                <a:gd name="connsiteX17" fmla="*/ 2775950 w 3805614"/>
                <a:gd name="connsiteY17" fmla="*/ 378727 h 460228"/>
                <a:gd name="connsiteX18" fmla="*/ 2853474 w 3805614"/>
                <a:gd name="connsiteY18" fmla="*/ 301201 h 460228"/>
                <a:gd name="connsiteX19" fmla="*/ 3268930 w 3805614"/>
                <a:gd name="connsiteY19" fmla="*/ 358848 h 460228"/>
                <a:gd name="connsiteX20" fmla="*/ 3302722 w 3805614"/>
                <a:gd name="connsiteY20" fmla="*/ 460228 h 460228"/>
                <a:gd name="connsiteX21" fmla="*/ 3364345 w 3805614"/>
                <a:gd name="connsiteY21" fmla="*/ 364812 h 460228"/>
                <a:gd name="connsiteX22" fmla="*/ 3805614 w 3805614"/>
                <a:gd name="connsiteY22" fmla="*/ 374509 h 460228"/>
                <a:gd name="connsiteX0" fmla="*/ 0 w 3805614"/>
                <a:gd name="connsiteY0" fmla="*/ 11465 h 468865"/>
                <a:gd name="connsiteX1" fmla="*/ 233519 w 3805614"/>
                <a:gd name="connsiteY1" fmla="*/ 11666 h 468865"/>
                <a:gd name="connsiteX2" fmla="*/ 287190 w 3805614"/>
                <a:gd name="connsiteY2" fmla="*/ 103105 h 468865"/>
                <a:gd name="connsiteX3" fmla="*/ 336886 w 3805614"/>
                <a:gd name="connsiteY3" fmla="*/ 13652 h 468865"/>
                <a:gd name="connsiteX4" fmla="*/ 716561 w 3805614"/>
                <a:gd name="connsiteY4" fmla="*/ 13652 h 468865"/>
                <a:gd name="connsiteX5" fmla="*/ 776196 w 3805614"/>
                <a:gd name="connsiteY5" fmla="*/ 107080 h 468865"/>
                <a:gd name="connsiteX6" fmla="*/ 829867 w 3805614"/>
                <a:gd name="connsiteY6" fmla="*/ 13653 h 468865"/>
                <a:gd name="connsiteX7" fmla="*/ 1233396 w 3805614"/>
                <a:gd name="connsiteY7" fmla="*/ 9677 h 468865"/>
                <a:gd name="connsiteX8" fmla="*/ 1283093 w 3805614"/>
                <a:gd name="connsiteY8" fmla="*/ 95154 h 468865"/>
                <a:gd name="connsiteX9" fmla="*/ 1326824 w 3805614"/>
                <a:gd name="connsiteY9" fmla="*/ 9678 h 468865"/>
                <a:gd name="connsiteX10" fmla="*/ 1778303 w 3805614"/>
                <a:gd name="connsiteY10" fmla="*/ 8648 h 468865"/>
                <a:gd name="connsiteX11" fmla="*/ 1809864 w 3805614"/>
                <a:gd name="connsiteY11" fmla="*/ 128948 h 468865"/>
                <a:gd name="connsiteX12" fmla="*/ 1881427 w 3805614"/>
                <a:gd name="connsiteY12" fmla="*/ 29556 h 468865"/>
                <a:gd name="connsiteX13" fmla="*/ 2241224 w 3805614"/>
                <a:gd name="connsiteY13" fmla="*/ 140873 h 468865"/>
                <a:gd name="connsiteX14" fmla="*/ 2255138 w 3805614"/>
                <a:gd name="connsiteY14" fmla="*/ 246228 h 468865"/>
                <a:gd name="connsiteX15" fmla="*/ 2342603 w 3805614"/>
                <a:gd name="connsiteY15" fmla="*/ 176654 h 468865"/>
                <a:gd name="connsiteX16" fmla="*/ 2754083 w 3805614"/>
                <a:gd name="connsiteY16" fmla="*/ 285985 h 468865"/>
                <a:gd name="connsiteX17" fmla="*/ 2775950 w 3805614"/>
                <a:gd name="connsiteY17" fmla="*/ 387364 h 468865"/>
                <a:gd name="connsiteX18" fmla="*/ 2853474 w 3805614"/>
                <a:gd name="connsiteY18" fmla="*/ 309838 h 468865"/>
                <a:gd name="connsiteX19" fmla="*/ 3268930 w 3805614"/>
                <a:gd name="connsiteY19" fmla="*/ 367485 h 468865"/>
                <a:gd name="connsiteX20" fmla="*/ 3302722 w 3805614"/>
                <a:gd name="connsiteY20" fmla="*/ 468865 h 468865"/>
                <a:gd name="connsiteX21" fmla="*/ 3364345 w 3805614"/>
                <a:gd name="connsiteY21" fmla="*/ 373449 h 468865"/>
                <a:gd name="connsiteX22" fmla="*/ 3805614 w 3805614"/>
                <a:gd name="connsiteY22" fmla="*/ 383146 h 468865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765886 w 3805614"/>
                <a:gd name="connsiteY22" fmla="*/ 374740 h 460217"/>
                <a:gd name="connsiteX23" fmla="*/ 3805614 w 3805614"/>
                <a:gd name="connsiteY23" fmla="*/ 374498 h 460217"/>
                <a:gd name="connsiteX0" fmla="*/ 0 w 3910968"/>
                <a:gd name="connsiteY0" fmla="*/ 2817 h 460217"/>
                <a:gd name="connsiteX1" fmla="*/ 233519 w 3910968"/>
                <a:gd name="connsiteY1" fmla="*/ 3018 h 460217"/>
                <a:gd name="connsiteX2" fmla="*/ 287190 w 3910968"/>
                <a:gd name="connsiteY2" fmla="*/ 94457 h 460217"/>
                <a:gd name="connsiteX3" fmla="*/ 336886 w 3910968"/>
                <a:gd name="connsiteY3" fmla="*/ 5004 h 460217"/>
                <a:gd name="connsiteX4" fmla="*/ 716561 w 3910968"/>
                <a:gd name="connsiteY4" fmla="*/ 5004 h 460217"/>
                <a:gd name="connsiteX5" fmla="*/ 776196 w 3910968"/>
                <a:gd name="connsiteY5" fmla="*/ 98432 h 460217"/>
                <a:gd name="connsiteX6" fmla="*/ 829867 w 3910968"/>
                <a:gd name="connsiteY6" fmla="*/ 5005 h 460217"/>
                <a:gd name="connsiteX7" fmla="*/ 1233396 w 3910968"/>
                <a:gd name="connsiteY7" fmla="*/ 1029 h 460217"/>
                <a:gd name="connsiteX8" fmla="*/ 1283093 w 3910968"/>
                <a:gd name="connsiteY8" fmla="*/ 86506 h 460217"/>
                <a:gd name="connsiteX9" fmla="*/ 1326824 w 3910968"/>
                <a:gd name="connsiteY9" fmla="*/ 1030 h 460217"/>
                <a:gd name="connsiteX10" fmla="*/ 1778303 w 3910968"/>
                <a:gd name="connsiteY10" fmla="*/ 0 h 460217"/>
                <a:gd name="connsiteX11" fmla="*/ 1809864 w 3910968"/>
                <a:gd name="connsiteY11" fmla="*/ 120300 h 460217"/>
                <a:gd name="connsiteX12" fmla="*/ 1881427 w 3910968"/>
                <a:gd name="connsiteY12" fmla="*/ 20908 h 460217"/>
                <a:gd name="connsiteX13" fmla="*/ 2241224 w 3910968"/>
                <a:gd name="connsiteY13" fmla="*/ 132225 h 460217"/>
                <a:gd name="connsiteX14" fmla="*/ 2255138 w 3910968"/>
                <a:gd name="connsiteY14" fmla="*/ 237580 h 460217"/>
                <a:gd name="connsiteX15" fmla="*/ 2342603 w 3910968"/>
                <a:gd name="connsiteY15" fmla="*/ 168006 h 460217"/>
                <a:gd name="connsiteX16" fmla="*/ 2754083 w 3910968"/>
                <a:gd name="connsiteY16" fmla="*/ 277337 h 460217"/>
                <a:gd name="connsiteX17" fmla="*/ 2775950 w 3910968"/>
                <a:gd name="connsiteY17" fmla="*/ 378716 h 460217"/>
                <a:gd name="connsiteX18" fmla="*/ 2853474 w 3910968"/>
                <a:gd name="connsiteY18" fmla="*/ 301190 h 460217"/>
                <a:gd name="connsiteX19" fmla="*/ 3268930 w 3910968"/>
                <a:gd name="connsiteY19" fmla="*/ 358837 h 460217"/>
                <a:gd name="connsiteX20" fmla="*/ 3302722 w 3910968"/>
                <a:gd name="connsiteY20" fmla="*/ 460217 h 460217"/>
                <a:gd name="connsiteX21" fmla="*/ 3364345 w 3910968"/>
                <a:gd name="connsiteY21" fmla="*/ 364801 h 460217"/>
                <a:gd name="connsiteX22" fmla="*/ 3765886 w 3910968"/>
                <a:gd name="connsiteY22" fmla="*/ 374740 h 460217"/>
                <a:gd name="connsiteX23" fmla="*/ 3910968 w 3910968"/>
                <a:gd name="connsiteY23" fmla="*/ 374498 h 460217"/>
                <a:gd name="connsiteX0" fmla="*/ 0 w 3910968"/>
                <a:gd name="connsiteY0" fmla="*/ 2817 h 460217"/>
                <a:gd name="connsiteX1" fmla="*/ 233519 w 3910968"/>
                <a:gd name="connsiteY1" fmla="*/ 3018 h 460217"/>
                <a:gd name="connsiteX2" fmla="*/ 287190 w 3910968"/>
                <a:gd name="connsiteY2" fmla="*/ 94457 h 460217"/>
                <a:gd name="connsiteX3" fmla="*/ 336886 w 3910968"/>
                <a:gd name="connsiteY3" fmla="*/ 5004 h 460217"/>
                <a:gd name="connsiteX4" fmla="*/ 716561 w 3910968"/>
                <a:gd name="connsiteY4" fmla="*/ 5004 h 460217"/>
                <a:gd name="connsiteX5" fmla="*/ 776196 w 3910968"/>
                <a:gd name="connsiteY5" fmla="*/ 98432 h 460217"/>
                <a:gd name="connsiteX6" fmla="*/ 829867 w 3910968"/>
                <a:gd name="connsiteY6" fmla="*/ 5005 h 460217"/>
                <a:gd name="connsiteX7" fmla="*/ 1233396 w 3910968"/>
                <a:gd name="connsiteY7" fmla="*/ 1029 h 460217"/>
                <a:gd name="connsiteX8" fmla="*/ 1283093 w 3910968"/>
                <a:gd name="connsiteY8" fmla="*/ 86506 h 460217"/>
                <a:gd name="connsiteX9" fmla="*/ 1326824 w 3910968"/>
                <a:gd name="connsiteY9" fmla="*/ 1030 h 460217"/>
                <a:gd name="connsiteX10" fmla="*/ 1778303 w 3910968"/>
                <a:gd name="connsiteY10" fmla="*/ 0 h 460217"/>
                <a:gd name="connsiteX11" fmla="*/ 1809864 w 3910968"/>
                <a:gd name="connsiteY11" fmla="*/ 120300 h 460217"/>
                <a:gd name="connsiteX12" fmla="*/ 1881427 w 3910968"/>
                <a:gd name="connsiteY12" fmla="*/ 20908 h 460217"/>
                <a:gd name="connsiteX13" fmla="*/ 2241224 w 3910968"/>
                <a:gd name="connsiteY13" fmla="*/ 132225 h 460217"/>
                <a:gd name="connsiteX14" fmla="*/ 2255138 w 3910968"/>
                <a:gd name="connsiteY14" fmla="*/ 237580 h 460217"/>
                <a:gd name="connsiteX15" fmla="*/ 2342603 w 3910968"/>
                <a:gd name="connsiteY15" fmla="*/ 168006 h 460217"/>
                <a:gd name="connsiteX16" fmla="*/ 2754083 w 3910968"/>
                <a:gd name="connsiteY16" fmla="*/ 277337 h 460217"/>
                <a:gd name="connsiteX17" fmla="*/ 2775950 w 3910968"/>
                <a:gd name="connsiteY17" fmla="*/ 378716 h 460217"/>
                <a:gd name="connsiteX18" fmla="*/ 2853474 w 3910968"/>
                <a:gd name="connsiteY18" fmla="*/ 301190 h 460217"/>
                <a:gd name="connsiteX19" fmla="*/ 3268930 w 3910968"/>
                <a:gd name="connsiteY19" fmla="*/ 358837 h 460217"/>
                <a:gd name="connsiteX20" fmla="*/ 3302722 w 3910968"/>
                <a:gd name="connsiteY20" fmla="*/ 460217 h 460217"/>
                <a:gd name="connsiteX21" fmla="*/ 3364345 w 3910968"/>
                <a:gd name="connsiteY21" fmla="*/ 364801 h 460217"/>
                <a:gd name="connsiteX22" fmla="*/ 3765886 w 3910968"/>
                <a:gd name="connsiteY22" fmla="*/ 374740 h 460217"/>
                <a:gd name="connsiteX23" fmla="*/ 3825521 w 3910968"/>
                <a:gd name="connsiteY23" fmla="*/ 374740 h 460217"/>
                <a:gd name="connsiteX24" fmla="*/ 3910968 w 3910968"/>
                <a:gd name="connsiteY24" fmla="*/ 374498 h 460217"/>
                <a:gd name="connsiteX0" fmla="*/ 0 w 3897054"/>
                <a:gd name="connsiteY0" fmla="*/ 2817 h 460217"/>
                <a:gd name="connsiteX1" fmla="*/ 233519 w 3897054"/>
                <a:gd name="connsiteY1" fmla="*/ 3018 h 460217"/>
                <a:gd name="connsiteX2" fmla="*/ 287190 w 3897054"/>
                <a:gd name="connsiteY2" fmla="*/ 94457 h 460217"/>
                <a:gd name="connsiteX3" fmla="*/ 336886 w 3897054"/>
                <a:gd name="connsiteY3" fmla="*/ 5004 h 460217"/>
                <a:gd name="connsiteX4" fmla="*/ 716561 w 3897054"/>
                <a:gd name="connsiteY4" fmla="*/ 5004 h 460217"/>
                <a:gd name="connsiteX5" fmla="*/ 776196 w 3897054"/>
                <a:gd name="connsiteY5" fmla="*/ 98432 h 460217"/>
                <a:gd name="connsiteX6" fmla="*/ 829867 w 3897054"/>
                <a:gd name="connsiteY6" fmla="*/ 5005 h 460217"/>
                <a:gd name="connsiteX7" fmla="*/ 1233396 w 3897054"/>
                <a:gd name="connsiteY7" fmla="*/ 1029 h 460217"/>
                <a:gd name="connsiteX8" fmla="*/ 1283093 w 3897054"/>
                <a:gd name="connsiteY8" fmla="*/ 86506 h 460217"/>
                <a:gd name="connsiteX9" fmla="*/ 1326824 w 3897054"/>
                <a:gd name="connsiteY9" fmla="*/ 1030 h 460217"/>
                <a:gd name="connsiteX10" fmla="*/ 1778303 w 3897054"/>
                <a:gd name="connsiteY10" fmla="*/ 0 h 460217"/>
                <a:gd name="connsiteX11" fmla="*/ 1809864 w 3897054"/>
                <a:gd name="connsiteY11" fmla="*/ 120300 h 460217"/>
                <a:gd name="connsiteX12" fmla="*/ 1881427 w 3897054"/>
                <a:gd name="connsiteY12" fmla="*/ 20908 h 460217"/>
                <a:gd name="connsiteX13" fmla="*/ 2241224 w 3897054"/>
                <a:gd name="connsiteY13" fmla="*/ 132225 h 460217"/>
                <a:gd name="connsiteX14" fmla="*/ 2255138 w 3897054"/>
                <a:gd name="connsiteY14" fmla="*/ 237580 h 460217"/>
                <a:gd name="connsiteX15" fmla="*/ 2342603 w 3897054"/>
                <a:gd name="connsiteY15" fmla="*/ 168006 h 460217"/>
                <a:gd name="connsiteX16" fmla="*/ 2754083 w 3897054"/>
                <a:gd name="connsiteY16" fmla="*/ 277337 h 460217"/>
                <a:gd name="connsiteX17" fmla="*/ 2775950 w 3897054"/>
                <a:gd name="connsiteY17" fmla="*/ 378716 h 460217"/>
                <a:gd name="connsiteX18" fmla="*/ 2853474 w 3897054"/>
                <a:gd name="connsiteY18" fmla="*/ 301190 h 460217"/>
                <a:gd name="connsiteX19" fmla="*/ 3268930 w 3897054"/>
                <a:gd name="connsiteY19" fmla="*/ 358837 h 460217"/>
                <a:gd name="connsiteX20" fmla="*/ 3302722 w 3897054"/>
                <a:gd name="connsiteY20" fmla="*/ 460217 h 460217"/>
                <a:gd name="connsiteX21" fmla="*/ 3364345 w 3897054"/>
                <a:gd name="connsiteY21" fmla="*/ 364801 h 460217"/>
                <a:gd name="connsiteX22" fmla="*/ 3765886 w 3897054"/>
                <a:gd name="connsiteY22" fmla="*/ 374740 h 460217"/>
                <a:gd name="connsiteX23" fmla="*/ 3825521 w 3897054"/>
                <a:gd name="connsiteY23" fmla="*/ 374740 h 460217"/>
                <a:gd name="connsiteX24" fmla="*/ 3897054 w 3897054"/>
                <a:gd name="connsiteY24" fmla="*/ 374498 h 460217"/>
                <a:gd name="connsiteX0" fmla="*/ 0 w 3897054"/>
                <a:gd name="connsiteY0" fmla="*/ 2817 h 484070"/>
                <a:gd name="connsiteX1" fmla="*/ 233519 w 3897054"/>
                <a:gd name="connsiteY1" fmla="*/ 3018 h 484070"/>
                <a:gd name="connsiteX2" fmla="*/ 287190 w 3897054"/>
                <a:gd name="connsiteY2" fmla="*/ 94457 h 484070"/>
                <a:gd name="connsiteX3" fmla="*/ 336886 w 3897054"/>
                <a:gd name="connsiteY3" fmla="*/ 5004 h 484070"/>
                <a:gd name="connsiteX4" fmla="*/ 716561 w 3897054"/>
                <a:gd name="connsiteY4" fmla="*/ 5004 h 484070"/>
                <a:gd name="connsiteX5" fmla="*/ 776196 w 3897054"/>
                <a:gd name="connsiteY5" fmla="*/ 98432 h 484070"/>
                <a:gd name="connsiteX6" fmla="*/ 829867 w 3897054"/>
                <a:gd name="connsiteY6" fmla="*/ 5005 h 484070"/>
                <a:gd name="connsiteX7" fmla="*/ 1233396 w 3897054"/>
                <a:gd name="connsiteY7" fmla="*/ 1029 h 484070"/>
                <a:gd name="connsiteX8" fmla="*/ 1283093 w 3897054"/>
                <a:gd name="connsiteY8" fmla="*/ 86506 h 484070"/>
                <a:gd name="connsiteX9" fmla="*/ 1326824 w 3897054"/>
                <a:gd name="connsiteY9" fmla="*/ 1030 h 484070"/>
                <a:gd name="connsiteX10" fmla="*/ 1778303 w 3897054"/>
                <a:gd name="connsiteY10" fmla="*/ 0 h 484070"/>
                <a:gd name="connsiteX11" fmla="*/ 1809864 w 3897054"/>
                <a:gd name="connsiteY11" fmla="*/ 120300 h 484070"/>
                <a:gd name="connsiteX12" fmla="*/ 1881427 w 3897054"/>
                <a:gd name="connsiteY12" fmla="*/ 20908 h 484070"/>
                <a:gd name="connsiteX13" fmla="*/ 2241224 w 3897054"/>
                <a:gd name="connsiteY13" fmla="*/ 132225 h 484070"/>
                <a:gd name="connsiteX14" fmla="*/ 2255138 w 3897054"/>
                <a:gd name="connsiteY14" fmla="*/ 237580 h 484070"/>
                <a:gd name="connsiteX15" fmla="*/ 2342603 w 3897054"/>
                <a:gd name="connsiteY15" fmla="*/ 168006 h 484070"/>
                <a:gd name="connsiteX16" fmla="*/ 2754083 w 3897054"/>
                <a:gd name="connsiteY16" fmla="*/ 277337 h 484070"/>
                <a:gd name="connsiteX17" fmla="*/ 2775950 w 3897054"/>
                <a:gd name="connsiteY17" fmla="*/ 378716 h 484070"/>
                <a:gd name="connsiteX18" fmla="*/ 2853474 w 3897054"/>
                <a:gd name="connsiteY18" fmla="*/ 301190 h 484070"/>
                <a:gd name="connsiteX19" fmla="*/ 3268930 w 3897054"/>
                <a:gd name="connsiteY19" fmla="*/ 358837 h 484070"/>
                <a:gd name="connsiteX20" fmla="*/ 3302722 w 3897054"/>
                <a:gd name="connsiteY20" fmla="*/ 460217 h 484070"/>
                <a:gd name="connsiteX21" fmla="*/ 3364345 w 3897054"/>
                <a:gd name="connsiteY21" fmla="*/ 364801 h 484070"/>
                <a:gd name="connsiteX22" fmla="*/ 3765886 w 3897054"/>
                <a:gd name="connsiteY22" fmla="*/ 374740 h 484070"/>
                <a:gd name="connsiteX23" fmla="*/ 3819557 w 3897054"/>
                <a:gd name="connsiteY23" fmla="*/ 484070 h 484070"/>
                <a:gd name="connsiteX24" fmla="*/ 3897054 w 3897054"/>
                <a:gd name="connsiteY24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54083 w 3875188"/>
                <a:gd name="connsiteY16" fmla="*/ 277337 h 484070"/>
                <a:gd name="connsiteX17" fmla="*/ 2775950 w 3875188"/>
                <a:gd name="connsiteY17" fmla="*/ 378716 h 484070"/>
                <a:gd name="connsiteX18" fmla="*/ 2853474 w 3875188"/>
                <a:gd name="connsiteY18" fmla="*/ 301190 h 484070"/>
                <a:gd name="connsiteX19" fmla="*/ 3268930 w 3875188"/>
                <a:gd name="connsiteY19" fmla="*/ 358837 h 484070"/>
                <a:gd name="connsiteX20" fmla="*/ 3302722 w 3875188"/>
                <a:gd name="connsiteY20" fmla="*/ 460217 h 484070"/>
                <a:gd name="connsiteX21" fmla="*/ 3364345 w 3875188"/>
                <a:gd name="connsiteY21" fmla="*/ 364801 h 484070"/>
                <a:gd name="connsiteX22" fmla="*/ 3765886 w 3875188"/>
                <a:gd name="connsiteY22" fmla="*/ 374740 h 484070"/>
                <a:gd name="connsiteX23" fmla="*/ 3819557 w 3875188"/>
                <a:gd name="connsiteY23" fmla="*/ 484070 h 484070"/>
                <a:gd name="connsiteX24" fmla="*/ 3875188 w 3875188"/>
                <a:gd name="connsiteY24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54083 w 3875188"/>
                <a:gd name="connsiteY16" fmla="*/ 277337 h 484070"/>
                <a:gd name="connsiteX17" fmla="*/ 2775950 w 3875188"/>
                <a:gd name="connsiteY17" fmla="*/ 378716 h 484070"/>
                <a:gd name="connsiteX18" fmla="*/ 2853474 w 3875188"/>
                <a:gd name="connsiteY18" fmla="*/ 301190 h 484070"/>
                <a:gd name="connsiteX19" fmla="*/ 3268930 w 3875188"/>
                <a:gd name="connsiteY19" fmla="*/ 358837 h 484070"/>
                <a:gd name="connsiteX20" fmla="*/ 3302722 w 3875188"/>
                <a:gd name="connsiteY20" fmla="*/ 460217 h 484070"/>
                <a:gd name="connsiteX21" fmla="*/ 3364345 w 3875188"/>
                <a:gd name="connsiteY21" fmla="*/ 364801 h 484070"/>
                <a:gd name="connsiteX22" fmla="*/ 3765886 w 3875188"/>
                <a:gd name="connsiteY22" fmla="*/ 374740 h 484070"/>
                <a:gd name="connsiteX23" fmla="*/ 3811605 w 3875188"/>
                <a:gd name="connsiteY23" fmla="*/ 484070 h 484070"/>
                <a:gd name="connsiteX24" fmla="*/ 3875188 w 3875188"/>
                <a:gd name="connsiteY24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75683 w 3875188"/>
                <a:gd name="connsiteY16" fmla="*/ 133337 h 484070"/>
                <a:gd name="connsiteX17" fmla="*/ 2775950 w 3875188"/>
                <a:gd name="connsiteY17" fmla="*/ 378716 h 484070"/>
                <a:gd name="connsiteX18" fmla="*/ 2853474 w 3875188"/>
                <a:gd name="connsiteY18" fmla="*/ 301190 h 484070"/>
                <a:gd name="connsiteX19" fmla="*/ 3268930 w 3875188"/>
                <a:gd name="connsiteY19" fmla="*/ 358837 h 484070"/>
                <a:gd name="connsiteX20" fmla="*/ 3302722 w 3875188"/>
                <a:gd name="connsiteY20" fmla="*/ 460217 h 484070"/>
                <a:gd name="connsiteX21" fmla="*/ 3364345 w 3875188"/>
                <a:gd name="connsiteY21" fmla="*/ 364801 h 484070"/>
                <a:gd name="connsiteX22" fmla="*/ 3765886 w 3875188"/>
                <a:gd name="connsiteY22" fmla="*/ 374740 h 484070"/>
                <a:gd name="connsiteX23" fmla="*/ 3811605 w 3875188"/>
                <a:gd name="connsiteY23" fmla="*/ 484070 h 484070"/>
                <a:gd name="connsiteX24" fmla="*/ 3875188 w 3875188"/>
                <a:gd name="connsiteY24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75683 w 3875188"/>
                <a:gd name="connsiteY16" fmla="*/ 133337 h 484070"/>
                <a:gd name="connsiteX17" fmla="*/ 2775950 w 3875188"/>
                <a:gd name="connsiteY17" fmla="*/ 378716 h 484070"/>
                <a:gd name="connsiteX18" fmla="*/ 2853474 w 3875188"/>
                <a:gd name="connsiteY18" fmla="*/ 301190 h 484070"/>
                <a:gd name="connsiteX19" fmla="*/ 2924227 w 3875188"/>
                <a:gd name="connsiteY19" fmla="*/ 125906 h 484070"/>
                <a:gd name="connsiteX20" fmla="*/ 3268930 w 3875188"/>
                <a:gd name="connsiteY20" fmla="*/ 358837 h 484070"/>
                <a:gd name="connsiteX21" fmla="*/ 3302722 w 3875188"/>
                <a:gd name="connsiteY21" fmla="*/ 460217 h 484070"/>
                <a:gd name="connsiteX22" fmla="*/ 3364345 w 3875188"/>
                <a:gd name="connsiteY22" fmla="*/ 364801 h 484070"/>
                <a:gd name="connsiteX23" fmla="*/ 3765886 w 3875188"/>
                <a:gd name="connsiteY23" fmla="*/ 374740 h 484070"/>
                <a:gd name="connsiteX24" fmla="*/ 3811605 w 3875188"/>
                <a:gd name="connsiteY24" fmla="*/ 484070 h 484070"/>
                <a:gd name="connsiteX25" fmla="*/ 3875188 w 3875188"/>
                <a:gd name="connsiteY25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75683 w 3875188"/>
                <a:gd name="connsiteY16" fmla="*/ 133337 h 484070"/>
                <a:gd name="connsiteX17" fmla="*/ 2775950 w 3875188"/>
                <a:gd name="connsiteY17" fmla="*/ 378716 h 484070"/>
                <a:gd name="connsiteX18" fmla="*/ 2924227 w 3875188"/>
                <a:gd name="connsiteY18" fmla="*/ 125906 h 484070"/>
                <a:gd name="connsiteX19" fmla="*/ 3268930 w 3875188"/>
                <a:gd name="connsiteY19" fmla="*/ 358837 h 484070"/>
                <a:gd name="connsiteX20" fmla="*/ 3302722 w 3875188"/>
                <a:gd name="connsiteY20" fmla="*/ 460217 h 484070"/>
                <a:gd name="connsiteX21" fmla="*/ 3364345 w 3875188"/>
                <a:gd name="connsiteY21" fmla="*/ 364801 h 484070"/>
                <a:gd name="connsiteX22" fmla="*/ 3765886 w 3875188"/>
                <a:gd name="connsiteY22" fmla="*/ 374740 h 484070"/>
                <a:gd name="connsiteX23" fmla="*/ 3811605 w 3875188"/>
                <a:gd name="connsiteY23" fmla="*/ 484070 h 484070"/>
                <a:gd name="connsiteX24" fmla="*/ 3875188 w 3875188"/>
                <a:gd name="connsiteY24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75683 w 3875188"/>
                <a:gd name="connsiteY16" fmla="*/ 133337 h 484070"/>
                <a:gd name="connsiteX17" fmla="*/ 2814488 w 3875188"/>
                <a:gd name="connsiteY17" fmla="*/ 273612 h 484070"/>
                <a:gd name="connsiteX18" fmla="*/ 2924227 w 3875188"/>
                <a:gd name="connsiteY18" fmla="*/ 125906 h 484070"/>
                <a:gd name="connsiteX19" fmla="*/ 3268930 w 3875188"/>
                <a:gd name="connsiteY19" fmla="*/ 358837 h 484070"/>
                <a:gd name="connsiteX20" fmla="*/ 3302722 w 3875188"/>
                <a:gd name="connsiteY20" fmla="*/ 460217 h 484070"/>
                <a:gd name="connsiteX21" fmla="*/ 3364345 w 3875188"/>
                <a:gd name="connsiteY21" fmla="*/ 364801 h 484070"/>
                <a:gd name="connsiteX22" fmla="*/ 3765886 w 3875188"/>
                <a:gd name="connsiteY22" fmla="*/ 374740 h 484070"/>
                <a:gd name="connsiteX23" fmla="*/ 3811605 w 3875188"/>
                <a:gd name="connsiteY23" fmla="*/ 484070 h 484070"/>
                <a:gd name="connsiteX24" fmla="*/ 3875188 w 3875188"/>
                <a:gd name="connsiteY24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75683 w 3875188"/>
                <a:gd name="connsiteY16" fmla="*/ 133337 h 484070"/>
                <a:gd name="connsiteX17" fmla="*/ 2814488 w 3875188"/>
                <a:gd name="connsiteY17" fmla="*/ 273612 h 484070"/>
                <a:gd name="connsiteX18" fmla="*/ 2924227 w 3875188"/>
                <a:gd name="connsiteY18" fmla="*/ 125906 h 484070"/>
                <a:gd name="connsiteX19" fmla="*/ 3244406 w 3875188"/>
                <a:gd name="connsiteY19" fmla="*/ 22505 h 484070"/>
                <a:gd name="connsiteX20" fmla="*/ 3302722 w 3875188"/>
                <a:gd name="connsiteY20" fmla="*/ 460217 h 484070"/>
                <a:gd name="connsiteX21" fmla="*/ 3364345 w 3875188"/>
                <a:gd name="connsiteY21" fmla="*/ 364801 h 484070"/>
                <a:gd name="connsiteX22" fmla="*/ 3765886 w 3875188"/>
                <a:gd name="connsiteY22" fmla="*/ 374740 h 484070"/>
                <a:gd name="connsiteX23" fmla="*/ 3811605 w 3875188"/>
                <a:gd name="connsiteY23" fmla="*/ 484070 h 484070"/>
                <a:gd name="connsiteX24" fmla="*/ 3875188 w 3875188"/>
                <a:gd name="connsiteY24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75683 w 3875188"/>
                <a:gd name="connsiteY16" fmla="*/ 133337 h 484070"/>
                <a:gd name="connsiteX17" fmla="*/ 2814488 w 3875188"/>
                <a:gd name="connsiteY17" fmla="*/ 273612 h 484070"/>
                <a:gd name="connsiteX18" fmla="*/ 2924227 w 3875188"/>
                <a:gd name="connsiteY18" fmla="*/ 125906 h 484070"/>
                <a:gd name="connsiteX19" fmla="*/ 3244406 w 3875188"/>
                <a:gd name="connsiteY19" fmla="*/ 22505 h 484070"/>
                <a:gd name="connsiteX20" fmla="*/ 3302722 w 3875188"/>
                <a:gd name="connsiteY20" fmla="*/ 460217 h 484070"/>
                <a:gd name="connsiteX21" fmla="*/ 3360842 w 3875188"/>
                <a:gd name="connsiteY21" fmla="*/ 24966 h 484070"/>
                <a:gd name="connsiteX22" fmla="*/ 3765886 w 3875188"/>
                <a:gd name="connsiteY22" fmla="*/ 374740 h 484070"/>
                <a:gd name="connsiteX23" fmla="*/ 3811605 w 3875188"/>
                <a:gd name="connsiteY23" fmla="*/ 484070 h 484070"/>
                <a:gd name="connsiteX24" fmla="*/ 3875188 w 3875188"/>
                <a:gd name="connsiteY24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75683 w 3875188"/>
                <a:gd name="connsiteY16" fmla="*/ 133337 h 484070"/>
                <a:gd name="connsiteX17" fmla="*/ 2814488 w 3875188"/>
                <a:gd name="connsiteY17" fmla="*/ 273612 h 484070"/>
                <a:gd name="connsiteX18" fmla="*/ 2924227 w 3875188"/>
                <a:gd name="connsiteY18" fmla="*/ 125906 h 484070"/>
                <a:gd name="connsiteX19" fmla="*/ 3244406 w 3875188"/>
                <a:gd name="connsiteY19" fmla="*/ 22505 h 484070"/>
                <a:gd name="connsiteX20" fmla="*/ 3305560 w 3875188"/>
                <a:gd name="connsiteY20" fmla="*/ 155368 h 484070"/>
                <a:gd name="connsiteX21" fmla="*/ 3302722 w 3875188"/>
                <a:gd name="connsiteY21" fmla="*/ 460217 h 484070"/>
                <a:gd name="connsiteX22" fmla="*/ 3360842 w 3875188"/>
                <a:gd name="connsiteY22" fmla="*/ 24966 h 484070"/>
                <a:gd name="connsiteX23" fmla="*/ 3765886 w 3875188"/>
                <a:gd name="connsiteY23" fmla="*/ 374740 h 484070"/>
                <a:gd name="connsiteX24" fmla="*/ 3811605 w 3875188"/>
                <a:gd name="connsiteY24" fmla="*/ 484070 h 484070"/>
                <a:gd name="connsiteX25" fmla="*/ 3875188 w 3875188"/>
                <a:gd name="connsiteY25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75683 w 3875188"/>
                <a:gd name="connsiteY16" fmla="*/ 133337 h 484070"/>
                <a:gd name="connsiteX17" fmla="*/ 2814488 w 3875188"/>
                <a:gd name="connsiteY17" fmla="*/ 273612 h 484070"/>
                <a:gd name="connsiteX18" fmla="*/ 2924227 w 3875188"/>
                <a:gd name="connsiteY18" fmla="*/ 125906 h 484070"/>
                <a:gd name="connsiteX19" fmla="*/ 3244406 w 3875188"/>
                <a:gd name="connsiteY19" fmla="*/ 22505 h 484070"/>
                <a:gd name="connsiteX20" fmla="*/ 3305560 w 3875188"/>
                <a:gd name="connsiteY20" fmla="*/ 155368 h 484070"/>
                <a:gd name="connsiteX21" fmla="*/ 3302722 w 3875188"/>
                <a:gd name="connsiteY21" fmla="*/ 460217 h 484070"/>
                <a:gd name="connsiteX22" fmla="*/ 3360842 w 3875188"/>
                <a:gd name="connsiteY22" fmla="*/ 24966 h 484070"/>
                <a:gd name="connsiteX23" fmla="*/ 3765886 w 3875188"/>
                <a:gd name="connsiteY23" fmla="*/ 374740 h 484070"/>
                <a:gd name="connsiteX24" fmla="*/ 3811605 w 3875188"/>
                <a:gd name="connsiteY24" fmla="*/ 484070 h 484070"/>
                <a:gd name="connsiteX25" fmla="*/ 3875188 w 3875188"/>
                <a:gd name="connsiteY25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75683 w 3875188"/>
                <a:gd name="connsiteY16" fmla="*/ 133337 h 484070"/>
                <a:gd name="connsiteX17" fmla="*/ 2814488 w 3875188"/>
                <a:gd name="connsiteY17" fmla="*/ 273612 h 484070"/>
                <a:gd name="connsiteX18" fmla="*/ 2924227 w 3875188"/>
                <a:gd name="connsiteY18" fmla="*/ 125906 h 484070"/>
                <a:gd name="connsiteX19" fmla="*/ 3244406 w 3875188"/>
                <a:gd name="connsiteY19" fmla="*/ 22505 h 484070"/>
                <a:gd name="connsiteX20" fmla="*/ 3305560 w 3875188"/>
                <a:gd name="connsiteY20" fmla="*/ 155368 h 484070"/>
                <a:gd name="connsiteX21" fmla="*/ 3302722 w 3875188"/>
                <a:gd name="connsiteY21" fmla="*/ 460217 h 484070"/>
                <a:gd name="connsiteX22" fmla="*/ 3360842 w 3875188"/>
                <a:gd name="connsiteY22" fmla="*/ 24966 h 484070"/>
                <a:gd name="connsiteX23" fmla="*/ 3765886 w 3875188"/>
                <a:gd name="connsiteY23" fmla="*/ 374740 h 484070"/>
                <a:gd name="connsiteX24" fmla="*/ 3811605 w 3875188"/>
                <a:gd name="connsiteY24" fmla="*/ 484070 h 484070"/>
                <a:gd name="connsiteX25" fmla="*/ 3875188 w 3875188"/>
                <a:gd name="connsiteY25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75683 w 3875188"/>
                <a:gd name="connsiteY16" fmla="*/ 133337 h 484070"/>
                <a:gd name="connsiteX17" fmla="*/ 2814488 w 3875188"/>
                <a:gd name="connsiteY17" fmla="*/ 273612 h 484070"/>
                <a:gd name="connsiteX18" fmla="*/ 2924227 w 3875188"/>
                <a:gd name="connsiteY18" fmla="*/ 125906 h 484070"/>
                <a:gd name="connsiteX19" fmla="*/ 3244406 w 3875188"/>
                <a:gd name="connsiteY19" fmla="*/ 22505 h 484070"/>
                <a:gd name="connsiteX20" fmla="*/ 3305560 w 3875188"/>
                <a:gd name="connsiteY20" fmla="*/ 155368 h 484070"/>
                <a:gd name="connsiteX21" fmla="*/ 3302722 w 3875188"/>
                <a:gd name="connsiteY21" fmla="*/ 460217 h 484070"/>
                <a:gd name="connsiteX22" fmla="*/ 3360842 w 3875188"/>
                <a:gd name="connsiteY22" fmla="*/ 24966 h 484070"/>
                <a:gd name="connsiteX23" fmla="*/ 3765886 w 3875188"/>
                <a:gd name="connsiteY23" fmla="*/ 374740 h 484070"/>
                <a:gd name="connsiteX24" fmla="*/ 3811605 w 3875188"/>
                <a:gd name="connsiteY24" fmla="*/ 484070 h 484070"/>
                <a:gd name="connsiteX25" fmla="*/ 3875188 w 3875188"/>
                <a:gd name="connsiteY25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75683 w 3875188"/>
                <a:gd name="connsiteY16" fmla="*/ 133337 h 484070"/>
                <a:gd name="connsiteX17" fmla="*/ 2828501 w 3875188"/>
                <a:gd name="connsiteY17" fmla="*/ 238578 h 484070"/>
                <a:gd name="connsiteX18" fmla="*/ 2924227 w 3875188"/>
                <a:gd name="connsiteY18" fmla="*/ 125906 h 484070"/>
                <a:gd name="connsiteX19" fmla="*/ 3244406 w 3875188"/>
                <a:gd name="connsiteY19" fmla="*/ 22505 h 484070"/>
                <a:gd name="connsiteX20" fmla="*/ 3305560 w 3875188"/>
                <a:gd name="connsiteY20" fmla="*/ 155368 h 484070"/>
                <a:gd name="connsiteX21" fmla="*/ 3302722 w 3875188"/>
                <a:gd name="connsiteY21" fmla="*/ 460217 h 484070"/>
                <a:gd name="connsiteX22" fmla="*/ 3360842 w 3875188"/>
                <a:gd name="connsiteY22" fmla="*/ 24966 h 484070"/>
                <a:gd name="connsiteX23" fmla="*/ 3765886 w 3875188"/>
                <a:gd name="connsiteY23" fmla="*/ 374740 h 484070"/>
                <a:gd name="connsiteX24" fmla="*/ 3811605 w 3875188"/>
                <a:gd name="connsiteY24" fmla="*/ 484070 h 484070"/>
                <a:gd name="connsiteX25" fmla="*/ 3875188 w 3875188"/>
                <a:gd name="connsiteY25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75683 w 3875188"/>
                <a:gd name="connsiteY16" fmla="*/ 133337 h 484070"/>
                <a:gd name="connsiteX17" fmla="*/ 2828501 w 3875188"/>
                <a:gd name="connsiteY17" fmla="*/ 238578 h 484070"/>
                <a:gd name="connsiteX18" fmla="*/ 2924227 w 3875188"/>
                <a:gd name="connsiteY18" fmla="*/ 125906 h 484070"/>
                <a:gd name="connsiteX19" fmla="*/ 3244406 w 3875188"/>
                <a:gd name="connsiteY19" fmla="*/ 22505 h 484070"/>
                <a:gd name="connsiteX20" fmla="*/ 3305560 w 3875188"/>
                <a:gd name="connsiteY20" fmla="*/ 155368 h 484070"/>
                <a:gd name="connsiteX21" fmla="*/ 3302722 w 3875188"/>
                <a:gd name="connsiteY21" fmla="*/ 460217 h 484070"/>
                <a:gd name="connsiteX22" fmla="*/ 3360842 w 3875188"/>
                <a:gd name="connsiteY22" fmla="*/ 24966 h 484070"/>
                <a:gd name="connsiteX23" fmla="*/ 3765886 w 3875188"/>
                <a:gd name="connsiteY23" fmla="*/ 374740 h 484070"/>
                <a:gd name="connsiteX24" fmla="*/ 3811605 w 3875188"/>
                <a:gd name="connsiteY24" fmla="*/ 484070 h 484070"/>
                <a:gd name="connsiteX25" fmla="*/ 3875188 w 3875188"/>
                <a:gd name="connsiteY25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75683 w 3875188"/>
                <a:gd name="connsiteY16" fmla="*/ 133337 h 484070"/>
                <a:gd name="connsiteX17" fmla="*/ 2828501 w 3875188"/>
                <a:gd name="connsiteY17" fmla="*/ 238578 h 484070"/>
                <a:gd name="connsiteX18" fmla="*/ 2924227 w 3875188"/>
                <a:gd name="connsiteY18" fmla="*/ 125906 h 484070"/>
                <a:gd name="connsiteX19" fmla="*/ 3244406 w 3875188"/>
                <a:gd name="connsiteY19" fmla="*/ 22505 h 484070"/>
                <a:gd name="connsiteX20" fmla="*/ 3305560 w 3875188"/>
                <a:gd name="connsiteY20" fmla="*/ 155368 h 484070"/>
                <a:gd name="connsiteX21" fmla="*/ 3360842 w 3875188"/>
                <a:gd name="connsiteY21" fmla="*/ 24966 h 484070"/>
                <a:gd name="connsiteX22" fmla="*/ 3765886 w 3875188"/>
                <a:gd name="connsiteY22" fmla="*/ 374740 h 484070"/>
                <a:gd name="connsiteX23" fmla="*/ 3811605 w 3875188"/>
                <a:gd name="connsiteY23" fmla="*/ 484070 h 484070"/>
                <a:gd name="connsiteX24" fmla="*/ 3875188 w 3875188"/>
                <a:gd name="connsiteY24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75683 w 3875188"/>
                <a:gd name="connsiteY16" fmla="*/ 133337 h 484070"/>
                <a:gd name="connsiteX17" fmla="*/ 2828501 w 3875188"/>
                <a:gd name="connsiteY17" fmla="*/ 238578 h 484070"/>
                <a:gd name="connsiteX18" fmla="*/ 2924227 w 3875188"/>
                <a:gd name="connsiteY18" fmla="*/ 125906 h 484070"/>
                <a:gd name="connsiteX19" fmla="*/ 3244406 w 3875188"/>
                <a:gd name="connsiteY19" fmla="*/ 22505 h 484070"/>
                <a:gd name="connsiteX20" fmla="*/ 3305560 w 3875188"/>
                <a:gd name="connsiteY20" fmla="*/ 155368 h 484070"/>
                <a:gd name="connsiteX21" fmla="*/ 3360842 w 3875188"/>
                <a:gd name="connsiteY21" fmla="*/ 24966 h 484070"/>
                <a:gd name="connsiteX22" fmla="*/ 3765886 w 3875188"/>
                <a:gd name="connsiteY22" fmla="*/ 374740 h 484070"/>
                <a:gd name="connsiteX23" fmla="*/ 3811605 w 3875188"/>
                <a:gd name="connsiteY23" fmla="*/ 484070 h 484070"/>
                <a:gd name="connsiteX24" fmla="*/ 3875188 w 3875188"/>
                <a:gd name="connsiteY24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75683 w 3875188"/>
                <a:gd name="connsiteY16" fmla="*/ 133337 h 484070"/>
                <a:gd name="connsiteX17" fmla="*/ 2828501 w 3875188"/>
                <a:gd name="connsiteY17" fmla="*/ 238578 h 484070"/>
                <a:gd name="connsiteX18" fmla="*/ 2924227 w 3875188"/>
                <a:gd name="connsiteY18" fmla="*/ 125906 h 484070"/>
                <a:gd name="connsiteX19" fmla="*/ 3244406 w 3875188"/>
                <a:gd name="connsiteY19" fmla="*/ 22505 h 484070"/>
                <a:gd name="connsiteX20" fmla="*/ 3305560 w 3875188"/>
                <a:gd name="connsiteY20" fmla="*/ 155368 h 484070"/>
                <a:gd name="connsiteX21" fmla="*/ 3360842 w 3875188"/>
                <a:gd name="connsiteY21" fmla="*/ 24966 h 484070"/>
                <a:gd name="connsiteX22" fmla="*/ 3765886 w 3875188"/>
                <a:gd name="connsiteY22" fmla="*/ 374740 h 484070"/>
                <a:gd name="connsiteX23" fmla="*/ 3811605 w 3875188"/>
                <a:gd name="connsiteY23" fmla="*/ 484070 h 484070"/>
                <a:gd name="connsiteX24" fmla="*/ 3875188 w 3875188"/>
                <a:gd name="connsiteY24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75683 w 3875188"/>
                <a:gd name="connsiteY16" fmla="*/ 133337 h 484070"/>
                <a:gd name="connsiteX17" fmla="*/ 2828501 w 3875188"/>
                <a:gd name="connsiteY17" fmla="*/ 238578 h 484070"/>
                <a:gd name="connsiteX18" fmla="*/ 2924227 w 3875188"/>
                <a:gd name="connsiteY18" fmla="*/ 125906 h 484070"/>
                <a:gd name="connsiteX19" fmla="*/ 3244406 w 3875188"/>
                <a:gd name="connsiteY19" fmla="*/ 22505 h 484070"/>
                <a:gd name="connsiteX20" fmla="*/ 3305560 w 3875188"/>
                <a:gd name="connsiteY20" fmla="*/ 155368 h 484070"/>
                <a:gd name="connsiteX21" fmla="*/ 3360842 w 3875188"/>
                <a:gd name="connsiteY21" fmla="*/ 24966 h 484070"/>
                <a:gd name="connsiteX22" fmla="*/ 3720341 w 3875188"/>
                <a:gd name="connsiteY22" fmla="*/ 13885 h 484070"/>
                <a:gd name="connsiteX23" fmla="*/ 3811605 w 3875188"/>
                <a:gd name="connsiteY23" fmla="*/ 484070 h 484070"/>
                <a:gd name="connsiteX24" fmla="*/ 3875188 w 3875188"/>
                <a:gd name="connsiteY24" fmla="*/ 374498 h 484070"/>
                <a:gd name="connsiteX0" fmla="*/ 0 w 3868181"/>
                <a:gd name="connsiteY0" fmla="*/ 2817 h 484070"/>
                <a:gd name="connsiteX1" fmla="*/ 233519 w 3868181"/>
                <a:gd name="connsiteY1" fmla="*/ 3018 h 484070"/>
                <a:gd name="connsiteX2" fmla="*/ 287190 w 3868181"/>
                <a:gd name="connsiteY2" fmla="*/ 94457 h 484070"/>
                <a:gd name="connsiteX3" fmla="*/ 336886 w 3868181"/>
                <a:gd name="connsiteY3" fmla="*/ 5004 h 484070"/>
                <a:gd name="connsiteX4" fmla="*/ 716561 w 3868181"/>
                <a:gd name="connsiteY4" fmla="*/ 5004 h 484070"/>
                <a:gd name="connsiteX5" fmla="*/ 776196 w 3868181"/>
                <a:gd name="connsiteY5" fmla="*/ 98432 h 484070"/>
                <a:gd name="connsiteX6" fmla="*/ 829867 w 3868181"/>
                <a:gd name="connsiteY6" fmla="*/ 5005 h 484070"/>
                <a:gd name="connsiteX7" fmla="*/ 1233396 w 3868181"/>
                <a:gd name="connsiteY7" fmla="*/ 1029 h 484070"/>
                <a:gd name="connsiteX8" fmla="*/ 1283093 w 3868181"/>
                <a:gd name="connsiteY8" fmla="*/ 86506 h 484070"/>
                <a:gd name="connsiteX9" fmla="*/ 1326824 w 3868181"/>
                <a:gd name="connsiteY9" fmla="*/ 1030 h 484070"/>
                <a:gd name="connsiteX10" fmla="*/ 1778303 w 3868181"/>
                <a:gd name="connsiteY10" fmla="*/ 0 h 484070"/>
                <a:gd name="connsiteX11" fmla="*/ 1809864 w 3868181"/>
                <a:gd name="connsiteY11" fmla="*/ 120300 h 484070"/>
                <a:gd name="connsiteX12" fmla="*/ 1881427 w 3868181"/>
                <a:gd name="connsiteY12" fmla="*/ 20908 h 484070"/>
                <a:gd name="connsiteX13" fmla="*/ 2241224 w 3868181"/>
                <a:gd name="connsiteY13" fmla="*/ 132225 h 484070"/>
                <a:gd name="connsiteX14" fmla="*/ 2255138 w 3868181"/>
                <a:gd name="connsiteY14" fmla="*/ 237580 h 484070"/>
                <a:gd name="connsiteX15" fmla="*/ 2342603 w 3868181"/>
                <a:gd name="connsiteY15" fmla="*/ 168006 h 484070"/>
                <a:gd name="connsiteX16" fmla="*/ 2775683 w 3868181"/>
                <a:gd name="connsiteY16" fmla="*/ 133337 h 484070"/>
                <a:gd name="connsiteX17" fmla="*/ 2828501 w 3868181"/>
                <a:gd name="connsiteY17" fmla="*/ 238578 h 484070"/>
                <a:gd name="connsiteX18" fmla="*/ 2924227 w 3868181"/>
                <a:gd name="connsiteY18" fmla="*/ 125906 h 484070"/>
                <a:gd name="connsiteX19" fmla="*/ 3244406 w 3868181"/>
                <a:gd name="connsiteY19" fmla="*/ 22505 h 484070"/>
                <a:gd name="connsiteX20" fmla="*/ 3305560 w 3868181"/>
                <a:gd name="connsiteY20" fmla="*/ 155368 h 484070"/>
                <a:gd name="connsiteX21" fmla="*/ 3360842 w 3868181"/>
                <a:gd name="connsiteY21" fmla="*/ 24966 h 484070"/>
                <a:gd name="connsiteX22" fmla="*/ 3720341 w 3868181"/>
                <a:gd name="connsiteY22" fmla="*/ 13885 h 484070"/>
                <a:gd name="connsiteX23" fmla="*/ 3811605 w 3868181"/>
                <a:gd name="connsiteY23" fmla="*/ 484070 h 484070"/>
                <a:gd name="connsiteX24" fmla="*/ 3868181 w 3868181"/>
                <a:gd name="connsiteY24" fmla="*/ 17147 h 484070"/>
                <a:gd name="connsiteX0" fmla="*/ 0 w 3868181"/>
                <a:gd name="connsiteY0" fmla="*/ 2817 h 238578"/>
                <a:gd name="connsiteX1" fmla="*/ 233519 w 3868181"/>
                <a:gd name="connsiteY1" fmla="*/ 3018 h 238578"/>
                <a:gd name="connsiteX2" fmla="*/ 287190 w 3868181"/>
                <a:gd name="connsiteY2" fmla="*/ 94457 h 238578"/>
                <a:gd name="connsiteX3" fmla="*/ 336886 w 3868181"/>
                <a:gd name="connsiteY3" fmla="*/ 5004 h 238578"/>
                <a:gd name="connsiteX4" fmla="*/ 716561 w 3868181"/>
                <a:gd name="connsiteY4" fmla="*/ 5004 h 238578"/>
                <a:gd name="connsiteX5" fmla="*/ 776196 w 3868181"/>
                <a:gd name="connsiteY5" fmla="*/ 98432 h 238578"/>
                <a:gd name="connsiteX6" fmla="*/ 829867 w 3868181"/>
                <a:gd name="connsiteY6" fmla="*/ 5005 h 238578"/>
                <a:gd name="connsiteX7" fmla="*/ 1233396 w 3868181"/>
                <a:gd name="connsiteY7" fmla="*/ 1029 h 238578"/>
                <a:gd name="connsiteX8" fmla="*/ 1283093 w 3868181"/>
                <a:gd name="connsiteY8" fmla="*/ 86506 h 238578"/>
                <a:gd name="connsiteX9" fmla="*/ 1326824 w 3868181"/>
                <a:gd name="connsiteY9" fmla="*/ 1030 h 238578"/>
                <a:gd name="connsiteX10" fmla="*/ 1778303 w 3868181"/>
                <a:gd name="connsiteY10" fmla="*/ 0 h 238578"/>
                <a:gd name="connsiteX11" fmla="*/ 1809864 w 3868181"/>
                <a:gd name="connsiteY11" fmla="*/ 120300 h 238578"/>
                <a:gd name="connsiteX12" fmla="*/ 1881427 w 3868181"/>
                <a:gd name="connsiteY12" fmla="*/ 20908 h 238578"/>
                <a:gd name="connsiteX13" fmla="*/ 2241224 w 3868181"/>
                <a:gd name="connsiteY13" fmla="*/ 132225 h 238578"/>
                <a:gd name="connsiteX14" fmla="*/ 2255138 w 3868181"/>
                <a:gd name="connsiteY14" fmla="*/ 237580 h 238578"/>
                <a:gd name="connsiteX15" fmla="*/ 2342603 w 3868181"/>
                <a:gd name="connsiteY15" fmla="*/ 168006 h 238578"/>
                <a:gd name="connsiteX16" fmla="*/ 2775683 w 3868181"/>
                <a:gd name="connsiteY16" fmla="*/ 133337 h 238578"/>
                <a:gd name="connsiteX17" fmla="*/ 2828501 w 3868181"/>
                <a:gd name="connsiteY17" fmla="*/ 238578 h 238578"/>
                <a:gd name="connsiteX18" fmla="*/ 2924227 w 3868181"/>
                <a:gd name="connsiteY18" fmla="*/ 125906 h 238578"/>
                <a:gd name="connsiteX19" fmla="*/ 3244406 w 3868181"/>
                <a:gd name="connsiteY19" fmla="*/ 22505 h 238578"/>
                <a:gd name="connsiteX20" fmla="*/ 3305560 w 3868181"/>
                <a:gd name="connsiteY20" fmla="*/ 155368 h 238578"/>
                <a:gd name="connsiteX21" fmla="*/ 3360842 w 3868181"/>
                <a:gd name="connsiteY21" fmla="*/ 24966 h 238578"/>
                <a:gd name="connsiteX22" fmla="*/ 3720341 w 3868181"/>
                <a:gd name="connsiteY22" fmla="*/ 13885 h 238578"/>
                <a:gd name="connsiteX23" fmla="*/ 3797592 w 3868181"/>
                <a:gd name="connsiteY23" fmla="*/ 175766 h 238578"/>
                <a:gd name="connsiteX24" fmla="*/ 3868181 w 3868181"/>
                <a:gd name="connsiteY24" fmla="*/ 17147 h 238578"/>
                <a:gd name="connsiteX0" fmla="*/ 0 w 3868181"/>
                <a:gd name="connsiteY0" fmla="*/ 2817 h 238578"/>
                <a:gd name="connsiteX1" fmla="*/ 233519 w 3868181"/>
                <a:gd name="connsiteY1" fmla="*/ 3018 h 238578"/>
                <a:gd name="connsiteX2" fmla="*/ 287190 w 3868181"/>
                <a:gd name="connsiteY2" fmla="*/ 94457 h 238578"/>
                <a:gd name="connsiteX3" fmla="*/ 336886 w 3868181"/>
                <a:gd name="connsiteY3" fmla="*/ 5004 h 238578"/>
                <a:gd name="connsiteX4" fmla="*/ 716561 w 3868181"/>
                <a:gd name="connsiteY4" fmla="*/ 5004 h 238578"/>
                <a:gd name="connsiteX5" fmla="*/ 776196 w 3868181"/>
                <a:gd name="connsiteY5" fmla="*/ 98432 h 238578"/>
                <a:gd name="connsiteX6" fmla="*/ 829867 w 3868181"/>
                <a:gd name="connsiteY6" fmla="*/ 5005 h 238578"/>
                <a:gd name="connsiteX7" fmla="*/ 1233396 w 3868181"/>
                <a:gd name="connsiteY7" fmla="*/ 1029 h 238578"/>
                <a:gd name="connsiteX8" fmla="*/ 1283093 w 3868181"/>
                <a:gd name="connsiteY8" fmla="*/ 86506 h 238578"/>
                <a:gd name="connsiteX9" fmla="*/ 1326824 w 3868181"/>
                <a:gd name="connsiteY9" fmla="*/ 1030 h 238578"/>
                <a:gd name="connsiteX10" fmla="*/ 1778303 w 3868181"/>
                <a:gd name="connsiteY10" fmla="*/ 0 h 238578"/>
                <a:gd name="connsiteX11" fmla="*/ 1809864 w 3868181"/>
                <a:gd name="connsiteY11" fmla="*/ 120300 h 238578"/>
                <a:gd name="connsiteX12" fmla="*/ 1881427 w 3868181"/>
                <a:gd name="connsiteY12" fmla="*/ 20908 h 238578"/>
                <a:gd name="connsiteX13" fmla="*/ 2241224 w 3868181"/>
                <a:gd name="connsiteY13" fmla="*/ 132225 h 238578"/>
                <a:gd name="connsiteX14" fmla="*/ 2255138 w 3868181"/>
                <a:gd name="connsiteY14" fmla="*/ 237580 h 238578"/>
                <a:gd name="connsiteX15" fmla="*/ 2342603 w 3868181"/>
                <a:gd name="connsiteY15" fmla="*/ 168006 h 238578"/>
                <a:gd name="connsiteX16" fmla="*/ 2775683 w 3868181"/>
                <a:gd name="connsiteY16" fmla="*/ 133337 h 238578"/>
                <a:gd name="connsiteX17" fmla="*/ 2828501 w 3868181"/>
                <a:gd name="connsiteY17" fmla="*/ 238578 h 238578"/>
                <a:gd name="connsiteX18" fmla="*/ 2924227 w 3868181"/>
                <a:gd name="connsiteY18" fmla="*/ 125906 h 238578"/>
                <a:gd name="connsiteX19" fmla="*/ 3244406 w 3868181"/>
                <a:gd name="connsiteY19" fmla="*/ 22505 h 238578"/>
                <a:gd name="connsiteX20" fmla="*/ 3305560 w 3868181"/>
                <a:gd name="connsiteY20" fmla="*/ 155368 h 238578"/>
                <a:gd name="connsiteX21" fmla="*/ 3360842 w 3868181"/>
                <a:gd name="connsiteY21" fmla="*/ 24966 h 238578"/>
                <a:gd name="connsiteX22" fmla="*/ 3720341 w 3868181"/>
                <a:gd name="connsiteY22" fmla="*/ 13885 h 238578"/>
                <a:gd name="connsiteX23" fmla="*/ 3797592 w 3868181"/>
                <a:gd name="connsiteY23" fmla="*/ 175766 h 238578"/>
                <a:gd name="connsiteX24" fmla="*/ 3868181 w 3868181"/>
                <a:gd name="connsiteY24" fmla="*/ 17147 h 238578"/>
                <a:gd name="connsiteX0" fmla="*/ 0 w 3868181"/>
                <a:gd name="connsiteY0" fmla="*/ 2817 h 238578"/>
                <a:gd name="connsiteX1" fmla="*/ 233519 w 3868181"/>
                <a:gd name="connsiteY1" fmla="*/ 3018 h 238578"/>
                <a:gd name="connsiteX2" fmla="*/ 287190 w 3868181"/>
                <a:gd name="connsiteY2" fmla="*/ 94457 h 238578"/>
                <a:gd name="connsiteX3" fmla="*/ 336886 w 3868181"/>
                <a:gd name="connsiteY3" fmla="*/ 5004 h 238578"/>
                <a:gd name="connsiteX4" fmla="*/ 716561 w 3868181"/>
                <a:gd name="connsiteY4" fmla="*/ 5004 h 238578"/>
                <a:gd name="connsiteX5" fmla="*/ 776196 w 3868181"/>
                <a:gd name="connsiteY5" fmla="*/ 98432 h 238578"/>
                <a:gd name="connsiteX6" fmla="*/ 829867 w 3868181"/>
                <a:gd name="connsiteY6" fmla="*/ 5005 h 238578"/>
                <a:gd name="connsiteX7" fmla="*/ 1233396 w 3868181"/>
                <a:gd name="connsiteY7" fmla="*/ 1029 h 238578"/>
                <a:gd name="connsiteX8" fmla="*/ 1283093 w 3868181"/>
                <a:gd name="connsiteY8" fmla="*/ 86506 h 238578"/>
                <a:gd name="connsiteX9" fmla="*/ 1326824 w 3868181"/>
                <a:gd name="connsiteY9" fmla="*/ 1030 h 238578"/>
                <a:gd name="connsiteX10" fmla="*/ 1778303 w 3868181"/>
                <a:gd name="connsiteY10" fmla="*/ 0 h 238578"/>
                <a:gd name="connsiteX11" fmla="*/ 1809864 w 3868181"/>
                <a:gd name="connsiteY11" fmla="*/ 120300 h 238578"/>
                <a:gd name="connsiteX12" fmla="*/ 1881427 w 3868181"/>
                <a:gd name="connsiteY12" fmla="*/ 20908 h 238578"/>
                <a:gd name="connsiteX13" fmla="*/ 2241224 w 3868181"/>
                <a:gd name="connsiteY13" fmla="*/ 132225 h 238578"/>
                <a:gd name="connsiteX14" fmla="*/ 2255138 w 3868181"/>
                <a:gd name="connsiteY14" fmla="*/ 237580 h 238578"/>
                <a:gd name="connsiteX15" fmla="*/ 2342603 w 3868181"/>
                <a:gd name="connsiteY15" fmla="*/ 168006 h 238578"/>
                <a:gd name="connsiteX16" fmla="*/ 2775683 w 3868181"/>
                <a:gd name="connsiteY16" fmla="*/ 133337 h 238578"/>
                <a:gd name="connsiteX17" fmla="*/ 2828501 w 3868181"/>
                <a:gd name="connsiteY17" fmla="*/ 238578 h 238578"/>
                <a:gd name="connsiteX18" fmla="*/ 2924227 w 3868181"/>
                <a:gd name="connsiteY18" fmla="*/ 125906 h 238578"/>
                <a:gd name="connsiteX19" fmla="*/ 3244406 w 3868181"/>
                <a:gd name="connsiteY19" fmla="*/ 22505 h 238578"/>
                <a:gd name="connsiteX20" fmla="*/ 3305560 w 3868181"/>
                <a:gd name="connsiteY20" fmla="*/ 155368 h 238578"/>
                <a:gd name="connsiteX21" fmla="*/ 3360842 w 3868181"/>
                <a:gd name="connsiteY21" fmla="*/ 24966 h 238578"/>
                <a:gd name="connsiteX22" fmla="*/ 3720341 w 3868181"/>
                <a:gd name="connsiteY22" fmla="*/ 13885 h 238578"/>
                <a:gd name="connsiteX23" fmla="*/ 3797592 w 3868181"/>
                <a:gd name="connsiteY23" fmla="*/ 175766 h 238578"/>
                <a:gd name="connsiteX24" fmla="*/ 3868181 w 3868181"/>
                <a:gd name="connsiteY24" fmla="*/ 17147 h 238578"/>
                <a:gd name="connsiteX0" fmla="*/ 0 w 3868181"/>
                <a:gd name="connsiteY0" fmla="*/ 2817 h 238578"/>
                <a:gd name="connsiteX1" fmla="*/ 233519 w 3868181"/>
                <a:gd name="connsiteY1" fmla="*/ 3018 h 238578"/>
                <a:gd name="connsiteX2" fmla="*/ 287190 w 3868181"/>
                <a:gd name="connsiteY2" fmla="*/ 94457 h 238578"/>
                <a:gd name="connsiteX3" fmla="*/ 336886 w 3868181"/>
                <a:gd name="connsiteY3" fmla="*/ 5004 h 238578"/>
                <a:gd name="connsiteX4" fmla="*/ 716561 w 3868181"/>
                <a:gd name="connsiteY4" fmla="*/ 5004 h 238578"/>
                <a:gd name="connsiteX5" fmla="*/ 776196 w 3868181"/>
                <a:gd name="connsiteY5" fmla="*/ 98432 h 238578"/>
                <a:gd name="connsiteX6" fmla="*/ 829867 w 3868181"/>
                <a:gd name="connsiteY6" fmla="*/ 5005 h 238578"/>
                <a:gd name="connsiteX7" fmla="*/ 1233396 w 3868181"/>
                <a:gd name="connsiteY7" fmla="*/ 1029 h 238578"/>
                <a:gd name="connsiteX8" fmla="*/ 1283093 w 3868181"/>
                <a:gd name="connsiteY8" fmla="*/ 86506 h 238578"/>
                <a:gd name="connsiteX9" fmla="*/ 1326824 w 3868181"/>
                <a:gd name="connsiteY9" fmla="*/ 1030 h 238578"/>
                <a:gd name="connsiteX10" fmla="*/ 1778303 w 3868181"/>
                <a:gd name="connsiteY10" fmla="*/ 0 h 238578"/>
                <a:gd name="connsiteX11" fmla="*/ 1809864 w 3868181"/>
                <a:gd name="connsiteY11" fmla="*/ 120300 h 238578"/>
                <a:gd name="connsiteX12" fmla="*/ 1881427 w 3868181"/>
                <a:gd name="connsiteY12" fmla="*/ 20908 h 238578"/>
                <a:gd name="connsiteX13" fmla="*/ 2241224 w 3868181"/>
                <a:gd name="connsiteY13" fmla="*/ 132225 h 238578"/>
                <a:gd name="connsiteX14" fmla="*/ 2255138 w 3868181"/>
                <a:gd name="connsiteY14" fmla="*/ 237580 h 238578"/>
                <a:gd name="connsiteX15" fmla="*/ 2342603 w 3868181"/>
                <a:gd name="connsiteY15" fmla="*/ 168006 h 238578"/>
                <a:gd name="connsiteX16" fmla="*/ 2775683 w 3868181"/>
                <a:gd name="connsiteY16" fmla="*/ 133337 h 238578"/>
                <a:gd name="connsiteX17" fmla="*/ 2828501 w 3868181"/>
                <a:gd name="connsiteY17" fmla="*/ 238578 h 238578"/>
                <a:gd name="connsiteX18" fmla="*/ 2924227 w 3868181"/>
                <a:gd name="connsiteY18" fmla="*/ 125906 h 238578"/>
                <a:gd name="connsiteX19" fmla="*/ 2909671 w 3868181"/>
                <a:gd name="connsiteY19" fmla="*/ 120315 h 238578"/>
                <a:gd name="connsiteX20" fmla="*/ 3244406 w 3868181"/>
                <a:gd name="connsiteY20" fmla="*/ 22505 h 238578"/>
                <a:gd name="connsiteX21" fmla="*/ 3305560 w 3868181"/>
                <a:gd name="connsiteY21" fmla="*/ 155368 h 238578"/>
                <a:gd name="connsiteX22" fmla="*/ 3360842 w 3868181"/>
                <a:gd name="connsiteY22" fmla="*/ 24966 h 238578"/>
                <a:gd name="connsiteX23" fmla="*/ 3720341 w 3868181"/>
                <a:gd name="connsiteY23" fmla="*/ 13885 h 238578"/>
                <a:gd name="connsiteX24" fmla="*/ 3797592 w 3868181"/>
                <a:gd name="connsiteY24" fmla="*/ 175766 h 238578"/>
                <a:gd name="connsiteX25" fmla="*/ 3868181 w 3868181"/>
                <a:gd name="connsiteY25" fmla="*/ 17147 h 238578"/>
                <a:gd name="connsiteX0" fmla="*/ 0 w 3868181"/>
                <a:gd name="connsiteY0" fmla="*/ 2817 h 238578"/>
                <a:gd name="connsiteX1" fmla="*/ 233519 w 3868181"/>
                <a:gd name="connsiteY1" fmla="*/ 3018 h 238578"/>
                <a:gd name="connsiteX2" fmla="*/ 287190 w 3868181"/>
                <a:gd name="connsiteY2" fmla="*/ 94457 h 238578"/>
                <a:gd name="connsiteX3" fmla="*/ 336886 w 3868181"/>
                <a:gd name="connsiteY3" fmla="*/ 5004 h 238578"/>
                <a:gd name="connsiteX4" fmla="*/ 716561 w 3868181"/>
                <a:gd name="connsiteY4" fmla="*/ 5004 h 238578"/>
                <a:gd name="connsiteX5" fmla="*/ 776196 w 3868181"/>
                <a:gd name="connsiteY5" fmla="*/ 98432 h 238578"/>
                <a:gd name="connsiteX6" fmla="*/ 829867 w 3868181"/>
                <a:gd name="connsiteY6" fmla="*/ 5005 h 238578"/>
                <a:gd name="connsiteX7" fmla="*/ 1233396 w 3868181"/>
                <a:gd name="connsiteY7" fmla="*/ 1029 h 238578"/>
                <a:gd name="connsiteX8" fmla="*/ 1283093 w 3868181"/>
                <a:gd name="connsiteY8" fmla="*/ 86506 h 238578"/>
                <a:gd name="connsiteX9" fmla="*/ 1326824 w 3868181"/>
                <a:gd name="connsiteY9" fmla="*/ 1030 h 238578"/>
                <a:gd name="connsiteX10" fmla="*/ 1778303 w 3868181"/>
                <a:gd name="connsiteY10" fmla="*/ 0 h 238578"/>
                <a:gd name="connsiteX11" fmla="*/ 1809864 w 3868181"/>
                <a:gd name="connsiteY11" fmla="*/ 120300 h 238578"/>
                <a:gd name="connsiteX12" fmla="*/ 1881427 w 3868181"/>
                <a:gd name="connsiteY12" fmla="*/ 20908 h 238578"/>
                <a:gd name="connsiteX13" fmla="*/ 2241224 w 3868181"/>
                <a:gd name="connsiteY13" fmla="*/ 132225 h 238578"/>
                <a:gd name="connsiteX14" fmla="*/ 2255138 w 3868181"/>
                <a:gd name="connsiteY14" fmla="*/ 237580 h 238578"/>
                <a:gd name="connsiteX15" fmla="*/ 2342603 w 3868181"/>
                <a:gd name="connsiteY15" fmla="*/ 168006 h 238578"/>
                <a:gd name="connsiteX16" fmla="*/ 2775683 w 3868181"/>
                <a:gd name="connsiteY16" fmla="*/ 133337 h 238578"/>
                <a:gd name="connsiteX17" fmla="*/ 2828501 w 3868181"/>
                <a:gd name="connsiteY17" fmla="*/ 238578 h 238578"/>
                <a:gd name="connsiteX18" fmla="*/ 2924227 w 3868181"/>
                <a:gd name="connsiteY18" fmla="*/ 125906 h 238578"/>
                <a:gd name="connsiteX19" fmla="*/ 2909671 w 3868181"/>
                <a:gd name="connsiteY19" fmla="*/ 120315 h 238578"/>
                <a:gd name="connsiteX20" fmla="*/ 3244406 w 3868181"/>
                <a:gd name="connsiteY20" fmla="*/ 22505 h 238578"/>
                <a:gd name="connsiteX21" fmla="*/ 3305560 w 3868181"/>
                <a:gd name="connsiteY21" fmla="*/ 155368 h 238578"/>
                <a:gd name="connsiteX22" fmla="*/ 3360842 w 3868181"/>
                <a:gd name="connsiteY22" fmla="*/ 24966 h 238578"/>
                <a:gd name="connsiteX23" fmla="*/ 3720341 w 3868181"/>
                <a:gd name="connsiteY23" fmla="*/ 13885 h 238578"/>
                <a:gd name="connsiteX24" fmla="*/ 3797592 w 3868181"/>
                <a:gd name="connsiteY24" fmla="*/ 175766 h 238578"/>
                <a:gd name="connsiteX25" fmla="*/ 3868181 w 3868181"/>
                <a:gd name="connsiteY25" fmla="*/ 17147 h 238578"/>
                <a:gd name="connsiteX0" fmla="*/ 0 w 3868181"/>
                <a:gd name="connsiteY0" fmla="*/ 2817 h 238578"/>
                <a:gd name="connsiteX1" fmla="*/ 233519 w 3868181"/>
                <a:gd name="connsiteY1" fmla="*/ 3018 h 238578"/>
                <a:gd name="connsiteX2" fmla="*/ 287190 w 3868181"/>
                <a:gd name="connsiteY2" fmla="*/ 94457 h 238578"/>
                <a:gd name="connsiteX3" fmla="*/ 336886 w 3868181"/>
                <a:gd name="connsiteY3" fmla="*/ 5004 h 238578"/>
                <a:gd name="connsiteX4" fmla="*/ 716561 w 3868181"/>
                <a:gd name="connsiteY4" fmla="*/ 5004 h 238578"/>
                <a:gd name="connsiteX5" fmla="*/ 776196 w 3868181"/>
                <a:gd name="connsiteY5" fmla="*/ 98432 h 238578"/>
                <a:gd name="connsiteX6" fmla="*/ 829867 w 3868181"/>
                <a:gd name="connsiteY6" fmla="*/ 5005 h 238578"/>
                <a:gd name="connsiteX7" fmla="*/ 1233396 w 3868181"/>
                <a:gd name="connsiteY7" fmla="*/ 1029 h 238578"/>
                <a:gd name="connsiteX8" fmla="*/ 1283093 w 3868181"/>
                <a:gd name="connsiteY8" fmla="*/ 86506 h 238578"/>
                <a:gd name="connsiteX9" fmla="*/ 1326824 w 3868181"/>
                <a:gd name="connsiteY9" fmla="*/ 1030 h 238578"/>
                <a:gd name="connsiteX10" fmla="*/ 1778303 w 3868181"/>
                <a:gd name="connsiteY10" fmla="*/ 0 h 238578"/>
                <a:gd name="connsiteX11" fmla="*/ 1809864 w 3868181"/>
                <a:gd name="connsiteY11" fmla="*/ 120300 h 238578"/>
                <a:gd name="connsiteX12" fmla="*/ 1881427 w 3868181"/>
                <a:gd name="connsiteY12" fmla="*/ 20908 h 238578"/>
                <a:gd name="connsiteX13" fmla="*/ 2241224 w 3868181"/>
                <a:gd name="connsiteY13" fmla="*/ 132225 h 238578"/>
                <a:gd name="connsiteX14" fmla="*/ 2255138 w 3868181"/>
                <a:gd name="connsiteY14" fmla="*/ 237580 h 238578"/>
                <a:gd name="connsiteX15" fmla="*/ 2342603 w 3868181"/>
                <a:gd name="connsiteY15" fmla="*/ 168006 h 238578"/>
                <a:gd name="connsiteX16" fmla="*/ 2775683 w 3868181"/>
                <a:gd name="connsiteY16" fmla="*/ 133337 h 238578"/>
                <a:gd name="connsiteX17" fmla="*/ 2828501 w 3868181"/>
                <a:gd name="connsiteY17" fmla="*/ 238578 h 238578"/>
                <a:gd name="connsiteX18" fmla="*/ 2909671 w 3868181"/>
                <a:gd name="connsiteY18" fmla="*/ 120315 h 238578"/>
                <a:gd name="connsiteX19" fmla="*/ 3244406 w 3868181"/>
                <a:gd name="connsiteY19" fmla="*/ 22505 h 238578"/>
                <a:gd name="connsiteX20" fmla="*/ 3305560 w 3868181"/>
                <a:gd name="connsiteY20" fmla="*/ 155368 h 238578"/>
                <a:gd name="connsiteX21" fmla="*/ 3360842 w 3868181"/>
                <a:gd name="connsiteY21" fmla="*/ 24966 h 238578"/>
                <a:gd name="connsiteX22" fmla="*/ 3720341 w 3868181"/>
                <a:gd name="connsiteY22" fmla="*/ 13885 h 238578"/>
                <a:gd name="connsiteX23" fmla="*/ 3797592 w 3868181"/>
                <a:gd name="connsiteY23" fmla="*/ 175766 h 238578"/>
                <a:gd name="connsiteX24" fmla="*/ 3868181 w 3868181"/>
                <a:gd name="connsiteY24" fmla="*/ 17147 h 238578"/>
                <a:gd name="connsiteX0" fmla="*/ 0 w 3868181"/>
                <a:gd name="connsiteY0" fmla="*/ 2817 h 238578"/>
                <a:gd name="connsiteX1" fmla="*/ 233519 w 3868181"/>
                <a:gd name="connsiteY1" fmla="*/ 3018 h 238578"/>
                <a:gd name="connsiteX2" fmla="*/ 287190 w 3868181"/>
                <a:gd name="connsiteY2" fmla="*/ 94457 h 238578"/>
                <a:gd name="connsiteX3" fmla="*/ 336886 w 3868181"/>
                <a:gd name="connsiteY3" fmla="*/ 5004 h 238578"/>
                <a:gd name="connsiteX4" fmla="*/ 716561 w 3868181"/>
                <a:gd name="connsiteY4" fmla="*/ 5004 h 238578"/>
                <a:gd name="connsiteX5" fmla="*/ 776196 w 3868181"/>
                <a:gd name="connsiteY5" fmla="*/ 98432 h 238578"/>
                <a:gd name="connsiteX6" fmla="*/ 829867 w 3868181"/>
                <a:gd name="connsiteY6" fmla="*/ 5005 h 238578"/>
                <a:gd name="connsiteX7" fmla="*/ 1233396 w 3868181"/>
                <a:gd name="connsiteY7" fmla="*/ 1029 h 238578"/>
                <a:gd name="connsiteX8" fmla="*/ 1283093 w 3868181"/>
                <a:gd name="connsiteY8" fmla="*/ 86506 h 238578"/>
                <a:gd name="connsiteX9" fmla="*/ 1326824 w 3868181"/>
                <a:gd name="connsiteY9" fmla="*/ 1030 h 238578"/>
                <a:gd name="connsiteX10" fmla="*/ 1778303 w 3868181"/>
                <a:gd name="connsiteY10" fmla="*/ 0 h 238578"/>
                <a:gd name="connsiteX11" fmla="*/ 1809864 w 3868181"/>
                <a:gd name="connsiteY11" fmla="*/ 120300 h 238578"/>
                <a:gd name="connsiteX12" fmla="*/ 1881427 w 3868181"/>
                <a:gd name="connsiteY12" fmla="*/ 20908 h 238578"/>
                <a:gd name="connsiteX13" fmla="*/ 2241224 w 3868181"/>
                <a:gd name="connsiteY13" fmla="*/ 132225 h 238578"/>
                <a:gd name="connsiteX14" fmla="*/ 2255138 w 3868181"/>
                <a:gd name="connsiteY14" fmla="*/ 237580 h 238578"/>
                <a:gd name="connsiteX15" fmla="*/ 2342603 w 3868181"/>
                <a:gd name="connsiteY15" fmla="*/ 168006 h 238578"/>
                <a:gd name="connsiteX16" fmla="*/ 2775683 w 3868181"/>
                <a:gd name="connsiteY16" fmla="*/ 133337 h 238578"/>
                <a:gd name="connsiteX17" fmla="*/ 2828501 w 3868181"/>
                <a:gd name="connsiteY17" fmla="*/ 238578 h 238578"/>
                <a:gd name="connsiteX18" fmla="*/ 2909671 w 3868181"/>
                <a:gd name="connsiteY18" fmla="*/ 120315 h 238578"/>
                <a:gd name="connsiteX19" fmla="*/ 3244406 w 3868181"/>
                <a:gd name="connsiteY19" fmla="*/ 22505 h 238578"/>
                <a:gd name="connsiteX20" fmla="*/ 3305560 w 3868181"/>
                <a:gd name="connsiteY20" fmla="*/ 155368 h 238578"/>
                <a:gd name="connsiteX21" fmla="*/ 3360842 w 3868181"/>
                <a:gd name="connsiteY21" fmla="*/ 24966 h 238578"/>
                <a:gd name="connsiteX22" fmla="*/ 3720341 w 3868181"/>
                <a:gd name="connsiteY22" fmla="*/ 13885 h 238578"/>
                <a:gd name="connsiteX23" fmla="*/ 3797592 w 3868181"/>
                <a:gd name="connsiteY23" fmla="*/ 175766 h 238578"/>
                <a:gd name="connsiteX24" fmla="*/ 3868181 w 3868181"/>
                <a:gd name="connsiteY24" fmla="*/ 17147 h 238578"/>
                <a:gd name="connsiteX0" fmla="*/ 0 w 3868181"/>
                <a:gd name="connsiteY0" fmla="*/ 2817 h 238578"/>
                <a:gd name="connsiteX1" fmla="*/ 233519 w 3868181"/>
                <a:gd name="connsiteY1" fmla="*/ 3018 h 238578"/>
                <a:gd name="connsiteX2" fmla="*/ 287190 w 3868181"/>
                <a:gd name="connsiteY2" fmla="*/ 94457 h 238578"/>
                <a:gd name="connsiteX3" fmla="*/ 336886 w 3868181"/>
                <a:gd name="connsiteY3" fmla="*/ 5004 h 238578"/>
                <a:gd name="connsiteX4" fmla="*/ 716561 w 3868181"/>
                <a:gd name="connsiteY4" fmla="*/ 5004 h 238578"/>
                <a:gd name="connsiteX5" fmla="*/ 776196 w 3868181"/>
                <a:gd name="connsiteY5" fmla="*/ 98432 h 238578"/>
                <a:gd name="connsiteX6" fmla="*/ 829867 w 3868181"/>
                <a:gd name="connsiteY6" fmla="*/ 5005 h 238578"/>
                <a:gd name="connsiteX7" fmla="*/ 1233396 w 3868181"/>
                <a:gd name="connsiteY7" fmla="*/ 1029 h 238578"/>
                <a:gd name="connsiteX8" fmla="*/ 1283093 w 3868181"/>
                <a:gd name="connsiteY8" fmla="*/ 86506 h 238578"/>
                <a:gd name="connsiteX9" fmla="*/ 1326824 w 3868181"/>
                <a:gd name="connsiteY9" fmla="*/ 1030 h 238578"/>
                <a:gd name="connsiteX10" fmla="*/ 1778303 w 3868181"/>
                <a:gd name="connsiteY10" fmla="*/ 0 h 238578"/>
                <a:gd name="connsiteX11" fmla="*/ 1809864 w 3868181"/>
                <a:gd name="connsiteY11" fmla="*/ 120300 h 238578"/>
                <a:gd name="connsiteX12" fmla="*/ 1881427 w 3868181"/>
                <a:gd name="connsiteY12" fmla="*/ 20908 h 238578"/>
                <a:gd name="connsiteX13" fmla="*/ 2241224 w 3868181"/>
                <a:gd name="connsiteY13" fmla="*/ 132225 h 238578"/>
                <a:gd name="connsiteX14" fmla="*/ 2255138 w 3868181"/>
                <a:gd name="connsiteY14" fmla="*/ 237580 h 238578"/>
                <a:gd name="connsiteX15" fmla="*/ 2342603 w 3868181"/>
                <a:gd name="connsiteY15" fmla="*/ 168006 h 238578"/>
                <a:gd name="connsiteX16" fmla="*/ 2775683 w 3868181"/>
                <a:gd name="connsiteY16" fmla="*/ 133337 h 238578"/>
                <a:gd name="connsiteX17" fmla="*/ 2828501 w 3868181"/>
                <a:gd name="connsiteY17" fmla="*/ 238578 h 238578"/>
                <a:gd name="connsiteX18" fmla="*/ 2909671 w 3868181"/>
                <a:gd name="connsiteY18" fmla="*/ 120315 h 238578"/>
                <a:gd name="connsiteX19" fmla="*/ 3244406 w 3868181"/>
                <a:gd name="connsiteY19" fmla="*/ 22505 h 238578"/>
                <a:gd name="connsiteX20" fmla="*/ 3305560 w 3868181"/>
                <a:gd name="connsiteY20" fmla="*/ 155368 h 238578"/>
                <a:gd name="connsiteX21" fmla="*/ 3360842 w 3868181"/>
                <a:gd name="connsiteY21" fmla="*/ 24966 h 238578"/>
                <a:gd name="connsiteX22" fmla="*/ 3720341 w 3868181"/>
                <a:gd name="connsiteY22" fmla="*/ 13885 h 238578"/>
                <a:gd name="connsiteX23" fmla="*/ 3797592 w 3868181"/>
                <a:gd name="connsiteY23" fmla="*/ 175766 h 238578"/>
                <a:gd name="connsiteX24" fmla="*/ 3868181 w 3868181"/>
                <a:gd name="connsiteY24" fmla="*/ 17147 h 238578"/>
                <a:gd name="connsiteX0" fmla="*/ 0 w 3868181"/>
                <a:gd name="connsiteY0" fmla="*/ 2817 h 238578"/>
                <a:gd name="connsiteX1" fmla="*/ 233519 w 3868181"/>
                <a:gd name="connsiteY1" fmla="*/ 3018 h 238578"/>
                <a:gd name="connsiteX2" fmla="*/ 287190 w 3868181"/>
                <a:gd name="connsiteY2" fmla="*/ 94457 h 238578"/>
                <a:gd name="connsiteX3" fmla="*/ 336886 w 3868181"/>
                <a:gd name="connsiteY3" fmla="*/ 5004 h 238578"/>
                <a:gd name="connsiteX4" fmla="*/ 716561 w 3868181"/>
                <a:gd name="connsiteY4" fmla="*/ 5004 h 238578"/>
                <a:gd name="connsiteX5" fmla="*/ 776196 w 3868181"/>
                <a:gd name="connsiteY5" fmla="*/ 98432 h 238578"/>
                <a:gd name="connsiteX6" fmla="*/ 829867 w 3868181"/>
                <a:gd name="connsiteY6" fmla="*/ 5005 h 238578"/>
                <a:gd name="connsiteX7" fmla="*/ 1233396 w 3868181"/>
                <a:gd name="connsiteY7" fmla="*/ 1029 h 238578"/>
                <a:gd name="connsiteX8" fmla="*/ 1283093 w 3868181"/>
                <a:gd name="connsiteY8" fmla="*/ 86506 h 238578"/>
                <a:gd name="connsiteX9" fmla="*/ 1326824 w 3868181"/>
                <a:gd name="connsiteY9" fmla="*/ 1030 h 238578"/>
                <a:gd name="connsiteX10" fmla="*/ 1778303 w 3868181"/>
                <a:gd name="connsiteY10" fmla="*/ 0 h 238578"/>
                <a:gd name="connsiteX11" fmla="*/ 1809864 w 3868181"/>
                <a:gd name="connsiteY11" fmla="*/ 120300 h 238578"/>
                <a:gd name="connsiteX12" fmla="*/ 1881427 w 3868181"/>
                <a:gd name="connsiteY12" fmla="*/ 20908 h 238578"/>
                <a:gd name="connsiteX13" fmla="*/ 2241224 w 3868181"/>
                <a:gd name="connsiteY13" fmla="*/ 132225 h 238578"/>
                <a:gd name="connsiteX14" fmla="*/ 2255138 w 3868181"/>
                <a:gd name="connsiteY14" fmla="*/ 237580 h 238578"/>
                <a:gd name="connsiteX15" fmla="*/ 2342603 w 3868181"/>
                <a:gd name="connsiteY15" fmla="*/ 168006 h 238578"/>
                <a:gd name="connsiteX16" fmla="*/ 2775683 w 3868181"/>
                <a:gd name="connsiteY16" fmla="*/ 133337 h 238578"/>
                <a:gd name="connsiteX17" fmla="*/ 2828501 w 3868181"/>
                <a:gd name="connsiteY17" fmla="*/ 238578 h 238578"/>
                <a:gd name="connsiteX18" fmla="*/ 2909671 w 3868181"/>
                <a:gd name="connsiteY18" fmla="*/ 120315 h 238578"/>
                <a:gd name="connsiteX19" fmla="*/ 3244406 w 3868181"/>
                <a:gd name="connsiteY19" fmla="*/ 22505 h 238578"/>
                <a:gd name="connsiteX20" fmla="*/ 3305560 w 3868181"/>
                <a:gd name="connsiteY20" fmla="*/ 155368 h 238578"/>
                <a:gd name="connsiteX21" fmla="*/ 3360842 w 3868181"/>
                <a:gd name="connsiteY21" fmla="*/ 24966 h 238578"/>
                <a:gd name="connsiteX22" fmla="*/ 3720341 w 3868181"/>
                <a:gd name="connsiteY22" fmla="*/ 13885 h 238578"/>
                <a:gd name="connsiteX23" fmla="*/ 3797592 w 3868181"/>
                <a:gd name="connsiteY23" fmla="*/ 175766 h 238578"/>
                <a:gd name="connsiteX24" fmla="*/ 3868181 w 3868181"/>
                <a:gd name="connsiteY24" fmla="*/ 17147 h 238578"/>
                <a:gd name="connsiteX0" fmla="*/ 0 w 3868181"/>
                <a:gd name="connsiteY0" fmla="*/ 2817 h 238578"/>
                <a:gd name="connsiteX1" fmla="*/ 233519 w 3868181"/>
                <a:gd name="connsiteY1" fmla="*/ 3018 h 238578"/>
                <a:gd name="connsiteX2" fmla="*/ 287190 w 3868181"/>
                <a:gd name="connsiteY2" fmla="*/ 94457 h 238578"/>
                <a:gd name="connsiteX3" fmla="*/ 336886 w 3868181"/>
                <a:gd name="connsiteY3" fmla="*/ 5004 h 238578"/>
                <a:gd name="connsiteX4" fmla="*/ 716561 w 3868181"/>
                <a:gd name="connsiteY4" fmla="*/ 5004 h 238578"/>
                <a:gd name="connsiteX5" fmla="*/ 776196 w 3868181"/>
                <a:gd name="connsiteY5" fmla="*/ 98432 h 238578"/>
                <a:gd name="connsiteX6" fmla="*/ 829867 w 3868181"/>
                <a:gd name="connsiteY6" fmla="*/ 5005 h 238578"/>
                <a:gd name="connsiteX7" fmla="*/ 1233396 w 3868181"/>
                <a:gd name="connsiteY7" fmla="*/ 1029 h 238578"/>
                <a:gd name="connsiteX8" fmla="*/ 1283093 w 3868181"/>
                <a:gd name="connsiteY8" fmla="*/ 86506 h 238578"/>
                <a:gd name="connsiteX9" fmla="*/ 1326824 w 3868181"/>
                <a:gd name="connsiteY9" fmla="*/ 1030 h 238578"/>
                <a:gd name="connsiteX10" fmla="*/ 1778303 w 3868181"/>
                <a:gd name="connsiteY10" fmla="*/ 0 h 238578"/>
                <a:gd name="connsiteX11" fmla="*/ 1809864 w 3868181"/>
                <a:gd name="connsiteY11" fmla="*/ 120300 h 238578"/>
                <a:gd name="connsiteX12" fmla="*/ 1881427 w 3868181"/>
                <a:gd name="connsiteY12" fmla="*/ 20908 h 238578"/>
                <a:gd name="connsiteX13" fmla="*/ 2241224 w 3868181"/>
                <a:gd name="connsiteY13" fmla="*/ 132225 h 238578"/>
                <a:gd name="connsiteX14" fmla="*/ 2255138 w 3868181"/>
                <a:gd name="connsiteY14" fmla="*/ 237580 h 238578"/>
                <a:gd name="connsiteX15" fmla="*/ 2342603 w 3868181"/>
                <a:gd name="connsiteY15" fmla="*/ 168006 h 238578"/>
                <a:gd name="connsiteX16" fmla="*/ 2775683 w 3868181"/>
                <a:gd name="connsiteY16" fmla="*/ 133337 h 238578"/>
                <a:gd name="connsiteX17" fmla="*/ 2828501 w 3868181"/>
                <a:gd name="connsiteY17" fmla="*/ 238578 h 238578"/>
                <a:gd name="connsiteX18" fmla="*/ 2909671 w 3868181"/>
                <a:gd name="connsiteY18" fmla="*/ 120315 h 238578"/>
                <a:gd name="connsiteX19" fmla="*/ 3244406 w 3868181"/>
                <a:gd name="connsiteY19" fmla="*/ 22505 h 238578"/>
                <a:gd name="connsiteX20" fmla="*/ 3305560 w 3868181"/>
                <a:gd name="connsiteY20" fmla="*/ 155368 h 238578"/>
                <a:gd name="connsiteX21" fmla="*/ 3360842 w 3868181"/>
                <a:gd name="connsiteY21" fmla="*/ 24966 h 238578"/>
                <a:gd name="connsiteX22" fmla="*/ 3720341 w 3868181"/>
                <a:gd name="connsiteY22" fmla="*/ 13885 h 238578"/>
                <a:gd name="connsiteX23" fmla="*/ 3797592 w 3868181"/>
                <a:gd name="connsiteY23" fmla="*/ 175766 h 238578"/>
                <a:gd name="connsiteX24" fmla="*/ 3868181 w 3868181"/>
                <a:gd name="connsiteY24" fmla="*/ 17147 h 238578"/>
                <a:gd name="connsiteX0" fmla="*/ 0 w 3868181"/>
                <a:gd name="connsiteY0" fmla="*/ 2817 h 238578"/>
                <a:gd name="connsiteX1" fmla="*/ 233519 w 3868181"/>
                <a:gd name="connsiteY1" fmla="*/ 3018 h 238578"/>
                <a:gd name="connsiteX2" fmla="*/ 287190 w 3868181"/>
                <a:gd name="connsiteY2" fmla="*/ 94457 h 238578"/>
                <a:gd name="connsiteX3" fmla="*/ 336886 w 3868181"/>
                <a:gd name="connsiteY3" fmla="*/ 5004 h 238578"/>
                <a:gd name="connsiteX4" fmla="*/ 716561 w 3868181"/>
                <a:gd name="connsiteY4" fmla="*/ 5004 h 238578"/>
                <a:gd name="connsiteX5" fmla="*/ 776196 w 3868181"/>
                <a:gd name="connsiteY5" fmla="*/ 98432 h 238578"/>
                <a:gd name="connsiteX6" fmla="*/ 829867 w 3868181"/>
                <a:gd name="connsiteY6" fmla="*/ 5005 h 238578"/>
                <a:gd name="connsiteX7" fmla="*/ 1233396 w 3868181"/>
                <a:gd name="connsiteY7" fmla="*/ 1029 h 238578"/>
                <a:gd name="connsiteX8" fmla="*/ 1283093 w 3868181"/>
                <a:gd name="connsiteY8" fmla="*/ 86506 h 238578"/>
                <a:gd name="connsiteX9" fmla="*/ 1326824 w 3868181"/>
                <a:gd name="connsiteY9" fmla="*/ 1030 h 238578"/>
                <a:gd name="connsiteX10" fmla="*/ 1778303 w 3868181"/>
                <a:gd name="connsiteY10" fmla="*/ 0 h 238578"/>
                <a:gd name="connsiteX11" fmla="*/ 1809864 w 3868181"/>
                <a:gd name="connsiteY11" fmla="*/ 120300 h 238578"/>
                <a:gd name="connsiteX12" fmla="*/ 1881427 w 3868181"/>
                <a:gd name="connsiteY12" fmla="*/ 20908 h 238578"/>
                <a:gd name="connsiteX13" fmla="*/ 2241224 w 3868181"/>
                <a:gd name="connsiteY13" fmla="*/ 132225 h 238578"/>
                <a:gd name="connsiteX14" fmla="*/ 2255138 w 3868181"/>
                <a:gd name="connsiteY14" fmla="*/ 237580 h 238578"/>
                <a:gd name="connsiteX15" fmla="*/ 2342603 w 3868181"/>
                <a:gd name="connsiteY15" fmla="*/ 168006 h 238578"/>
                <a:gd name="connsiteX16" fmla="*/ 2775683 w 3868181"/>
                <a:gd name="connsiteY16" fmla="*/ 133337 h 238578"/>
                <a:gd name="connsiteX17" fmla="*/ 2828501 w 3868181"/>
                <a:gd name="connsiteY17" fmla="*/ 238578 h 238578"/>
                <a:gd name="connsiteX18" fmla="*/ 2909671 w 3868181"/>
                <a:gd name="connsiteY18" fmla="*/ 120315 h 238578"/>
                <a:gd name="connsiteX19" fmla="*/ 3244406 w 3868181"/>
                <a:gd name="connsiteY19" fmla="*/ 22505 h 238578"/>
                <a:gd name="connsiteX20" fmla="*/ 3305560 w 3868181"/>
                <a:gd name="connsiteY20" fmla="*/ 155368 h 238578"/>
                <a:gd name="connsiteX21" fmla="*/ 3360842 w 3868181"/>
                <a:gd name="connsiteY21" fmla="*/ 24966 h 238578"/>
                <a:gd name="connsiteX22" fmla="*/ 3720341 w 3868181"/>
                <a:gd name="connsiteY22" fmla="*/ 13885 h 238578"/>
                <a:gd name="connsiteX23" fmla="*/ 3797592 w 3868181"/>
                <a:gd name="connsiteY23" fmla="*/ 175766 h 238578"/>
                <a:gd name="connsiteX24" fmla="*/ 3868181 w 3868181"/>
                <a:gd name="connsiteY24" fmla="*/ 17147 h 238578"/>
                <a:gd name="connsiteX0" fmla="*/ 0 w 3868181"/>
                <a:gd name="connsiteY0" fmla="*/ 2817 h 238578"/>
                <a:gd name="connsiteX1" fmla="*/ 233519 w 3868181"/>
                <a:gd name="connsiteY1" fmla="*/ 3018 h 238578"/>
                <a:gd name="connsiteX2" fmla="*/ 287190 w 3868181"/>
                <a:gd name="connsiteY2" fmla="*/ 94457 h 238578"/>
                <a:gd name="connsiteX3" fmla="*/ 336886 w 3868181"/>
                <a:gd name="connsiteY3" fmla="*/ 5004 h 238578"/>
                <a:gd name="connsiteX4" fmla="*/ 716561 w 3868181"/>
                <a:gd name="connsiteY4" fmla="*/ 5004 h 238578"/>
                <a:gd name="connsiteX5" fmla="*/ 776196 w 3868181"/>
                <a:gd name="connsiteY5" fmla="*/ 98432 h 238578"/>
                <a:gd name="connsiteX6" fmla="*/ 829867 w 3868181"/>
                <a:gd name="connsiteY6" fmla="*/ 5005 h 238578"/>
                <a:gd name="connsiteX7" fmla="*/ 1233396 w 3868181"/>
                <a:gd name="connsiteY7" fmla="*/ 1029 h 238578"/>
                <a:gd name="connsiteX8" fmla="*/ 1283093 w 3868181"/>
                <a:gd name="connsiteY8" fmla="*/ 86506 h 238578"/>
                <a:gd name="connsiteX9" fmla="*/ 1326824 w 3868181"/>
                <a:gd name="connsiteY9" fmla="*/ 1030 h 238578"/>
                <a:gd name="connsiteX10" fmla="*/ 1778303 w 3868181"/>
                <a:gd name="connsiteY10" fmla="*/ 0 h 238578"/>
                <a:gd name="connsiteX11" fmla="*/ 1809864 w 3868181"/>
                <a:gd name="connsiteY11" fmla="*/ 120300 h 238578"/>
                <a:gd name="connsiteX12" fmla="*/ 1881427 w 3868181"/>
                <a:gd name="connsiteY12" fmla="*/ 20908 h 238578"/>
                <a:gd name="connsiteX13" fmla="*/ 2241224 w 3868181"/>
                <a:gd name="connsiteY13" fmla="*/ 132225 h 238578"/>
                <a:gd name="connsiteX14" fmla="*/ 2255138 w 3868181"/>
                <a:gd name="connsiteY14" fmla="*/ 237580 h 238578"/>
                <a:gd name="connsiteX15" fmla="*/ 2342603 w 3868181"/>
                <a:gd name="connsiteY15" fmla="*/ 168006 h 238578"/>
                <a:gd name="connsiteX16" fmla="*/ 2775683 w 3868181"/>
                <a:gd name="connsiteY16" fmla="*/ 133337 h 238578"/>
                <a:gd name="connsiteX17" fmla="*/ 2828501 w 3868181"/>
                <a:gd name="connsiteY17" fmla="*/ 238578 h 238578"/>
                <a:gd name="connsiteX18" fmla="*/ 2899160 w 3868181"/>
                <a:gd name="connsiteY18" fmla="*/ 106301 h 238578"/>
                <a:gd name="connsiteX19" fmla="*/ 3244406 w 3868181"/>
                <a:gd name="connsiteY19" fmla="*/ 22505 h 238578"/>
                <a:gd name="connsiteX20" fmla="*/ 3305560 w 3868181"/>
                <a:gd name="connsiteY20" fmla="*/ 155368 h 238578"/>
                <a:gd name="connsiteX21" fmla="*/ 3360842 w 3868181"/>
                <a:gd name="connsiteY21" fmla="*/ 24966 h 238578"/>
                <a:gd name="connsiteX22" fmla="*/ 3720341 w 3868181"/>
                <a:gd name="connsiteY22" fmla="*/ 13885 h 238578"/>
                <a:gd name="connsiteX23" fmla="*/ 3797592 w 3868181"/>
                <a:gd name="connsiteY23" fmla="*/ 175766 h 238578"/>
                <a:gd name="connsiteX24" fmla="*/ 3868181 w 3868181"/>
                <a:gd name="connsiteY24" fmla="*/ 17147 h 238578"/>
                <a:gd name="connsiteX0" fmla="*/ 0 w 3868181"/>
                <a:gd name="connsiteY0" fmla="*/ 2817 h 238578"/>
                <a:gd name="connsiteX1" fmla="*/ 233519 w 3868181"/>
                <a:gd name="connsiteY1" fmla="*/ 3018 h 238578"/>
                <a:gd name="connsiteX2" fmla="*/ 287190 w 3868181"/>
                <a:gd name="connsiteY2" fmla="*/ 94457 h 238578"/>
                <a:gd name="connsiteX3" fmla="*/ 336886 w 3868181"/>
                <a:gd name="connsiteY3" fmla="*/ 5004 h 238578"/>
                <a:gd name="connsiteX4" fmla="*/ 716561 w 3868181"/>
                <a:gd name="connsiteY4" fmla="*/ 5004 h 238578"/>
                <a:gd name="connsiteX5" fmla="*/ 776196 w 3868181"/>
                <a:gd name="connsiteY5" fmla="*/ 98432 h 238578"/>
                <a:gd name="connsiteX6" fmla="*/ 829867 w 3868181"/>
                <a:gd name="connsiteY6" fmla="*/ 5005 h 238578"/>
                <a:gd name="connsiteX7" fmla="*/ 1233396 w 3868181"/>
                <a:gd name="connsiteY7" fmla="*/ 1029 h 238578"/>
                <a:gd name="connsiteX8" fmla="*/ 1283093 w 3868181"/>
                <a:gd name="connsiteY8" fmla="*/ 86506 h 238578"/>
                <a:gd name="connsiteX9" fmla="*/ 1326824 w 3868181"/>
                <a:gd name="connsiteY9" fmla="*/ 1030 h 238578"/>
                <a:gd name="connsiteX10" fmla="*/ 1778303 w 3868181"/>
                <a:gd name="connsiteY10" fmla="*/ 0 h 238578"/>
                <a:gd name="connsiteX11" fmla="*/ 1809864 w 3868181"/>
                <a:gd name="connsiteY11" fmla="*/ 120300 h 238578"/>
                <a:gd name="connsiteX12" fmla="*/ 1881427 w 3868181"/>
                <a:gd name="connsiteY12" fmla="*/ 20908 h 238578"/>
                <a:gd name="connsiteX13" fmla="*/ 2241224 w 3868181"/>
                <a:gd name="connsiteY13" fmla="*/ 132225 h 238578"/>
                <a:gd name="connsiteX14" fmla="*/ 2255138 w 3868181"/>
                <a:gd name="connsiteY14" fmla="*/ 237580 h 238578"/>
                <a:gd name="connsiteX15" fmla="*/ 2342603 w 3868181"/>
                <a:gd name="connsiteY15" fmla="*/ 168006 h 238578"/>
                <a:gd name="connsiteX16" fmla="*/ 2775683 w 3868181"/>
                <a:gd name="connsiteY16" fmla="*/ 122827 h 238578"/>
                <a:gd name="connsiteX17" fmla="*/ 2828501 w 3868181"/>
                <a:gd name="connsiteY17" fmla="*/ 238578 h 238578"/>
                <a:gd name="connsiteX18" fmla="*/ 2899160 w 3868181"/>
                <a:gd name="connsiteY18" fmla="*/ 106301 h 238578"/>
                <a:gd name="connsiteX19" fmla="*/ 3244406 w 3868181"/>
                <a:gd name="connsiteY19" fmla="*/ 22505 h 238578"/>
                <a:gd name="connsiteX20" fmla="*/ 3305560 w 3868181"/>
                <a:gd name="connsiteY20" fmla="*/ 155368 h 238578"/>
                <a:gd name="connsiteX21" fmla="*/ 3360842 w 3868181"/>
                <a:gd name="connsiteY21" fmla="*/ 24966 h 238578"/>
                <a:gd name="connsiteX22" fmla="*/ 3720341 w 3868181"/>
                <a:gd name="connsiteY22" fmla="*/ 13885 h 238578"/>
                <a:gd name="connsiteX23" fmla="*/ 3797592 w 3868181"/>
                <a:gd name="connsiteY23" fmla="*/ 175766 h 238578"/>
                <a:gd name="connsiteX24" fmla="*/ 3868181 w 3868181"/>
                <a:gd name="connsiteY24" fmla="*/ 17147 h 238578"/>
                <a:gd name="connsiteX0" fmla="*/ 0 w 3868181"/>
                <a:gd name="connsiteY0" fmla="*/ 2817 h 237580"/>
                <a:gd name="connsiteX1" fmla="*/ 233519 w 3868181"/>
                <a:gd name="connsiteY1" fmla="*/ 3018 h 237580"/>
                <a:gd name="connsiteX2" fmla="*/ 287190 w 3868181"/>
                <a:gd name="connsiteY2" fmla="*/ 94457 h 237580"/>
                <a:gd name="connsiteX3" fmla="*/ 336886 w 3868181"/>
                <a:gd name="connsiteY3" fmla="*/ 5004 h 237580"/>
                <a:gd name="connsiteX4" fmla="*/ 716561 w 3868181"/>
                <a:gd name="connsiteY4" fmla="*/ 5004 h 237580"/>
                <a:gd name="connsiteX5" fmla="*/ 776196 w 3868181"/>
                <a:gd name="connsiteY5" fmla="*/ 98432 h 237580"/>
                <a:gd name="connsiteX6" fmla="*/ 829867 w 3868181"/>
                <a:gd name="connsiteY6" fmla="*/ 5005 h 237580"/>
                <a:gd name="connsiteX7" fmla="*/ 1233396 w 3868181"/>
                <a:gd name="connsiteY7" fmla="*/ 1029 h 237580"/>
                <a:gd name="connsiteX8" fmla="*/ 1283093 w 3868181"/>
                <a:gd name="connsiteY8" fmla="*/ 86506 h 237580"/>
                <a:gd name="connsiteX9" fmla="*/ 1326824 w 3868181"/>
                <a:gd name="connsiteY9" fmla="*/ 1030 h 237580"/>
                <a:gd name="connsiteX10" fmla="*/ 1778303 w 3868181"/>
                <a:gd name="connsiteY10" fmla="*/ 0 h 237580"/>
                <a:gd name="connsiteX11" fmla="*/ 1809864 w 3868181"/>
                <a:gd name="connsiteY11" fmla="*/ 120300 h 237580"/>
                <a:gd name="connsiteX12" fmla="*/ 1881427 w 3868181"/>
                <a:gd name="connsiteY12" fmla="*/ 20908 h 237580"/>
                <a:gd name="connsiteX13" fmla="*/ 2241224 w 3868181"/>
                <a:gd name="connsiteY13" fmla="*/ 132225 h 237580"/>
                <a:gd name="connsiteX14" fmla="*/ 2255138 w 3868181"/>
                <a:gd name="connsiteY14" fmla="*/ 237580 h 237580"/>
                <a:gd name="connsiteX15" fmla="*/ 2342603 w 3868181"/>
                <a:gd name="connsiteY15" fmla="*/ 168006 h 237580"/>
                <a:gd name="connsiteX16" fmla="*/ 2775683 w 3868181"/>
                <a:gd name="connsiteY16" fmla="*/ 122827 h 237580"/>
                <a:gd name="connsiteX17" fmla="*/ 2842515 w 3868181"/>
                <a:gd name="connsiteY17" fmla="*/ 217557 h 237580"/>
                <a:gd name="connsiteX18" fmla="*/ 2899160 w 3868181"/>
                <a:gd name="connsiteY18" fmla="*/ 106301 h 237580"/>
                <a:gd name="connsiteX19" fmla="*/ 3244406 w 3868181"/>
                <a:gd name="connsiteY19" fmla="*/ 22505 h 237580"/>
                <a:gd name="connsiteX20" fmla="*/ 3305560 w 3868181"/>
                <a:gd name="connsiteY20" fmla="*/ 155368 h 237580"/>
                <a:gd name="connsiteX21" fmla="*/ 3360842 w 3868181"/>
                <a:gd name="connsiteY21" fmla="*/ 24966 h 237580"/>
                <a:gd name="connsiteX22" fmla="*/ 3720341 w 3868181"/>
                <a:gd name="connsiteY22" fmla="*/ 13885 h 237580"/>
                <a:gd name="connsiteX23" fmla="*/ 3797592 w 3868181"/>
                <a:gd name="connsiteY23" fmla="*/ 175766 h 237580"/>
                <a:gd name="connsiteX24" fmla="*/ 3868181 w 3868181"/>
                <a:gd name="connsiteY24" fmla="*/ 17147 h 237580"/>
                <a:gd name="connsiteX0" fmla="*/ 0 w 3868181"/>
                <a:gd name="connsiteY0" fmla="*/ 2817 h 237580"/>
                <a:gd name="connsiteX1" fmla="*/ 233519 w 3868181"/>
                <a:gd name="connsiteY1" fmla="*/ 3018 h 237580"/>
                <a:gd name="connsiteX2" fmla="*/ 287190 w 3868181"/>
                <a:gd name="connsiteY2" fmla="*/ 94457 h 237580"/>
                <a:gd name="connsiteX3" fmla="*/ 336886 w 3868181"/>
                <a:gd name="connsiteY3" fmla="*/ 5004 h 237580"/>
                <a:gd name="connsiteX4" fmla="*/ 716561 w 3868181"/>
                <a:gd name="connsiteY4" fmla="*/ 5004 h 237580"/>
                <a:gd name="connsiteX5" fmla="*/ 776196 w 3868181"/>
                <a:gd name="connsiteY5" fmla="*/ 98432 h 237580"/>
                <a:gd name="connsiteX6" fmla="*/ 829867 w 3868181"/>
                <a:gd name="connsiteY6" fmla="*/ 5005 h 237580"/>
                <a:gd name="connsiteX7" fmla="*/ 1233396 w 3868181"/>
                <a:gd name="connsiteY7" fmla="*/ 1029 h 237580"/>
                <a:gd name="connsiteX8" fmla="*/ 1283093 w 3868181"/>
                <a:gd name="connsiteY8" fmla="*/ 86506 h 237580"/>
                <a:gd name="connsiteX9" fmla="*/ 1326824 w 3868181"/>
                <a:gd name="connsiteY9" fmla="*/ 1030 h 237580"/>
                <a:gd name="connsiteX10" fmla="*/ 1778303 w 3868181"/>
                <a:gd name="connsiteY10" fmla="*/ 0 h 237580"/>
                <a:gd name="connsiteX11" fmla="*/ 1809864 w 3868181"/>
                <a:gd name="connsiteY11" fmla="*/ 120300 h 237580"/>
                <a:gd name="connsiteX12" fmla="*/ 1881427 w 3868181"/>
                <a:gd name="connsiteY12" fmla="*/ 20908 h 237580"/>
                <a:gd name="connsiteX13" fmla="*/ 2241224 w 3868181"/>
                <a:gd name="connsiteY13" fmla="*/ 132225 h 237580"/>
                <a:gd name="connsiteX14" fmla="*/ 2255138 w 3868181"/>
                <a:gd name="connsiteY14" fmla="*/ 237580 h 237580"/>
                <a:gd name="connsiteX15" fmla="*/ 2342603 w 3868181"/>
                <a:gd name="connsiteY15" fmla="*/ 168006 h 237580"/>
                <a:gd name="connsiteX16" fmla="*/ 2775683 w 3868181"/>
                <a:gd name="connsiteY16" fmla="*/ 122827 h 237580"/>
                <a:gd name="connsiteX17" fmla="*/ 2842515 w 3868181"/>
                <a:gd name="connsiteY17" fmla="*/ 217557 h 237580"/>
                <a:gd name="connsiteX18" fmla="*/ 2885147 w 3868181"/>
                <a:gd name="connsiteY18" fmla="*/ 106301 h 237580"/>
                <a:gd name="connsiteX19" fmla="*/ 3244406 w 3868181"/>
                <a:gd name="connsiteY19" fmla="*/ 22505 h 237580"/>
                <a:gd name="connsiteX20" fmla="*/ 3305560 w 3868181"/>
                <a:gd name="connsiteY20" fmla="*/ 155368 h 237580"/>
                <a:gd name="connsiteX21" fmla="*/ 3360842 w 3868181"/>
                <a:gd name="connsiteY21" fmla="*/ 24966 h 237580"/>
                <a:gd name="connsiteX22" fmla="*/ 3720341 w 3868181"/>
                <a:gd name="connsiteY22" fmla="*/ 13885 h 237580"/>
                <a:gd name="connsiteX23" fmla="*/ 3797592 w 3868181"/>
                <a:gd name="connsiteY23" fmla="*/ 175766 h 237580"/>
                <a:gd name="connsiteX24" fmla="*/ 3868181 w 3868181"/>
                <a:gd name="connsiteY24" fmla="*/ 17147 h 237580"/>
                <a:gd name="connsiteX0" fmla="*/ 0 w 3868181"/>
                <a:gd name="connsiteY0" fmla="*/ 2817 h 237580"/>
                <a:gd name="connsiteX1" fmla="*/ 233519 w 3868181"/>
                <a:gd name="connsiteY1" fmla="*/ 3018 h 237580"/>
                <a:gd name="connsiteX2" fmla="*/ 287190 w 3868181"/>
                <a:gd name="connsiteY2" fmla="*/ 94457 h 237580"/>
                <a:gd name="connsiteX3" fmla="*/ 336886 w 3868181"/>
                <a:gd name="connsiteY3" fmla="*/ 5004 h 237580"/>
                <a:gd name="connsiteX4" fmla="*/ 716561 w 3868181"/>
                <a:gd name="connsiteY4" fmla="*/ 5004 h 237580"/>
                <a:gd name="connsiteX5" fmla="*/ 776196 w 3868181"/>
                <a:gd name="connsiteY5" fmla="*/ 98432 h 237580"/>
                <a:gd name="connsiteX6" fmla="*/ 829867 w 3868181"/>
                <a:gd name="connsiteY6" fmla="*/ 5005 h 237580"/>
                <a:gd name="connsiteX7" fmla="*/ 1233396 w 3868181"/>
                <a:gd name="connsiteY7" fmla="*/ 1029 h 237580"/>
                <a:gd name="connsiteX8" fmla="*/ 1283093 w 3868181"/>
                <a:gd name="connsiteY8" fmla="*/ 86506 h 237580"/>
                <a:gd name="connsiteX9" fmla="*/ 1326824 w 3868181"/>
                <a:gd name="connsiteY9" fmla="*/ 1030 h 237580"/>
                <a:gd name="connsiteX10" fmla="*/ 1778303 w 3868181"/>
                <a:gd name="connsiteY10" fmla="*/ 0 h 237580"/>
                <a:gd name="connsiteX11" fmla="*/ 1809864 w 3868181"/>
                <a:gd name="connsiteY11" fmla="*/ 120300 h 237580"/>
                <a:gd name="connsiteX12" fmla="*/ 1881427 w 3868181"/>
                <a:gd name="connsiteY12" fmla="*/ 20908 h 237580"/>
                <a:gd name="connsiteX13" fmla="*/ 2241224 w 3868181"/>
                <a:gd name="connsiteY13" fmla="*/ 132225 h 237580"/>
                <a:gd name="connsiteX14" fmla="*/ 2255138 w 3868181"/>
                <a:gd name="connsiteY14" fmla="*/ 237580 h 237580"/>
                <a:gd name="connsiteX15" fmla="*/ 2342603 w 3868181"/>
                <a:gd name="connsiteY15" fmla="*/ 168006 h 237580"/>
                <a:gd name="connsiteX16" fmla="*/ 2775683 w 3868181"/>
                <a:gd name="connsiteY16" fmla="*/ 122827 h 237580"/>
                <a:gd name="connsiteX17" fmla="*/ 2842515 w 3868181"/>
                <a:gd name="connsiteY17" fmla="*/ 217557 h 237580"/>
                <a:gd name="connsiteX18" fmla="*/ 2885147 w 3868181"/>
                <a:gd name="connsiteY18" fmla="*/ 106301 h 237580"/>
                <a:gd name="connsiteX19" fmla="*/ 3244406 w 3868181"/>
                <a:gd name="connsiteY19" fmla="*/ 22505 h 237580"/>
                <a:gd name="connsiteX20" fmla="*/ 3305560 w 3868181"/>
                <a:gd name="connsiteY20" fmla="*/ 155368 h 237580"/>
                <a:gd name="connsiteX21" fmla="*/ 3360842 w 3868181"/>
                <a:gd name="connsiteY21" fmla="*/ 24966 h 237580"/>
                <a:gd name="connsiteX22" fmla="*/ 3720341 w 3868181"/>
                <a:gd name="connsiteY22" fmla="*/ 13885 h 237580"/>
                <a:gd name="connsiteX23" fmla="*/ 3787081 w 3868181"/>
                <a:gd name="connsiteY23" fmla="*/ 140731 h 237580"/>
                <a:gd name="connsiteX24" fmla="*/ 3868181 w 3868181"/>
                <a:gd name="connsiteY24" fmla="*/ 17147 h 237580"/>
                <a:gd name="connsiteX0" fmla="*/ 0 w 3836650"/>
                <a:gd name="connsiteY0" fmla="*/ 2817 h 237580"/>
                <a:gd name="connsiteX1" fmla="*/ 233519 w 3836650"/>
                <a:gd name="connsiteY1" fmla="*/ 3018 h 237580"/>
                <a:gd name="connsiteX2" fmla="*/ 287190 w 3836650"/>
                <a:gd name="connsiteY2" fmla="*/ 94457 h 237580"/>
                <a:gd name="connsiteX3" fmla="*/ 336886 w 3836650"/>
                <a:gd name="connsiteY3" fmla="*/ 5004 h 237580"/>
                <a:gd name="connsiteX4" fmla="*/ 716561 w 3836650"/>
                <a:gd name="connsiteY4" fmla="*/ 5004 h 237580"/>
                <a:gd name="connsiteX5" fmla="*/ 776196 w 3836650"/>
                <a:gd name="connsiteY5" fmla="*/ 98432 h 237580"/>
                <a:gd name="connsiteX6" fmla="*/ 829867 w 3836650"/>
                <a:gd name="connsiteY6" fmla="*/ 5005 h 237580"/>
                <a:gd name="connsiteX7" fmla="*/ 1233396 w 3836650"/>
                <a:gd name="connsiteY7" fmla="*/ 1029 h 237580"/>
                <a:gd name="connsiteX8" fmla="*/ 1283093 w 3836650"/>
                <a:gd name="connsiteY8" fmla="*/ 86506 h 237580"/>
                <a:gd name="connsiteX9" fmla="*/ 1326824 w 3836650"/>
                <a:gd name="connsiteY9" fmla="*/ 1030 h 237580"/>
                <a:gd name="connsiteX10" fmla="*/ 1778303 w 3836650"/>
                <a:gd name="connsiteY10" fmla="*/ 0 h 237580"/>
                <a:gd name="connsiteX11" fmla="*/ 1809864 w 3836650"/>
                <a:gd name="connsiteY11" fmla="*/ 120300 h 237580"/>
                <a:gd name="connsiteX12" fmla="*/ 1881427 w 3836650"/>
                <a:gd name="connsiteY12" fmla="*/ 20908 h 237580"/>
                <a:gd name="connsiteX13" fmla="*/ 2241224 w 3836650"/>
                <a:gd name="connsiteY13" fmla="*/ 132225 h 237580"/>
                <a:gd name="connsiteX14" fmla="*/ 2255138 w 3836650"/>
                <a:gd name="connsiteY14" fmla="*/ 237580 h 237580"/>
                <a:gd name="connsiteX15" fmla="*/ 2342603 w 3836650"/>
                <a:gd name="connsiteY15" fmla="*/ 168006 h 237580"/>
                <a:gd name="connsiteX16" fmla="*/ 2775683 w 3836650"/>
                <a:gd name="connsiteY16" fmla="*/ 122827 h 237580"/>
                <a:gd name="connsiteX17" fmla="*/ 2842515 w 3836650"/>
                <a:gd name="connsiteY17" fmla="*/ 217557 h 237580"/>
                <a:gd name="connsiteX18" fmla="*/ 2885147 w 3836650"/>
                <a:gd name="connsiteY18" fmla="*/ 106301 h 237580"/>
                <a:gd name="connsiteX19" fmla="*/ 3244406 w 3836650"/>
                <a:gd name="connsiteY19" fmla="*/ 22505 h 237580"/>
                <a:gd name="connsiteX20" fmla="*/ 3305560 w 3836650"/>
                <a:gd name="connsiteY20" fmla="*/ 155368 h 237580"/>
                <a:gd name="connsiteX21" fmla="*/ 3360842 w 3836650"/>
                <a:gd name="connsiteY21" fmla="*/ 24966 h 237580"/>
                <a:gd name="connsiteX22" fmla="*/ 3720341 w 3836650"/>
                <a:gd name="connsiteY22" fmla="*/ 13885 h 237580"/>
                <a:gd name="connsiteX23" fmla="*/ 3787081 w 3836650"/>
                <a:gd name="connsiteY23" fmla="*/ 140731 h 237580"/>
                <a:gd name="connsiteX24" fmla="*/ 3836650 w 3836650"/>
                <a:gd name="connsiteY24" fmla="*/ 13644 h 237580"/>
                <a:gd name="connsiteX0" fmla="*/ 0 w 3836650"/>
                <a:gd name="connsiteY0" fmla="*/ 2817 h 237580"/>
                <a:gd name="connsiteX1" fmla="*/ 233519 w 3836650"/>
                <a:gd name="connsiteY1" fmla="*/ 3018 h 237580"/>
                <a:gd name="connsiteX2" fmla="*/ 287190 w 3836650"/>
                <a:gd name="connsiteY2" fmla="*/ 94457 h 237580"/>
                <a:gd name="connsiteX3" fmla="*/ 336886 w 3836650"/>
                <a:gd name="connsiteY3" fmla="*/ 5004 h 237580"/>
                <a:gd name="connsiteX4" fmla="*/ 716561 w 3836650"/>
                <a:gd name="connsiteY4" fmla="*/ 5004 h 237580"/>
                <a:gd name="connsiteX5" fmla="*/ 776196 w 3836650"/>
                <a:gd name="connsiteY5" fmla="*/ 98432 h 237580"/>
                <a:gd name="connsiteX6" fmla="*/ 829867 w 3836650"/>
                <a:gd name="connsiteY6" fmla="*/ 5005 h 237580"/>
                <a:gd name="connsiteX7" fmla="*/ 1233396 w 3836650"/>
                <a:gd name="connsiteY7" fmla="*/ 1029 h 237580"/>
                <a:gd name="connsiteX8" fmla="*/ 1283093 w 3836650"/>
                <a:gd name="connsiteY8" fmla="*/ 86506 h 237580"/>
                <a:gd name="connsiteX9" fmla="*/ 1326824 w 3836650"/>
                <a:gd name="connsiteY9" fmla="*/ 1030 h 237580"/>
                <a:gd name="connsiteX10" fmla="*/ 1778303 w 3836650"/>
                <a:gd name="connsiteY10" fmla="*/ 0 h 237580"/>
                <a:gd name="connsiteX11" fmla="*/ 1809864 w 3836650"/>
                <a:gd name="connsiteY11" fmla="*/ 120300 h 237580"/>
                <a:gd name="connsiteX12" fmla="*/ 1881427 w 3836650"/>
                <a:gd name="connsiteY12" fmla="*/ 20908 h 237580"/>
                <a:gd name="connsiteX13" fmla="*/ 2241224 w 3836650"/>
                <a:gd name="connsiteY13" fmla="*/ 132225 h 237580"/>
                <a:gd name="connsiteX14" fmla="*/ 2255138 w 3836650"/>
                <a:gd name="connsiteY14" fmla="*/ 237580 h 237580"/>
                <a:gd name="connsiteX15" fmla="*/ 2342603 w 3836650"/>
                <a:gd name="connsiteY15" fmla="*/ 168006 h 237580"/>
                <a:gd name="connsiteX16" fmla="*/ 2775683 w 3836650"/>
                <a:gd name="connsiteY16" fmla="*/ 122827 h 237580"/>
                <a:gd name="connsiteX17" fmla="*/ 2842515 w 3836650"/>
                <a:gd name="connsiteY17" fmla="*/ 217557 h 237580"/>
                <a:gd name="connsiteX18" fmla="*/ 2885147 w 3836650"/>
                <a:gd name="connsiteY18" fmla="*/ 106301 h 237580"/>
                <a:gd name="connsiteX19" fmla="*/ 3244406 w 3836650"/>
                <a:gd name="connsiteY19" fmla="*/ 22505 h 237580"/>
                <a:gd name="connsiteX20" fmla="*/ 3305560 w 3836650"/>
                <a:gd name="connsiteY20" fmla="*/ 155368 h 237580"/>
                <a:gd name="connsiteX21" fmla="*/ 3360842 w 3836650"/>
                <a:gd name="connsiteY21" fmla="*/ 24966 h 237580"/>
                <a:gd name="connsiteX22" fmla="*/ 3720341 w 3836650"/>
                <a:gd name="connsiteY22" fmla="*/ 13885 h 237580"/>
                <a:gd name="connsiteX23" fmla="*/ 3787081 w 3836650"/>
                <a:gd name="connsiteY23" fmla="*/ 140731 h 237580"/>
                <a:gd name="connsiteX24" fmla="*/ 3836650 w 3836650"/>
                <a:gd name="connsiteY24" fmla="*/ 13644 h 237580"/>
                <a:gd name="connsiteX0" fmla="*/ 0 w 3836650"/>
                <a:gd name="connsiteY0" fmla="*/ 2817 h 237580"/>
                <a:gd name="connsiteX1" fmla="*/ 233519 w 3836650"/>
                <a:gd name="connsiteY1" fmla="*/ 3018 h 237580"/>
                <a:gd name="connsiteX2" fmla="*/ 287190 w 3836650"/>
                <a:gd name="connsiteY2" fmla="*/ 94457 h 237580"/>
                <a:gd name="connsiteX3" fmla="*/ 336886 w 3836650"/>
                <a:gd name="connsiteY3" fmla="*/ 5004 h 237580"/>
                <a:gd name="connsiteX4" fmla="*/ 716561 w 3836650"/>
                <a:gd name="connsiteY4" fmla="*/ 5004 h 237580"/>
                <a:gd name="connsiteX5" fmla="*/ 776196 w 3836650"/>
                <a:gd name="connsiteY5" fmla="*/ 98432 h 237580"/>
                <a:gd name="connsiteX6" fmla="*/ 829867 w 3836650"/>
                <a:gd name="connsiteY6" fmla="*/ 5005 h 237580"/>
                <a:gd name="connsiteX7" fmla="*/ 1233396 w 3836650"/>
                <a:gd name="connsiteY7" fmla="*/ 1029 h 237580"/>
                <a:gd name="connsiteX8" fmla="*/ 1283093 w 3836650"/>
                <a:gd name="connsiteY8" fmla="*/ 86506 h 237580"/>
                <a:gd name="connsiteX9" fmla="*/ 1326824 w 3836650"/>
                <a:gd name="connsiteY9" fmla="*/ 1030 h 237580"/>
                <a:gd name="connsiteX10" fmla="*/ 1778303 w 3836650"/>
                <a:gd name="connsiteY10" fmla="*/ 0 h 237580"/>
                <a:gd name="connsiteX11" fmla="*/ 1809864 w 3836650"/>
                <a:gd name="connsiteY11" fmla="*/ 120300 h 237580"/>
                <a:gd name="connsiteX12" fmla="*/ 1881427 w 3836650"/>
                <a:gd name="connsiteY12" fmla="*/ 20908 h 237580"/>
                <a:gd name="connsiteX13" fmla="*/ 2241224 w 3836650"/>
                <a:gd name="connsiteY13" fmla="*/ 132225 h 237580"/>
                <a:gd name="connsiteX14" fmla="*/ 2255138 w 3836650"/>
                <a:gd name="connsiteY14" fmla="*/ 237580 h 237580"/>
                <a:gd name="connsiteX15" fmla="*/ 2342603 w 3836650"/>
                <a:gd name="connsiteY15" fmla="*/ 168006 h 237580"/>
                <a:gd name="connsiteX16" fmla="*/ 2775683 w 3836650"/>
                <a:gd name="connsiteY16" fmla="*/ 122827 h 237580"/>
                <a:gd name="connsiteX17" fmla="*/ 2842515 w 3836650"/>
                <a:gd name="connsiteY17" fmla="*/ 217557 h 237580"/>
                <a:gd name="connsiteX18" fmla="*/ 2885147 w 3836650"/>
                <a:gd name="connsiteY18" fmla="*/ 106301 h 237580"/>
                <a:gd name="connsiteX19" fmla="*/ 3244406 w 3836650"/>
                <a:gd name="connsiteY19" fmla="*/ 22505 h 237580"/>
                <a:gd name="connsiteX20" fmla="*/ 3305560 w 3836650"/>
                <a:gd name="connsiteY20" fmla="*/ 155368 h 237580"/>
                <a:gd name="connsiteX21" fmla="*/ 3360842 w 3836650"/>
                <a:gd name="connsiteY21" fmla="*/ 24966 h 237580"/>
                <a:gd name="connsiteX22" fmla="*/ 3720341 w 3836650"/>
                <a:gd name="connsiteY22" fmla="*/ 13885 h 237580"/>
                <a:gd name="connsiteX23" fmla="*/ 3787081 w 3836650"/>
                <a:gd name="connsiteY23" fmla="*/ 140731 h 237580"/>
                <a:gd name="connsiteX24" fmla="*/ 3836650 w 3836650"/>
                <a:gd name="connsiteY24" fmla="*/ 13644 h 237580"/>
                <a:gd name="connsiteX0" fmla="*/ 0 w 3836650"/>
                <a:gd name="connsiteY0" fmla="*/ 2817 h 237580"/>
                <a:gd name="connsiteX1" fmla="*/ 233519 w 3836650"/>
                <a:gd name="connsiteY1" fmla="*/ 3018 h 237580"/>
                <a:gd name="connsiteX2" fmla="*/ 287190 w 3836650"/>
                <a:gd name="connsiteY2" fmla="*/ 94457 h 237580"/>
                <a:gd name="connsiteX3" fmla="*/ 336886 w 3836650"/>
                <a:gd name="connsiteY3" fmla="*/ 5004 h 237580"/>
                <a:gd name="connsiteX4" fmla="*/ 716561 w 3836650"/>
                <a:gd name="connsiteY4" fmla="*/ 5004 h 237580"/>
                <a:gd name="connsiteX5" fmla="*/ 776196 w 3836650"/>
                <a:gd name="connsiteY5" fmla="*/ 98432 h 237580"/>
                <a:gd name="connsiteX6" fmla="*/ 829867 w 3836650"/>
                <a:gd name="connsiteY6" fmla="*/ 5005 h 237580"/>
                <a:gd name="connsiteX7" fmla="*/ 1233396 w 3836650"/>
                <a:gd name="connsiteY7" fmla="*/ 1029 h 237580"/>
                <a:gd name="connsiteX8" fmla="*/ 1283093 w 3836650"/>
                <a:gd name="connsiteY8" fmla="*/ 86506 h 237580"/>
                <a:gd name="connsiteX9" fmla="*/ 1326824 w 3836650"/>
                <a:gd name="connsiteY9" fmla="*/ 1030 h 237580"/>
                <a:gd name="connsiteX10" fmla="*/ 1778303 w 3836650"/>
                <a:gd name="connsiteY10" fmla="*/ 0 h 237580"/>
                <a:gd name="connsiteX11" fmla="*/ 1809864 w 3836650"/>
                <a:gd name="connsiteY11" fmla="*/ 120300 h 237580"/>
                <a:gd name="connsiteX12" fmla="*/ 1881427 w 3836650"/>
                <a:gd name="connsiteY12" fmla="*/ 20908 h 237580"/>
                <a:gd name="connsiteX13" fmla="*/ 2241224 w 3836650"/>
                <a:gd name="connsiteY13" fmla="*/ 132225 h 237580"/>
                <a:gd name="connsiteX14" fmla="*/ 2255138 w 3836650"/>
                <a:gd name="connsiteY14" fmla="*/ 237580 h 237580"/>
                <a:gd name="connsiteX15" fmla="*/ 2342603 w 3836650"/>
                <a:gd name="connsiteY15" fmla="*/ 168006 h 237580"/>
                <a:gd name="connsiteX16" fmla="*/ 2775683 w 3836650"/>
                <a:gd name="connsiteY16" fmla="*/ 122827 h 237580"/>
                <a:gd name="connsiteX17" fmla="*/ 2842515 w 3836650"/>
                <a:gd name="connsiteY17" fmla="*/ 217557 h 237580"/>
                <a:gd name="connsiteX18" fmla="*/ 2885147 w 3836650"/>
                <a:gd name="connsiteY18" fmla="*/ 106301 h 237580"/>
                <a:gd name="connsiteX19" fmla="*/ 3244406 w 3836650"/>
                <a:gd name="connsiteY19" fmla="*/ 22505 h 237580"/>
                <a:gd name="connsiteX20" fmla="*/ 3305560 w 3836650"/>
                <a:gd name="connsiteY20" fmla="*/ 155368 h 237580"/>
                <a:gd name="connsiteX21" fmla="*/ 3360842 w 3836650"/>
                <a:gd name="connsiteY21" fmla="*/ 24966 h 237580"/>
                <a:gd name="connsiteX22" fmla="*/ 3720341 w 3836650"/>
                <a:gd name="connsiteY22" fmla="*/ 13885 h 237580"/>
                <a:gd name="connsiteX23" fmla="*/ 3787081 w 3836650"/>
                <a:gd name="connsiteY23" fmla="*/ 140731 h 237580"/>
                <a:gd name="connsiteX24" fmla="*/ 3836650 w 3836650"/>
                <a:gd name="connsiteY24" fmla="*/ 13644 h 237580"/>
                <a:gd name="connsiteX0" fmla="*/ 0 w 3836650"/>
                <a:gd name="connsiteY0" fmla="*/ 2817 h 237580"/>
                <a:gd name="connsiteX1" fmla="*/ 233519 w 3836650"/>
                <a:gd name="connsiteY1" fmla="*/ 3018 h 237580"/>
                <a:gd name="connsiteX2" fmla="*/ 287190 w 3836650"/>
                <a:gd name="connsiteY2" fmla="*/ 94457 h 237580"/>
                <a:gd name="connsiteX3" fmla="*/ 336886 w 3836650"/>
                <a:gd name="connsiteY3" fmla="*/ 5004 h 237580"/>
                <a:gd name="connsiteX4" fmla="*/ 716561 w 3836650"/>
                <a:gd name="connsiteY4" fmla="*/ 5004 h 237580"/>
                <a:gd name="connsiteX5" fmla="*/ 776196 w 3836650"/>
                <a:gd name="connsiteY5" fmla="*/ 98432 h 237580"/>
                <a:gd name="connsiteX6" fmla="*/ 829867 w 3836650"/>
                <a:gd name="connsiteY6" fmla="*/ 5005 h 237580"/>
                <a:gd name="connsiteX7" fmla="*/ 1233396 w 3836650"/>
                <a:gd name="connsiteY7" fmla="*/ 1029 h 237580"/>
                <a:gd name="connsiteX8" fmla="*/ 1283093 w 3836650"/>
                <a:gd name="connsiteY8" fmla="*/ 86506 h 237580"/>
                <a:gd name="connsiteX9" fmla="*/ 1326824 w 3836650"/>
                <a:gd name="connsiteY9" fmla="*/ 1030 h 237580"/>
                <a:gd name="connsiteX10" fmla="*/ 1778303 w 3836650"/>
                <a:gd name="connsiteY10" fmla="*/ 0 h 237580"/>
                <a:gd name="connsiteX11" fmla="*/ 1809864 w 3836650"/>
                <a:gd name="connsiteY11" fmla="*/ 120300 h 237580"/>
                <a:gd name="connsiteX12" fmla="*/ 1881427 w 3836650"/>
                <a:gd name="connsiteY12" fmla="*/ 20908 h 237580"/>
                <a:gd name="connsiteX13" fmla="*/ 2241224 w 3836650"/>
                <a:gd name="connsiteY13" fmla="*/ 132225 h 237580"/>
                <a:gd name="connsiteX14" fmla="*/ 2255138 w 3836650"/>
                <a:gd name="connsiteY14" fmla="*/ 237580 h 237580"/>
                <a:gd name="connsiteX15" fmla="*/ 2342603 w 3836650"/>
                <a:gd name="connsiteY15" fmla="*/ 168006 h 237580"/>
                <a:gd name="connsiteX16" fmla="*/ 2775683 w 3836650"/>
                <a:gd name="connsiteY16" fmla="*/ 122827 h 237580"/>
                <a:gd name="connsiteX17" fmla="*/ 2842515 w 3836650"/>
                <a:gd name="connsiteY17" fmla="*/ 217557 h 237580"/>
                <a:gd name="connsiteX18" fmla="*/ 2885147 w 3836650"/>
                <a:gd name="connsiteY18" fmla="*/ 106301 h 237580"/>
                <a:gd name="connsiteX19" fmla="*/ 3244406 w 3836650"/>
                <a:gd name="connsiteY19" fmla="*/ 22505 h 237580"/>
                <a:gd name="connsiteX20" fmla="*/ 3305560 w 3836650"/>
                <a:gd name="connsiteY20" fmla="*/ 155368 h 237580"/>
                <a:gd name="connsiteX21" fmla="*/ 3360842 w 3836650"/>
                <a:gd name="connsiteY21" fmla="*/ 24966 h 237580"/>
                <a:gd name="connsiteX22" fmla="*/ 3720341 w 3836650"/>
                <a:gd name="connsiteY22" fmla="*/ 13885 h 237580"/>
                <a:gd name="connsiteX23" fmla="*/ 3787081 w 3836650"/>
                <a:gd name="connsiteY23" fmla="*/ 140731 h 237580"/>
                <a:gd name="connsiteX24" fmla="*/ 3836650 w 3836650"/>
                <a:gd name="connsiteY24" fmla="*/ 13644 h 237580"/>
                <a:gd name="connsiteX0" fmla="*/ 0 w 3836650"/>
                <a:gd name="connsiteY0" fmla="*/ 2817 h 237580"/>
                <a:gd name="connsiteX1" fmla="*/ 233519 w 3836650"/>
                <a:gd name="connsiteY1" fmla="*/ 3018 h 237580"/>
                <a:gd name="connsiteX2" fmla="*/ 287190 w 3836650"/>
                <a:gd name="connsiteY2" fmla="*/ 94457 h 237580"/>
                <a:gd name="connsiteX3" fmla="*/ 336886 w 3836650"/>
                <a:gd name="connsiteY3" fmla="*/ 5004 h 237580"/>
                <a:gd name="connsiteX4" fmla="*/ 716561 w 3836650"/>
                <a:gd name="connsiteY4" fmla="*/ 5004 h 237580"/>
                <a:gd name="connsiteX5" fmla="*/ 776196 w 3836650"/>
                <a:gd name="connsiteY5" fmla="*/ 98432 h 237580"/>
                <a:gd name="connsiteX6" fmla="*/ 829867 w 3836650"/>
                <a:gd name="connsiteY6" fmla="*/ 5005 h 237580"/>
                <a:gd name="connsiteX7" fmla="*/ 1233396 w 3836650"/>
                <a:gd name="connsiteY7" fmla="*/ 1029 h 237580"/>
                <a:gd name="connsiteX8" fmla="*/ 1283093 w 3836650"/>
                <a:gd name="connsiteY8" fmla="*/ 86506 h 237580"/>
                <a:gd name="connsiteX9" fmla="*/ 1326824 w 3836650"/>
                <a:gd name="connsiteY9" fmla="*/ 1030 h 237580"/>
                <a:gd name="connsiteX10" fmla="*/ 1778303 w 3836650"/>
                <a:gd name="connsiteY10" fmla="*/ 0 h 237580"/>
                <a:gd name="connsiteX11" fmla="*/ 1809864 w 3836650"/>
                <a:gd name="connsiteY11" fmla="*/ 120300 h 237580"/>
                <a:gd name="connsiteX12" fmla="*/ 1881427 w 3836650"/>
                <a:gd name="connsiteY12" fmla="*/ 20908 h 237580"/>
                <a:gd name="connsiteX13" fmla="*/ 2241224 w 3836650"/>
                <a:gd name="connsiteY13" fmla="*/ 132225 h 237580"/>
                <a:gd name="connsiteX14" fmla="*/ 2255138 w 3836650"/>
                <a:gd name="connsiteY14" fmla="*/ 237580 h 237580"/>
                <a:gd name="connsiteX15" fmla="*/ 2342603 w 3836650"/>
                <a:gd name="connsiteY15" fmla="*/ 168006 h 237580"/>
                <a:gd name="connsiteX16" fmla="*/ 2775683 w 3836650"/>
                <a:gd name="connsiteY16" fmla="*/ 122827 h 237580"/>
                <a:gd name="connsiteX17" fmla="*/ 2842515 w 3836650"/>
                <a:gd name="connsiteY17" fmla="*/ 217557 h 237580"/>
                <a:gd name="connsiteX18" fmla="*/ 2885147 w 3836650"/>
                <a:gd name="connsiteY18" fmla="*/ 106301 h 237580"/>
                <a:gd name="connsiteX19" fmla="*/ 3244406 w 3836650"/>
                <a:gd name="connsiteY19" fmla="*/ 22505 h 237580"/>
                <a:gd name="connsiteX20" fmla="*/ 3305560 w 3836650"/>
                <a:gd name="connsiteY20" fmla="*/ 155368 h 237580"/>
                <a:gd name="connsiteX21" fmla="*/ 3360842 w 3836650"/>
                <a:gd name="connsiteY21" fmla="*/ 24966 h 237580"/>
                <a:gd name="connsiteX22" fmla="*/ 3720341 w 3836650"/>
                <a:gd name="connsiteY22" fmla="*/ 13885 h 237580"/>
                <a:gd name="connsiteX23" fmla="*/ 3787081 w 3836650"/>
                <a:gd name="connsiteY23" fmla="*/ 140731 h 237580"/>
                <a:gd name="connsiteX24" fmla="*/ 3836650 w 3836650"/>
                <a:gd name="connsiteY24" fmla="*/ 13644 h 237580"/>
                <a:gd name="connsiteX0" fmla="*/ 0 w 3836650"/>
                <a:gd name="connsiteY0" fmla="*/ 2817 h 237580"/>
                <a:gd name="connsiteX1" fmla="*/ 233519 w 3836650"/>
                <a:gd name="connsiteY1" fmla="*/ 3018 h 237580"/>
                <a:gd name="connsiteX2" fmla="*/ 287190 w 3836650"/>
                <a:gd name="connsiteY2" fmla="*/ 94457 h 237580"/>
                <a:gd name="connsiteX3" fmla="*/ 336886 w 3836650"/>
                <a:gd name="connsiteY3" fmla="*/ 5004 h 237580"/>
                <a:gd name="connsiteX4" fmla="*/ 716561 w 3836650"/>
                <a:gd name="connsiteY4" fmla="*/ 5004 h 237580"/>
                <a:gd name="connsiteX5" fmla="*/ 776196 w 3836650"/>
                <a:gd name="connsiteY5" fmla="*/ 98432 h 237580"/>
                <a:gd name="connsiteX6" fmla="*/ 829867 w 3836650"/>
                <a:gd name="connsiteY6" fmla="*/ 5005 h 237580"/>
                <a:gd name="connsiteX7" fmla="*/ 1233396 w 3836650"/>
                <a:gd name="connsiteY7" fmla="*/ 1029 h 237580"/>
                <a:gd name="connsiteX8" fmla="*/ 1283093 w 3836650"/>
                <a:gd name="connsiteY8" fmla="*/ 86506 h 237580"/>
                <a:gd name="connsiteX9" fmla="*/ 1326824 w 3836650"/>
                <a:gd name="connsiteY9" fmla="*/ 1030 h 237580"/>
                <a:gd name="connsiteX10" fmla="*/ 1778303 w 3836650"/>
                <a:gd name="connsiteY10" fmla="*/ 0 h 237580"/>
                <a:gd name="connsiteX11" fmla="*/ 1809864 w 3836650"/>
                <a:gd name="connsiteY11" fmla="*/ 120300 h 237580"/>
                <a:gd name="connsiteX12" fmla="*/ 1881427 w 3836650"/>
                <a:gd name="connsiteY12" fmla="*/ 20908 h 237580"/>
                <a:gd name="connsiteX13" fmla="*/ 2241224 w 3836650"/>
                <a:gd name="connsiteY13" fmla="*/ 132225 h 237580"/>
                <a:gd name="connsiteX14" fmla="*/ 2255138 w 3836650"/>
                <a:gd name="connsiteY14" fmla="*/ 237580 h 237580"/>
                <a:gd name="connsiteX15" fmla="*/ 2342603 w 3836650"/>
                <a:gd name="connsiteY15" fmla="*/ 168006 h 237580"/>
                <a:gd name="connsiteX16" fmla="*/ 2775683 w 3836650"/>
                <a:gd name="connsiteY16" fmla="*/ 122827 h 237580"/>
                <a:gd name="connsiteX17" fmla="*/ 2842515 w 3836650"/>
                <a:gd name="connsiteY17" fmla="*/ 217557 h 237580"/>
                <a:gd name="connsiteX18" fmla="*/ 2885147 w 3836650"/>
                <a:gd name="connsiteY18" fmla="*/ 106301 h 237580"/>
                <a:gd name="connsiteX19" fmla="*/ 3244406 w 3836650"/>
                <a:gd name="connsiteY19" fmla="*/ 22505 h 237580"/>
                <a:gd name="connsiteX20" fmla="*/ 3305560 w 3836650"/>
                <a:gd name="connsiteY20" fmla="*/ 155368 h 237580"/>
                <a:gd name="connsiteX21" fmla="*/ 3360842 w 3836650"/>
                <a:gd name="connsiteY21" fmla="*/ 24966 h 237580"/>
                <a:gd name="connsiteX22" fmla="*/ 3720341 w 3836650"/>
                <a:gd name="connsiteY22" fmla="*/ 13885 h 237580"/>
                <a:gd name="connsiteX23" fmla="*/ 3787081 w 3836650"/>
                <a:gd name="connsiteY23" fmla="*/ 140731 h 237580"/>
                <a:gd name="connsiteX24" fmla="*/ 3836650 w 3836650"/>
                <a:gd name="connsiteY24" fmla="*/ 13644 h 237580"/>
                <a:gd name="connsiteX0" fmla="*/ 0 w 3836650"/>
                <a:gd name="connsiteY0" fmla="*/ 2817 h 237580"/>
                <a:gd name="connsiteX1" fmla="*/ 233519 w 3836650"/>
                <a:gd name="connsiteY1" fmla="*/ 3018 h 237580"/>
                <a:gd name="connsiteX2" fmla="*/ 287190 w 3836650"/>
                <a:gd name="connsiteY2" fmla="*/ 94457 h 237580"/>
                <a:gd name="connsiteX3" fmla="*/ 336886 w 3836650"/>
                <a:gd name="connsiteY3" fmla="*/ 5004 h 237580"/>
                <a:gd name="connsiteX4" fmla="*/ 716561 w 3836650"/>
                <a:gd name="connsiteY4" fmla="*/ 5004 h 237580"/>
                <a:gd name="connsiteX5" fmla="*/ 776196 w 3836650"/>
                <a:gd name="connsiteY5" fmla="*/ 98432 h 237580"/>
                <a:gd name="connsiteX6" fmla="*/ 829867 w 3836650"/>
                <a:gd name="connsiteY6" fmla="*/ 5005 h 237580"/>
                <a:gd name="connsiteX7" fmla="*/ 1233396 w 3836650"/>
                <a:gd name="connsiteY7" fmla="*/ 1029 h 237580"/>
                <a:gd name="connsiteX8" fmla="*/ 1283093 w 3836650"/>
                <a:gd name="connsiteY8" fmla="*/ 86506 h 237580"/>
                <a:gd name="connsiteX9" fmla="*/ 1326824 w 3836650"/>
                <a:gd name="connsiteY9" fmla="*/ 1030 h 237580"/>
                <a:gd name="connsiteX10" fmla="*/ 1778303 w 3836650"/>
                <a:gd name="connsiteY10" fmla="*/ 0 h 237580"/>
                <a:gd name="connsiteX11" fmla="*/ 1809864 w 3836650"/>
                <a:gd name="connsiteY11" fmla="*/ 120300 h 237580"/>
                <a:gd name="connsiteX12" fmla="*/ 1881427 w 3836650"/>
                <a:gd name="connsiteY12" fmla="*/ 20908 h 237580"/>
                <a:gd name="connsiteX13" fmla="*/ 2241224 w 3836650"/>
                <a:gd name="connsiteY13" fmla="*/ 132225 h 237580"/>
                <a:gd name="connsiteX14" fmla="*/ 2255138 w 3836650"/>
                <a:gd name="connsiteY14" fmla="*/ 237580 h 237580"/>
                <a:gd name="connsiteX15" fmla="*/ 2342603 w 3836650"/>
                <a:gd name="connsiteY15" fmla="*/ 168006 h 237580"/>
                <a:gd name="connsiteX16" fmla="*/ 2775683 w 3836650"/>
                <a:gd name="connsiteY16" fmla="*/ 122827 h 237580"/>
                <a:gd name="connsiteX17" fmla="*/ 2842515 w 3836650"/>
                <a:gd name="connsiteY17" fmla="*/ 217557 h 237580"/>
                <a:gd name="connsiteX18" fmla="*/ 2885147 w 3836650"/>
                <a:gd name="connsiteY18" fmla="*/ 106301 h 237580"/>
                <a:gd name="connsiteX19" fmla="*/ 3244406 w 3836650"/>
                <a:gd name="connsiteY19" fmla="*/ 22505 h 237580"/>
                <a:gd name="connsiteX20" fmla="*/ 3305560 w 3836650"/>
                <a:gd name="connsiteY20" fmla="*/ 155368 h 237580"/>
                <a:gd name="connsiteX21" fmla="*/ 3360842 w 3836650"/>
                <a:gd name="connsiteY21" fmla="*/ 24966 h 237580"/>
                <a:gd name="connsiteX22" fmla="*/ 3720341 w 3836650"/>
                <a:gd name="connsiteY22" fmla="*/ 13885 h 237580"/>
                <a:gd name="connsiteX23" fmla="*/ 3787081 w 3836650"/>
                <a:gd name="connsiteY23" fmla="*/ 140731 h 237580"/>
                <a:gd name="connsiteX24" fmla="*/ 3836650 w 3836650"/>
                <a:gd name="connsiteY24" fmla="*/ 13644 h 237580"/>
                <a:gd name="connsiteX0" fmla="*/ 0 w 3836650"/>
                <a:gd name="connsiteY0" fmla="*/ 2817 h 237580"/>
                <a:gd name="connsiteX1" fmla="*/ 233519 w 3836650"/>
                <a:gd name="connsiteY1" fmla="*/ 3018 h 237580"/>
                <a:gd name="connsiteX2" fmla="*/ 287190 w 3836650"/>
                <a:gd name="connsiteY2" fmla="*/ 94457 h 237580"/>
                <a:gd name="connsiteX3" fmla="*/ 336886 w 3836650"/>
                <a:gd name="connsiteY3" fmla="*/ 5004 h 237580"/>
                <a:gd name="connsiteX4" fmla="*/ 716561 w 3836650"/>
                <a:gd name="connsiteY4" fmla="*/ 5004 h 237580"/>
                <a:gd name="connsiteX5" fmla="*/ 776196 w 3836650"/>
                <a:gd name="connsiteY5" fmla="*/ 98432 h 237580"/>
                <a:gd name="connsiteX6" fmla="*/ 829867 w 3836650"/>
                <a:gd name="connsiteY6" fmla="*/ 5005 h 237580"/>
                <a:gd name="connsiteX7" fmla="*/ 1233396 w 3836650"/>
                <a:gd name="connsiteY7" fmla="*/ 1029 h 237580"/>
                <a:gd name="connsiteX8" fmla="*/ 1283093 w 3836650"/>
                <a:gd name="connsiteY8" fmla="*/ 86506 h 237580"/>
                <a:gd name="connsiteX9" fmla="*/ 1326824 w 3836650"/>
                <a:gd name="connsiteY9" fmla="*/ 1030 h 237580"/>
                <a:gd name="connsiteX10" fmla="*/ 1778303 w 3836650"/>
                <a:gd name="connsiteY10" fmla="*/ 0 h 237580"/>
                <a:gd name="connsiteX11" fmla="*/ 1809864 w 3836650"/>
                <a:gd name="connsiteY11" fmla="*/ 120300 h 237580"/>
                <a:gd name="connsiteX12" fmla="*/ 1881427 w 3836650"/>
                <a:gd name="connsiteY12" fmla="*/ 20908 h 237580"/>
                <a:gd name="connsiteX13" fmla="*/ 2241224 w 3836650"/>
                <a:gd name="connsiteY13" fmla="*/ 132225 h 237580"/>
                <a:gd name="connsiteX14" fmla="*/ 2255138 w 3836650"/>
                <a:gd name="connsiteY14" fmla="*/ 237580 h 237580"/>
                <a:gd name="connsiteX15" fmla="*/ 2342603 w 3836650"/>
                <a:gd name="connsiteY15" fmla="*/ 168006 h 237580"/>
                <a:gd name="connsiteX16" fmla="*/ 2775683 w 3836650"/>
                <a:gd name="connsiteY16" fmla="*/ 122827 h 237580"/>
                <a:gd name="connsiteX17" fmla="*/ 2842515 w 3836650"/>
                <a:gd name="connsiteY17" fmla="*/ 217557 h 237580"/>
                <a:gd name="connsiteX18" fmla="*/ 2885147 w 3836650"/>
                <a:gd name="connsiteY18" fmla="*/ 106301 h 237580"/>
                <a:gd name="connsiteX19" fmla="*/ 3244406 w 3836650"/>
                <a:gd name="connsiteY19" fmla="*/ 22505 h 237580"/>
                <a:gd name="connsiteX20" fmla="*/ 3301585 w 3836650"/>
                <a:gd name="connsiteY20" fmla="*/ 125551 h 237580"/>
                <a:gd name="connsiteX21" fmla="*/ 3360842 w 3836650"/>
                <a:gd name="connsiteY21" fmla="*/ 24966 h 237580"/>
                <a:gd name="connsiteX22" fmla="*/ 3720341 w 3836650"/>
                <a:gd name="connsiteY22" fmla="*/ 13885 h 237580"/>
                <a:gd name="connsiteX23" fmla="*/ 3787081 w 3836650"/>
                <a:gd name="connsiteY23" fmla="*/ 140731 h 237580"/>
                <a:gd name="connsiteX24" fmla="*/ 3836650 w 3836650"/>
                <a:gd name="connsiteY24" fmla="*/ 13644 h 237580"/>
                <a:gd name="connsiteX0" fmla="*/ 0 w 3836650"/>
                <a:gd name="connsiteY0" fmla="*/ 2817 h 237580"/>
                <a:gd name="connsiteX1" fmla="*/ 233519 w 3836650"/>
                <a:gd name="connsiteY1" fmla="*/ 3018 h 237580"/>
                <a:gd name="connsiteX2" fmla="*/ 287190 w 3836650"/>
                <a:gd name="connsiteY2" fmla="*/ 94457 h 237580"/>
                <a:gd name="connsiteX3" fmla="*/ 336886 w 3836650"/>
                <a:gd name="connsiteY3" fmla="*/ 5004 h 237580"/>
                <a:gd name="connsiteX4" fmla="*/ 716561 w 3836650"/>
                <a:gd name="connsiteY4" fmla="*/ 5004 h 237580"/>
                <a:gd name="connsiteX5" fmla="*/ 776196 w 3836650"/>
                <a:gd name="connsiteY5" fmla="*/ 98432 h 237580"/>
                <a:gd name="connsiteX6" fmla="*/ 829867 w 3836650"/>
                <a:gd name="connsiteY6" fmla="*/ 5005 h 237580"/>
                <a:gd name="connsiteX7" fmla="*/ 1233396 w 3836650"/>
                <a:gd name="connsiteY7" fmla="*/ 1029 h 237580"/>
                <a:gd name="connsiteX8" fmla="*/ 1283093 w 3836650"/>
                <a:gd name="connsiteY8" fmla="*/ 86506 h 237580"/>
                <a:gd name="connsiteX9" fmla="*/ 1326824 w 3836650"/>
                <a:gd name="connsiteY9" fmla="*/ 1030 h 237580"/>
                <a:gd name="connsiteX10" fmla="*/ 1778303 w 3836650"/>
                <a:gd name="connsiteY10" fmla="*/ 0 h 237580"/>
                <a:gd name="connsiteX11" fmla="*/ 1809864 w 3836650"/>
                <a:gd name="connsiteY11" fmla="*/ 120300 h 237580"/>
                <a:gd name="connsiteX12" fmla="*/ 1881427 w 3836650"/>
                <a:gd name="connsiteY12" fmla="*/ 20908 h 237580"/>
                <a:gd name="connsiteX13" fmla="*/ 2241224 w 3836650"/>
                <a:gd name="connsiteY13" fmla="*/ 132225 h 237580"/>
                <a:gd name="connsiteX14" fmla="*/ 2255138 w 3836650"/>
                <a:gd name="connsiteY14" fmla="*/ 237580 h 237580"/>
                <a:gd name="connsiteX15" fmla="*/ 2342603 w 3836650"/>
                <a:gd name="connsiteY15" fmla="*/ 168006 h 237580"/>
                <a:gd name="connsiteX16" fmla="*/ 2775683 w 3836650"/>
                <a:gd name="connsiteY16" fmla="*/ 122827 h 237580"/>
                <a:gd name="connsiteX17" fmla="*/ 2842515 w 3836650"/>
                <a:gd name="connsiteY17" fmla="*/ 217557 h 237580"/>
                <a:gd name="connsiteX18" fmla="*/ 2885147 w 3836650"/>
                <a:gd name="connsiteY18" fmla="*/ 106301 h 237580"/>
                <a:gd name="connsiteX19" fmla="*/ 3244406 w 3836650"/>
                <a:gd name="connsiteY19" fmla="*/ 22505 h 237580"/>
                <a:gd name="connsiteX20" fmla="*/ 3301585 w 3836650"/>
                <a:gd name="connsiteY20" fmla="*/ 125551 h 237580"/>
                <a:gd name="connsiteX21" fmla="*/ 3360842 w 3836650"/>
                <a:gd name="connsiteY21" fmla="*/ 24966 h 237580"/>
                <a:gd name="connsiteX22" fmla="*/ 3720341 w 3836650"/>
                <a:gd name="connsiteY22" fmla="*/ 13885 h 237580"/>
                <a:gd name="connsiteX23" fmla="*/ 3787081 w 3836650"/>
                <a:gd name="connsiteY23" fmla="*/ 140731 h 237580"/>
                <a:gd name="connsiteX24" fmla="*/ 3836650 w 3836650"/>
                <a:gd name="connsiteY24" fmla="*/ 13644 h 237580"/>
                <a:gd name="connsiteX0" fmla="*/ 0 w 3836650"/>
                <a:gd name="connsiteY0" fmla="*/ 2817 h 237580"/>
                <a:gd name="connsiteX1" fmla="*/ 233519 w 3836650"/>
                <a:gd name="connsiteY1" fmla="*/ 3018 h 237580"/>
                <a:gd name="connsiteX2" fmla="*/ 287190 w 3836650"/>
                <a:gd name="connsiteY2" fmla="*/ 94457 h 237580"/>
                <a:gd name="connsiteX3" fmla="*/ 336886 w 3836650"/>
                <a:gd name="connsiteY3" fmla="*/ 5004 h 237580"/>
                <a:gd name="connsiteX4" fmla="*/ 716561 w 3836650"/>
                <a:gd name="connsiteY4" fmla="*/ 5004 h 237580"/>
                <a:gd name="connsiteX5" fmla="*/ 776196 w 3836650"/>
                <a:gd name="connsiteY5" fmla="*/ 98432 h 237580"/>
                <a:gd name="connsiteX6" fmla="*/ 829867 w 3836650"/>
                <a:gd name="connsiteY6" fmla="*/ 5005 h 237580"/>
                <a:gd name="connsiteX7" fmla="*/ 1233396 w 3836650"/>
                <a:gd name="connsiteY7" fmla="*/ 1029 h 237580"/>
                <a:gd name="connsiteX8" fmla="*/ 1283093 w 3836650"/>
                <a:gd name="connsiteY8" fmla="*/ 86506 h 237580"/>
                <a:gd name="connsiteX9" fmla="*/ 1326824 w 3836650"/>
                <a:gd name="connsiteY9" fmla="*/ 1030 h 237580"/>
                <a:gd name="connsiteX10" fmla="*/ 1778303 w 3836650"/>
                <a:gd name="connsiteY10" fmla="*/ 0 h 237580"/>
                <a:gd name="connsiteX11" fmla="*/ 1809864 w 3836650"/>
                <a:gd name="connsiteY11" fmla="*/ 120300 h 237580"/>
                <a:gd name="connsiteX12" fmla="*/ 1881427 w 3836650"/>
                <a:gd name="connsiteY12" fmla="*/ 20908 h 237580"/>
                <a:gd name="connsiteX13" fmla="*/ 2241224 w 3836650"/>
                <a:gd name="connsiteY13" fmla="*/ 132225 h 237580"/>
                <a:gd name="connsiteX14" fmla="*/ 2255138 w 3836650"/>
                <a:gd name="connsiteY14" fmla="*/ 237580 h 237580"/>
                <a:gd name="connsiteX15" fmla="*/ 2342603 w 3836650"/>
                <a:gd name="connsiteY15" fmla="*/ 168006 h 237580"/>
                <a:gd name="connsiteX16" fmla="*/ 2775683 w 3836650"/>
                <a:gd name="connsiteY16" fmla="*/ 122827 h 237580"/>
                <a:gd name="connsiteX17" fmla="*/ 2842515 w 3836650"/>
                <a:gd name="connsiteY17" fmla="*/ 217557 h 237580"/>
                <a:gd name="connsiteX18" fmla="*/ 2885147 w 3836650"/>
                <a:gd name="connsiteY18" fmla="*/ 106301 h 237580"/>
                <a:gd name="connsiteX19" fmla="*/ 3244406 w 3836650"/>
                <a:gd name="connsiteY19" fmla="*/ 22505 h 237580"/>
                <a:gd name="connsiteX20" fmla="*/ 3301585 w 3836650"/>
                <a:gd name="connsiteY20" fmla="*/ 125551 h 237580"/>
                <a:gd name="connsiteX21" fmla="*/ 3360842 w 3836650"/>
                <a:gd name="connsiteY21" fmla="*/ 24966 h 237580"/>
                <a:gd name="connsiteX22" fmla="*/ 3720341 w 3836650"/>
                <a:gd name="connsiteY22" fmla="*/ 13885 h 237580"/>
                <a:gd name="connsiteX23" fmla="*/ 3777142 w 3836650"/>
                <a:gd name="connsiteY23" fmla="*/ 140731 h 237580"/>
                <a:gd name="connsiteX24" fmla="*/ 3836650 w 3836650"/>
                <a:gd name="connsiteY24" fmla="*/ 13644 h 237580"/>
                <a:gd name="connsiteX0" fmla="*/ 0 w 3836650"/>
                <a:gd name="connsiteY0" fmla="*/ 2817 h 233604"/>
                <a:gd name="connsiteX1" fmla="*/ 233519 w 3836650"/>
                <a:gd name="connsiteY1" fmla="*/ 3018 h 233604"/>
                <a:gd name="connsiteX2" fmla="*/ 287190 w 3836650"/>
                <a:gd name="connsiteY2" fmla="*/ 94457 h 233604"/>
                <a:gd name="connsiteX3" fmla="*/ 336886 w 3836650"/>
                <a:gd name="connsiteY3" fmla="*/ 5004 h 233604"/>
                <a:gd name="connsiteX4" fmla="*/ 716561 w 3836650"/>
                <a:gd name="connsiteY4" fmla="*/ 5004 h 233604"/>
                <a:gd name="connsiteX5" fmla="*/ 776196 w 3836650"/>
                <a:gd name="connsiteY5" fmla="*/ 98432 h 233604"/>
                <a:gd name="connsiteX6" fmla="*/ 829867 w 3836650"/>
                <a:gd name="connsiteY6" fmla="*/ 5005 h 233604"/>
                <a:gd name="connsiteX7" fmla="*/ 1233396 w 3836650"/>
                <a:gd name="connsiteY7" fmla="*/ 1029 h 233604"/>
                <a:gd name="connsiteX8" fmla="*/ 1283093 w 3836650"/>
                <a:gd name="connsiteY8" fmla="*/ 86506 h 233604"/>
                <a:gd name="connsiteX9" fmla="*/ 1326824 w 3836650"/>
                <a:gd name="connsiteY9" fmla="*/ 1030 h 233604"/>
                <a:gd name="connsiteX10" fmla="*/ 1778303 w 3836650"/>
                <a:gd name="connsiteY10" fmla="*/ 0 h 233604"/>
                <a:gd name="connsiteX11" fmla="*/ 1809864 w 3836650"/>
                <a:gd name="connsiteY11" fmla="*/ 120300 h 233604"/>
                <a:gd name="connsiteX12" fmla="*/ 1881427 w 3836650"/>
                <a:gd name="connsiteY12" fmla="*/ 20908 h 233604"/>
                <a:gd name="connsiteX13" fmla="*/ 2241224 w 3836650"/>
                <a:gd name="connsiteY13" fmla="*/ 132225 h 233604"/>
                <a:gd name="connsiteX14" fmla="*/ 2273028 w 3836650"/>
                <a:gd name="connsiteY14" fmla="*/ 233604 h 233604"/>
                <a:gd name="connsiteX15" fmla="*/ 2342603 w 3836650"/>
                <a:gd name="connsiteY15" fmla="*/ 168006 h 233604"/>
                <a:gd name="connsiteX16" fmla="*/ 2775683 w 3836650"/>
                <a:gd name="connsiteY16" fmla="*/ 122827 h 233604"/>
                <a:gd name="connsiteX17" fmla="*/ 2842515 w 3836650"/>
                <a:gd name="connsiteY17" fmla="*/ 217557 h 233604"/>
                <a:gd name="connsiteX18" fmla="*/ 2885147 w 3836650"/>
                <a:gd name="connsiteY18" fmla="*/ 106301 h 233604"/>
                <a:gd name="connsiteX19" fmla="*/ 3244406 w 3836650"/>
                <a:gd name="connsiteY19" fmla="*/ 22505 h 233604"/>
                <a:gd name="connsiteX20" fmla="*/ 3301585 w 3836650"/>
                <a:gd name="connsiteY20" fmla="*/ 125551 h 233604"/>
                <a:gd name="connsiteX21" fmla="*/ 3360842 w 3836650"/>
                <a:gd name="connsiteY21" fmla="*/ 24966 h 233604"/>
                <a:gd name="connsiteX22" fmla="*/ 3720341 w 3836650"/>
                <a:gd name="connsiteY22" fmla="*/ 13885 h 233604"/>
                <a:gd name="connsiteX23" fmla="*/ 3777142 w 3836650"/>
                <a:gd name="connsiteY23" fmla="*/ 140731 h 233604"/>
                <a:gd name="connsiteX24" fmla="*/ 3836650 w 3836650"/>
                <a:gd name="connsiteY24" fmla="*/ 13644 h 233604"/>
                <a:gd name="connsiteX0" fmla="*/ 0 w 3836650"/>
                <a:gd name="connsiteY0" fmla="*/ 2817 h 233604"/>
                <a:gd name="connsiteX1" fmla="*/ 233519 w 3836650"/>
                <a:gd name="connsiteY1" fmla="*/ 3018 h 233604"/>
                <a:gd name="connsiteX2" fmla="*/ 287190 w 3836650"/>
                <a:gd name="connsiteY2" fmla="*/ 94457 h 233604"/>
                <a:gd name="connsiteX3" fmla="*/ 336886 w 3836650"/>
                <a:gd name="connsiteY3" fmla="*/ 5004 h 233604"/>
                <a:gd name="connsiteX4" fmla="*/ 716561 w 3836650"/>
                <a:gd name="connsiteY4" fmla="*/ 5004 h 233604"/>
                <a:gd name="connsiteX5" fmla="*/ 776196 w 3836650"/>
                <a:gd name="connsiteY5" fmla="*/ 98432 h 233604"/>
                <a:gd name="connsiteX6" fmla="*/ 829867 w 3836650"/>
                <a:gd name="connsiteY6" fmla="*/ 5005 h 233604"/>
                <a:gd name="connsiteX7" fmla="*/ 1233396 w 3836650"/>
                <a:gd name="connsiteY7" fmla="*/ 1029 h 233604"/>
                <a:gd name="connsiteX8" fmla="*/ 1283093 w 3836650"/>
                <a:gd name="connsiteY8" fmla="*/ 86506 h 233604"/>
                <a:gd name="connsiteX9" fmla="*/ 1326824 w 3836650"/>
                <a:gd name="connsiteY9" fmla="*/ 1030 h 233604"/>
                <a:gd name="connsiteX10" fmla="*/ 1778303 w 3836650"/>
                <a:gd name="connsiteY10" fmla="*/ 0 h 233604"/>
                <a:gd name="connsiteX11" fmla="*/ 1809864 w 3836650"/>
                <a:gd name="connsiteY11" fmla="*/ 120300 h 233604"/>
                <a:gd name="connsiteX12" fmla="*/ 1881427 w 3836650"/>
                <a:gd name="connsiteY12" fmla="*/ 20908 h 233604"/>
                <a:gd name="connsiteX13" fmla="*/ 2241224 w 3836650"/>
                <a:gd name="connsiteY13" fmla="*/ 132225 h 233604"/>
                <a:gd name="connsiteX14" fmla="*/ 2273028 w 3836650"/>
                <a:gd name="connsiteY14" fmla="*/ 233604 h 233604"/>
                <a:gd name="connsiteX15" fmla="*/ 2352542 w 3836650"/>
                <a:gd name="connsiteY15" fmla="*/ 150116 h 233604"/>
                <a:gd name="connsiteX16" fmla="*/ 2775683 w 3836650"/>
                <a:gd name="connsiteY16" fmla="*/ 122827 h 233604"/>
                <a:gd name="connsiteX17" fmla="*/ 2842515 w 3836650"/>
                <a:gd name="connsiteY17" fmla="*/ 217557 h 233604"/>
                <a:gd name="connsiteX18" fmla="*/ 2885147 w 3836650"/>
                <a:gd name="connsiteY18" fmla="*/ 106301 h 233604"/>
                <a:gd name="connsiteX19" fmla="*/ 3244406 w 3836650"/>
                <a:gd name="connsiteY19" fmla="*/ 22505 h 233604"/>
                <a:gd name="connsiteX20" fmla="*/ 3301585 w 3836650"/>
                <a:gd name="connsiteY20" fmla="*/ 125551 h 233604"/>
                <a:gd name="connsiteX21" fmla="*/ 3360842 w 3836650"/>
                <a:gd name="connsiteY21" fmla="*/ 24966 h 233604"/>
                <a:gd name="connsiteX22" fmla="*/ 3720341 w 3836650"/>
                <a:gd name="connsiteY22" fmla="*/ 13885 h 233604"/>
                <a:gd name="connsiteX23" fmla="*/ 3777142 w 3836650"/>
                <a:gd name="connsiteY23" fmla="*/ 140731 h 233604"/>
                <a:gd name="connsiteX24" fmla="*/ 3836650 w 3836650"/>
                <a:gd name="connsiteY24" fmla="*/ 13644 h 233604"/>
                <a:gd name="connsiteX0" fmla="*/ 0 w 3836650"/>
                <a:gd name="connsiteY0" fmla="*/ 2817 h 229628"/>
                <a:gd name="connsiteX1" fmla="*/ 233519 w 3836650"/>
                <a:gd name="connsiteY1" fmla="*/ 3018 h 229628"/>
                <a:gd name="connsiteX2" fmla="*/ 287190 w 3836650"/>
                <a:gd name="connsiteY2" fmla="*/ 94457 h 229628"/>
                <a:gd name="connsiteX3" fmla="*/ 336886 w 3836650"/>
                <a:gd name="connsiteY3" fmla="*/ 5004 h 229628"/>
                <a:gd name="connsiteX4" fmla="*/ 716561 w 3836650"/>
                <a:gd name="connsiteY4" fmla="*/ 5004 h 229628"/>
                <a:gd name="connsiteX5" fmla="*/ 776196 w 3836650"/>
                <a:gd name="connsiteY5" fmla="*/ 98432 h 229628"/>
                <a:gd name="connsiteX6" fmla="*/ 829867 w 3836650"/>
                <a:gd name="connsiteY6" fmla="*/ 5005 h 229628"/>
                <a:gd name="connsiteX7" fmla="*/ 1233396 w 3836650"/>
                <a:gd name="connsiteY7" fmla="*/ 1029 h 229628"/>
                <a:gd name="connsiteX8" fmla="*/ 1283093 w 3836650"/>
                <a:gd name="connsiteY8" fmla="*/ 86506 h 229628"/>
                <a:gd name="connsiteX9" fmla="*/ 1326824 w 3836650"/>
                <a:gd name="connsiteY9" fmla="*/ 1030 h 229628"/>
                <a:gd name="connsiteX10" fmla="*/ 1778303 w 3836650"/>
                <a:gd name="connsiteY10" fmla="*/ 0 h 229628"/>
                <a:gd name="connsiteX11" fmla="*/ 1809864 w 3836650"/>
                <a:gd name="connsiteY11" fmla="*/ 120300 h 229628"/>
                <a:gd name="connsiteX12" fmla="*/ 1881427 w 3836650"/>
                <a:gd name="connsiteY12" fmla="*/ 20908 h 229628"/>
                <a:gd name="connsiteX13" fmla="*/ 2241224 w 3836650"/>
                <a:gd name="connsiteY13" fmla="*/ 132225 h 229628"/>
                <a:gd name="connsiteX14" fmla="*/ 2288931 w 3836650"/>
                <a:gd name="connsiteY14" fmla="*/ 229628 h 229628"/>
                <a:gd name="connsiteX15" fmla="*/ 2352542 w 3836650"/>
                <a:gd name="connsiteY15" fmla="*/ 150116 h 229628"/>
                <a:gd name="connsiteX16" fmla="*/ 2775683 w 3836650"/>
                <a:gd name="connsiteY16" fmla="*/ 122827 h 229628"/>
                <a:gd name="connsiteX17" fmla="*/ 2842515 w 3836650"/>
                <a:gd name="connsiteY17" fmla="*/ 217557 h 229628"/>
                <a:gd name="connsiteX18" fmla="*/ 2885147 w 3836650"/>
                <a:gd name="connsiteY18" fmla="*/ 106301 h 229628"/>
                <a:gd name="connsiteX19" fmla="*/ 3244406 w 3836650"/>
                <a:gd name="connsiteY19" fmla="*/ 22505 h 229628"/>
                <a:gd name="connsiteX20" fmla="*/ 3301585 w 3836650"/>
                <a:gd name="connsiteY20" fmla="*/ 125551 h 229628"/>
                <a:gd name="connsiteX21" fmla="*/ 3360842 w 3836650"/>
                <a:gd name="connsiteY21" fmla="*/ 24966 h 229628"/>
                <a:gd name="connsiteX22" fmla="*/ 3720341 w 3836650"/>
                <a:gd name="connsiteY22" fmla="*/ 13885 h 229628"/>
                <a:gd name="connsiteX23" fmla="*/ 3777142 w 3836650"/>
                <a:gd name="connsiteY23" fmla="*/ 140731 h 229628"/>
                <a:gd name="connsiteX24" fmla="*/ 3836650 w 3836650"/>
                <a:gd name="connsiteY24" fmla="*/ 13644 h 229628"/>
                <a:gd name="connsiteX0" fmla="*/ 0 w 3836650"/>
                <a:gd name="connsiteY0" fmla="*/ 2817 h 229628"/>
                <a:gd name="connsiteX1" fmla="*/ 233519 w 3836650"/>
                <a:gd name="connsiteY1" fmla="*/ 3018 h 229628"/>
                <a:gd name="connsiteX2" fmla="*/ 287190 w 3836650"/>
                <a:gd name="connsiteY2" fmla="*/ 94457 h 229628"/>
                <a:gd name="connsiteX3" fmla="*/ 336886 w 3836650"/>
                <a:gd name="connsiteY3" fmla="*/ 5004 h 229628"/>
                <a:gd name="connsiteX4" fmla="*/ 716561 w 3836650"/>
                <a:gd name="connsiteY4" fmla="*/ 5004 h 229628"/>
                <a:gd name="connsiteX5" fmla="*/ 776196 w 3836650"/>
                <a:gd name="connsiteY5" fmla="*/ 98432 h 229628"/>
                <a:gd name="connsiteX6" fmla="*/ 829867 w 3836650"/>
                <a:gd name="connsiteY6" fmla="*/ 5005 h 229628"/>
                <a:gd name="connsiteX7" fmla="*/ 1233396 w 3836650"/>
                <a:gd name="connsiteY7" fmla="*/ 1029 h 229628"/>
                <a:gd name="connsiteX8" fmla="*/ 1283093 w 3836650"/>
                <a:gd name="connsiteY8" fmla="*/ 86506 h 229628"/>
                <a:gd name="connsiteX9" fmla="*/ 1326824 w 3836650"/>
                <a:gd name="connsiteY9" fmla="*/ 1030 h 229628"/>
                <a:gd name="connsiteX10" fmla="*/ 1778303 w 3836650"/>
                <a:gd name="connsiteY10" fmla="*/ 0 h 229628"/>
                <a:gd name="connsiteX11" fmla="*/ 1809864 w 3836650"/>
                <a:gd name="connsiteY11" fmla="*/ 120300 h 229628"/>
                <a:gd name="connsiteX12" fmla="*/ 1881427 w 3836650"/>
                <a:gd name="connsiteY12" fmla="*/ 20908 h 229628"/>
                <a:gd name="connsiteX13" fmla="*/ 2241224 w 3836650"/>
                <a:gd name="connsiteY13" fmla="*/ 132225 h 229628"/>
                <a:gd name="connsiteX14" fmla="*/ 2288931 w 3836650"/>
                <a:gd name="connsiteY14" fmla="*/ 229628 h 229628"/>
                <a:gd name="connsiteX15" fmla="*/ 2352542 w 3836650"/>
                <a:gd name="connsiteY15" fmla="*/ 150116 h 229628"/>
                <a:gd name="connsiteX16" fmla="*/ 2775683 w 3836650"/>
                <a:gd name="connsiteY16" fmla="*/ 122827 h 229628"/>
                <a:gd name="connsiteX17" fmla="*/ 2842515 w 3836650"/>
                <a:gd name="connsiteY17" fmla="*/ 217557 h 229628"/>
                <a:gd name="connsiteX18" fmla="*/ 2885147 w 3836650"/>
                <a:gd name="connsiteY18" fmla="*/ 106301 h 229628"/>
                <a:gd name="connsiteX19" fmla="*/ 3244406 w 3836650"/>
                <a:gd name="connsiteY19" fmla="*/ 22505 h 229628"/>
                <a:gd name="connsiteX20" fmla="*/ 3301585 w 3836650"/>
                <a:gd name="connsiteY20" fmla="*/ 125551 h 229628"/>
                <a:gd name="connsiteX21" fmla="*/ 3360842 w 3836650"/>
                <a:gd name="connsiteY21" fmla="*/ 24966 h 229628"/>
                <a:gd name="connsiteX22" fmla="*/ 3720341 w 3836650"/>
                <a:gd name="connsiteY22" fmla="*/ 13885 h 229628"/>
                <a:gd name="connsiteX23" fmla="*/ 3777142 w 3836650"/>
                <a:gd name="connsiteY23" fmla="*/ 140731 h 229628"/>
                <a:gd name="connsiteX24" fmla="*/ 3836650 w 3836650"/>
                <a:gd name="connsiteY24" fmla="*/ 13644 h 229628"/>
                <a:gd name="connsiteX0" fmla="*/ 0 w 3836650"/>
                <a:gd name="connsiteY0" fmla="*/ 2817 h 229628"/>
                <a:gd name="connsiteX1" fmla="*/ 233519 w 3836650"/>
                <a:gd name="connsiteY1" fmla="*/ 3018 h 229628"/>
                <a:gd name="connsiteX2" fmla="*/ 287190 w 3836650"/>
                <a:gd name="connsiteY2" fmla="*/ 94457 h 229628"/>
                <a:gd name="connsiteX3" fmla="*/ 336886 w 3836650"/>
                <a:gd name="connsiteY3" fmla="*/ 5004 h 229628"/>
                <a:gd name="connsiteX4" fmla="*/ 716561 w 3836650"/>
                <a:gd name="connsiteY4" fmla="*/ 5004 h 229628"/>
                <a:gd name="connsiteX5" fmla="*/ 776196 w 3836650"/>
                <a:gd name="connsiteY5" fmla="*/ 98432 h 229628"/>
                <a:gd name="connsiteX6" fmla="*/ 829867 w 3836650"/>
                <a:gd name="connsiteY6" fmla="*/ 5005 h 229628"/>
                <a:gd name="connsiteX7" fmla="*/ 1233396 w 3836650"/>
                <a:gd name="connsiteY7" fmla="*/ 1029 h 229628"/>
                <a:gd name="connsiteX8" fmla="*/ 1283093 w 3836650"/>
                <a:gd name="connsiteY8" fmla="*/ 86506 h 229628"/>
                <a:gd name="connsiteX9" fmla="*/ 1326824 w 3836650"/>
                <a:gd name="connsiteY9" fmla="*/ 1030 h 229628"/>
                <a:gd name="connsiteX10" fmla="*/ 1778303 w 3836650"/>
                <a:gd name="connsiteY10" fmla="*/ 0 h 229628"/>
                <a:gd name="connsiteX11" fmla="*/ 1809864 w 3836650"/>
                <a:gd name="connsiteY11" fmla="*/ 120300 h 229628"/>
                <a:gd name="connsiteX12" fmla="*/ 1881427 w 3836650"/>
                <a:gd name="connsiteY12" fmla="*/ 20908 h 229628"/>
                <a:gd name="connsiteX13" fmla="*/ 2241224 w 3836650"/>
                <a:gd name="connsiteY13" fmla="*/ 132225 h 229628"/>
                <a:gd name="connsiteX14" fmla="*/ 2288931 w 3836650"/>
                <a:gd name="connsiteY14" fmla="*/ 229628 h 229628"/>
                <a:gd name="connsiteX15" fmla="*/ 2352542 w 3836650"/>
                <a:gd name="connsiteY15" fmla="*/ 150116 h 229628"/>
                <a:gd name="connsiteX16" fmla="*/ 2775683 w 3836650"/>
                <a:gd name="connsiteY16" fmla="*/ 122827 h 229628"/>
                <a:gd name="connsiteX17" fmla="*/ 2842515 w 3836650"/>
                <a:gd name="connsiteY17" fmla="*/ 217557 h 229628"/>
                <a:gd name="connsiteX18" fmla="*/ 2885147 w 3836650"/>
                <a:gd name="connsiteY18" fmla="*/ 106301 h 229628"/>
                <a:gd name="connsiteX19" fmla="*/ 3244406 w 3836650"/>
                <a:gd name="connsiteY19" fmla="*/ 22505 h 229628"/>
                <a:gd name="connsiteX20" fmla="*/ 3301585 w 3836650"/>
                <a:gd name="connsiteY20" fmla="*/ 125551 h 229628"/>
                <a:gd name="connsiteX21" fmla="*/ 3360842 w 3836650"/>
                <a:gd name="connsiteY21" fmla="*/ 24966 h 229628"/>
                <a:gd name="connsiteX22" fmla="*/ 3720341 w 3836650"/>
                <a:gd name="connsiteY22" fmla="*/ 13885 h 229628"/>
                <a:gd name="connsiteX23" fmla="*/ 3777142 w 3836650"/>
                <a:gd name="connsiteY23" fmla="*/ 140731 h 229628"/>
                <a:gd name="connsiteX24" fmla="*/ 3836650 w 3836650"/>
                <a:gd name="connsiteY24" fmla="*/ 13644 h 229628"/>
                <a:gd name="connsiteX0" fmla="*/ 0 w 3836650"/>
                <a:gd name="connsiteY0" fmla="*/ 2817 h 229628"/>
                <a:gd name="connsiteX1" fmla="*/ 233519 w 3836650"/>
                <a:gd name="connsiteY1" fmla="*/ 3018 h 229628"/>
                <a:gd name="connsiteX2" fmla="*/ 287190 w 3836650"/>
                <a:gd name="connsiteY2" fmla="*/ 94457 h 229628"/>
                <a:gd name="connsiteX3" fmla="*/ 336886 w 3836650"/>
                <a:gd name="connsiteY3" fmla="*/ 5004 h 229628"/>
                <a:gd name="connsiteX4" fmla="*/ 716561 w 3836650"/>
                <a:gd name="connsiteY4" fmla="*/ 5004 h 229628"/>
                <a:gd name="connsiteX5" fmla="*/ 776196 w 3836650"/>
                <a:gd name="connsiteY5" fmla="*/ 98432 h 229628"/>
                <a:gd name="connsiteX6" fmla="*/ 829867 w 3836650"/>
                <a:gd name="connsiteY6" fmla="*/ 5005 h 229628"/>
                <a:gd name="connsiteX7" fmla="*/ 1233396 w 3836650"/>
                <a:gd name="connsiteY7" fmla="*/ 1029 h 229628"/>
                <a:gd name="connsiteX8" fmla="*/ 1283093 w 3836650"/>
                <a:gd name="connsiteY8" fmla="*/ 86506 h 229628"/>
                <a:gd name="connsiteX9" fmla="*/ 1326824 w 3836650"/>
                <a:gd name="connsiteY9" fmla="*/ 1030 h 229628"/>
                <a:gd name="connsiteX10" fmla="*/ 1778303 w 3836650"/>
                <a:gd name="connsiteY10" fmla="*/ 0 h 229628"/>
                <a:gd name="connsiteX11" fmla="*/ 1809864 w 3836650"/>
                <a:gd name="connsiteY11" fmla="*/ 120300 h 229628"/>
                <a:gd name="connsiteX12" fmla="*/ 1881427 w 3836650"/>
                <a:gd name="connsiteY12" fmla="*/ 20908 h 229628"/>
                <a:gd name="connsiteX13" fmla="*/ 2241224 w 3836650"/>
                <a:gd name="connsiteY13" fmla="*/ 132225 h 229628"/>
                <a:gd name="connsiteX14" fmla="*/ 2288931 w 3836650"/>
                <a:gd name="connsiteY14" fmla="*/ 229628 h 229628"/>
                <a:gd name="connsiteX15" fmla="*/ 2352542 w 3836650"/>
                <a:gd name="connsiteY15" fmla="*/ 150116 h 229628"/>
                <a:gd name="connsiteX16" fmla="*/ 2755805 w 3836650"/>
                <a:gd name="connsiteY16" fmla="*/ 122827 h 229628"/>
                <a:gd name="connsiteX17" fmla="*/ 2842515 w 3836650"/>
                <a:gd name="connsiteY17" fmla="*/ 217557 h 229628"/>
                <a:gd name="connsiteX18" fmla="*/ 2885147 w 3836650"/>
                <a:gd name="connsiteY18" fmla="*/ 106301 h 229628"/>
                <a:gd name="connsiteX19" fmla="*/ 3244406 w 3836650"/>
                <a:gd name="connsiteY19" fmla="*/ 22505 h 229628"/>
                <a:gd name="connsiteX20" fmla="*/ 3301585 w 3836650"/>
                <a:gd name="connsiteY20" fmla="*/ 125551 h 229628"/>
                <a:gd name="connsiteX21" fmla="*/ 3360842 w 3836650"/>
                <a:gd name="connsiteY21" fmla="*/ 24966 h 229628"/>
                <a:gd name="connsiteX22" fmla="*/ 3720341 w 3836650"/>
                <a:gd name="connsiteY22" fmla="*/ 13885 h 229628"/>
                <a:gd name="connsiteX23" fmla="*/ 3777142 w 3836650"/>
                <a:gd name="connsiteY23" fmla="*/ 140731 h 229628"/>
                <a:gd name="connsiteX24" fmla="*/ 3836650 w 3836650"/>
                <a:gd name="connsiteY24" fmla="*/ 13644 h 229628"/>
                <a:gd name="connsiteX0" fmla="*/ 0 w 3836650"/>
                <a:gd name="connsiteY0" fmla="*/ 2817 h 229628"/>
                <a:gd name="connsiteX1" fmla="*/ 233519 w 3836650"/>
                <a:gd name="connsiteY1" fmla="*/ 3018 h 229628"/>
                <a:gd name="connsiteX2" fmla="*/ 287190 w 3836650"/>
                <a:gd name="connsiteY2" fmla="*/ 94457 h 229628"/>
                <a:gd name="connsiteX3" fmla="*/ 336886 w 3836650"/>
                <a:gd name="connsiteY3" fmla="*/ 5004 h 229628"/>
                <a:gd name="connsiteX4" fmla="*/ 716561 w 3836650"/>
                <a:gd name="connsiteY4" fmla="*/ 5004 h 229628"/>
                <a:gd name="connsiteX5" fmla="*/ 776196 w 3836650"/>
                <a:gd name="connsiteY5" fmla="*/ 98432 h 229628"/>
                <a:gd name="connsiteX6" fmla="*/ 829867 w 3836650"/>
                <a:gd name="connsiteY6" fmla="*/ 5005 h 229628"/>
                <a:gd name="connsiteX7" fmla="*/ 1233396 w 3836650"/>
                <a:gd name="connsiteY7" fmla="*/ 1029 h 229628"/>
                <a:gd name="connsiteX8" fmla="*/ 1283093 w 3836650"/>
                <a:gd name="connsiteY8" fmla="*/ 86506 h 229628"/>
                <a:gd name="connsiteX9" fmla="*/ 1326824 w 3836650"/>
                <a:gd name="connsiteY9" fmla="*/ 1030 h 229628"/>
                <a:gd name="connsiteX10" fmla="*/ 1778303 w 3836650"/>
                <a:gd name="connsiteY10" fmla="*/ 0 h 229628"/>
                <a:gd name="connsiteX11" fmla="*/ 1809864 w 3836650"/>
                <a:gd name="connsiteY11" fmla="*/ 120300 h 229628"/>
                <a:gd name="connsiteX12" fmla="*/ 1881427 w 3836650"/>
                <a:gd name="connsiteY12" fmla="*/ 20908 h 229628"/>
                <a:gd name="connsiteX13" fmla="*/ 2241224 w 3836650"/>
                <a:gd name="connsiteY13" fmla="*/ 132225 h 229628"/>
                <a:gd name="connsiteX14" fmla="*/ 2288931 w 3836650"/>
                <a:gd name="connsiteY14" fmla="*/ 229628 h 229628"/>
                <a:gd name="connsiteX15" fmla="*/ 2352542 w 3836650"/>
                <a:gd name="connsiteY15" fmla="*/ 150116 h 229628"/>
                <a:gd name="connsiteX16" fmla="*/ 2755805 w 3836650"/>
                <a:gd name="connsiteY16" fmla="*/ 122827 h 229628"/>
                <a:gd name="connsiteX17" fmla="*/ 2842515 w 3836650"/>
                <a:gd name="connsiteY17" fmla="*/ 217557 h 229628"/>
                <a:gd name="connsiteX18" fmla="*/ 2873220 w 3836650"/>
                <a:gd name="connsiteY18" fmla="*/ 108288 h 229628"/>
                <a:gd name="connsiteX19" fmla="*/ 3244406 w 3836650"/>
                <a:gd name="connsiteY19" fmla="*/ 22505 h 229628"/>
                <a:gd name="connsiteX20" fmla="*/ 3301585 w 3836650"/>
                <a:gd name="connsiteY20" fmla="*/ 125551 h 229628"/>
                <a:gd name="connsiteX21" fmla="*/ 3360842 w 3836650"/>
                <a:gd name="connsiteY21" fmla="*/ 24966 h 229628"/>
                <a:gd name="connsiteX22" fmla="*/ 3720341 w 3836650"/>
                <a:gd name="connsiteY22" fmla="*/ 13885 h 229628"/>
                <a:gd name="connsiteX23" fmla="*/ 3777142 w 3836650"/>
                <a:gd name="connsiteY23" fmla="*/ 140731 h 229628"/>
                <a:gd name="connsiteX24" fmla="*/ 3836650 w 3836650"/>
                <a:gd name="connsiteY24" fmla="*/ 13644 h 229628"/>
                <a:gd name="connsiteX0" fmla="*/ 0 w 3836650"/>
                <a:gd name="connsiteY0" fmla="*/ 2817 h 229628"/>
                <a:gd name="connsiteX1" fmla="*/ 233519 w 3836650"/>
                <a:gd name="connsiteY1" fmla="*/ 3018 h 229628"/>
                <a:gd name="connsiteX2" fmla="*/ 287190 w 3836650"/>
                <a:gd name="connsiteY2" fmla="*/ 94457 h 229628"/>
                <a:gd name="connsiteX3" fmla="*/ 336886 w 3836650"/>
                <a:gd name="connsiteY3" fmla="*/ 5004 h 229628"/>
                <a:gd name="connsiteX4" fmla="*/ 716561 w 3836650"/>
                <a:gd name="connsiteY4" fmla="*/ 5004 h 229628"/>
                <a:gd name="connsiteX5" fmla="*/ 776196 w 3836650"/>
                <a:gd name="connsiteY5" fmla="*/ 98432 h 229628"/>
                <a:gd name="connsiteX6" fmla="*/ 829867 w 3836650"/>
                <a:gd name="connsiteY6" fmla="*/ 5005 h 229628"/>
                <a:gd name="connsiteX7" fmla="*/ 1233396 w 3836650"/>
                <a:gd name="connsiteY7" fmla="*/ 1029 h 229628"/>
                <a:gd name="connsiteX8" fmla="*/ 1283093 w 3836650"/>
                <a:gd name="connsiteY8" fmla="*/ 86506 h 229628"/>
                <a:gd name="connsiteX9" fmla="*/ 1326824 w 3836650"/>
                <a:gd name="connsiteY9" fmla="*/ 1030 h 229628"/>
                <a:gd name="connsiteX10" fmla="*/ 1778303 w 3836650"/>
                <a:gd name="connsiteY10" fmla="*/ 0 h 229628"/>
                <a:gd name="connsiteX11" fmla="*/ 1809864 w 3836650"/>
                <a:gd name="connsiteY11" fmla="*/ 120300 h 229628"/>
                <a:gd name="connsiteX12" fmla="*/ 1881427 w 3836650"/>
                <a:gd name="connsiteY12" fmla="*/ 20908 h 229628"/>
                <a:gd name="connsiteX13" fmla="*/ 2241224 w 3836650"/>
                <a:gd name="connsiteY13" fmla="*/ 132225 h 229628"/>
                <a:gd name="connsiteX14" fmla="*/ 2288931 w 3836650"/>
                <a:gd name="connsiteY14" fmla="*/ 229628 h 229628"/>
                <a:gd name="connsiteX15" fmla="*/ 2352542 w 3836650"/>
                <a:gd name="connsiteY15" fmla="*/ 150116 h 229628"/>
                <a:gd name="connsiteX16" fmla="*/ 2755805 w 3836650"/>
                <a:gd name="connsiteY16" fmla="*/ 122827 h 229628"/>
                <a:gd name="connsiteX17" fmla="*/ 2842515 w 3836650"/>
                <a:gd name="connsiteY17" fmla="*/ 217557 h 229628"/>
                <a:gd name="connsiteX18" fmla="*/ 2873220 w 3836650"/>
                <a:gd name="connsiteY18" fmla="*/ 108288 h 229628"/>
                <a:gd name="connsiteX19" fmla="*/ 3244406 w 3836650"/>
                <a:gd name="connsiteY19" fmla="*/ 22505 h 229628"/>
                <a:gd name="connsiteX20" fmla="*/ 3301585 w 3836650"/>
                <a:gd name="connsiteY20" fmla="*/ 125551 h 229628"/>
                <a:gd name="connsiteX21" fmla="*/ 3360842 w 3836650"/>
                <a:gd name="connsiteY21" fmla="*/ 24966 h 229628"/>
                <a:gd name="connsiteX22" fmla="*/ 3720341 w 3836650"/>
                <a:gd name="connsiteY22" fmla="*/ 13885 h 229628"/>
                <a:gd name="connsiteX23" fmla="*/ 3777142 w 3836650"/>
                <a:gd name="connsiteY23" fmla="*/ 140731 h 229628"/>
                <a:gd name="connsiteX24" fmla="*/ 3836650 w 3836650"/>
                <a:gd name="connsiteY24" fmla="*/ 13644 h 229628"/>
                <a:gd name="connsiteX0" fmla="*/ 0 w 3836650"/>
                <a:gd name="connsiteY0" fmla="*/ 2817 h 229628"/>
                <a:gd name="connsiteX1" fmla="*/ 233519 w 3836650"/>
                <a:gd name="connsiteY1" fmla="*/ 3018 h 229628"/>
                <a:gd name="connsiteX2" fmla="*/ 287190 w 3836650"/>
                <a:gd name="connsiteY2" fmla="*/ 94457 h 229628"/>
                <a:gd name="connsiteX3" fmla="*/ 336886 w 3836650"/>
                <a:gd name="connsiteY3" fmla="*/ 5004 h 229628"/>
                <a:gd name="connsiteX4" fmla="*/ 716561 w 3836650"/>
                <a:gd name="connsiteY4" fmla="*/ 5004 h 229628"/>
                <a:gd name="connsiteX5" fmla="*/ 776196 w 3836650"/>
                <a:gd name="connsiteY5" fmla="*/ 98432 h 229628"/>
                <a:gd name="connsiteX6" fmla="*/ 829867 w 3836650"/>
                <a:gd name="connsiteY6" fmla="*/ 5005 h 229628"/>
                <a:gd name="connsiteX7" fmla="*/ 1233396 w 3836650"/>
                <a:gd name="connsiteY7" fmla="*/ 1029 h 229628"/>
                <a:gd name="connsiteX8" fmla="*/ 1283093 w 3836650"/>
                <a:gd name="connsiteY8" fmla="*/ 86506 h 229628"/>
                <a:gd name="connsiteX9" fmla="*/ 1326824 w 3836650"/>
                <a:gd name="connsiteY9" fmla="*/ 1030 h 229628"/>
                <a:gd name="connsiteX10" fmla="*/ 1778303 w 3836650"/>
                <a:gd name="connsiteY10" fmla="*/ 0 h 229628"/>
                <a:gd name="connsiteX11" fmla="*/ 1809864 w 3836650"/>
                <a:gd name="connsiteY11" fmla="*/ 120300 h 229628"/>
                <a:gd name="connsiteX12" fmla="*/ 1881427 w 3836650"/>
                <a:gd name="connsiteY12" fmla="*/ 20908 h 229628"/>
                <a:gd name="connsiteX13" fmla="*/ 2241224 w 3836650"/>
                <a:gd name="connsiteY13" fmla="*/ 132225 h 229628"/>
                <a:gd name="connsiteX14" fmla="*/ 2288931 w 3836650"/>
                <a:gd name="connsiteY14" fmla="*/ 229628 h 229628"/>
                <a:gd name="connsiteX15" fmla="*/ 2352542 w 3836650"/>
                <a:gd name="connsiteY15" fmla="*/ 150116 h 229628"/>
                <a:gd name="connsiteX16" fmla="*/ 2755805 w 3836650"/>
                <a:gd name="connsiteY16" fmla="*/ 122827 h 229628"/>
                <a:gd name="connsiteX17" fmla="*/ 2842515 w 3836650"/>
                <a:gd name="connsiteY17" fmla="*/ 217557 h 229628"/>
                <a:gd name="connsiteX18" fmla="*/ 2873220 w 3836650"/>
                <a:gd name="connsiteY18" fmla="*/ 108288 h 229628"/>
                <a:gd name="connsiteX19" fmla="*/ 3244406 w 3836650"/>
                <a:gd name="connsiteY19" fmla="*/ 22505 h 229628"/>
                <a:gd name="connsiteX20" fmla="*/ 3301585 w 3836650"/>
                <a:gd name="connsiteY20" fmla="*/ 125551 h 229628"/>
                <a:gd name="connsiteX21" fmla="*/ 3360842 w 3836650"/>
                <a:gd name="connsiteY21" fmla="*/ 24966 h 229628"/>
                <a:gd name="connsiteX22" fmla="*/ 3720341 w 3836650"/>
                <a:gd name="connsiteY22" fmla="*/ 13885 h 229628"/>
                <a:gd name="connsiteX23" fmla="*/ 3777142 w 3836650"/>
                <a:gd name="connsiteY23" fmla="*/ 140731 h 229628"/>
                <a:gd name="connsiteX24" fmla="*/ 3836650 w 3836650"/>
                <a:gd name="connsiteY24" fmla="*/ 13644 h 229628"/>
                <a:gd name="connsiteX0" fmla="*/ 0 w 3836650"/>
                <a:gd name="connsiteY0" fmla="*/ 2817 h 229628"/>
                <a:gd name="connsiteX1" fmla="*/ 233519 w 3836650"/>
                <a:gd name="connsiteY1" fmla="*/ 3018 h 229628"/>
                <a:gd name="connsiteX2" fmla="*/ 287190 w 3836650"/>
                <a:gd name="connsiteY2" fmla="*/ 94457 h 229628"/>
                <a:gd name="connsiteX3" fmla="*/ 336886 w 3836650"/>
                <a:gd name="connsiteY3" fmla="*/ 5004 h 229628"/>
                <a:gd name="connsiteX4" fmla="*/ 716561 w 3836650"/>
                <a:gd name="connsiteY4" fmla="*/ 5004 h 229628"/>
                <a:gd name="connsiteX5" fmla="*/ 776196 w 3836650"/>
                <a:gd name="connsiteY5" fmla="*/ 98432 h 229628"/>
                <a:gd name="connsiteX6" fmla="*/ 829867 w 3836650"/>
                <a:gd name="connsiteY6" fmla="*/ 5005 h 229628"/>
                <a:gd name="connsiteX7" fmla="*/ 1233396 w 3836650"/>
                <a:gd name="connsiteY7" fmla="*/ 1029 h 229628"/>
                <a:gd name="connsiteX8" fmla="*/ 1283093 w 3836650"/>
                <a:gd name="connsiteY8" fmla="*/ 86506 h 229628"/>
                <a:gd name="connsiteX9" fmla="*/ 1326824 w 3836650"/>
                <a:gd name="connsiteY9" fmla="*/ 1030 h 229628"/>
                <a:gd name="connsiteX10" fmla="*/ 1778303 w 3836650"/>
                <a:gd name="connsiteY10" fmla="*/ 0 h 229628"/>
                <a:gd name="connsiteX11" fmla="*/ 1809864 w 3836650"/>
                <a:gd name="connsiteY11" fmla="*/ 120300 h 229628"/>
                <a:gd name="connsiteX12" fmla="*/ 1881427 w 3836650"/>
                <a:gd name="connsiteY12" fmla="*/ 20908 h 229628"/>
                <a:gd name="connsiteX13" fmla="*/ 2241224 w 3836650"/>
                <a:gd name="connsiteY13" fmla="*/ 132225 h 229628"/>
                <a:gd name="connsiteX14" fmla="*/ 2288931 w 3836650"/>
                <a:gd name="connsiteY14" fmla="*/ 229628 h 229628"/>
                <a:gd name="connsiteX15" fmla="*/ 2352542 w 3836650"/>
                <a:gd name="connsiteY15" fmla="*/ 150116 h 229628"/>
                <a:gd name="connsiteX16" fmla="*/ 2755805 w 3836650"/>
                <a:gd name="connsiteY16" fmla="*/ 122827 h 229628"/>
                <a:gd name="connsiteX17" fmla="*/ 2842515 w 3836650"/>
                <a:gd name="connsiteY17" fmla="*/ 217557 h 229628"/>
                <a:gd name="connsiteX18" fmla="*/ 2873220 w 3836650"/>
                <a:gd name="connsiteY18" fmla="*/ 108288 h 229628"/>
                <a:gd name="connsiteX19" fmla="*/ 3244406 w 3836650"/>
                <a:gd name="connsiteY19" fmla="*/ 22505 h 229628"/>
                <a:gd name="connsiteX20" fmla="*/ 3301585 w 3836650"/>
                <a:gd name="connsiteY20" fmla="*/ 125551 h 229628"/>
                <a:gd name="connsiteX21" fmla="*/ 3360842 w 3836650"/>
                <a:gd name="connsiteY21" fmla="*/ 24966 h 229628"/>
                <a:gd name="connsiteX22" fmla="*/ 3720341 w 3836650"/>
                <a:gd name="connsiteY22" fmla="*/ 13885 h 229628"/>
                <a:gd name="connsiteX23" fmla="*/ 3777142 w 3836650"/>
                <a:gd name="connsiteY23" fmla="*/ 140731 h 229628"/>
                <a:gd name="connsiteX24" fmla="*/ 3836650 w 3836650"/>
                <a:gd name="connsiteY24" fmla="*/ 13644 h 229628"/>
                <a:gd name="connsiteX0" fmla="*/ 0 w 3836650"/>
                <a:gd name="connsiteY0" fmla="*/ 2817 h 229628"/>
                <a:gd name="connsiteX1" fmla="*/ 233519 w 3836650"/>
                <a:gd name="connsiteY1" fmla="*/ 3018 h 229628"/>
                <a:gd name="connsiteX2" fmla="*/ 287190 w 3836650"/>
                <a:gd name="connsiteY2" fmla="*/ 94457 h 229628"/>
                <a:gd name="connsiteX3" fmla="*/ 336886 w 3836650"/>
                <a:gd name="connsiteY3" fmla="*/ 5004 h 229628"/>
                <a:gd name="connsiteX4" fmla="*/ 716561 w 3836650"/>
                <a:gd name="connsiteY4" fmla="*/ 5004 h 229628"/>
                <a:gd name="connsiteX5" fmla="*/ 776196 w 3836650"/>
                <a:gd name="connsiteY5" fmla="*/ 98432 h 229628"/>
                <a:gd name="connsiteX6" fmla="*/ 829867 w 3836650"/>
                <a:gd name="connsiteY6" fmla="*/ 5005 h 229628"/>
                <a:gd name="connsiteX7" fmla="*/ 1233396 w 3836650"/>
                <a:gd name="connsiteY7" fmla="*/ 1029 h 229628"/>
                <a:gd name="connsiteX8" fmla="*/ 1283093 w 3836650"/>
                <a:gd name="connsiteY8" fmla="*/ 86506 h 229628"/>
                <a:gd name="connsiteX9" fmla="*/ 1326824 w 3836650"/>
                <a:gd name="connsiteY9" fmla="*/ 1030 h 229628"/>
                <a:gd name="connsiteX10" fmla="*/ 1778303 w 3836650"/>
                <a:gd name="connsiteY10" fmla="*/ 0 h 229628"/>
                <a:gd name="connsiteX11" fmla="*/ 1809864 w 3836650"/>
                <a:gd name="connsiteY11" fmla="*/ 120300 h 229628"/>
                <a:gd name="connsiteX12" fmla="*/ 1881427 w 3836650"/>
                <a:gd name="connsiteY12" fmla="*/ 20908 h 229628"/>
                <a:gd name="connsiteX13" fmla="*/ 2241224 w 3836650"/>
                <a:gd name="connsiteY13" fmla="*/ 132225 h 229628"/>
                <a:gd name="connsiteX14" fmla="*/ 2288931 w 3836650"/>
                <a:gd name="connsiteY14" fmla="*/ 229628 h 229628"/>
                <a:gd name="connsiteX15" fmla="*/ 2352542 w 3836650"/>
                <a:gd name="connsiteY15" fmla="*/ 150116 h 229628"/>
                <a:gd name="connsiteX16" fmla="*/ 2755805 w 3836650"/>
                <a:gd name="connsiteY16" fmla="*/ 122827 h 229628"/>
                <a:gd name="connsiteX17" fmla="*/ 2842515 w 3836650"/>
                <a:gd name="connsiteY17" fmla="*/ 217557 h 229628"/>
                <a:gd name="connsiteX18" fmla="*/ 2873220 w 3836650"/>
                <a:gd name="connsiteY18" fmla="*/ 108288 h 229628"/>
                <a:gd name="connsiteX19" fmla="*/ 3244406 w 3836650"/>
                <a:gd name="connsiteY19" fmla="*/ 22505 h 229628"/>
                <a:gd name="connsiteX20" fmla="*/ 3301585 w 3836650"/>
                <a:gd name="connsiteY20" fmla="*/ 125551 h 229628"/>
                <a:gd name="connsiteX21" fmla="*/ 3360842 w 3836650"/>
                <a:gd name="connsiteY21" fmla="*/ 24966 h 229628"/>
                <a:gd name="connsiteX22" fmla="*/ 3720341 w 3836650"/>
                <a:gd name="connsiteY22" fmla="*/ 13885 h 229628"/>
                <a:gd name="connsiteX23" fmla="*/ 3777142 w 3836650"/>
                <a:gd name="connsiteY23" fmla="*/ 140731 h 229628"/>
                <a:gd name="connsiteX24" fmla="*/ 3836650 w 3836650"/>
                <a:gd name="connsiteY24" fmla="*/ 13644 h 229628"/>
                <a:gd name="connsiteX0" fmla="*/ 0 w 3836650"/>
                <a:gd name="connsiteY0" fmla="*/ 2817 h 229628"/>
                <a:gd name="connsiteX1" fmla="*/ 233519 w 3836650"/>
                <a:gd name="connsiteY1" fmla="*/ 3018 h 229628"/>
                <a:gd name="connsiteX2" fmla="*/ 287190 w 3836650"/>
                <a:gd name="connsiteY2" fmla="*/ 94457 h 229628"/>
                <a:gd name="connsiteX3" fmla="*/ 336886 w 3836650"/>
                <a:gd name="connsiteY3" fmla="*/ 5004 h 229628"/>
                <a:gd name="connsiteX4" fmla="*/ 716561 w 3836650"/>
                <a:gd name="connsiteY4" fmla="*/ 5004 h 229628"/>
                <a:gd name="connsiteX5" fmla="*/ 776196 w 3836650"/>
                <a:gd name="connsiteY5" fmla="*/ 98432 h 229628"/>
                <a:gd name="connsiteX6" fmla="*/ 829867 w 3836650"/>
                <a:gd name="connsiteY6" fmla="*/ 5005 h 229628"/>
                <a:gd name="connsiteX7" fmla="*/ 1233396 w 3836650"/>
                <a:gd name="connsiteY7" fmla="*/ 1029 h 229628"/>
                <a:gd name="connsiteX8" fmla="*/ 1283093 w 3836650"/>
                <a:gd name="connsiteY8" fmla="*/ 86506 h 229628"/>
                <a:gd name="connsiteX9" fmla="*/ 1326824 w 3836650"/>
                <a:gd name="connsiteY9" fmla="*/ 1030 h 229628"/>
                <a:gd name="connsiteX10" fmla="*/ 1778303 w 3836650"/>
                <a:gd name="connsiteY10" fmla="*/ 0 h 229628"/>
                <a:gd name="connsiteX11" fmla="*/ 1809864 w 3836650"/>
                <a:gd name="connsiteY11" fmla="*/ 120300 h 229628"/>
                <a:gd name="connsiteX12" fmla="*/ 1881427 w 3836650"/>
                <a:gd name="connsiteY12" fmla="*/ 20908 h 229628"/>
                <a:gd name="connsiteX13" fmla="*/ 2241224 w 3836650"/>
                <a:gd name="connsiteY13" fmla="*/ 132225 h 229628"/>
                <a:gd name="connsiteX14" fmla="*/ 2288931 w 3836650"/>
                <a:gd name="connsiteY14" fmla="*/ 229628 h 229628"/>
                <a:gd name="connsiteX15" fmla="*/ 2352542 w 3836650"/>
                <a:gd name="connsiteY15" fmla="*/ 150116 h 229628"/>
                <a:gd name="connsiteX16" fmla="*/ 2755805 w 3836650"/>
                <a:gd name="connsiteY16" fmla="*/ 122827 h 229628"/>
                <a:gd name="connsiteX17" fmla="*/ 2842515 w 3836650"/>
                <a:gd name="connsiteY17" fmla="*/ 217557 h 229628"/>
                <a:gd name="connsiteX18" fmla="*/ 2873220 w 3836650"/>
                <a:gd name="connsiteY18" fmla="*/ 108288 h 229628"/>
                <a:gd name="connsiteX19" fmla="*/ 3250369 w 3836650"/>
                <a:gd name="connsiteY19" fmla="*/ 38408 h 229628"/>
                <a:gd name="connsiteX20" fmla="*/ 3301585 w 3836650"/>
                <a:gd name="connsiteY20" fmla="*/ 125551 h 229628"/>
                <a:gd name="connsiteX21" fmla="*/ 3360842 w 3836650"/>
                <a:gd name="connsiteY21" fmla="*/ 24966 h 229628"/>
                <a:gd name="connsiteX22" fmla="*/ 3720341 w 3836650"/>
                <a:gd name="connsiteY22" fmla="*/ 13885 h 229628"/>
                <a:gd name="connsiteX23" fmla="*/ 3777142 w 3836650"/>
                <a:gd name="connsiteY23" fmla="*/ 140731 h 229628"/>
                <a:gd name="connsiteX24" fmla="*/ 3836650 w 3836650"/>
                <a:gd name="connsiteY24" fmla="*/ 13644 h 229628"/>
                <a:gd name="connsiteX0" fmla="*/ 0 w 3836650"/>
                <a:gd name="connsiteY0" fmla="*/ 2817 h 229628"/>
                <a:gd name="connsiteX1" fmla="*/ 233519 w 3836650"/>
                <a:gd name="connsiteY1" fmla="*/ 3018 h 229628"/>
                <a:gd name="connsiteX2" fmla="*/ 287190 w 3836650"/>
                <a:gd name="connsiteY2" fmla="*/ 94457 h 229628"/>
                <a:gd name="connsiteX3" fmla="*/ 336886 w 3836650"/>
                <a:gd name="connsiteY3" fmla="*/ 5004 h 229628"/>
                <a:gd name="connsiteX4" fmla="*/ 716561 w 3836650"/>
                <a:gd name="connsiteY4" fmla="*/ 5004 h 229628"/>
                <a:gd name="connsiteX5" fmla="*/ 776196 w 3836650"/>
                <a:gd name="connsiteY5" fmla="*/ 98432 h 229628"/>
                <a:gd name="connsiteX6" fmla="*/ 829867 w 3836650"/>
                <a:gd name="connsiteY6" fmla="*/ 5005 h 229628"/>
                <a:gd name="connsiteX7" fmla="*/ 1233396 w 3836650"/>
                <a:gd name="connsiteY7" fmla="*/ 1029 h 229628"/>
                <a:gd name="connsiteX8" fmla="*/ 1283093 w 3836650"/>
                <a:gd name="connsiteY8" fmla="*/ 86506 h 229628"/>
                <a:gd name="connsiteX9" fmla="*/ 1326824 w 3836650"/>
                <a:gd name="connsiteY9" fmla="*/ 1030 h 229628"/>
                <a:gd name="connsiteX10" fmla="*/ 1778303 w 3836650"/>
                <a:gd name="connsiteY10" fmla="*/ 0 h 229628"/>
                <a:gd name="connsiteX11" fmla="*/ 1809864 w 3836650"/>
                <a:gd name="connsiteY11" fmla="*/ 120300 h 229628"/>
                <a:gd name="connsiteX12" fmla="*/ 1881427 w 3836650"/>
                <a:gd name="connsiteY12" fmla="*/ 20908 h 229628"/>
                <a:gd name="connsiteX13" fmla="*/ 2241224 w 3836650"/>
                <a:gd name="connsiteY13" fmla="*/ 132225 h 229628"/>
                <a:gd name="connsiteX14" fmla="*/ 2288931 w 3836650"/>
                <a:gd name="connsiteY14" fmla="*/ 229628 h 229628"/>
                <a:gd name="connsiteX15" fmla="*/ 2352542 w 3836650"/>
                <a:gd name="connsiteY15" fmla="*/ 150116 h 229628"/>
                <a:gd name="connsiteX16" fmla="*/ 2755805 w 3836650"/>
                <a:gd name="connsiteY16" fmla="*/ 122827 h 229628"/>
                <a:gd name="connsiteX17" fmla="*/ 2842515 w 3836650"/>
                <a:gd name="connsiteY17" fmla="*/ 217557 h 229628"/>
                <a:gd name="connsiteX18" fmla="*/ 2873220 w 3836650"/>
                <a:gd name="connsiteY18" fmla="*/ 108288 h 229628"/>
                <a:gd name="connsiteX19" fmla="*/ 3250369 w 3836650"/>
                <a:gd name="connsiteY19" fmla="*/ 38408 h 229628"/>
                <a:gd name="connsiteX20" fmla="*/ 3309537 w 3836650"/>
                <a:gd name="connsiteY20" fmla="*/ 127538 h 229628"/>
                <a:gd name="connsiteX21" fmla="*/ 3360842 w 3836650"/>
                <a:gd name="connsiteY21" fmla="*/ 24966 h 229628"/>
                <a:gd name="connsiteX22" fmla="*/ 3720341 w 3836650"/>
                <a:gd name="connsiteY22" fmla="*/ 13885 h 229628"/>
                <a:gd name="connsiteX23" fmla="*/ 3777142 w 3836650"/>
                <a:gd name="connsiteY23" fmla="*/ 140731 h 229628"/>
                <a:gd name="connsiteX24" fmla="*/ 3836650 w 3836650"/>
                <a:gd name="connsiteY24" fmla="*/ 13644 h 229628"/>
                <a:gd name="connsiteX0" fmla="*/ 0 w 3836650"/>
                <a:gd name="connsiteY0" fmla="*/ 2817 h 229628"/>
                <a:gd name="connsiteX1" fmla="*/ 233519 w 3836650"/>
                <a:gd name="connsiteY1" fmla="*/ 3018 h 229628"/>
                <a:gd name="connsiteX2" fmla="*/ 287190 w 3836650"/>
                <a:gd name="connsiteY2" fmla="*/ 94457 h 229628"/>
                <a:gd name="connsiteX3" fmla="*/ 336886 w 3836650"/>
                <a:gd name="connsiteY3" fmla="*/ 5004 h 229628"/>
                <a:gd name="connsiteX4" fmla="*/ 716561 w 3836650"/>
                <a:gd name="connsiteY4" fmla="*/ 5004 h 229628"/>
                <a:gd name="connsiteX5" fmla="*/ 776196 w 3836650"/>
                <a:gd name="connsiteY5" fmla="*/ 98432 h 229628"/>
                <a:gd name="connsiteX6" fmla="*/ 829867 w 3836650"/>
                <a:gd name="connsiteY6" fmla="*/ 5005 h 229628"/>
                <a:gd name="connsiteX7" fmla="*/ 1233396 w 3836650"/>
                <a:gd name="connsiteY7" fmla="*/ 1029 h 229628"/>
                <a:gd name="connsiteX8" fmla="*/ 1283093 w 3836650"/>
                <a:gd name="connsiteY8" fmla="*/ 86506 h 229628"/>
                <a:gd name="connsiteX9" fmla="*/ 1326824 w 3836650"/>
                <a:gd name="connsiteY9" fmla="*/ 1030 h 229628"/>
                <a:gd name="connsiteX10" fmla="*/ 1778303 w 3836650"/>
                <a:gd name="connsiteY10" fmla="*/ 0 h 229628"/>
                <a:gd name="connsiteX11" fmla="*/ 1809864 w 3836650"/>
                <a:gd name="connsiteY11" fmla="*/ 120300 h 229628"/>
                <a:gd name="connsiteX12" fmla="*/ 1881427 w 3836650"/>
                <a:gd name="connsiteY12" fmla="*/ 20908 h 229628"/>
                <a:gd name="connsiteX13" fmla="*/ 2241224 w 3836650"/>
                <a:gd name="connsiteY13" fmla="*/ 132225 h 229628"/>
                <a:gd name="connsiteX14" fmla="*/ 2288931 w 3836650"/>
                <a:gd name="connsiteY14" fmla="*/ 229628 h 229628"/>
                <a:gd name="connsiteX15" fmla="*/ 2352542 w 3836650"/>
                <a:gd name="connsiteY15" fmla="*/ 150116 h 229628"/>
                <a:gd name="connsiteX16" fmla="*/ 2755805 w 3836650"/>
                <a:gd name="connsiteY16" fmla="*/ 122827 h 229628"/>
                <a:gd name="connsiteX17" fmla="*/ 2842515 w 3836650"/>
                <a:gd name="connsiteY17" fmla="*/ 217557 h 229628"/>
                <a:gd name="connsiteX18" fmla="*/ 2873220 w 3836650"/>
                <a:gd name="connsiteY18" fmla="*/ 108288 h 229628"/>
                <a:gd name="connsiteX19" fmla="*/ 3250369 w 3836650"/>
                <a:gd name="connsiteY19" fmla="*/ 38408 h 229628"/>
                <a:gd name="connsiteX20" fmla="*/ 3309537 w 3836650"/>
                <a:gd name="connsiteY20" fmla="*/ 127538 h 229628"/>
                <a:gd name="connsiteX21" fmla="*/ 3360842 w 3836650"/>
                <a:gd name="connsiteY21" fmla="*/ 24966 h 229628"/>
                <a:gd name="connsiteX22" fmla="*/ 3720341 w 3836650"/>
                <a:gd name="connsiteY22" fmla="*/ 13885 h 229628"/>
                <a:gd name="connsiteX23" fmla="*/ 3777142 w 3836650"/>
                <a:gd name="connsiteY23" fmla="*/ 140731 h 229628"/>
                <a:gd name="connsiteX24" fmla="*/ 3836650 w 3836650"/>
                <a:gd name="connsiteY24" fmla="*/ 13644 h 229628"/>
                <a:gd name="connsiteX0" fmla="*/ 0 w 3836650"/>
                <a:gd name="connsiteY0" fmla="*/ 2817 h 229628"/>
                <a:gd name="connsiteX1" fmla="*/ 233519 w 3836650"/>
                <a:gd name="connsiteY1" fmla="*/ 3018 h 229628"/>
                <a:gd name="connsiteX2" fmla="*/ 287190 w 3836650"/>
                <a:gd name="connsiteY2" fmla="*/ 94457 h 229628"/>
                <a:gd name="connsiteX3" fmla="*/ 336886 w 3836650"/>
                <a:gd name="connsiteY3" fmla="*/ 5004 h 229628"/>
                <a:gd name="connsiteX4" fmla="*/ 716561 w 3836650"/>
                <a:gd name="connsiteY4" fmla="*/ 5004 h 229628"/>
                <a:gd name="connsiteX5" fmla="*/ 776196 w 3836650"/>
                <a:gd name="connsiteY5" fmla="*/ 98432 h 229628"/>
                <a:gd name="connsiteX6" fmla="*/ 829867 w 3836650"/>
                <a:gd name="connsiteY6" fmla="*/ 5005 h 229628"/>
                <a:gd name="connsiteX7" fmla="*/ 1233396 w 3836650"/>
                <a:gd name="connsiteY7" fmla="*/ 1029 h 229628"/>
                <a:gd name="connsiteX8" fmla="*/ 1283093 w 3836650"/>
                <a:gd name="connsiteY8" fmla="*/ 86506 h 229628"/>
                <a:gd name="connsiteX9" fmla="*/ 1326824 w 3836650"/>
                <a:gd name="connsiteY9" fmla="*/ 1030 h 229628"/>
                <a:gd name="connsiteX10" fmla="*/ 1778303 w 3836650"/>
                <a:gd name="connsiteY10" fmla="*/ 0 h 229628"/>
                <a:gd name="connsiteX11" fmla="*/ 1809864 w 3836650"/>
                <a:gd name="connsiteY11" fmla="*/ 120300 h 229628"/>
                <a:gd name="connsiteX12" fmla="*/ 1881427 w 3836650"/>
                <a:gd name="connsiteY12" fmla="*/ 20908 h 229628"/>
                <a:gd name="connsiteX13" fmla="*/ 2241224 w 3836650"/>
                <a:gd name="connsiteY13" fmla="*/ 132225 h 229628"/>
                <a:gd name="connsiteX14" fmla="*/ 2288931 w 3836650"/>
                <a:gd name="connsiteY14" fmla="*/ 229628 h 229628"/>
                <a:gd name="connsiteX15" fmla="*/ 2352542 w 3836650"/>
                <a:gd name="connsiteY15" fmla="*/ 150116 h 229628"/>
                <a:gd name="connsiteX16" fmla="*/ 2755805 w 3836650"/>
                <a:gd name="connsiteY16" fmla="*/ 122827 h 229628"/>
                <a:gd name="connsiteX17" fmla="*/ 2842515 w 3836650"/>
                <a:gd name="connsiteY17" fmla="*/ 217557 h 229628"/>
                <a:gd name="connsiteX18" fmla="*/ 2873220 w 3836650"/>
                <a:gd name="connsiteY18" fmla="*/ 108288 h 229628"/>
                <a:gd name="connsiteX19" fmla="*/ 3250369 w 3836650"/>
                <a:gd name="connsiteY19" fmla="*/ 38408 h 229628"/>
                <a:gd name="connsiteX20" fmla="*/ 3309537 w 3836650"/>
                <a:gd name="connsiteY20" fmla="*/ 127538 h 229628"/>
                <a:gd name="connsiteX21" fmla="*/ 3360842 w 3836650"/>
                <a:gd name="connsiteY21" fmla="*/ 24966 h 229628"/>
                <a:gd name="connsiteX22" fmla="*/ 3720341 w 3836650"/>
                <a:gd name="connsiteY22" fmla="*/ 13885 h 229628"/>
                <a:gd name="connsiteX23" fmla="*/ 3777142 w 3836650"/>
                <a:gd name="connsiteY23" fmla="*/ 140731 h 229628"/>
                <a:gd name="connsiteX24" fmla="*/ 3836650 w 3836650"/>
                <a:gd name="connsiteY24" fmla="*/ 13644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36650" h="229628">
                  <a:moveTo>
                    <a:pt x="0" y="2817"/>
                  </a:moveTo>
                  <a:lnTo>
                    <a:pt x="233519" y="3018"/>
                  </a:lnTo>
                  <a:cubicBezTo>
                    <a:pt x="259187" y="56723"/>
                    <a:pt x="257994" y="48909"/>
                    <a:pt x="287190" y="94457"/>
                  </a:cubicBezTo>
                  <a:cubicBezTo>
                    <a:pt x="313694" y="48737"/>
                    <a:pt x="320321" y="34822"/>
                    <a:pt x="336886" y="5004"/>
                  </a:cubicBezTo>
                  <a:lnTo>
                    <a:pt x="716561" y="5004"/>
                  </a:lnTo>
                  <a:lnTo>
                    <a:pt x="776196" y="98432"/>
                  </a:lnTo>
                  <a:lnTo>
                    <a:pt x="829867" y="5005"/>
                  </a:lnTo>
                  <a:cubicBezTo>
                    <a:pt x="912031" y="2686"/>
                    <a:pt x="1076980" y="-456"/>
                    <a:pt x="1233396" y="1029"/>
                  </a:cubicBezTo>
                  <a:cubicBezTo>
                    <a:pt x="1248967" y="28197"/>
                    <a:pt x="1257542" y="48577"/>
                    <a:pt x="1283093" y="86506"/>
                  </a:cubicBezTo>
                  <a:cubicBezTo>
                    <a:pt x="1308603" y="46751"/>
                    <a:pt x="1307236" y="40627"/>
                    <a:pt x="1326824" y="1030"/>
                  </a:cubicBezTo>
                  <a:lnTo>
                    <a:pt x="1778303" y="0"/>
                  </a:lnTo>
                  <a:cubicBezTo>
                    <a:pt x="1787248" y="1"/>
                    <a:pt x="1792522" y="62711"/>
                    <a:pt x="1809864" y="120300"/>
                  </a:cubicBezTo>
                  <a:cubicBezTo>
                    <a:pt x="1845273" y="69119"/>
                    <a:pt x="1836214" y="85078"/>
                    <a:pt x="1881427" y="20908"/>
                  </a:cubicBezTo>
                  <a:cubicBezTo>
                    <a:pt x="2017593" y="57682"/>
                    <a:pt x="2161887" y="106945"/>
                    <a:pt x="2241224" y="132225"/>
                  </a:cubicBezTo>
                  <a:cubicBezTo>
                    <a:pt x="2260108" y="179602"/>
                    <a:pt x="2265584" y="181156"/>
                    <a:pt x="2288931" y="229628"/>
                  </a:cubicBezTo>
                  <a:lnTo>
                    <a:pt x="2352542" y="150116"/>
                  </a:lnTo>
                  <a:lnTo>
                    <a:pt x="2755805" y="122827"/>
                  </a:lnTo>
                  <a:cubicBezTo>
                    <a:pt x="2802696" y="176064"/>
                    <a:pt x="2788113" y="165444"/>
                    <a:pt x="2842515" y="217557"/>
                  </a:cubicBezTo>
                  <a:cubicBezTo>
                    <a:pt x="2862112" y="154687"/>
                    <a:pt x="2854740" y="162015"/>
                    <a:pt x="2873220" y="108288"/>
                  </a:cubicBezTo>
                  <a:lnTo>
                    <a:pt x="3250369" y="38408"/>
                  </a:lnTo>
                  <a:cubicBezTo>
                    <a:pt x="3284295" y="89653"/>
                    <a:pt x="3273623" y="82928"/>
                    <a:pt x="3309537" y="127538"/>
                  </a:cubicBezTo>
                  <a:lnTo>
                    <a:pt x="3360842" y="24966"/>
                  </a:lnTo>
                  <a:lnTo>
                    <a:pt x="3720341" y="13885"/>
                  </a:lnTo>
                  <a:lnTo>
                    <a:pt x="3777142" y="140731"/>
                  </a:lnTo>
                  <a:lnTo>
                    <a:pt x="3836650" y="13644"/>
                  </a:lnTo>
                </a:path>
              </a:pathLst>
            </a:custGeom>
            <a:ln w="19050">
              <a:solidFill>
                <a:srgbClr val="00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олилиния 102"/>
            <p:cNvSpPr/>
            <p:nvPr/>
          </p:nvSpPr>
          <p:spPr>
            <a:xfrm flipH="1">
              <a:off x="4691685" y="2804973"/>
              <a:ext cx="3729890" cy="243543"/>
            </a:xfrm>
            <a:custGeom>
              <a:avLst/>
              <a:gdLst>
                <a:gd name="connsiteX0" fmla="*/ 0 w 3795747"/>
                <a:gd name="connsiteY0" fmla="*/ 33840 h 366050"/>
                <a:gd name="connsiteX1" fmla="*/ 1746570 w 3795747"/>
                <a:gd name="connsiteY1" fmla="*/ 17394 h 366050"/>
                <a:gd name="connsiteX2" fmla="*/ 2657681 w 3795747"/>
                <a:gd name="connsiteY2" fmla="*/ 247638 h 366050"/>
                <a:gd name="connsiteX3" fmla="*/ 3177376 w 3795747"/>
                <a:gd name="connsiteY3" fmla="*/ 343025 h 366050"/>
                <a:gd name="connsiteX4" fmla="*/ 3795747 w 3795747"/>
                <a:gd name="connsiteY4" fmla="*/ 366050 h 366050"/>
                <a:gd name="connsiteX0" fmla="*/ 0 w 3805614"/>
                <a:gd name="connsiteY0" fmla="*/ 24372 h 373028"/>
                <a:gd name="connsiteX1" fmla="*/ 1756437 w 3805614"/>
                <a:gd name="connsiteY1" fmla="*/ 24372 h 373028"/>
                <a:gd name="connsiteX2" fmla="*/ 2667548 w 3805614"/>
                <a:gd name="connsiteY2" fmla="*/ 254616 h 373028"/>
                <a:gd name="connsiteX3" fmla="*/ 3187243 w 3805614"/>
                <a:gd name="connsiteY3" fmla="*/ 350003 h 373028"/>
                <a:gd name="connsiteX4" fmla="*/ 3805614 w 3805614"/>
                <a:gd name="connsiteY4" fmla="*/ 373028 h 373028"/>
                <a:gd name="connsiteX0" fmla="*/ 0 w 3805614"/>
                <a:gd name="connsiteY0" fmla="*/ 18545 h 367201"/>
                <a:gd name="connsiteX1" fmla="*/ 1756437 w 3805614"/>
                <a:gd name="connsiteY1" fmla="*/ 18545 h 367201"/>
                <a:gd name="connsiteX2" fmla="*/ 2667548 w 3805614"/>
                <a:gd name="connsiteY2" fmla="*/ 248789 h 367201"/>
                <a:gd name="connsiteX3" fmla="*/ 3187243 w 3805614"/>
                <a:gd name="connsiteY3" fmla="*/ 344176 h 367201"/>
                <a:gd name="connsiteX4" fmla="*/ 3805614 w 3805614"/>
                <a:gd name="connsiteY4" fmla="*/ 367201 h 367201"/>
                <a:gd name="connsiteX0" fmla="*/ 0 w 3805614"/>
                <a:gd name="connsiteY0" fmla="*/ 12803 h 371327"/>
                <a:gd name="connsiteX1" fmla="*/ 1756437 w 3805614"/>
                <a:gd name="connsiteY1" fmla="*/ 22671 h 371327"/>
                <a:gd name="connsiteX2" fmla="*/ 2667548 w 3805614"/>
                <a:gd name="connsiteY2" fmla="*/ 252915 h 371327"/>
                <a:gd name="connsiteX3" fmla="*/ 3187243 w 3805614"/>
                <a:gd name="connsiteY3" fmla="*/ 348302 h 371327"/>
                <a:gd name="connsiteX4" fmla="*/ 3805614 w 3805614"/>
                <a:gd name="connsiteY4" fmla="*/ 371327 h 371327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0 h 371681"/>
                <a:gd name="connsiteX1" fmla="*/ 1756437 w 3805614"/>
                <a:gd name="connsiteY1" fmla="*/ 23025 h 371681"/>
                <a:gd name="connsiteX2" fmla="*/ 2667548 w 3805614"/>
                <a:gd name="connsiteY2" fmla="*/ 253269 h 371681"/>
                <a:gd name="connsiteX3" fmla="*/ 3187243 w 3805614"/>
                <a:gd name="connsiteY3" fmla="*/ 348656 h 371681"/>
                <a:gd name="connsiteX4" fmla="*/ 3805614 w 3805614"/>
                <a:gd name="connsiteY4" fmla="*/ 371681 h 371681"/>
                <a:gd name="connsiteX0" fmla="*/ 0 w 3805614"/>
                <a:gd name="connsiteY0" fmla="*/ 1550 h 373231"/>
                <a:gd name="connsiteX1" fmla="*/ 285203 w 3805614"/>
                <a:gd name="connsiteY1" fmla="*/ 1751 h 373231"/>
                <a:gd name="connsiteX2" fmla="*/ 1756437 w 3805614"/>
                <a:gd name="connsiteY2" fmla="*/ 24575 h 373231"/>
                <a:gd name="connsiteX3" fmla="*/ 2667548 w 3805614"/>
                <a:gd name="connsiteY3" fmla="*/ 254819 h 373231"/>
                <a:gd name="connsiteX4" fmla="*/ 3187243 w 3805614"/>
                <a:gd name="connsiteY4" fmla="*/ 350206 h 373231"/>
                <a:gd name="connsiteX5" fmla="*/ 3805614 w 3805614"/>
                <a:gd name="connsiteY5" fmla="*/ 373231 h 373231"/>
                <a:gd name="connsiteX0" fmla="*/ 0 w 3805614"/>
                <a:gd name="connsiteY0" fmla="*/ 1483 h 373164"/>
                <a:gd name="connsiteX1" fmla="*/ 233519 w 3805614"/>
                <a:gd name="connsiteY1" fmla="*/ 1684 h 373164"/>
                <a:gd name="connsiteX2" fmla="*/ 285203 w 3805614"/>
                <a:gd name="connsiteY2" fmla="*/ 1684 h 373164"/>
                <a:gd name="connsiteX3" fmla="*/ 1756437 w 3805614"/>
                <a:gd name="connsiteY3" fmla="*/ 24508 h 373164"/>
                <a:gd name="connsiteX4" fmla="*/ 2667548 w 3805614"/>
                <a:gd name="connsiteY4" fmla="*/ 254752 h 373164"/>
                <a:gd name="connsiteX5" fmla="*/ 3187243 w 3805614"/>
                <a:gd name="connsiteY5" fmla="*/ 350139 h 373164"/>
                <a:gd name="connsiteX6" fmla="*/ 3805614 w 3805614"/>
                <a:gd name="connsiteY6" fmla="*/ 373164 h 373164"/>
                <a:gd name="connsiteX0" fmla="*/ 0 w 3805614"/>
                <a:gd name="connsiteY0" fmla="*/ 1483 h 373164"/>
                <a:gd name="connsiteX1" fmla="*/ 233519 w 3805614"/>
                <a:gd name="connsiteY1" fmla="*/ 1684 h 373164"/>
                <a:gd name="connsiteX2" fmla="*/ 285203 w 3805614"/>
                <a:gd name="connsiteY2" fmla="*/ 1684 h 373164"/>
                <a:gd name="connsiteX3" fmla="*/ 336886 w 3805614"/>
                <a:gd name="connsiteY3" fmla="*/ 3670 h 373164"/>
                <a:gd name="connsiteX4" fmla="*/ 1756437 w 3805614"/>
                <a:gd name="connsiteY4" fmla="*/ 24508 h 373164"/>
                <a:gd name="connsiteX5" fmla="*/ 2667548 w 3805614"/>
                <a:gd name="connsiteY5" fmla="*/ 254752 h 373164"/>
                <a:gd name="connsiteX6" fmla="*/ 3187243 w 3805614"/>
                <a:gd name="connsiteY6" fmla="*/ 350139 h 373164"/>
                <a:gd name="connsiteX7" fmla="*/ 3805614 w 3805614"/>
                <a:gd name="connsiteY7" fmla="*/ 373164 h 373164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30018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30018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30018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59835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59835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59835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59835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1756437 w 3805614"/>
                <a:gd name="connsiteY4" fmla="*/ 23025 h 371681"/>
                <a:gd name="connsiteX5" fmla="*/ 2667548 w 3805614"/>
                <a:gd name="connsiteY5" fmla="*/ 253269 h 371681"/>
                <a:gd name="connsiteX6" fmla="*/ 3187243 w 3805614"/>
                <a:gd name="connsiteY6" fmla="*/ 348656 h 371681"/>
                <a:gd name="connsiteX7" fmla="*/ 3805614 w 3805614"/>
                <a:gd name="connsiteY7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8151 h 371681"/>
                <a:gd name="connsiteX5" fmla="*/ 1756437 w 3805614"/>
                <a:gd name="connsiteY5" fmla="*/ 23025 h 371681"/>
                <a:gd name="connsiteX6" fmla="*/ 2667548 w 3805614"/>
                <a:gd name="connsiteY6" fmla="*/ 253269 h 371681"/>
                <a:gd name="connsiteX7" fmla="*/ 3187243 w 3805614"/>
                <a:gd name="connsiteY7" fmla="*/ 348656 h 371681"/>
                <a:gd name="connsiteX8" fmla="*/ 3805614 w 3805614"/>
                <a:gd name="connsiteY8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8151 h 371681"/>
                <a:gd name="connsiteX5" fmla="*/ 778184 w 3805614"/>
                <a:gd name="connsiteY5" fmla="*/ 10139 h 371681"/>
                <a:gd name="connsiteX6" fmla="*/ 1756437 w 3805614"/>
                <a:gd name="connsiteY6" fmla="*/ 23025 h 371681"/>
                <a:gd name="connsiteX7" fmla="*/ 2667548 w 3805614"/>
                <a:gd name="connsiteY7" fmla="*/ 253269 h 371681"/>
                <a:gd name="connsiteX8" fmla="*/ 3187243 w 3805614"/>
                <a:gd name="connsiteY8" fmla="*/ 348656 h 371681"/>
                <a:gd name="connsiteX9" fmla="*/ 3805614 w 3805614"/>
                <a:gd name="connsiteY9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8151 h 371681"/>
                <a:gd name="connsiteX5" fmla="*/ 778184 w 3805614"/>
                <a:gd name="connsiteY5" fmla="*/ 10139 h 371681"/>
                <a:gd name="connsiteX6" fmla="*/ 839806 w 3805614"/>
                <a:gd name="connsiteY6" fmla="*/ 10139 h 371681"/>
                <a:gd name="connsiteX7" fmla="*/ 1756437 w 3805614"/>
                <a:gd name="connsiteY7" fmla="*/ 23025 h 371681"/>
                <a:gd name="connsiteX8" fmla="*/ 2667548 w 3805614"/>
                <a:gd name="connsiteY8" fmla="*/ 253269 h 371681"/>
                <a:gd name="connsiteX9" fmla="*/ 3187243 w 3805614"/>
                <a:gd name="connsiteY9" fmla="*/ 348656 h 371681"/>
                <a:gd name="connsiteX10" fmla="*/ 3805614 w 3805614"/>
                <a:gd name="connsiteY10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2187 h 371681"/>
                <a:gd name="connsiteX5" fmla="*/ 778184 w 3805614"/>
                <a:gd name="connsiteY5" fmla="*/ 10139 h 371681"/>
                <a:gd name="connsiteX6" fmla="*/ 839806 w 3805614"/>
                <a:gd name="connsiteY6" fmla="*/ 10139 h 371681"/>
                <a:gd name="connsiteX7" fmla="*/ 1756437 w 3805614"/>
                <a:gd name="connsiteY7" fmla="*/ 23025 h 371681"/>
                <a:gd name="connsiteX8" fmla="*/ 2667548 w 3805614"/>
                <a:gd name="connsiteY8" fmla="*/ 253269 h 371681"/>
                <a:gd name="connsiteX9" fmla="*/ 3187243 w 3805614"/>
                <a:gd name="connsiteY9" fmla="*/ 348656 h 371681"/>
                <a:gd name="connsiteX10" fmla="*/ 3805614 w 3805614"/>
                <a:gd name="connsiteY10" fmla="*/ 371681 h 371681"/>
                <a:gd name="connsiteX0" fmla="*/ 0 w 3805614"/>
                <a:gd name="connsiteY0" fmla="*/ 0 h 371681"/>
                <a:gd name="connsiteX1" fmla="*/ 233519 w 3805614"/>
                <a:gd name="connsiteY1" fmla="*/ 201 h 371681"/>
                <a:gd name="connsiteX2" fmla="*/ 287190 w 3805614"/>
                <a:gd name="connsiteY2" fmla="*/ 91640 h 371681"/>
                <a:gd name="connsiteX3" fmla="*/ 336886 w 3805614"/>
                <a:gd name="connsiteY3" fmla="*/ 2187 h 371681"/>
                <a:gd name="connsiteX4" fmla="*/ 716561 w 3805614"/>
                <a:gd name="connsiteY4" fmla="*/ 2187 h 371681"/>
                <a:gd name="connsiteX5" fmla="*/ 778184 w 3805614"/>
                <a:gd name="connsiteY5" fmla="*/ 10139 h 371681"/>
                <a:gd name="connsiteX6" fmla="*/ 841794 w 3805614"/>
                <a:gd name="connsiteY6" fmla="*/ 4175 h 371681"/>
                <a:gd name="connsiteX7" fmla="*/ 1756437 w 3805614"/>
                <a:gd name="connsiteY7" fmla="*/ 23025 h 371681"/>
                <a:gd name="connsiteX8" fmla="*/ 2667548 w 3805614"/>
                <a:gd name="connsiteY8" fmla="*/ 253269 h 371681"/>
                <a:gd name="connsiteX9" fmla="*/ 3187243 w 3805614"/>
                <a:gd name="connsiteY9" fmla="*/ 348656 h 371681"/>
                <a:gd name="connsiteX10" fmla="*/ 3805614 w 3805614"/>
                <a:gd name="connsiteY10" fmla="*/ 371681 h 371681"/>
                <a:gd name="connsiteX0" fmla="*/ 0 w 3805614"/>
                <a:gd name="connsiteY0" fmla="*/ 1886 h 373567"/>
                <a:gd name="connsiteX1" fmla="*/ 233519 w 3805614"/>
                <a:gd name="connsiteY1" fmla="*/ 2087 h 373567"/>
                <a:gd name="connsiteX2" fmla="*/ 287190 w 3805614"/>
                <a:gd name="connsiteY2" fmla="*/ 93526 h 373567"/>
                <a:gd name="connsiteX3" fmla="*/ 336886 w 3805614"/>
                <a:gd name="connsiteY3" fmla="*/ 4073 h 373567"/>
                <a:gd name="connsiteX4" fmla="*/ 716561 w 3805614"/>
                <a:gd name="connsiteY4" fmla="*/ 4073 h 373567"/>
                <a:gd name="connsiteX5" fmla="*/ 778184 w 3805614"/>
                <a:gd name="connsiteY5" fmla="*/ 12025 h 373567"/>
                <a:gd name="connsiteX6" fmla="*/ 841794 w 3805614"/>
                <a:gd name="connsiteY6" fmla="*/ 6061 h 373567"/>
                <a:gd name="connsiteX7" fmla="*/ 1756437 w 3805614"/>
                <a:gd name="connsiteY7" fmla="*/ 24911 h 373567"/>
                <a:gd name="connsiteX8" fmla="*/ 2667548 w 3805614"/>
                <a:gd name="connsiteY8" fmla="*/ 255155 h 373567"/>
                <a:gd name="connsiteX9" fmla="*/ 3187243 w 3805614"/>
                <a:gd name="connsiteY9" fmla="*/ 350542 h 373567"/>
                <a:gd name="connsiteX10" fmla="*/ 3805614 w 3805614"/>
                <a:gd name="connsiteY10" fmla="*/ 373567 h 373567"/>
                <a:gd name="connsiteX0" fmla="*/ 0 w 3805614"/>
                <a:gd name="connsiteY0" fmla="*/ 1886 h 373567"/>
                <a:gd name="connsiteX1" fmla="*/ 233519 w 3805614"/>
                <a:gd name="connsiteY1" fmla="*/ 2087 h 373567"/>
                <a:gd name="connsiteX2" fmla="*/ 287190 w 3805614"/>
                <a:gd name="connsiteY2" fmla="*/ 93526 h 373567"/>
                <a:gd name="connsiteX3" fmla="*/ 336886 w 3805614"/>
                <a:gd name="connsiteY3" fmla="*/ 4073 h 373567"/>
                <a:gd name="connsiteX4" fmla="*/ 716561 w 3805614"/>
                <a:gd name="connsiteY4" fmla="*/ 4073 h 373567"/>
                <a:gd name="connsiteX5" fmla="*/ 776196 w 3805614"/>
                <a:gd name="connsiteY5" fmla="*/ 103465 h 373567"/>
                <a:gd name="connsiteX6" fmla="*/ 841794 w 3805614"/>
                <a:gd name="connsiteY6" fmla="*/ 6061 h 373567"/>
                <a:gd name="connsiteX7" fmla="*/ 1756437 w 3805614"/>
                <a:gd name="connsiteY7" fmla="*/ 24911 h 373567"/>
                <a:gd name="connsiteX8" fmla="*/ 2667548 w 3805614"/>
                <a:gd name="connsiteY8" fmla="*/ 255155 h 373567"/>
                <a:gd name="connsiteX9" fmla="*/ 3187243 w 3805614"/>
                <a:gd name="connsiteY9" fmla="*/ 350542 h 373567"/>
                <a:gd name="connsiteX10" fmla="*/ 3805614 w 3805614"/>
                <a:gd name="connsiteY10" fmla="*/ 373567 h 373567"/>
                <a:gd name="connsiteX0" fmla="*/ 0 w 3805614"/>
                <a:gd name="connsiteY0" fmla="*/ 1886 h 373567"/>
                <a:gd name="connsiteX1" fmla="*/ 233519 w 3805614"/>
                <a:gd name="connsiteY1" fmla="*/ 2087 h 373567"/>
                <a:gd name="connsiteX2" fmla="*/ 287190 w 3805614"/>
                <a:gd name="connsiteY2" fmla="*/ 93526 h 373567"/>
                <a:gd name="connsiteX3" fmla="*/ 336886 w 3805614"/>
                <a:gd name="connsiteY3" fmla="*/ 4073 h 373567"/>
                <a:gd name="connsiteX4" fmla="*/ 716561 w 3805614"/>
                <a:gd name="connsiteY4" fmla="*/ 4073 h 373567"/>
                <a:gd name="connsiteX5" fmla="*/ 776196 w 3805614"/>
                <a:gd name="connsiteY5" fmla="*/ 97501 h 373567"/>
                <a:gd name="connsiteX6" fmla="*/ 841794 w 3805614"/>
                <a:gd name="connsiteY6" fmla="*/ 6061 h 373567"/>
                <a:gd name="connsiteX7" fmla="*/ 1756437 w 3805614"/>
                <a:gd name="connsiteY7" fmla="*/ 24911 h 373567"/>
                <a:gd name="connsiteX8" fmla="*/ 2667548 w 3805614"/>
                <a:gd name="connsiteY8" fmla="*/ 255155 h 373567"/>
                <a:gd name="connsiteX9" fmla="*/ 3187243 w 3805614"/>
                <a:gd name="connsiteY9" fmla="*/ 350542 h 373567"/>
                <a:gd name="connsiteX10" fmla="*/ 3805614 w 3805614"/>
                <a:gd name="connsiteY10" fmla="*/ 373567 h 373567"/>
                <a:gd name="connsiteX0" fmla="*/ 0 w 3805614"/>
                <a:gd name="connsiteY0" fmla="*/ 2967 h 374648"/>
                <a:gd name="connsiteX1" fmla="*/ 233519 w 3805614"/>
                <a:gd name="connsiteY1" fmla="*/ 3168 h 374648"/>
                <a:gd name="connsiteX2" fmla="*/ 287190 w 3805614"/>
                <a:gd name="connsiteY2" fmla="*/ 94607 h 374648"/>
                <a:gd name="connsiteX3" fmla="*/ 336886 w 3805614"/>
                <a:gd name="connsiteY3" fmla="*/ 5154 h 374648"/>
                <a:gd name="connsiteX4" fmla="*/ 716561 w 3805614"/>
                <a:gd name="connsiteY4" fmla="*/ 5154 h 374648"/>
                <a:gd name="connsiteX5" fmla="*/ 776196 w 3805614"/>
                <a:gd name="connsiteY5" fmla="*/ 98582 h 374648"/>
                <a:gd name="connsiteX6" fmla="*/ 829867 w 3805614"/>
                <a:gd name="connsiteY6" fmla="*/ 5155 h 374648"/>
                <a:gd name="connsiteX7" fmla="*/ 1756437 w 3805614"/>
                <a:gd name="connsiteY7" fmla="*/ 25992 h 374648"/>
                <a:gd name="connsiteX8" fmla="*/ 2667548 w 3805614"/>
                <a:gd name="connsiteY8" fmla="*/ 256236 h 374648"/>
                <a:gd name="connsiteX9" fmla="*/ 3187243 w 3805614"/>
                <a:gd name="connsiteY9" fmla="*/ 351623 h 374648"/>
                <a:gd name="connsiteX10" fmla="*/ 3805614 w 3805614"/>
                <a:gd name="connsiteY10" fmla="*/ 374648 h 374648"/>
                <a:gd name="connsiteX0" fmla="*/ 0 w 3805614"/>
                <a:gd name="connsiteY0" fmla="*/ 7294 h 378975"/>
                <a:gd name="connsiteX1" fmla="*/ 233519 w 3805614"/>
                <a:gd name="connsiteY1" fmla="*/ 7495 h 378975"/>
                <a:gd name="connsiteX2" fmla="*/ 287190 w 3805614"/>
                <a:gd name="connsiteY2" fmla="*/ 98934 h 378975"/>
                <a:gd name="connsiteX3" fmla="*/ 336886 w 3805614"/>
                <a:gd name="connsiteY3" fmla="*/ 9481 h 378975"/>
                <a:gd name="connsiteX4" fmla="*/ 716561 w 3805614"/>
                <a:gd name="connsiteY4" fmla="*/ 9481 h 378975"/>
                <a:gd name="connsiteX5" fmla="*/ 776196 w 3805614"/>
                <a:gd name="connsiteY5" fmla="*/ 102909 h 378975"/>
                <a:gd name="connsiteX6" fmla="*/ 829867 w 3805614"/>
                <a:gd name="connsiteY6" fmla="*/ 9482 h 378975"/>
                <a:gd name="connsiteX7" fmla="*/ 1233396 w 3805614"/>
                <a:gd name="connsiteY7" fmla="*/ 5506 h 378975"/>
                <a:gd name="connsiteX8" fmla="*/ 1756437 w 3805614"/>
                <a:gd name="connsiteY8" fmla="*/ 30319 h 378975"/>
                <a:gd name="connsiteX9" fmla="*/ 2667548 w 3805614"/>
                <a:gd name="connsiteY9" fmla="*/ 260563 h 378975"/>
                <a:gd name="connsiteX10" fmla="*/ 3187243 w 3805614"/>
                <a:gd name="connsiteY10" fmla="*/ 355950 h 378975"/>
                <a:gd name="connsiteX11" fmla="*/ 3805614 w 3805614"/>
                <a:gd name="connsiteY11" fmla="*/ 378975 h 378975"/>
                <a:gd name="connsiteX0" fmla="*/ 0 w 3805614"/>
                <a:gd name="connsiteY0" fmla="*/ 6664 h 378345"/>
                <a:gd name="connsiteX1" fmla="*/ 233519 w 3805614"/>
                <a:gd name="connsiteY1" fmla="*/ 6865 h 378345"/>
                <a:gd name="connsiteX2" fmla="*/ 287190 w 3805614"/>
                <a:gd name="connsiteY2" fmla="*/ 98304 h 378345"/>
                <a:gd name="connsiteX3" fmla="*/ 336886 w 3805614"/>
                <a:gd name="connsiteY3" fmla="*/ 8851 h 378345"/>
                <a:gd name="connsiteX4" fmla="*/ 716561 w 3805614"/>
                <a:gd name="connsiteY4" fmla="*/ 8851 h 378345"/>
                <a:gd name="connsiteX5" fmla="*/ 776196 w 3805614"/>
                <a:gd name="connsiteY5" fmla="*/ 102279 h 378345"/>
                <a:gd name="connsiteX6" fmla="*/ 829867 w 3805614"/>
                <a:gd name="connsiteY6" fmla="*/ 8852 h 378345"/>
                <a:gd name="connsiteX7" fmla="*/ 1233396 w 3805614"/>
                <a:gd name="connsiteY7" fmla="*/ 4876 h 378345"/>
                <a:gd name="connsiteX8" fmla="*/ 1756437 w 3805614"/>
                <a:gd name="connsiteY8" fmla="*/ 29689 h 378345"/>
                <a:gd name="connsiteX9" fmla="*/ 2667548 w 3805614"/>
                <a:gd name="connsiteY9" fmla="*/ 259933 h 378345"/>
                <a:gd name="connsiteX10" fmla="*/ 3187243 w 3805614"/>
                <a:gd name="connsiteY10" fmla="*/ 355320 h 378345"/>
                <a:gd name="connsiteX11" fmla="*/ 3805614 w 3805614"/>
                <a:gd name="connsiteY11" fmla="*/ 378345 h 378345"/>
                <a:gd name="connsiteX0" fmla="*/ 0 w 3805614"/>
                <a:gd name="connsiteY0" fmla="*/ 4054 h 375735"/>
                <a:gd name="connsiteX1" fmla="*/ 233519 w 3805614"/>
                <a:gd name="connsiteY1" fmla="*/ 4255 h 375735"/>
                <a:gd name="connsiteX2" fmla="*/ 287190 w 3805614"/>
                <a:gd name="connsiteY2" fmla="*/ 95694 h 375735"/>
                <a:gd name="connsiteX3" fmla="*/ 336886 w 3805614"/>
                <a:gd name="connsiteY3" fmla="*/ 6241 h 375735"/>
                <a:gd name="connsiteX4" fmla="*/ 716561 w 3805614"/>
                <a:gd name="connsiteY4" fmla="*/ 6241 h 375735"/>
                <a:gd name="connsiteX5" fmla="*/ 776196 w 3805614"/>
                <a:gd name="connsiteY5" fmla="*/ 99669 h 375735"/>
                <a:gd name="connsiteX6" fmla="*/ 829867 w 3805614"/>
                <a:gd name="connsiteY6" fmla="*/ 6242 h 375735"/>
                <a:gd name="connsiteX7" fmla="*/ 1233396 w 3805614"/>
                <a:gd name="connsiteY7" fmla="*/ 2266 h 375735"/>
                <a:gd name="connsiteX8" fmla="*/ 1756437 w 3805614"/>
                <a:gd name="connsiteY8" fmla="*/ 27079 h 375735"/>
                <a:gd name="connsiteX9" fmla="*/ 2667548 w 3805614"/>
                <a:gd name="connsiteY9" fmla="*/ 257323 h 375735"/>
                <a:gd name="connsiteX10" fmla="*/ 3187243 w 3805614"/>
                <a:gd name="connsiteY10" fmla="*/ 352710 h 375735"/>
                <a:gd name="connsiteX11" fmla="*/ 3805614 w 3805614"/>
                <a:gd name="connsiteY11" fmla="*/ 375735 h 37573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1104 w 3805614"/>
                <a:gd name="connsiteY8" fmla="*/ 2007 h 375475"/>
                <a:gd name="connsiteX9" fmla="*/ 1756437 w 3805614"/>
                <a:gd name="connsiteY9" fmla="*/ 26819 h 375475"/>
                <a:gd name="connsiteX10" fmla="*/ 2667548 w 3805614"/>
                <a:gd name="connsiteY10" fmla="*/ 257063 h 375475"/>
                <a:gd name="connsiteX11" fmla="*/ 3187243 w 3805614"/>
                <a:gd name="connsiteY11" fmla="*/ 352450 h 375475"/>
                <a:gd name="connsiteX12" fmla="*/ 3805614 w 3805614"/>
                <a:gd name="connsiteY12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1104 w 3805614"/>
                <a:gd name="connsiteY8" fmla="*/ 2007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43751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43751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43751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75556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79117 w 3805614"/>
                <a:gd name="connsiteY8" fmla="*/ 75556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3794 h 375475"/>
                <a:gd name="connsiteX1" fmla="*/ 233519 w 3805614"/>
                <a:gd name="connsiteY1" fmla="*/ 3995 h 375475"/>
                <a:gd name="connsiteX2" fmla="*/ 287190 w 3805614"/>
                <a:gd name="connsiteY2" fmla="*/ 95434 h 375475"/>
                <a:gd name="connsiteX3" fmla="*/ 336886 w 3805614"/>
                <a:gd name="connsiteY3" fmla="*/ 5981 h 375475"/>
                <a:gd name="connsiteX4" fmla="*/ 716561 w 3805614"/>
                <a:gd name="connsiteY4" fmla="*/ 5981 h 375475"/>
                <a:gd name="connsiteX5" fmla="*/ 776196 w 3805614"/>
                <a:gd name="connsiteY5" fmla="*/ 99409 h 375475"/>
                <a:gd name="connsiteX6" fmla="*/ 829867 w 3805614"/>
                <a:gd name="connsiteY6" fmla="*/ 5982 h 375475"/>
                <a:gd name="connsiteX7" fmla="*/ 1233396 w 3805614"/>
                <a:gd name="connsiteY7" fmla="*/ 2006 h 375475"/>
                <a:gd name="connsiteX8" fmla="*/ 1283093 w 3805614"/>
                <a:gd name="connsiteY8" fmla="*/ 87483 h 375475"/>
                <a:gd name="connsiteX9" fmla="*/ 1326824 w 3805614"/>
                <a:gd name="connsiteY9" fmla="*/ 2007 h 375475"/>
                <a:gd name="connsiteX10" fmla="*/ 1756437 w 3805614"/>
                <a:gd name="connsiteY10" fmla="*/ 26819 h 375475"/>
                <a:gd name="connsiteX11" fmla="*/ 2667548 w 3805614"/>
                <a:gd name="connsiteY11" fmla="*/ 257063 h 375475"/>
                <a:gd name="connsiteX12" fmla="*/ 3187243 w 3805614"/>
                <a:gd name="connsiteY12" fmla="*/ 352450 h 375475"/>
                <a:gd name="connsiteX13" fmla="*/ 3805614 w 3805614"/>
                <a:gd name="connsiteY13" fmla="*/ 375475 h 375475"/>
                <a:gd name="connsiteX0" fmla="*/ 0 w 3805614"/>
                <a:gd name="connsiteY0" fmla="*/ 11932 h 383613"/>
                <a:gd name="connsiteX1" fmla="*/ 233519 w 3805614"/>
                <a:gd name="connsiteY1" fmla="*/ 12133 h 383613"/>
                <a:gd name="connsiteX2" fmla="*/ 287190 w 3805614"/>
                <a:gd name="connsiteY2" fmla="*/ 103572 h 383613"/>
                <a:gd name="connsiteX3" fmla="*/ 336886 w 3805614"/>
                <a:gd name="connsiteY3" fmla="*/ 14119 h 383613"/>
                <a:gd name="connsiteX4" fmla="*/ 716561 w 3805614"/>
                <a:gd name="connsiteY4" fmla="*/ 14119 h 383613"/>
                <a:gd name="connsiteX5" fmla="*/ 776196 w 3805614"/>
                <a:gd name="connsiteY5" fmla="*/ 107547 h 383613"/>
                <a:gd name="connsiteX6" fmla="*/ 829867 w 3805614"/>
                <a:gd name="connsiteY6" fmla="*/ 14120 h 383613"/>
                <a:gd name="connsiteX7" fmla="*/ 1233396 w 3805614"/>
                <a:gd name="connsiteY7" fmla="*/ 10144 h 383613"/>
                <a:gd name="connsiteX8" fmla="*/ 1283093 w 3805614"/>
                <a:gd name="connsiteY8" fmla="*/ 95621 h 383613"/>
                <a:gd name="connsiteX9" fmla="*/ 1326824 w 3805614"/>
                <a:gd name="connsiteY9" fmla="*/ 10145 h 383613"/>
                <a:gd name="connsiteX10" fmla="*/ 1786254 w 3805614"/>
                <a:gd name="connsiteY10" fmla="*/ 21042 h 383613"/>
                <a:gd name="connsiteX11" fmla="*/ 2667548 w 3805614"/>
                <a:gd name="connsiteY11" fmla="*/ 265201 h 383613"/>
                <a:gd name="connsiteX12" fmla="*/ 3187243 w 3805614"/>
                <a:gd name="connsiteY12" fmla="*/ 360588 h 383613"/>
                <a:gd name="connsiteX13" fmla="*/ 3805614 w 3805614"/>
                <a:gd name="connsiteY13" fmla="*/ 383613 h 383613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6254 w 3805614"/>
                <a:gd name="connsiteY10" fmla="*/ 11282 h 373853"/>
                <a:gd name="connsiteX11" fmla="*/ 2667548 w 3805614"/>
                <a:gd name="connsiteY11" fmla="*/ 255441 h 373853"/>
                <a:gd name="connsiteX12" fmla="*/ 3187243 w 3805614"/>
                <a:gd name="connsiteY12" fmla="*/ 350828 h 373853"/>
                <a:gd name="connsiteX13" fmla="*/ 3805614 w 3805614"/>
                <a:gd name="connsiteY13" fmla="*/ 373853 h 373853"/>
                <a:gd name="connsiteX0" fmla="*/ 0 w 3805614"/>
                <a:gd name="connsiteY0" fmla="*/ 3444 h 375125"/>
                <a:gd name="connsiteX1" fmla="*/ 233519 w 3805614"/>
                <a:gd name="connsiteY1" fmla="*/ 3645 h 375125"/>
                <a:gd name="connsiteX2" fmla="*/ 287190 w 3805614"/>
                <a:gd name="connsiteY2" fmla="*/ 95084 h 375125"/>
                <a:gd name="connsiteX3" fmla="*/ 336886 w 3805614"/>
                <a:gd name="connsiteY3" fmla="*/ 5631 h 375125"/>
                <a:gd name="connsiteX4" fmla="*/ 716561 w 3805614"/>
                <a:gd name="connsiteY4" fmla="*/ 5631 h 375125"/>
                <a:gd name="connsiteX5" fmla="*/ 776196 w 3805614"/>
                <a:gd name="connsiteY5" fmla="*/ 99059 h 375125"/>
                <a:gd name="connsiteX6" fmla="*/ 829867 w 3805614"/>
                <a:gd name="connsiteY6" fmla="*/ 5632 h 375125"/>
                <a:gd name="connsiteX7" fmla="*/ 1233396 w 3805614"/>
                <a:gd name="connsiteY7" fmla="*/ 1656 h 375125"/>
                <a:gd name="connsiteX8" fmla="*/ 1283093 w 3805614"/>
                <a:gd name="connsiteY8" fmla="*/ 87133 h 375125"/>
                <a:gd name="connsiteX9" fmla="*/ 1326824 w 3805614"/>
                <a:gd name="connsiteY9" fmla="*/ 1657 h 375125"/>
                <a:gd name="connsiteX10" fmla="*/ 1778303 w 3805614"/>
                <a:gd name="connsiteY10" fmla="*/ 4602 h 375125"/>
                <a:gd name="connsiteX11" fmla="*/ 2667548 w 3805614"/>
                <a:gd name="connsiteY11" fmla="*/ 256713 h 375125"/>
                <a:gd name="connsiteX12" fmla="*/ 3187243 w 3805614"/>
                <a:gd name="connsiteY12" fmla="*/ 352100 h 375125"/>
                <a:gd name="connsiteX13" fmla="*/ 3805614 w 3805614"/>
                <a:gd name="connsiteY13" fmla="*/ 375125 h 375125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2667548 w 3805614"/>
                <a:gd name="connsiteY11" fmla="*/ 255441 h 373853"/>
                <a:gd name="connsiteX12" fmla="*/ 3187243 w 3805614"/>
                <a:gd name="connsiteY12" fmla="*/ 350828 h 373853"/>
                <a:gd name="connsiteX13" fmla="*/ 3805614 w 3805614"/>
                <a:gd name="connsiteY13" fmla="*/ 373853 h 373853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2667548 w 3805614"/>
                <a:gd name="connsiteY11" fmla="*/ 255441 h 373853"/>
                <a:gd name="connsiteX12" fmla="*/ 3187243 w 3805614"/>
                <a:gd name="connsiteY12" fmla="*/ 350828 h 373853"/>
                <a:gd name="connsiteX13" fmla="*/ 3805614 w 3805614"/>
                <a:gd name="connsiteY13" fmla="*/ 373853 h 373853"/>
                <a:gd name="connsiteX0" fmla="*/ 0 w 3805614"/>
                <a:gd name="connsiteY0" fmla="*/ 12866 h 384547"/>
                <a:gd name="connsiteX1" fmla="*/ 233519 w 3805614"/>
                <a:gd name="connsiteY1" fmla="*/ 13067 h 384547"/>
                <a:gd name="connsiteX2" fmla="*/ 287190 w 3805614"/>
                <a:gd name="connsiteY2" fmla="*/ 104506 h 384547"/>
                <a:gd name="connsiteX3" fmla="*/ 336886 w 3805614"/>
                <a:gd name="connsiteY3" fmla="*/ 15053 h 384547"/>
                <a:gd name="connsiteX4" fmla="*/ 716561 w 3805614"/>
                <a:gd name="connsiteY4" fmla="*/ 15053 h 384547"/>
                <a:gd name="connsiteX5" fmla="*/ 776196 w 3805614"/>
                <a:gd name="connsiteY5" fmla="*/ 108481 h 384547"/>
                <a:gd name="connsiteX6" fmla="*/ 829867 w 3805614"/>
                <a:gd name="connsiteY6" fmla="*/ 15054 h 384547"/>
                <a:gd name="connsiteX7" fmla="*/ 1233396 w 3805614"/>
                <a:gd name="connsiteY7" fmla="*/ 11078 h 384547"/>
                <a:gd name="connsiteX8" fmla="*/ 1283093 w 3805614"/>
                <a:gd name="connsiteY8" fmla="*/ 96555 h 384547"/>
                <a:gd name="connsiteX9" fmla="*/ 1326824 w 3805614"/>
                <a:gd name="connsiteY9" fmla="*/ 11079 h 384547"/>
                <a:gd name="connsiteX10" fmla="*/ 1788242 w 3805614"/>
                <a:gd name="connsiteY10" fmla="*/ 16012 h 384547"/>
                <a:gd name="connsiteX11" fmla="*/ 1835707 w 3805614"/>
                <a:gd name="connsiteY11" fmla="*/ 19030 h 384547"/>
                <a:gd name="connsiteX12" fmla="*/ 2667548 w 3805614"/>
                <a:gd name="connsiteY12" fmla="*/ 266135 h 384547"/>
                <a:gd name="connsiteX13" fmla="*/ 3187243 w 3805614"/>
                <a:gd name="connsiteY13" fmla="*/ 361522 h 384547"/>
                <a:gd name="connsiteX14" fmla="*/ 3805614 w 3805614"/>
                <a:gd name="connsiteY14" fmla="*/ 384547 h 384547"/>
                <a:gd name="connsiteX0" fmla="*/ 0 w 3805614"/>
                <a:gd name="connsiteY0" fmla="*/ 12866 h 384547"/>
                <a:gd name="connsiteX1" fmla="*/ 233519 w 3805614"/>
                <a:gd name="connsiteY1" fmla="*/ 13067 h 384547"/>
                <a:gd name="connsiteX2" fmla="*/ 287190 w 3805614"/>
                <a:gd name="connsiteY2" fmla="*/ 104506 h 384547"/>
                <a:gd name="connsiteX3" fmla="*/ 336886 w 3805614"/>
                <a:gd name="connsiteY3" fmla="*/ 15053 h 384547"/>
                <a:gd name="connsiteX4" fmla="*/ 716561 w 3805614"/>
                <a:gd name="connsiteY4" fmla="*/ 15053 h 384547"/>
                <a:gd name="connsiteX5" fmla="*/ 776196 w 3805614"/>
                <a:gd name="connsiteY5" fmla="*/ 108481 h 384547"/>
                <a:gd name="connsiteX6" fmla="*/ 829867 w 3805614"/>
                <a:gd name="connsiteY6" fmla="*/ 15054 h 384547"/>
                <a:gd name="connsiteX7" fmla="*/ 1233396 w 3805614"/>
                <a:gd name="connsiteY7" fmla="*/ 11078 h 384547"/>
                <a:gd name="connsiteX8" fmla="*/ 1283093 w 3805614"/>
                <a:gd name="connsiteY8" fmla="*/ 96555 h 384547"/>
                <a:gd name="connsiteX9" fmla="*/ 1326824 w 3805614"/>
                <a:gd name="connsiteY9" fmla="*/ 11079 h 384547"/>
                <a:gd name="connsiteX10" fmla="*/ 1788242 w 3805614"/>
                <a:gd name="connsiteY10" fmla="*/ 16012 h 384547"/>
                <a:gd name="connsiteX11" fmla="*/ 1835707 w 3805614"/>
                <a:gd name="connsiteY11" fmla="*/ 19030 h 384547"/>
                <a:gd name="connsiteX12" fmla="*/ 1881427 w 3805614"/>
                <a:gd name="connsiteY12" fmla="*/ 30957 h 384547"/>
                <a:gd name="connsiteX13" fmla="*/ 2667548 w 3805614"/>
                <a:gd name="connsiteY13" fmla="*/ 266135 h 384547"/>
                <a:gd name="connsiteX14" fmla="*/ 3187243 w 3805614"/>
                <a:gd name="connsiteY14" fmla="*/ 361522 h 384547"/>
                <a:gd name="connsiteX15" fmla="*/ 3805614 w 3805614"/>
                <a:gd name="connsiteY15" fmla="*/ 384547 h 384547"/>
                <a:gd name="connsiteX0" fmla="*/ 0 w 3805614"/>
                <a:gd name="connsiteY0" fmla="*/ 12866 h 384547"/>
                <a:gd name="connsiteX1" fmla="*/ 233519 w 3805614"/>
                <a:gd name="connsiteY1" fmla="*/ 13067 h 384547"/>
                <a:gd name="connsiteX2" fmla="*/ 287190 w 3805614"/>
                <a:gd name="connsiteY2" fmla="*/ 104506 h 384547"/>
                <a:gd name="connsiteX3" fmla="*/ 336886 w 3805614"/>
                <a:gd name="connsiteY3" fmla="*/ 15053 h 384547"/>
                <a:gd name="connsiteX4" fmla="*/ 716561 w 3805614"/>
                <a:gd name="connsiteY4" fmla="*/ 15053 h 384547"/>
                <a:gd name="connsiteX5" fmla="*/ 776196 w 3805614"/>
                <a:gd name="connsiteY5" fmla="*/ 108481 h 384547"/>
                <a:gd name="connsiteX6" fmla="*/ 829867 w 3805614"/>
                <a:gd name="connsiteY6" fmla="*/ 15054 h 384547"/>
                <a:gd name="connsiteX7" fmla="*/ 1233396 w 3805614"/>
                <a:gd name="connsiteY7" fmla="*/ 11078 h 384547"/>
                <a:gd name="connsiteX8" fmla="*/ 1283093 w 3805614"/>
                <a:gd name="connsiteY8" fmla="*/ 96555 h 384547"/>
                <a:gd name="connsiteX9" fmla="*/ 1326824 w 3805614"/>
                <a:gd name="connsiteY9" fmla="*/ 11079 h 384547"/>
                <a:gd name="connsiteX10" fmla="*/ 1788242 w 3805614"/>
                <a:gd name="connsiteY10" fmla="*/ 16012 h 384547"/>
                <a:gd name="connsiteX11" fmla="*/ 1835707 w 3805614"/>
                <a:gd name="connsiteY11" fmla="*/ 19030 h 384547"/>
                <a:gd name="connsiteX12" fmla="*/ 1881427 w 3805614"/>
                <a:gd name="connsiteY12" fmla="*/ 30957 h 384547"/>
                <a:gd name="connsiteX13" fmla="*/ 2667548 w 3805614"/>
                <a:gd name="connsiteY13" fmla="*/ 266135 h 384547"/>
                <a:gd name="connsiteX14" fmla="*/ 3187243 w 3805614"/>
                <a:gd name="connsiteY14" fmla="*/ 361522 h 384547"/>
                <a:gd name="connsiteX15" fmla="*/ 3805614 w 3805614"/>
                <a:gd name="connsiteY15" fmla="*/ 384547 h 384547"/>
                <a:gd name="connsiteX0" fmla="*/ 0 w 3805614"/>
                <a:gd name="connsiteY0" fmla="*/ 3441 h 375122"/>
                <a:gd name="connsiteX1" fmla="*/ 233519 w 3805614"/>
                <a:gd name="connsiteY1" fmla="*/ 3642 h 375122"/>
                <a:gd name="connsiteX2" fmla="*/ 287190 w 3805614"/>
                <a:gd name="connsiteY2" fmla="*/ 95081 h 375122"/>
                <a:gd name="connsiteX3" fmla="*/ 336886 w 3805614"/>
                <a:gd name="connsiteY3" fmla="*/ 5628 h 375122"/>
                <a:gd name="connsiteX4" fmla="*/ 716561 w 3805614"/>
                <a:gd name="connsiteY4" fmla="*/ 5628 h 375122"/>
                <a:gd name="connsiteX5" fmla="*/ 776196 w 3805614"/>
                <a:gd name="connsiteY5" fmla="*/ 99056 h 375122"/>
                <a:gd name="connsiteX6" fmla="*/ 829867 w 3805614"/>
                <a:gd name="connsiteY6" fmla="*/ 5629 h 375122"/>
                <a:gd name="connsiteX7" fmla="*/ 1233396 w 3805614"/>
                <a:gd name="connsiteY7" fmla="*/ 1653 h 375122"/>
                <a:gd name="connsiteX8" fmla="*/ 1283093 w 3805614"/>
                <a:gd name="connsiteY8" fmla="*/ 87130 h 375122"/>
                <a:gd name="connsiteX9" fmla="*/ 1326824 w 3805614"/>
                <a:gd name="connsiteY9" fmla="*/ 1654 h 375122"/>
                <a:gd name="connsiteX10" fmla="*/ 1788242 w 3805614"/>
                <a:gd name="connsiteY10" fmla="*/ 6587 h 375122"/>
                <a:gd name="connsiteX11" fmla="*/ 1835707 w 3805614"/>
                <a:gd name="connsiteY11" fmla="*/ 85143 h 375122"/>
                <a:gd name="connsiteX12" fmla="*/ 1881427 w 3805614"/>
                <a:gd name="connsiteY12" fmla="*/ 21532 h 375122"/>
                <a:gd name="connsiteX13" fmla="*/ 2667548 w 3805614"/>
                <a:gd name="connsiteY13" fmla="*/ 256710 h 375122"/>
                <a:gd name="connsiteX14" fmla="*/ 3187243 w 3805614"/>
                <a:gd name="connsiteY14" fmla="*/ 352097 h 375122"/>
                <a:gd name="connsiteX15" fmla="*/ 3805614 w 3805614"/>
                <a:gd name="connsiteY15" fmla="*/ 375122 h 375122"/>
                <a:gd name="connsiteX0" fmla="*/ 0 w 3805614"/>
                <a:gd name="connsiteY0" fmla="*/ 3441 h 375122"/>
                <a:gd name="connsiteX1" fmla="*/ 233519 w 3805614"/>
                <a:gd name="connsiteY1" fmla="*/ 3642 h 375122"/>
                <a:gd name="connsiteX2" fmla="*/ 287190 w 3805614"/>
                <a:gd name="connsiteY2" fmla="*/ 95081 h 375122"/>
                <a:gd name="connsiteX3" fmla="*/ 336886 w 3805614"/>
                <a:gd name="connsiteY3" fmla="*/ 5628 h 375122"/>
                <a:gd name="connsiteX4" fmla="*/ 716561 w 3805614"/>
                <a:gd name="connsiteY4" fmla="*/ 5628 h 375122"/>
                <a:gd name="connsiteX5" fmla="*/ 776196 w 3805614"/>
                <a:gd name="connsiteY5" fmla="*/ 99056 h 375122"/>
                <a:gd name="connsiteX6" fmla="*/ 829867 w 3805614"/>
                <a:gd name="connsiteY6" fmla="*/ 5629 h 375122"/>
                <a:gd name="connsiteX7" fmla="*/ 1233396 w 3805614"/>
                <a:gd name="connsiteY7" fmla="*/ 1653 h 375122"/>
                <a:gd name="connsiteX8" fmla="*/ 1283093 w 3805614"/>
                <a:gd name="connsiteY8" fmla="*/ 87130 h 375122"/>
                <a:gd name="connsiteX9" fmla="*/ 1326824 w 3805614"/>
                <a:gd name="connsiteY9" fmla="*/ 1654 h 375122"/>
                <a:gd name="connsiteX10" fmla="*/ 1788242 w 3805614"/>
                <a:gd name="connsiteY10" fmla="*/ 6587 h 375122"/>
                <a:gd name="connsiteX11" fmla="*/ 1835707 w 3805614"/>
                <a:gd name="connsiteY11" fmla="*/ 85143 h 375122"/>
                <a:gd name="connsiteX12" fmla="*/ 1881427 w 3805614"/>
                <a:gd name="connsiteY12" fmla="*/ 21532 h 375122"/>
                <a:gd name="connsiteX13" fmla="*/ 2667548 w 3805614"/>
                <a:gd name="connsiteY13" fmla="*/ 256710 h 375122"/>
                <a:gd name="connsiteX14" fmla="*/ 3187243 w 3805614"/>
                <a:gd name="connsiteY14" fmla="*/ 352097 h 375122"/>
                <a:gd name="connsiteX15" fmla="*/ 3805614 w 3805614"/>
                <a:gd name="connsiteY15" fmla="*/ 375122 h 375122"/>
                <a:gd name="connsiteX0" fmla="*/ 0 w 3805614"/>
                <a:gd name="connsiteY0" fmla="*/ 21961 h 393642"/>
                <a:gd name="connsiteX1" fmla="*/ 233519 w 3805614"/>
                <a:gd name="connsiteY1" fmla="*/ 22162 h 393642"/>
                <a:gd name="connsiteX2" fmla="*/ 287190 w 3805614"/>
                <a:gd name="connsiteY2" fmla="*/ 113601 h 393642"/>
                <a:gd name="connsiteX3" fmla="*/ 336886 w 3805614"/>
                <a:gd name="connsiteY3" fmla="*/ 24148 h 393642"/>
                <a:gd name="connsiteX4" fmla="*/ 716561 w 3805614"/>
                <a:gd name="connsiteY4" fmla="*/ 24148 h 393642"/>
                <a:gd name="connsiteX5" fmla="*/ 776196 w 3805614"/>
                <a:gd name="connsiteY5" fmla="*/ 117576 h 393642"/>
                <a:gd name="connsiteX6" fmla="*/ 829867 w 3805614"/>
                <a:gd name="connsiteY6" fmla="*/ 24149 h 393642"/>
                <a:gd name="connsiteX7" fmla="*/ 1233396 w 3805614"/>
                <a:gd name="connsiteY7" fmla="*/ 20173 h 393642"/>
                <a:gd name="connsiteX8" fmla="*/ 1283093 w 3805614"/>
                <a:gd name="connsiteY8" fmla="*/ 105650 h 393642"/>
                <a:gd name="connsiteX9" fmla="*/ 1326824 w 3805614"/>
                <a:gd name="connsiteY9" fmla="*/ 20174 h 393642"/>
                <a:gd name="connsiteX10" fmla="*/ 1788242 w 3805614"/>
                <a:gd name="connsiteY10" fmla="*/ 25107 h 393642"/>
                <a:gd name="connsiteX11" fmla="*/ 1835707 w 3805614"/>
                <a:gd name="connsiteY11" fmla="*/ 103663 h 393642"/>
                <a:gd name="connsiteX12" fmla="*/ 1881427 w 3805614"/>
                <a:gd name="connsiteY12" fmla="*/ 40052 h 393642"/>
                <a:gd name="connsiteX13" fmla="*/ 2667548 w 3805614"/>
                <a:gd name="connsiteY13" fmla="*/ 275230 h 393642"/>
                <a:gd name="connsiteX14" fmla="*/ 3187243 w 3805614"/>
                <a:gd name="connsiteY14" fmla="*/ 370617 h 393642"/>
                <a:gd name="connsiteX15" fmla="*/ 3805614 w 3805614"/>
                <a:gd name="connsiteY15" fmla="*/ 393642 h 393642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35707 w 3805614"/>
                <a:gd name="connsiteY11" fmla="*/ 83874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9602 h 381283"/>
                <a:gd name="connsiteX1" fmla="*/ 233519 w 3805614"/>
                <a:gd name="connsiteY1" fmla="*/ 9803 h 381283"/>
                <a:gd name="connsiteX2" fmla="*/ 287190 w 3805614"/>
                <a:gd name="connsiteY2" fmla="*/ 101242 h 381283"/>
                <a:gd name="connsiteX3" fmla="*/ 336886 w 3805614"/>
                <a:gd name="connsiteY3" fmla="*/ 11789 h 381283"/>
                <a:gd name="connsiteX4" fmla="*/ 716561 w 3805614"/>
                <a:gd name="connsiteY4" fmla="*/ 11789 h 381283"/>
                <a:gd name="connsiteX5" fmla="*/ 776196 w 3805614"/>
                <a:gd name="connsiteY5" fmla="*/ 105217 h 381283"/>
                <a:gd name="connsiteX6" fmla="*/ 829867 w 3805614"/>
                <a:gd name="connsiteY6" fmla="*/ 11790 h 381283"/>
                <a:gd name="connsiteX7" fmla="*/ 1233396 w 3805614"/>
                <a:gd name="connsiteY7" fmla="*/ 7814 h 381283"/>
                <a:gd name="connsiteX8" fmla="*/ 1283093 w 3805614"/>
                <a:gd name="connsiteY8" fmla="*/ 93291 h 381283"/>
                <a:gd name="connsiteX9" fmla="*/ 1326824 w 3805614"/>
                <a:gd name="connsiteY9" fmla="*/ 7815 h 381283"/>
                <a:gd name="connsiteX10" fmla="*/ 1788242 w 3805614"/>
                <a:gd name="connsiteY10" fmla="*/ 12748 h 381283"/>
                <a:gd name="connsiteX11" fmla="*/ 1835707 w 3805614"/>
                <a:gd name="connsiteY11" fmla="*/ 91304 h 381283"/>
                <a:gd name="connsiteX12" fmla="*/ 1881427 w 3805614"/>
                <a:gd name="connsiteY12" fmla="*/ 27693 h 381283"/>
                <a:gd name="connsiteX13" fmla="*/ 2667548 w 3805614"/>
                <a:gd name="connsiteY13" fmla="*/ 262871 h 381283"/>
                <a:gd name="connsiteX14" fmla="*/ 3187243 w 3805614"/>
                <a:gd name="connsiteY14" fmla="*/ 358258 h 381283"/>
                <a:gd name="connsiteX15" fmla="*/ 3805614 w 3805614"/>
                <a:gd name="connsiteY15" fmla="*/ 381283 h 381283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35707 w 3805614"/>
                <a:gd name="connsiteY11" fmla="*/ 83874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23727 h 395408"/>
                <a:gd name="connsiteX1" fmla="*/ 233519 w 3805614"/>
                <a:gd name="connsiteY1" fmla="*/ 23928 h 395408"/>
                <a:gd name="connsiteX2" fmla="*/ 287190 w 3805614"/>
                <a:gd name="connsiteY2" fmla="*/ 115367 h 395408"/>
                <a:gd name="connsiteX3" fmla="*/ 336886 w 3805614"/>
                <a:gd name="connsiteY3" fmla="*/ 25914 h 395408"/>
                <a:gd name="connsiteX4" fmla="*/ 716561 w 3805614"/>
                <a:gd name="connsiteY4" fmla="*/ 25914 h 395408"/>
                <a:gd name="connsiteX5" fmla="*/ 776196 w 3805614"/>
                <a:gd name="connsiteY5" fmla="*/ 119342 h 395408"/>
                <a:gd name="connsiteX6" fmla="*/ 829867 w 3805614"/>
                <a:gd name="connsiteY6" fmla="*/ 25915 h 395408"/>
                <a:gd name="connsiteX7" fmla="*/ 1233396 w 3805614"/>
                <a:gd name="connsiteY7" fmla="*/ 21939 h 395408"/>
                <a:gd name="connsiteX8" fmla="*/ 1283093 w 3805614"/>
                <a:gd name="connsiteY8" fmla="*/ 107416 h 395408"/>
                <a:gd name="connsiteX9" fmla="*/ 1326824 w 3805614"/>
                <a:gd name="connsiteY9" fmla="*/ 21940 h 395408"/>
                <a:gd name="connsiteX10" fmla="*/ 1788242 w 3805614"/>
                <a:gd name="connsiteY10" fmla="*/ 26873 h 395408"/>
                <a:gd name="connsiteX11" fmla="*/ 1835707 w 3805614"/>
                <a:gd name="connsiteY11" fmla="*/ 105429 h 395408"/>
                <a:gd name="connsiteX12" fmla="*/ 1881427 w 3805614"/>
                <a:gd name="connsiteY12" fmla="*/ 41818 h 395408"/>
                <a:gd name="connsiteX13" fmla="*/ 2667548 w 3805614"/>
                <a:gd name="connsiteY13" fmla="*/ 276996 h 395408"/>
                <a:gd name="connsiteX14" fmla="*/ 3187243 w 3805614"/>
                <a:gd name="connsiteY14" fmla="*/ 372383 h 395408"/>
                <a:gd name="connsiteX15" fmla="*/ 3805614 w 3805614"/>
                <a:gd name="connsiteY15" fmla="*/ 395408 h 395408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35707 w 3805614"/>
                <a:gd name="connsiteY11" fmla="*/ 83874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4757 h 376438"/>
                <a:gd name="connsiteX1" fmla="*/ 233519 w 3805614"/>
                <a:gd name="connsiteY1" fmla="*/ 4958 h 376438"/>
                <a:gd name="connsiteX2" fmla="*/ 287190 w 3805614"/>
                <a:gd name="connsiteY2" fmla="*/ 96397 h 376438"/>
                <a:gd name="connsiteX3" fmla="*/ 336886 w 3805614"/>
                <a:gd name="connsiteY3" fmla="*/ 6944 h 376438"/>
                <a:gd name="connsiteX4" fmla="*/ 716561 w 3805614"/>
                <a:gd name="connsiteY4" fmla="*/ 6944 h 376438"/>
                <a:gd name="connsiteX5" fmla="*/ 776196 w 3805614"/>
                <a:gd name="connsiteY5" fmla="*/ 100372 h 376438"/>
                <a:gd name="connsiteX6" fmla="*/ 829867 w 3805614"/>
                <a:gd name="connsiteY6" fmla="*/ 6945 h 376438"/>
                <a:gd name="connsiteX7" fmla="*/ 1233396 w 3805614"/>
                <a:gd name="connsiteY7" fmla="*/ 2969 h 376438"/>
                <a:gd name="connsiteX8" fmla="*/ 1283093 w 3805614"/>
                <a:gd name="connsiteY8" fmla="*/ 88446 h 376438"/>
                <a:gd name="connsiteX9" fmla="*/ 1326824 w 3805614"/>
                <a:gd name="connsiteY9" fmla="*/ 2970 h 376438"/>
                <a:gd name="connsiteX10" fmla="*/ 1788242 w 3805614"/>
                <a:gd name="connsiteY10" fmla="*/ 7903 h 376438"/>
                <a:gd name="connsiteX11" fmla="*/ 1829743 w 3805614"/>
                <a:gd name="connsiteY11" fmla="*/ 104350 h 376438"/>
                <a:gd name="connsiteX12" fmla="*/ 1881427 w 3805614"/>
                <a:gd name="connsiteY12" fmla="*/ 22848 h 376438"/>
                <a:gd name="connsiteX13" fmla="*/ 2667548 w 3805614"/>
                <a:gd name="connsiteY13" fmla="*/ 258026 h 376438"/>
                <a:gd name="connsiteX14" fmla="*/ 3187243 w 3805614"/>
                <a:gd name="connsiteY14" fmla="*/ 353413 h 376438"/>
                <a:gd name="connsiteX15" fmla="*/ 3805614 w 3805614"/>
                <a:gd name="connsiteY15" fmla="*/ 376438 h 376438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29743 w 3805614"/>
                <a:gd name="connsiteY11" fmla="*/ 101765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2172 h 373853"/>
                <a:gd name="connsiteX1" fmla="*/ 233519 w 3805614"/>
                <a:gd name="connsiteY1" fmla="*/ 2373 h 373853"/>
                <a:gd name="connsiteX2" fmla="*/ 287190 w 3805614"/>
                <a:gd name="connsiteY2" fmla="*/ 93812 h 373853"/>
                <a:gd name="connsiteX3" fmla="*/ 336886 w 3805614"/>
                <a:gd name="connsiteY3" fmla="*/ 4359 h 373853"/>
                <a:gd name="connsiteX4" fmla="*/ 716561 w 3805614"/>
                <a:gd name="connsiteY4" fmla="*/ 4359 h 373853"/>
                <a:gd name="connsiteX5" fmla="*/ 776196 w 3805614"/>
                <a:gd name="connsiteY5" fmla="*/ 97787 h 373853"/>
                <a:gd name="connsiteX6" fmla="*/ 829867 w 3805614"/>
                <a:gd name="connsiteY6" fmla="*/ 4360 h 373853"/>
                <a:gd name="connsiteX7" fmla="*/ 1233396 w 3805614"/>
                <a:gd name="connsiteY7" fmla="*/ 384 h 373853"/>
                <a:gd name="connsiteX8" fmla="*/ 1283093 w 3805614"/>
                <a:gd name="connsiteY8" fmla="*/ 85861 h 373853"/>
                <a:gd name="connsiteX9" fmla="*/ 1326824 w 3805614"/>
                <a:gd name="connsiteY9" fmla="*/ 385 h 373853"/>
                <a:gd name="connsiteX10" fmla="*/ 1788242 w 3805614"/>
                <a:gd name="connsiteY10" fmla="*/ 5318 h 373853"/>
                <a:gd name="connsiteX11" fmla="*/ 1829743 w 3805614"/>
                <a:gd name="connsiteY11" fmla="*/ 101765 h 373853"/>
                <a:gd name="connsiteX12" fmla="*/ 1881427 w 3805614"/>
                <a:gd name="connsiteY12" fmla="*/ 20263 h 373853"/>
                <a:gd name="connsiteX13" fmla="*/ 2667548 w 3805614"/>
                <a:gd name="connsiteY13" fmla="*/ 255441 h 373853"/>
                <a:gd name="connsiteX14" fmla="*/ 3187243 w 3805614"/>
                <a:gd name="connsiteY14" fmla="*/ 350828 h 373853"/>
                <a:gd name="connsiteX15" fmla="*/ 3805614 w 3805614"/>
                <a:gd name="connsiteY15" fmla="*/ 373853 h 373853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667548 w 3805614"/>
                <a:gd name="connsiteY13" fmla="*/ 256097 h 374509"/>
                <a:gd name="connsiteX14" fmla="*/ 3187243 w 3805614"/>
                <a:gd name="connsiteY14" fmla="*/ 351484 h 374509"/>
                <a:gd name="connsiteX15" fmla="*/ 3805614 w 3805614"/>
                <a:gd name="connsiteY15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667548 w 3805614"/>
                <a:gd name="connsiteY13" fmla="*/ 256097 h 374509"/>
                <a:gd name="connsiteX14" fmla="*/ 3187243 w 3805614"/>
                <a:gd name="connsiteY14" fmla="*/ 351484 h 374509"/>
                <a:gd name="connsiteX15" fmla="*/ 3805614 w 3805614"/>
                <a:gd name="connsiteY15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667548 w 3805614"/>
                <a:gd name="connsiteY14" fmla="*/ 256097 h 374509"/>
                <a:gd name="connsiteX15" fmla="*/ 3187243 w 3805614"/>
                <a:gd name="connsiteY15" fmla="*/ 351484 h 374509"/>
                <a:gd name="connsiteX16" fmla="*/ 3805614 w 3805614"/>
                <a:gd name="connsiteY16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667548 w 3805614"/>
                <a:gd name="connsiteY14" fmla="*/ 256097 h 374509"/>
                <a:gd name="connsiteX15" fmla="*/ 3187243 w 3805614"/>
                <a:gd name="connsiteY15" fmla="*/ 351484 h 374509"/>
                <a:gd name="connsiteX16" fmla="*/ 3805614 w 3805614"/>
                <a:gd name="connsiteY16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667548 w 3805614"/>
                <a:gd name="connsiteY14" fmla="*/ 256097 h 374509"/>
                <a:gd name="connsiteX15" fmla="*/ 3187243 w 3805614"/>
                <a:gd name="connsiteY15" fmla="*/ 351484 h 374509"/>
                <a:gd name="connsiteX16" fmla="*/ 3805614 w 3805614"/>
                <a:gd name="connsiteY16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92907 w 3805614"/>
                <a:gd name="connsiteY14" fmla="*/ 150127 h 374509"/>
                <a:gd name="connsiteX15" fmla="*/ 2667548 w 3805614"/>
                <a:gd name="connsiteY15" fmla="*/ 256097 h 374509"/>
                <a:gd name="connsiteX16" fmla="*/ 3187243 w 3805614"/>
                <a:gd name="connsiteY16" fmla="*/ 351484 h 374509"/>
                <a:gd name="connsiteX17" fmla="*/ 3805614 w 3805614"/>
                <a:gd name="connsiteY17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92907 w 3805614"/>
                <a:gd name="connsiteY14" fmla="*/ 150127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69053 w 3805614"/>
                <a:gd name="connsiteY14" fmla="*/ 207774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50554 w 3805614"/>
                <a:gd name="connsiteY15" fmla="*/ 170005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3187243 w 3805614"/>
                <a:gd name="connsiteY17" fmla="*/ 351484 h 374509"/>
                <a:gd name="connsiteX18" fmla="*/ 3805614 w 3805614"/>
                <a:gd name="connsiteY18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3187243 w 3805614"/>
                <a:gd name="connsiteY18" fmla="*/ 351484 h 374509"/>
                <a:gd name="connsiteX19" fmla="*/ 3805614 w 3805614"/>
                <a:gd name="connsiteY19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805766 w 3805614"/>
                <a:gd name="connsiteY18" fmla="*/ 289275 h 374509"/>
                <a:gd name="connsiteX19" fmla="*/ 3187243 w 3805614"/>
                <a:gd name="connsiteY19" fmla="*/ 351484 h 374509"/>
                <a:gd name="connsiteX20" fmla="*/ 3805614 w 3805614"/>
                <a:gd name="connsiteY20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805766 w 3805614"/>
                <a:gd name="connsiteY18" fmla="*/ 289275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4509"/>
                <a:gd name="connsiteX1" fmla="*/ 233519 w 3805614"/>
                <a:gd name="connsiteY1" fmla="*/ 3029 h 374509"/>
                <a:gd name="connsiteX2" fmla="*/ 287190 w 3805614"/>
                <a:gd name="connsiteY2" fmla="*/ 94468 h 374509"/>
                <a:gd name="connsiteX3" fmla="*/ 336886 w 3805614"/>
                <a:gd name="connsiteY3" fmla="*/ 5015 h 374509"/>
                <a:gd name="connsiteX4" fmla="*/ 716561 w 3805614"/>
                <a:gd name="connsiteY4" fmla="*/ 5015 h 374509"/>
                <a:gd name="connsiteX5" fmla="*/ 776196 w 3805614"/>
                <a:gd name="connsiteY5" fmla="*/ 98443 h 374509"/>
                <a:gd name="connsiteX6" fmla="*/ 829867 w 3805614"/>
                <a:gd name="connsiteY6" fmla="*/ 5016 h 374509"/>
                <a:gd name="connsiteX7" fmla="*/ 1233396 w 3805614"/>
                <a:gd name="connsiteY7" fmla="*/ 1040 h 374509"/>
                <a:gd name="connsiteX8" fmla="*/ 1283093 w 3805614"/>
                <a:gd name="connsiteY8" fmla="*/ 86517 h 374509"/>
                <a:gd name="connsiteX9" fmla="*/ 1326824 w 3805614"/>
                <a:gd name="connsiteY9" fmla="*/ 1041 h 374509"/>
                <a:gd name="connsiteX10" fmla="*/ 1778303 w 3805614"/>
                <a:gd name="connsiteY10" fmla="*/ 11 h 374509"/>
                <a:gd name="connsiteX11" fmla="*/ 1829743 w 3805614"/>
                <a:gd name="connsiteY11" fmla="*/ 102421 h 374509"/>
                <a:gd name="connsiteX12" fmla="*/ 1881427 w 3805614"/>
                <a:gd name="connsiteY12" fmla="*/ 20919 h 374509"/>
                <a:gd name="connsiteX13" fmla="*/ 2241224 w 3805614"/>
                <a:gd name="connsiteY13" fmla="*/ 132236 h 374509"/>
                <a:gd name="connsiteX14" fmla="*/ 2255138 w 3805614"/>
                <a:gd name="connsiteY14" fmla="*/ 237591 h 374509"/>
                <a:gd name="connsiteX15" fmla="*/ 2342603 w 3805614"/>
                <a:gd name="connsiteY15" fmla="*/ 168017 h 374509"/>
                <a:gd name="connsiteX16" fmla="*/ 2667548 w 3805614"/>
                <a:gd name="connsiteY16" fmla="*/ 256097 h 374509"/>
                <a:gd name="connsiteX17" fmla="*/ 2754083 w 3805614"/>
                <a:gd name="connsiteY17" fmla="*/ 277348 h 374509"/>
                <a:gd name="connsiteX18" fmla="*/ 2781913 w 3805614"/>
                <a:gd name="connsiteY18" fmla="*/ 360836 h 374509"/>
                <a:gd name="connsiteX19" fmla="*/ 2853474 w 3805614"/>
                <a:gd name="connsiteY19" fmla="*/ 301201 h 374509"/>
                <a:gd name="connsiteX20" fmla="*/ 3187243 w 3805614"/>
                <a:gd name="connsiteY20" fmla="*/ 351484 h 374509"/>
                <a:gd name="connsiteX21" fmla="*/ 3805614 w 3805614"/>
                <a:gd name="connsiteY21" fmla="*/ 374509 h 374509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667548 w 3805614"/>
                <a:gd name="connsiteY16" fmla="*/ 256097 h 378727"/>
                <a:gd name="connsiteX17" fmla="*/ 2754083 w 3805614"/>
                <a:gd name="connsiteY17" fmla="*/ 277348 h 378727"/>
                <a:gd name="connsiteX18" fmla="*/ 2775950 w 3805614"/>
                <a:gd name="connsiteY18" fmla="*/ 378727 h 378727"/>
                <a:gd name="connsiteX19" fmla="*/ 2853474 w 3805614"/>
                <a:gd name="connsiteY19" fmla="*/ 301201 h 378727"/>
                <a:gd name="connsiteX20" fmla="*/ 3187243 w 3805614"/>
                <a:gd name="connsiteY20" fmla="*/ 351484 h 378727"/>
                <a:gd name="connsiteX21" fmla="*/ 3805614 w 3805614"/>
                <a:gd name="connsiteY21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667548 w 3805614"/>
                <a:gd name="connsiteY16" fmla="*/ 256097 h 378727"/>
                <a:gd name="connsiteX17" fmla="*/ 2754083 w 3805614"/>
                <a:gd name="connsiteY17" fmla="*/ 277348 h 378727"/>
                <a:gd name="connsiteX18" fmla="*/ 2775950 w 3805614"/>
                <a:gd name="connsiteY18" fmla="*/ 378727 h 378727"/>
                <a:gd name="connsiteX19" fmla="*/ 2853474 w 3805614"/>
                <a:gd name="connsiteY19" fmla="*/ 301201 h 378727"/>
                <a:gd name="connsiteX20" fmla="*/ 3187243 w 3805614"/>
                <a:gd name="connsiteY20" fmla="*/ 351484 h 378727"/>
                <a:gd name="connsiteX21" fmla="*/ 3805614 w 3805614"/>
                <a:gd name="connsiteY21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187243 w 3805614"/>
                <a:gd name="connsiteY19" fmla="*/ 351484 h 378727"/>
                <a:gd name="connsiteX20" fmla="*/ 3268930 w 3805614"/>
                <a:gd name="connsiteY20" fmla="*/ 358848 h 378727"/>
                <a:gd name="connsiteX21" fmla="*/ 3805614 w 3805614"/>
                <a:gd name="connsiteY21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268930 w 3805614"/>
                <a:gd name="connsiteY19" fmla="*/ 358848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268930 w 3805614"/>
                <a:gd name="connsiteY19" fmla="*/ 358848 h 378727"/>
                <a:gd name="connsiteX20" fmla="*/ 3805614 w 3805614"/>
                <a:gd name="connsiteY20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268930 w 3805614"/>
                <a:gd name="connsiteY19" fmla="*/ 358848 h 378727"/>
                <a:gd name="connsiteX20" fmla="*/ 3318625 w 3805614"/>
                <a:gd name="connsiteY20" fmla="*/ 362824 h 378727"/>
                <a:gd name="connsiteX21" fmla="*/ 3805614 w 3805614"/>
                <a:gd name="connsiteY21" fmla="*/ 374509 h 378727"/>
                <a:gd name="connsiteX0" fmla="*/ 0 w 3805614"/>
                <a:gd name="connsiteY0" fmla="*/ 2828 h 378727"/>
                <a:gd name="connsiteX1" fmla="*/ 233519 w 3805614"/>
                <a:gd name="connsiteY1" fmla="*/ 3029 h 378727"/>
                <a:gd name="connsiteX2" fmla="*/ 287190 w 3805614"/>
                <a:gd name="connsiteY2" fmla="*/ 94468 h 378727"/>
                <a:gd name="connsiteX3" fmla="*/ 336886 w 3805614"/>
                <a:gd name="connsiteY3" fmla="*/ 5015 h 378727"/>
                <a:gd name="connsiteX4" fmla="*/ 716561 w 3805614"/>
                <a:gd name="connsiteY4" fmla="*/ 5015 h 378727"/>
                <a:gd name="connsiteX5" fmla="*/ 776196 w 3805614"/>
                <a:gd name="connsiteY5" fmla="*/ 98443 h 378727"/>
                <a:gd name="connsiteX6" fmla="*/ 829867 w 3805614"/>
                <a:gd name="connsiteY6" fmla="*/ 5016 h 378727"/>
                <a:gd name="connsiteX7" fmla="*/ 1233396 w 3805614"/>
                <a:gd name="connsiteY7" fmla="*/ 1040 h 378727"/>
                <a:gd name="connsiteX8" fmla="*/ 1283093 w 3805614"/>
                <a:gd name="connsiteY8" fmla="*/ 86517 h 378727"/>
                <a:gd name="connsiteX9" fmla="*/ 1326824 w 3805614"/>
                <a:gd name="connsiteY9" fmla="*/ 1041 h 378727"/>
                <a:gd name="connsiteX10" fmla="*/ 1778303 w 3805614"/>
                <a:gd name="connsiteY10" fmla="*/ 11 h 378727"/>
                <a:gd name="connsiteX11" fmla="*/ 1829743 w 3805614"/>
                <a:gd name="connsiteY11" fmla="*/ 102421 h 378727"/>
                <a:gd name="connsiteX12" fmla="*/ 1881427 w 3805614"/>
                <a:gd name="connsiteY12" fmla="*/ 20919 h 378727"/>
                <a:gd name="connsiteX13" fmla="*/ 2241224 w 3805614"/>
                <a:gd name="connsiteY13" fmla="*/ 132236 h 378727"/>
                <a:gd name="connsiteX14" fmla="*/ 2255138 w 3805614"/>
                <a:gd name="connsiteY14" fmla="*/ 237591 h 378727"/>
                <a:gd name="connsiteX15" fmla="*/ 2342603 w 3805614"/>
                <a:gd name="connsiteY15" fmla="*/ 168017 h 378727"/>
                <a:gd name="connsiteX16" fmla="*/ 2754083 w 3805614"/>
                <a:gd name="connsiteY16" fmla="*/ 277348 h 378727"/>
                <a:gd name="connsiteX17" fmla="*/ 2775950 w 3805614"/>
                <a:gd name="connsiteY17" fmla="*/ 378727 h 378727"/>
                <a:gd name="connsiteX18" fmla="*/ 2853474 w 3805614"/>
                <a:gd name="connsiteY18" fmla="*/ 301201 h 378727"/>
                <a:gd name="connsiteX19" fmla="*/ 3268930 w 3805614"/>
                <a:gd name="connsiteY19" fmla="*/ 358848 h 378727"/>
                <a:gd name="connsiteX20" fmla="*/ 3318625 w 3805614"/>
                <a:gd name="connsiteY20" fmla="*/ 362824 h 378727"/>
                <a:gd name="connsiteX21" fmla="*/ 3364345 w 3805614"/>
                <a:gd name="connsiteY21" fmla="*/ 364812 h 378727"/>
                <a:gd name="connsiteX22" fmla="*/ 3805614 w 3805614"/>
                <a:gd name="connsiteY22" fmla="*/ 374509 h 378727"/>
                <a:gd name="connsiteX0" fmla="*/ 0 w 3805614"/>
                <a:gd name="connsiteY0" fmla="*/ 2828 h 460228"/>
                <a:gd name="connsiteX1" fmla="*/ 233519 w 3805614"/>
                <a:gd name="connsiteY1" fmla="*/ 3029 h 460228"/>
                <a:gd name="connsiteX2" fmla="*/ 287190 w 3805614"/>
                <a:gd name="connsiteY2" fmla="*/ 94468 h 460228"/>
                <a:gd name="connsiteX3" fmla="*/ 336886 w 3805614"/>
                <a:gd name="connsiteY3" fmla="*/ 5015 h 460228"/>
                <a:gd name="connsiteX4" fmla="*/ 716561 w 3805614"/>
                <a:gd name="connsiteY4" fmla="*/ 5015 h 460228"/>
                <a:gd name="connsiteX5" fmla="*/ 776196 w 3805614"/>
                <a:gd name="connsiteY5" fmla="*/ 98443 h 460228"/>
                <a:gd name="connsiteX6" fmla="*/ 829867 w 3805614"/>
                <a:gd name="connsiteY6" fmla="*/ 5016 h 460228"/>
                <a:gd name="connsiteX7" fmla="*/ 1233396 w 3805614"/>
                <a:gd name="connsiteY7" fmla="*/ 1040 h 460228"/>
                <a:gd name="connsiteX8" fmla="*/ 1283093 w 3805614"/>
                <a:gd name="connsiteY8" fmla="*/ 86517 h 460228"/>
                <a:gd name="connsiteX9" fmla="*/ 1326824 w 3805614"/>
                <a:gd name="connsiteY9" fmla="*/ 1041 h 460228"/>
                <a:gd name="connsiteX10" fmla="*/ 1778303 w 3805614"/>
                <a:gd name="connsiteY10" fmla="*/ 11 h 460228"/>
                <a:gd name="connsiteX11" fmla="*/ 1829743 w 3805614"/>
                <a:gd name="connsiteY11" fmla="*/ 102421 h 460228"/>
                <a:gd name="connsiteX12" fmla="*/ 1881427 w 3805614"/>
                <a:gd name="connsiteY12" fmla="*/ 20919 h 460228"/>
                <a:gd name="connsiteX13" fmla="*/ 2241224 w 3805614"/>
                <a:gd name="connsiteY13" fmla="*/ 132236 h 460228"/>
                <a:gd name="connsiteX14" fmla="*/ 2255138 w 3805614"/>
                <a:gd name="connsiteY14" fmla="*/ 237591 h 460228"/>
                <a:gd name="connsiteX15" fmla="*/ 2342603 w 3805614"/>
                <a:gd name="connsiteY15" fmla="*/ 168017 h 460228"/>
                <a:gd name="connsiteX16" fmla="*/ 2754083 w 3805614"/>
                <a:gd name="connsiteY16" fmla="*/ 277348 h 460228"/>
                <a:gd name="connsiteX17" fmla="*/ 2775950 w 3805614"/>
                <a:gd name="connsiteY17" fmla="*/ 378727 h 460228"/>
                <a:gd name="connsiteX18" fmla="*/ 2853474 w 3805614"/>
                <a:gd name="connsiteY18" fmla="*/ 301201 h 460228"/>
                <a:gd name="connsiteX19" fmla="*/ 3268930 w 3805614"/>
                <a:gd name="connsiteY19" fmla="*/ 358848 h 460228"/>
                <a:gd name="connsiteX20" fmla="*/ 3302722 w 3805614"/>
                <a:gd name="connsiteY20" fmla="*/ 460228 h 460228"/>
                <a:gd name="connsiteX21" fmla="*/ 3364345 w 3805614"/>
                <a:gd name="connsiteY21" fmla="*/ 364812 h 460228"/>
                <a:gd name="connsiteX22" fmla="*/ 3805614 w 3805614"/>
                <a:gd name="connsiteY22" fmla="*/ 374509 h 460228"/>
                <a:gd name="connsiteX0" fmla="*/ 0 w 3805614"/>
                <a:gd name="connsiteY0" fmla="*/ 11465 h 468865"/>
                <a:gd name="connsiteX1" fmla="*/ 233519 w 3805614"/>
                <a:gd name="connsiteY1" fmla="*/ 11666 h 468865"/>
                <a:gd name="connsiteX2" fmla="*/ 287190 w 3805614"/>
                <a:gd name="connsiteY2" fmla="*/ 103105 h 468865"/>
                <a:gd name="connsiteX3" fmla="*/ 336886 w 3805614"/>
                <a:gd name="connsiteY3" fmla="*/ 13652 h 468865"/>
                <a:gd name="connsiteX4" fmla="*/ 716561 w 3805614"/>
                <a:gd name="connsiteY4" fmla="*/ 13652 h 468865"/>
                <a:gd name="connsiteX5" fmla="*/ 776196 w 3805614"/>
                <a:gd name="connsiteY5" fmla="*/ 107080 h 468865"/>
                <a:gd name="connsiteX6" fmla="*/ 829867 w 3805614"/>
                <a:gd name="connsiteY6" fmla="*/ 13653 h 468865"/>
                <a:gd name="connsiteX7" fmla="*/ 1233396 w 3805614"/>
                <a:gd name="connsiteY7" fmla="*/ 9677 h 468865"/>
                <a:gd name="connsiteX8" fmla="*/ 1283093 w 3805614"/>
                <a:gd name="connsiteY8" fmla="*/ 95154 h 468865"/>
                <a:gd name="connsiteX9" fmla="*/ 1326824 w 3805614"/>
                <a:gd name="connsiteY9" fmla="*/ 9678 h 468865"/>
                <a:gd name="connsiteX10" fmla="*/ 1778303 w 3805614"/>
                <a:gd name="connsiteY10" fmla="*/ 8648 h 468865"/>
                <a:gd name="connsiteX11" fmla="*/ 1809864 w 3805614"/>
                <a:gd name="connsiteY11" fmla="*/ 128948 h 468865"/>
                <a:gd name="connsiteX12" fmla="*/ 1881427 w 3805614"/>
                <a:gd name="connsiteY12" fmla="*/ 29556 h 468865"/>
                <a:gd name="connsiteX13" fmla="*/ 2241224 w 3805614"/>
                <a:gd name="connsiteY13" fmla="*/ 140873 h 468865"/>
                <a:gd name="connsiteX14" fmla="*/ 2255138 w 3805614"/>
                <a:gd name="connsiteY14" fmla="*/ 246228 h 468865"/>
                <a:gd name="connsiteX15" fmla="*/ 2342603 w 3805614"/>
                <a:gd name="connsiteY15" fmla="*/ 176654 h 468865"/>
                <a:gd name="connsiteX16" fmla="*/ 2754083 w 3805614"/>
                <a:gd name="connsiteY16" fmla="*/ 285985 h 468865"/>
                <a:gd name="connsiteX17" fmla="*/ 2775950 w 3805614"/>
                <a:gd name="connsiteY17" fmla="*/ 387364 h 468865"/>
                <a:gd name="connsiteX18" fmla="*/ 2853474 w 3805614"/>
                <a:gd name="connsiteY18" fmla="*/ 309838 h 468865"/>
                <a:gd name="connsiteX19" fmla="*/ 3268930 w 3805614"/>
                <a:gd name="connsiteY19" fmla="*/ 367485 h 468865"/>
                <a:gd name="connsiteX20" fmla="*/ 3302722 w 3805614"/>
                <a:gd name="connsiteY20" fmla="*/ 468865 h 468865"/>
                <a:gd name="connsiteX21" fmla="*/ 3364345 w 3805614"/>
                <a:gd name="connsiteY21" fmla="*/ 373449 h 468865"/>
                <a:gd name="connsiteX22" fmla="*/ 3805614 w 3805614"/>
                <a:gd name="connsiteY22" fmla="*/ 383146 h 468865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805614 w 3805614"/>
                <a:gd name="connsiteY22" fmla="*/ 374498 h 460217"/>
                <a:gd name="connsiteX0" fmla="*/ 0 w 3805614"/>
                <a:gd name="connsiteY0" fmla="*/ 2817 h 460217"/>
                <a:gd name="connsiteX1" fmla="*/ 233519 w 3805614"/>
                <a:gd name="connsiteY1" fmla="*/ 3018 h 460217"/>
                <a:gd name="connsiteX2" fmla="*/ 287190 w 3805614"/>
                <a:gd name="connsiteY2" fmla="*/ 94457 h 460217"/>
                <a:gd name="connsiteX3" fmla="*/ 336886 w 3805614"/>
                <a:gd name="connsiteY3" fmla="*/ 5004 h 460217"/>
                <a:gd name="connsiteX4" fmla="*/ 716561 w 3805614"/>
                <a:gd name="connsiteY4" fmla="*/ 5004 h 460217"/>
                <a:gd name="connsiteX5" fmla="*/ 776196 w 3805614"/>
                <a:gd name="connsiteY5" fmla="*/ 98432 h 460217"/>
                <a:gd name="connsiteX6" fmla="*/ 829867 w 3805614"/>
                <a:gd name="connsiteY6" fmla="*/ 5005 h 460217"/>
                <a:gd name="connsiteX7" fmla="*/ 1233396 w 3805614"/>
                <a:gd name="connsiteY7" fmla="*/ 1029 h 460217"/>
                <a:gd name="connsiteX8" fmla="*/ 1283093 w 3805614"/>
                <a:gd name="connsiteY8" fmla="*/ 86506 h 460217"/>
                <a:gd name="connsiteX9" fmla="*/ 1326824 w 3805614"/>
                <a:gd name="connsiteY9" fmla="*/ 1030 h 460217"/>
                <a:gd name="connsiteX10" fmla="*/ 1778303 w 3805614"/>
                <a:gd name="connsiteY10" fmla="*/ 0 h 460217"/>
                <a:gd name="connsiteX11" fmla="*/ 1809864 w 3805614"/>
                <a:gd name="connsiteY11" fmla="*/ 120300 h 460217"/>
                <a:gd name="connsiteX12" fmla="*/ 1881427 w 3805614"/>
                <a:gd name="connsiteY12" fmla="*/ 20908 h 460217"/>
                <a:gd name="connsiteX13" fmla="*/ 2241224 w 3805614"/>
                <a:gd name="connsiteY13" fmla="*/ 132225 h 460217"/>
                <a:gd name="connsiteX14" fmla="*/ 2255138 w 3805614"/>
                <a:gd name="connsiteY14" fmla="*/ 237580 h 460217"/>
                <a:gd name="connsiteX15" fmla="*/ 2342603 w 3805614"/>
                <a:gd name="connsiteY15" fmla="*/ 168006 h 460217"/>
                <a:gd name="connsiteX16" fmla="*/ 2754083 w 3805614"/>
                <a:gd name="connsiteY16" fmla="*/ 277337 h 460217"/>
                <a:gd name="connsiteX17" fmla="*/ 2775950 w 3805614"/>
                <a:gd name="connsiteY17" fmla="*/ 378716 h 460217"/>
                <a:gd name="connsiteX18" fmla="*/ 2853474 w 3805614"/>
                <a:gd name="connsiteY18" fmla="*/ 301190 h 460217"/>
                <a:gd name="connsiteX19" fmla="*/ 3268930 w 3805614"/>
                <a:gd name="connsiteY19" fmla="*/ 358837 h 460217"/>
                <a:gd name="connsiteX20" fmla="*/ 3302722 w 3805614"/>
                <a:gd name="connsiteY20" fmla="*/ 460217 h 460217"/>
                <a:gd name="connsiteX21" fmla="*/ 3364345 w 3805614"/>
                <a:gd name="connsiteY21" fmla="*/ 364801 h 460217"/>
                <a:gd name="connsiteX22" fmla="*/ 3765886 w 3805614"/>
                <a:gd name="connsiteY22" fmla="*/ 374740 h 460217"/>
                <a:gd name="connsiteX23" fmla="*/ 3805614 w 3805614"/>
                <a:gd name="connsiteY23" fmla="*/ 374498 h 460217"/>
                <a:gd name="connsiteX0" fmla="*/ 0 w 3910968"/>
                <a:gd name="connsiteY0" fmla="*/ 2817 h 460217"/>
                <a:gd name="connsiteX1" fmla="*/ 233519 w 3910968"/>
                <a:gd name="connsiteY1" fmla="*/ 3018 h 460217"/>
                <a:gd name="connsiteX2" fmla="*/ 287190 w 3910968"/>
                <a:gd name="connsiteY2" fmla="*/ 94457 h 460217"/>
                <a:gd name="connsiteX3" fmla="*/ 336886 w 3910968"/>
                <a:gd name="connsiteY3" fmla="*/ 5004 h 460217"/>
                <a:gd name="connsiteX4" fmla="*/ 716561 w 3910968"/>
                <a:gd name="connsiteY4" fmla="*/ 5004 h 460217"/>
                <a:gd name="connsiteX5" fmla="*/ 776196 w 3910968"/>
                <a:gd name="connsiteY5" fmla="*/ 98432 h 460217"/>
                <a:gd name="connsiteX6" fmla="*/ 829867 w 3910968"/>
                <a:gd name="connsiteY6" fmla="*/ 5005 h 460217"/>
                <a:gd name="connsiteX7" fmla="*/ 1233396 w 3910968"/>
                <a:gd name="connsiteY7" fmla="*/ 1029 h 460217"/>
                <a:gd name="connsiteX8" fmla="*/ 1283093 w 3910968"/>
                <a:gd name="connsiteY8" fmla="*/ 86506 h 460217"/>
                <a:gd name="connsiteX9" fmla="*/ 1326824 w 3910968"/>
                <a:gd name="connsiteY9" fmla="*/ 1030 h 460217"/>
                <a:gd name="connsiteX10" fmla="*/ 1778303 w 3910968"/>
                <a:gd name="connsiteY10" fmla="*/ 0 h 460217"/>
                <a:gd name="connsiteX11" fmla="*/ 1809864 w 3910968"/>
                <a:gd name="connsiteY11" fmla="*/ 120300 h 460217"/>
                <a:gd name="connsiteX12" fmla="*/ 1881427 w 3910968"/>
                <a:gd name="connsiteY12" fmla="*/ 20908 h 460217"/>
                <a:gd name="connsiteX13" fmla="*/ 2241224 w 3910968"/>
                <a:gd name="connsiteY13" fmla="*/ 132225 h 460217"/>
                <a:gd name="connsiteX14" fmla="*/ 2255138 w 3910968"/>
                <a:gd name="connsiteY14" fmla="*/ 237580 h 460217"/>
                <a:gd name="connsiteX15" fmla="*/ 2342603 w 3910968"/>
                <a:gd name="connsiteY15" fmla="*/ 168006 h 460217"/>
                <a:gd name="connsiteX16" fmla="*/ 2754083 w 3910968"/>
                <a:gd name="connsiteY16" fmla="*/ 277337 h 460217"/>
                <a:gd name="connsiteX17" fmla="*/ 2775950 w 3910968"/>
                <a:gd name="connsiteY17" fmla="*/ 378716 h 460217"/>
                <a:gd name="connsiteX18" fmla="*/ 2853474 w 3910968"/>
                <a:gd name="connsiteY18" fmla="*/ 301190 h 460217"/>
                <a:gd name="connsiteX19" fmla="*/ 3268930 w 3910968"/>
                <a:gd name="connsiteY19" fmla="*/ 358837 h 460217"/>
                <a:gd name="connsiteX20" fmla="*/ 3302722 w 3910968"/>
                <a:gd name="connsiteY20" fmla="*/ 460217 h 460217"/>
                <a:gd name="connsiteX21" fmla="*/ 3364345 w 3910968"/>
                <a:gd name="connsiteY21" fmla="*/ 364801 h 460217"/>
                <a:gd name="connsiteX22" fmla="*/ 3765886 w 3910968"/>
                <a:gd name="connsiteY22" fmla="*/ 374740 h 460217"/>
                <a:gd name="connsiteX23" fmla="*/ 3910968 w 3910968"/>
                <a:gd name="connsiteY23" fmla="*/ 374498 h 460217"/>
                <a:gd name="connsiteX0" fmla="*/ 0 w 3910968"/>
                <a:gd name="connsiteY0" fmla="*/ 2817 h 460217"/>
                <a:gd name="connsiteX1" fmla="*/ 233519 w 3910968"/>
                <a:gd name="connsiteY1" fmla="*/ 3018 h 460217"/>
                <a:gd name="connsiteX2" fmla="*/ 287190 w 3910968"/>
                <a:gd name="connsiteY2" fmla="*/ 94457 h 460217"/>
                <a:gd name="connsiteX3" fmla="*/ 336886 w 3910968"/>
                <a:gd name="connsiteY3" fmla="*/ 5004 h 460217"/>
                <a:gd name="connsiteX4" fmla="*/ 716561 w 3910968"/>
                <a:gd name="connsiteY4" fmla="*/ 5004 h 460217"/>
                <a:gd name="connsiteX5" fmla="*/ 776196 w 3910968"/>
                <a:gd name="connsiteY5" fmla="*/ 98432 h 460217"/>
                <a:gd name="connsiteX6" fmla="*/ 829867 w 3910968"/>
                <a:gd name="connsiteY6" fmla="*/ 5005 h 460217"/>
                <a:gd name="connsiteX7" fmla="*/ 1233396 w 3910968"/>
                <a:gd name="connsiteY7" fmla="*/ 1029 h 460217"/>
                <a:gd name="connsiteX8" fmla="*/ 1283093 w 3910968"/>
                <a:gd name="connsiteY8" fmla="*/ 86506 h 460217"/>
                <a:gd name="connsiteX9" fmla="*/ 1326824 w 3910968"/>
                <a:gd name="connsiteY9" fmla="*/ 1030 h 460217"/>
                <a:gd name="connsiteX10" fmla="*/ 1778303 w 3910968"/>
                <a:gd name="connsiteY10" fmla="*/ 0 h 460217"/>
                <a:gd name="connsiteX11" fmla="*/ 1809864 w 3910968"/>
                <a:gd name="connsiteY11" fmla="*/ 120300 h 460217"/>
                <a:gd name="connsiteX12" fmla="*/ 1881427 w 3910968"/>
                <a:gd name="connsiteY12" fmla="*/ 20908 h 460217"/>
                <a:gd name="connsiteX13" fmla="*/ 2241224 w 3910968"/>
                <a:gd name="connsiteY13" fmla="*/ 132225 h 460217"/>
                <a:gd name="connsiteX14" fmla="*/ 2255138 w 3910968"/>
                <a:gd name="connsiteY14" fmla="*/ 237580 h 460217"/>
                <a:gd name="connsiteX15" fmla="*/ 2342603 w 3910968"/>
                <a:gd name="connsiteY15" fmla="*/ 168006 h 460217"/>
                <a:gd name="connsiteX16" fmla="*/ 2754083 w 3910968"/>
                <a:gd name="connsiteY16" fmla="*/ 277337 h 460217"/>
                <a:gd name="connsiteX17" fmla="*/ 2775950 w 3910968"/>
                <a:gd name="connsiteY17" fmla="*/ 378716 h 460217"/>
                <a:gd name="connsiteX18" fmla="*/ 2853474 w 3910968"/>
                <a:gd name="connsiteY18" fmla="*/ 301190 h 460217"/>
                <a:gd name="connsiteX19" fmla="*/ 3268930 w 3910968"/>
                <a:gd name="connsiteY19" fmla="*/ 358837 h 460217"/>
                <a:gd name="connsiteX20" fmla="*/ 3302722 w 3910968"/>
                <a:gd name="connsiteY20" fmla="*/ 460217 h 460217"/>
                <a:gd name="connsiteX21" fmla="*/ 3364345 w 3910968"/>
                <a:gd name="connsiteY21" fmla="*/ 364801 h 460217"/>
                <a:gd name="connsiteX22" fmla="*/ 3765886 w 3910968"/>
                <a:gd name="connsiteY22" fmla="*/ 374740 h 460217"/>
                <a:gd name="connsiteX23" fmla="*/ 3825521 w 3910968"/>
                <a:gd name="connsiteY23" fmla="*/ 374740 h 460217"/>
                <a:gd name="connsiteX24" fmla="*/ 3910968 w 3910968"/>
                <a:gd name="connsiteY24" fmla="*/ 374498 h 460217"/>
                <a:gd name="connsiteX0" fmla="*/ 0 w 3897054"/>
                <a:gd name="connsiteY0" fmla="*/ 2817 h 460217"/>
                <a:gd name="connsiteX1" fmla="*/ 233519 w 3897054"/>
                <a:gd name="connsiteY1" fmla="*/ 3018 h 460217"/>
                <a:gd name="connsiteX2" fmla="*/ 287190 w 3897054"/>
                <a:gd name="connsiteY2" fmla="*/ 94457 h 460217"/>
                <a:gd name="connsiteX3" fmla="*/ 336886 w 3897054"/>
                <a:gd name="connsiteY3" fmla="*/ 5004 h 460217"/>
                <a:gd name="connsiteX4" fmla="*/ 716561 w 3897054"/>
                <a:gd name="connsiteY4" fmla="*/ 5004 h 460217"/>
                <a:gd name="connsiteX5" fmla="*/ 776196 w 3897054"/>
                <a:gd name="connsiteY5" fmla="*/ 98432 h 460217"/>
                <a:gd name="connsiteX6" fmla="*/ 829867 w 3897054"/>
                <a:gd name="connsiteY6" fmla="*/ 5005 h 460217"/>
                <a:gd name="connsiteX7" fmla="*/ 1233396 w 3897054"/>
                <a:gd name="connsiteY7" fmla="*/ 1029 h 460217"/>
                <a:gd name="connsiteX8" fmla="*/ 1283093 w 3897054"/>
                <a:gd name="connsiteY8" fmla="*/ 86506 h 460217"/>
                <a:gd name="connsiteX9" fmla="*/ 1326824 w 3897054"/>
                <a:gd name="connsiteY9" fmla="*/ 1030 h 460217"/>
                <a:gd name="connsiteX10" fmla="*/ 1778303 w 3897054"/>
                <a:gd name="connsiteY10" fmla="*/ 0 h 460217"/>
                <a:gd name="connsiteX11" fmla="*/ 1809864 w 3897054"/>
                <a:gd name="connsiteY11" fmla="*/ 120300 h 460217"/>
                <a:gd name="connsiteX12" fmla="*/ 1881427 w 3897054"/>
                <a:gd name="connsiteY12" fmla="*/ 20908 h 460217"/>
                <a:gd name="connsiteX13" fmla="*/ 2241224 w 3897054"/>
                <a:gd name="connsiteY13" fmla="*/ 132225 h 460217"/>
                <a:gd name="connsiteX14" fmla="*/ 2255138 w 3897054"/>
                <a:gd name="connsiteY14" fmla="*/ 237580 h 460217"/>
                <a:gd name="connsiteX15" fmla="*/ 2342603 w 3897054"/>
                <a:gd name="connsiteY15" fmla="*/ 168006 h 460217"/>
                <a:gd name="connsiteX16" fmla="*/ 2754083 w 3897054"/>
                <a:gd name="connsiteY16" fmla="*/ 277337 h 460217"/>
                <a:gd name="connsiteX17" fmla="*/ 2775950 w 3897054"/>
                <a:gd name="connsiteY17" fmla="*/ 378716 h 460217"/>
                <a:gd name="connsiteX18" fmla="*/ 2853474 w 3897054"/>
                <a:gd name="connsiteY18" fmla="*/ 301190 h 460217"/>
                <a:gd name="connsiteX19" fmla="*/ 3268930 w 3897054"/>
                <a:gd name="connsiteY19" fmla="*/ 358837 h 460217"/>
                <a:gd name="connsiteX20" fmla="*/ 3302722 w 3897054"/>
                <a:gd name="connsiteY20" fmla="*/ 460217 h 460217"/>
                <a:gd name="connsiteX21" fmla="*/ 3364345 w 3897054"/>
                <a:gd name="connsiteY21" fmla="*/ 364801 h 460217"/>
                <a:gd name="connsiteX22" fmla="*/ 3765886 w 3897054"/>
                <a:gd name="connsiteY22" fmla="*/ 374740 h 460217"/>
                <a:gd name="connsiteX23" fmla="*/ 3825521 w 3897054"/>
                <a:gd name="connsiteY23" fmla="*/ 374740 h 460217"/>
                <a:gd name="connsiteX24" fmla="*/ 3897054 w 3897054"/>
                <a:gd name="connsiteY24" fmla="*/ 374498 h 460217"/>
                <a:gd name="connsiteX0" fmla="*/ 0 w 3897054"/>
                <a:gd name="connsiteY0" fmla="*/ 2817 h 484070"/>
                <a:gd name="connsiteX1" fmla="*/ 233519 w 3897054"/>
                <a:gd name="connsiteY1" fmla="*/ 3018 h 484070"/>
                <a:gd name="connsiteX2" fmla="*/ 287190 w 3897054"/>
                <a:gd name="connsiteY2" fmla="*/ 94457 h 484070"/>
                <a:gd name="connsiteX3" fmla="*/ 336886 w 3897054"/>
                <a:gd name="connsiteY3" fmla="*/ 5004 h 484070"/>
                <a:gd name="connsiteX4" fmla="*/ 716561 w 3897054"/>
                <a:gd name="connsiteY4" fmla="*/ 5004 h 484070"/>
                <a:gd name="connsiteX5" fmla="*/ 776196 w 3897054"/>
                <a:gd name="connsiteY5" fmla="*/ 98432 h 484070"/>
                <a:gd name="connsiteX6" fmla="*/ 829867 w 3897054"/>
                <a:gd name="connsiteY6" fmla="*/ 5005 h 484070"/>
                <a:gd name="connsiteX7" fmla="*/ 1233396 w 3897054"/>
                <a:gd name="connsiteY7" fmla="*/ 1029 h 484070"/>
                <a:gd name="connsiteX8" fmla="*/ 1283093 w 3897054"/>
                <a:gd name="connsiteY8" fmla="*/ 86506 h 484070"/>
                <a:gd name="connsiteX9" fmla="*/ 1326824 w 3897054"/>
                <a:gd name="connsiteY9" fmla="*/ 1030 h 484070"/>
                <a:gd name="connsiteX10" fmla="*/ 1778303 w 3897054"/>
                <a:gd name="connsiteY10" fmla="*/ 0 h 484070"/>
                <a:gd name="connsiteX11" fmla="*/ 1809864 w 3897054"/>
                <a:gd name="connsiteY11" fmla="*/ 120300 h 484070"/>
                <a:gd name="connsiteX12" fmla="*/ 1881427 w 3897054"/>
                <a:gd name="connsiteY12" fmla="*/ 20908 h 484070"/>
                <a:gd name="connsiteX13" fmla="*/ 2241224 w 3897054"/>
                <a:gd name="connsiteY13" fmla="*/ 132225 h 484070"/>
                <a:gd name="connsiteX14" fmla="*/ 2255138 w 3897054"/>
                <a:gd name="connsiteY14" fmla="*/ 237580 h 484070"/>
                <a:gd name="connsiteX15" fmla="*/ 2342603 w 3897054"/>
                <a:gd name="connsiteY15" fmla="*/ 168006 h 484070"/>
                <a:gd name="connsiteX16" fmla="*/ 2754083 w 3897054"/>
                <a:gd name="connsiteY16" fmla="*/ 277337 h 484070"/>
                <a:gd name="connsiteX17" fmla="*/ 2775950 w 3897054"/>
                <a:gd name="connsiteY17" fmla="*/ 378716 h 484070"/>
                <a:gd name="connsiteX18" fmla="*/ 2853474 w 3897054"/>
                <a:gd name="connsiteY18" fmla="*/ 301190 h 484070"/>
                <a:gd name="connsiteX19" fmla="*/ 3268930 w 3897054"/>
                <a:gd name="connsiteY19" fmla="*/ 358837 h 484070"/>
                <a:gd name="connsiteX20" fmla="*/ 3302722 w 3897054"/>
                <a:gd name="connsiteY20" fmla="*/ 460217 h 484070"/>
                <a:gd name="connsiteX21" fmla="*/ 3364345 w 3897054"/>
                <a:gd name="connsiteY21" fmla="*/ 364801 h 484070"/>
                <a:gd name="connsiteX22" fmla="*/ 3765886 w 3897054"/>
                <a:gd name="connsiteY22" fmla="*/ 374740 h 484070"/>
                <a:gd name="connsiteX23" fmla="*/ 3819557 w 3897054"/>
                <a:gd name="connsiteY23" fmla="*/ 484070 h 484070"/>
                <a:gd name="connsiteX24" fmla="*/ 3897054 w 3897054"/>
                <a:gd name="connsiteY24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54083 w 3875188"/>
                <a:gd name="connsiteY16" fmla="*/ 277337 h 484070"/>
                <a:gd name="connsiteX17" fmla="*/ 2775950 w 3875188"/>
                <a:gd name="connsiteY17" fmla="*/ 378716 h 484070"/>
                <a:gd name="connsiteX18" fmla="*/ 2853474 w 3875188"/>
                <a:gd name="connsiteY18" fmla="*/ 301190 h 484070"/>
                <a:gd name="connsiteX19" fmla="*/ 3268930 w 3875188"/>
                <a:gd name="connsiteY19" fmla="*/ 358837 h 484070"/>
                <a:gd name="connsiteX20" fmla="*/ 3302722 w 3875188"/>
                <a:gd name="connsiteY20" fmla="*/ 460217 h 484070"/>
                <a:gd name="connsiteX21" fmla="*/ 3364345 w 3875188"/>
                <a:gd name="connsiteY21" fmla="*/ 364801 h 484070"/>
                <a:gd name="connsiteX22" fmla="*/ 3765886 w 3875188"/>
                <a:gd name="connsiteY22" fmla="*/ 374740 h 484070"/>
                <a:gd name="connsiteX23" fmla="*/ 3819557 w 3875188"/>
                <a:gd name="connsiteY23" fmla="*/ 484070 h 484070"/>
                <a:gd name="connsiteX24" fmla="*/ 3875188 w 3875188"/>
                <a:gd name="connsiteY24" fmla="*/ 374498 h 484070"/>
                <a:gd name="connsiteX0" fmla="*/ 0 w 3875188"/>
                <a:gd name="connsiteY0" fmla="*/ 2817 h 484070"/>
                <a:gd name="connsiteX1" fmla="*/ 233519 w 3875188"/>
                <a:gd name="connsiteY1" fmla="*/ 3018 h 484070"/>
                <a:gd name="connsiteX2" fmla="*/ 287190 w 3875188"/>
                <a:gd name="connsiteY2" fmla="*/ 94457 h 484070"/>
                <a:gd name="connsiteX3" fmla="*/ 336886 w 3875188"/>
                <a:gd name="connsiteY3" fmla="*/ 5004 h 484070"/>
                <a:gd name="connsiteX4" fmla="*/ 716561 w 3875188"/>
                <a:gd name="connsiteY4" fmla="*/ 5004 h 484070"/>
                <a:gd name="connsiteX5" fmla="*/ 776196 w 3875188"/>
                <a:gd name="connsiteY5" fmla="*/ 98432 h 484070"/>
                <a:gd name="connsiteX6" fmla="*/ 829867 w 3875188"/>
                <a:gd name="connsiteY6" fmla="*/ 5005 h 484070"/>
                <a:gd name="connsiteX7" fmla="*/ 1233396 w 3875188"/>
                <a:gd name="connsiteY7" fmla="*/ 1029 h 484070"/>
                <a:gd name="connsiteX8" fmla="*/ 1283093 w 3875188"/>
                <a:gd name="connsiteY8" fmla="*/ 86506 h 484070"/>
                <a:gd name="connsiteX9" fmla="*/ 1326824 w 3875188"/>
                <a:gd name="connsiteY9" fmla="*/ 1030 h 484070"/>
                <a:gd name="connsiteX10" fmla="*/ 1778303 w 3875188"/>
                <a:gd name="connsiteY10" fmla="*/ 0 h 484070"/>
                <a:gd name="connsiteX11" fmla="*/ 1809864 w 3875188"/>
                <a:gd name="connsiteY11" fmla="*/ 120300 h 484070"/>
                <a:gd name="connsiteX12" fmla="*/ 1881427 w 3875188"/>
                <a:gd name="connsiteY12" fmla="*/ 20908 h 484070"/>
                <a:gd name="connsiteX13" fmla="*/ 2241224 w 3875188"/>
                <a:gd name="connsiteY13" fmla="*/ 132225 h 484070"/>
                <a:gd name="connsiteX14" fmla="*/ 2255138 w 3875188"/>
                <a:gd name="connsiteY14" fmla="*/ 237580 h 484070"/>
                <a:gd name="connsiteX15" fmla="*/ 2342603 w 3875188"/>
                <a:gd name="connsiteY15" fmla="*/ 168006 h 484070"/>
                <a:gd name="connsiteX16" fmla="*/ 2754083 w 3875188"/>
                <a:gd name="connsiteY16" fmla="*/ 277337 h 484070"/>
                <a:gd name="connsiteX17" fmla="*/ 2775950 w 3875188"/>
                <a:gd name="connsiteY17" fmla="*/ 378716 h 484070"/>
                <a:gd name="connsiteX18" fmla="*/ 2853474 w 3875188"/>
                <a:gd name="connsiteY18" fmla="*/ 301190 h 484070"/>
                <a:gd name="connsiteX19" fmla="*/ 3268930 w 3875188"/>
                <a:gd name="connsiteY19" fmla="*/ 358837 h 484070"/>
                <a:gd name="connsiteX20" fmla="*/ 3302722 w 3875188"/>
                <a:gd name="connsiteY20" fmla="*/ 460217 h 484070"/>
                <a:gd name="connsiteX21" fmla="*/ 3364345 w 3875188"/>
                <a:gd name="connsiteY21" fmla="*/ 364801 h 484070"/>
                <a:gd name="connsiteX22" fmla="*/ 3765886 w 3875188"/>
                <a:gd name="connsiteY22" fmla="*/ 374740 h 484070"/>
                <a:gd name="connsiteX23" fmla="*/ 3811605 w 3875188"/>
                <a:gd name="connsiteY23" fmla="*/ 484070 h 484070"/>
                <a:gd name="connsiteX24" fmla="*/ 3875188 w 3875188"/>
                <a:gd name="connsiteY24" fmla="*/ 374498 h 484070"/>
                <a:gd name="connsiteX0" fmla="*/ 0 w 3811605"/>
                <a:gd name="connsiteY0" fmla="*/ 2817 h 484070"/>
                <a:gd name="connsiteX1" fmla="*/ 233519 w 3811605"/>
                <a:gd name="connsiteY1" fmla="*/ 3018 h 484070"/>
                <a:gd name="connsiteX2" fmla="*/ 287190 w 3811605"/>
                <a:gd name="connsiteY2" fmla="*/ 94457 h 484070"/>
                <a:gd name="connsiteX3" fmla="*/ 336886 w 3811605"/>
                <a:gd name="connsiteY3" fmla="*/ 5004 h 484070"/>
                <a:gd name="connsiteX4" fmla="*/ 716561 w 3811605"/>
                <a:gd name="connsiteY4" fmla="*/ 5004 h 484070"/>
                <a:gd name="connsiteX5" fmla="*/ 776196 w 3811605"/>
                <a:gd name="connsiteY5" fmla="*/ 98432 h 484070"/>
                <a:gd name="connsiteX6" fmla="*/ 829867 w 3811605"/>
                <a:gd name="connsiteY6" fmla="*/ 5005 h 484070"/>
                <a:gd name="connsiteX7" fmla="*/ 1233396 w 3811605"/>
                <a:gd name="connsiteY7" fmla="*/ 1029 h 484070"/>
                <a:gd name="connsiteX8" fmla="*/ 1283093 w 3811605"/>
                <a:gd name="connsiteY8" fmla="*/ 86506 h 484070"/>
                <a:gd name="connsiteX9" fmla="*/ 1326824 w 3811605"/>
                <a:gd name="connsiteY9" fmla="*/ 1030 h 484070"/>
                <a:gd name="connsiteX10" fmla="*/ 1778303 w 3811605"/>
                <a:gd name="connsiteY10" fmla="*/ 0 h 484070"/>
                <a:gd name="connsiteX11" fmla="*/ 1809864 w 3811605"/>
                <a:gd name="connsiteY11" fmla="*/ 120300 h 484070"/>
                <a:gd name="connsiteX12" fmla="*/ 1881427 w 3811605"/>
                <a:gd name="connsiteY12" fmla="*/ 20908 h 484070"/>
                <a:gd name="connsiteX13" fmla="*/ 2241224 w 3811605"/>
                <a:gd name="connsiteY13" fmla="*/ 132225 h 484070"/>
                <a:gd name="connsiteX14" fmla="*/ 2255138 w 3811605"/>
                <a:gd name="connsiteY14" fmla="*/ 237580 h 484070"/>
                <a:gd name="connsiteX15" fmla="*/ 2342603 w 3811605"/>
                <a:gd name="connsiteY15" fmla="*/ 168006 h 484070"/>
                <a:gd name="connsiteX16" fmla="*/ 2754083 w 3811605"/>
                <a:gd name="connsiteY16" fmla="*/ 277337 h 484070"/>
                <a:gd name="connsiteX17" fmla="*/ 2775950 w 3811605"/>
                <a:gd name="connsiteY17" fmla="*/ 378716 h 484070"/>
                <a:gd name="connsiteX18" fmla="*/ 2853474 w 3811605"/>
                <a:gd name="connsiteY18" fmla="*/ 301190 h 484070"/>
                <a:gd name="connsiteX19" fmla="*/ 3268930 w 3811605"/>
                <a:gd name="connsiteY19" fmla="*/ 358837 h 484070"/>
                <a:gd name="connsiteX20" fmla="*/ 3302722 w 3811605"/>
                <a:gd name="connsiteY20" fmla="*/ 460217 h 484070"/>
                <a:gd name="connsiteX21" fmla="*/ 3364345 w 3811605"/>
                <a:gd name="connsiteY21" fmla="*/ 364801 h 484070"/>
                <a:gd name="connsiteX22" fmla="*/ 3765886 w 3811605"/>
                <a:gd name="connsiteY22" fmla="*/ 374740 h 484070"/>
                <a:gd name="connsiteX23" fmla="*/ 3811605 w 3811605"/>
                <a:gd name="connsiteY23" fmla="*/ 484070 h 484070"/>
                <a:gd name="connsiteX0" fmla="*/ 0 w 3765886"/>
                <a:gd name="connsiteY0" fmla="*/ 2817 h 460217"/>
                <a:gd name="connsiteX1" fmla="*/ 233519 w 3765886"/>
                <a:gd name="connsiteY1" fmla="*/ 3018 h 460217"/>
                <a:gd name="connsiteX2" fmla="*/ 287190 w 3765886"/>
                <a:gd name="connsiteY2" fmla="*/ 94457 h 460217"/>
                <a:gd name="connsiteX3" fmla="*/ 336886 w 3765886"/>
                <a:gd name="connsiteY3" fmla="*/ 5004 h 460217"/>
                <a:gd name="connsiteX4" fmla="*/ 716561 w 3765886"/>
                <a:gd name="connsiteY4" fmla="*/ 5004 h 460217"/>
                <a:gd name="connsiteX5" fmla="*/ 776196 w 3765886"/>
                <a:gd name="connsiteY5" fmla="*/ 98432 h 460217"/>
                <a:gd name="connsiteX6" fmla="*/ 829867 w 3765886"/>
                <a:gd name="connsiteY6" fmla="*/ 5005 h 460217"/>
                <a:gd name="connsiteX7" fmla="*/ 1233396 w 3765886"/>
                <a:gd name="connsiteY7" fmla="*/ 1029 h 460217"/>
                <a:gd name="connsiteX8" fmla="*/ 1283093 w 3765886"/>
                <a:gd name="connsiteY8" fmla="*/ 86506 h 460217"/>
                <a:gd name="connsiteX9" fmla="*/ 1326824 w 3765886"/>
                <a:gd name="connsiteY9" fmla="*/ 1030 h 460217"/>
                <a:gd name="connsiteX10" fmla="*/ 1778303 w 3765886"/>
                <a:gd name="connsiteY10" fmla="*/ 0 h 460217"/>
                <a:gd name="connsiteX11" fmla="*/ 1809864 w 3765886"/>
                <a:gd name="connsiteY11" fmla="*/ 120300 h 460217"/>
                <a:gd name="connsiteX12" fmla="*/ 1881427 w 3765886"/>
                <a:gd name="connsiteY12" fmla="*/ 20908 h 460217"/>
                <a:gd name="connsiteX13" fmla="*/ 2241224 w 3765886"/>
                <a:gd name="connsiteY13" fmla="*/ 132225 h 460217"/>
                <a:gd name="connsiteX14" fmla="*/ 2255138 w 3765886"/>
                <a:gd name="connsiteY14" fmla="*/ 237580 h 460217"/>
                <a:gd name="connsiteX15" fmla="*/ 2342603 w 3765886"/>
                <a:gd name="connsiteY15" fmla="*/ 168006 h 460217"/>
                <a:gd name="connsiteX16" fmla="*/ 2754083 w 3765886"/>
                <a:gd name="connsiteY16" fmla="*/ 277337 h 460217"/>
                <a:gd name="connsiteX17" fmla="*/ 2775950 w 3765886"/>
                <a:gd name="connsiteY17" fmla="*/ 378716 h 460217"/>
                <a:gd name="connsiteX18" fmla="*/ 2853474 w 3765886"/>
                <a:gd name="connsiteY18" fmla="*/ 301190 h 460217"/>
                <a:gd name="connsiteX19" fmla="*/ 3268930 w 3765886"/>
                <a:gd name="connsiteY19" fmla="*/ 358837 h 460217"/>
                <a:gd name="connsiteX20" fmla="*/ 3302722 w 3765886"/>
                <a:gd name="connsiteY20" fmla="*/ 460217 h 460217"/>
                <a:gd name="connsiteX21" fmla="*/ 3364345 w 3765886"/>
                <a:gd name="connsiteY21" fmla="*/ 364801 h 460217"/>
                <a:gd name="connsiteX22" fmla="*/ 3765886 w 3765886"/>
                <a:gd name="connsiteY22" fmla="*/ 374740 h 460217"/>
                <a:gd name="connsiteX0" fmla="*/ 0 w 3699385"/>
                <a:gd name="connsiteY0" fmla="*/ 2817 h 460217"/>
                <a:gd name="connsiteX1" fmla="*/ 233519 w 3699385"/>
                <a:gd name="connsiteY1" fmla="*/ 3018 h 460217"/>
                <a:gd name="connsiteX2" fmla="*/ 287190 w 3699385"/>
                <a:gd name="connsiteY2" fmla="*/ 94457 h 460217"/>
                <a:gd name="connsiteX3" fmla="*/ 336886 w 3699385"/>
                <a:gd name="connsiteY3" fmla="*/ 5004 h 460217"/>
                <a:gd name="connsiteX4" fmla="*/ 716561 w 3699385"/>
                <a:gd name="connsiteY4" fmla="*/ 5004 h 460217"/>
                <a:gd name="connsiteX5" fmla="*/ 776196 w 3699385"/>
                <a:gd name="connsiteY5" fmla="*/ 98432 h 460217"/>
                <a:gd name="connsiteX6" fmla="*/ 829867 w 3699385"/>
                <a:gd name="connsiteY6" fmla="*/ 5005 h 460217"/>
                <a:gd name="connsiteX7" fmla="*/ 1233396 w 3699385"/>
                <a:gd name="connsiteY7" fmla="*/ 1029 h 460217"/>
                <a:gd name="connsiteX8" fmla="*/ 1283093 w 3699385"/>
                <a:gd name="connsiteY8" fmla="*/ 86506 h 460217"/>
                <a:gd name="connsiteX9" fmla="*/ 1326824 w 3699385"/>
                <a:gd name="connsiteY9" fmla="*/ 1030 h 460217"/>
                <a:gd name="connsiteX10" fmla="*/ 1778303 w 3699385"/>
                <a:gd name="connsiteY10" fmla="*/ 0 h 460217"/>
                <a:gd name="connsiteX11" fmla="*/ 1809864 w 3699385"/>
                <a:gd name="connsiteY11" fmla="*/ 120300 h 460217"/>
                <a:gd name="connsiteX12" fmla="*/ 1881427 w 3699385"/>
                <a:gd name="connsiteY12" fmla="*/ 20908 h 460217"/>
                <a:gd name="connsiteX13" fmla="*/ 2241224 w 3699385"/>
                <a:gd name="connsiteY13" fmla="*/ 132225 h 460217"/>
                <a:gd name="connsiteX14" fmla="*/ 2255138 w 3699385"/>
                <a:gd name="connsiteY14" fmla="*/ 237580 h 460217"/>
                <a:gd name="connsiteX15" fmla="*/ 2342603 w 3699385"/>
                <a:gd name="connsiteY15" fmla="*/ 168006 h 460217"/>
                <a:gd name="connsiteX16" fmla="*/ 2754083 w 3699385"/>
                <a:gd name="connsiteY16" fmla="*/ 277337 h 460217"/>
                <a:gd name="connsiteX17" fmla="*/ 2775950 w 3699385"/>
                <a:gd name="connsiteY17" fmla="*/ 378716 h 460217"/>
                <a:gd name="connsiteX18" fmla="*/ 2853474 w 3699385"/>
                <a:gd name="connsiteY18" fmla="*/ 301190 h 460217"/>
                <a:gd name="connsiteX19" fmla="*/ 3268930 w 3699385"/>
                <a:gd name="connsiteY19" fmla="*/ 358837 h 460217"/>
                <a:gd name="connsiteX20" fmla="*/ 3302722 w 3699385"/>
                <a:gd name="connsiteY20" fmla="*/ 460217 h 460217"/>
                <a:gd name="connsiteX21" fmla="*/ 3364345 w 3699385"/>
                <a:gd name="connsiteY21" fmla="*/ 364801 h 460217"/>
                <a:gd name="connsiteX22" fmla="*/ 3699385 w 3699385"/>
                <a:gd name="connsiteY22" fmla="*/ 374740 h 460217"/>
                <a:gd name="connsiteX0" fmla="*/ 0 w 3699385"/>
                <a:gd name="connsiteY0" fmla="*/ 2817 h 460217"/>
                <a:gd name="connsiteX1" fmla="*/ 233519 w 3699385"/>
                <a:gd name="connsiteY1" fmla="*/ 3018 h 460217"/>
                <a:gd name="connsiteX2" fmla="*/ 287190 w 3699385"/>
                <a:gd name="connsiteY2" fmla="*/ 94457 h 460217"/>
                <a:gd name="connsiteX3" fmla="*/ 336886 w 3699385"/>
                <a:gd name="connsiteY3" fmla="*/ 5004 h 460217"/>
                <a:gd name="connsiteX4" fmla="*/ 716561 w 3699385"/>
                <a:gd name="connsiteY4" fmla="*/ 5004 h 460217"/>
                <a:gd name="connsiteX5" fmla="*/ 776196 w 3699385"/>
                <a:gd name="connsiteY5" fmla="*/ 98432 h 460217"/>
                <a:gd name="connsiteX6" fmla="*/ 829867 w 3699385"/>
                <a:gd name="connsiteY6" fmla="*/ 5005 h 460217"/>
                <a:gd name="connsiteX7" fmla="*/ 1233396 w 3699385"/>
                <a:gd name="connsiteY7" fmla="*/ 1029 h 460217"/>
                <a:gd name="connsiteX8" fmla="*/ 1283093 w 3699385"/>
                <a:gd name="connsiteY8" fmla="*/ 86506 h 460217"/>
                <a:gd name="connsiteX9" fmla="*/ 1326824 w 3699385"/>
                <a:gd name="connsiteY9" fmla="*/ 1030 h 460217"/>
                <a:gd name="connsiteX10" fmla="*/ 1778303 w 3699385"/>
                <a:gd name="connsiteY10" fmla="*/ 0 h 460217"/>
                <a:gd name="connsiteX11" fmla="*/ 1809864 w 3699385"/>
                <a:gd name="connsiteY11" fmla="*/ 120300 h 460217"/>
                <a:gd name="connsiteX12" fmla="*/ 1881427 w 3699385"/>
                <a:gd name="connsiteY12" fmla="*/ 20908 h 460217"/>
                <a:gd name="connsiteX13" fmla="*/ 2241224 w 3699385"/>
                <a:gd name="connsiteY13" fmla="*/ 132225 h 460217"/>
                <a:gd name="connsiteX14" fmla="*/ 2255138 w 3699385"/>
                <a:gd name="connsiteY14" fmla="*/ 237580 h 460217"/>
                <a:gd name="connsiteX15" fmla="*/ 2342603 w 3699385"/>
                <a:gd name="connsiteY15" fmla="*/ 168006 h 460217"/>
                <a:gd name="connsiteX16" fmla="*/ 2754083 w 3699385"/>
                <a:gd name="connsiteY16" fmla="*/ 277337 h 460217"/>
                <a:gd name="connsiteX17" fmla="*/ 2775950 w 3699385"/>
                <a:gd name="connsiteY17" fmla="*/ 378716 h 460217"/>
                <a:gd name="connsiteX18" fmla="*/ 2853474 w 3699385"/>
                <a:gd name="connsiteY18" fmla="*/ 301190 h 460217"/>
                <a:gd name="connsiteX19" fmla="*/ 3268930 w 3699385"/>
                <a:gd name="connsiteY19" fmla="*/ 358837 h 460217"/>
                <a:gd name="connsiteX20" fmla="*/ 3302722 w 3699385"/>
                <a:gd name="connsiteY20" fmla="*/ 460217 h 460217"/>
                <a:gd name="connsiteX21" fmla="*/ 3364345 w 3699385"/>
                <a:gd name="connsiteY21" fmla="*/ 364801 h 460217"/>
                <a:gd name="connsiteX22" fmla="*/ 3699385 w 3699385"/>
                <a:gd name="connsiteY22" fmla="*/ 374740 h 460217"/>
                <a:gd name="connsiteX0" fmla="*/ 0 w 3699385"/>
                <a:gd name="connsiteY0" fmla="*/ 2817 h 460217"/>
                <a:gd name="connsiteX1" fmla="*/ 233519 w 3699385"/>
                <a:gd name="connsiteY1" fmla="*/ 3018 h 460217"/>
                <a:gd name="connsiteX2" fmla="*/ 287190 w 3699385"/>
                <a:gd name="connsiteY2" fmla="*/ 94457 h 460217"/>
                <a:gd name="connsiteX3" fmla="*/ 336886 w 3699385"/>
                <a:gd name="connsiteY3" fmla="*/ 5004 h 460217"/>
                <a:gd name="connsiteX4" fmla="*/ 716561 w 3699385"/>
                <a:gd name="connsiteY4" fmla="*/ 5004 h 460217"/>
                <a:gd name="connsiteX5" fmla="*/ 776196 w 3699385"/>
                <a:gd name="connsiteY5" fmla="*/ 98432 h 460217"/>
                <a:gd name="connsiteX6" fmla="*/ 829867 w 3699385"/>
                <a:gd name="connsiteY6" fmla="*/ 5005 h 460217"/>
                <a:gd name="connsiteX7" fmla="*/ 1233396 w 3699385"/>
                <a:gd name="connsiteY7" fmla="*/ 1029 h 460217"/>
                <a:gd name="connsiteX8" fmla="*/ 1283093 w 3699385"/>
                <a:gd name="connsiteY8" fmla="*/ 86506 h 460217"/>
                <a:gd name="connsiteX9" fmla="*/ 1326824 w 3699385"/>
                <a:gd name="connsiteY9" fmla="*/ 1030 h 460217"/>
                <a:gd name="connsiteX10" fmla="*/ 1778303 w 3699385"/>
                <a:gd name="connsiteY10" fmla="*/ 0 h 460217"/>
                <a:gd name="connsiteX11" fmla="*/ 1809864 w 3699385"/>
                <a:gd name="connsiteY11" fmla="*/ 120300 h 460217"/>
                <a:gd name="connsiteX12" fmla="*/ 1881427 w 3699385"/>
                <a:gd name="connsiteY12" fmla="*/ 20908 h 460217"/>
                <a:gd name="connsiteX13" fmla="*/ 2241224 w 3699385"/>
                <a:gd name="connsiteY13" fmla="*/ 132225 h 460217"/>
                <a:gd name="connsiteX14" fmla="*/ 2255138 w 3699385"/>
                <a:gd name="connsiteY14" fmla="*/ 237580 h 460217"/>
                <a:gd name="connsiteX15" fmla="*/ 2342603 w 3699385"/>
                <a:gd name="connsiteY15" fmla="*/ 168006 h 460217"/>
                <a:gd name="connsiteX16" fmla="*/ 2754083 w 3699385"/>
                <a:gd name="connsiteY16" fmla="*/ 277337 h 460217"/>
                <a:gd name="connsiteX17" fmla="*/ 2775950 w 3699385"/>
                <a:gd name="connsiteY17" fmla="*/ 378716 h 460217"/>
                <a:gd name="connsiteX18" fmla="*/ 2853474 w 3699385"/>
                <a:gd name="connsiteY18" fmla="*/ 301190 h 460217"/>
                <a:gd name="connsiteX19" fmla="*/ 3268930 w 3699385"/>
                <a:gd name="connsiteY19" fmla="*/ 358837 h 460217"/>
                <a:gd name="connsiteX20" fmla="*/ 3302722 w 3699385"/>
                <a:gd name="connsiteY20" fmla="*/ 460217 h 460217"/>
                <a:gd name="connsiteX21" fmla="*/ 3364345 w 3699385"/>
                <a:gd name="connsiteY21" fmla="*/ 364801 h 460217"/>
                <a:gd name="connsiteX22" fmla="*/ 3699385 w 3699385"/>
                <a:gd name="connsiteY22" fmla="*/ 374740 h 460217"/>
                <a:gd name="connsiteX0" fmla="*/ 0 w 3707697"/>
                <a:gd name="connsiteY0" fmla="*/ 2817 h 460217"/>
                <a:gd name="connsiteX1" fmla="*/ 233519 w 3707697"/>
                <a:gd name="connsiteY1" fmla="*/ 3018 h 460217"/>
                <a:gd name="connsiteX2" fmla="*/ 287190 w 3707697"/>
                <a:gd name="connsiteY2" fmla="*/ 94457 h 460217"/>
                <a:gd name="connsiteX3" fmla="*/ 336886 w 3707697"/>
                <a:gd name="connsiteY3" fmla="*/ 5004 h 460217"/>
                <a:gd name="connsiteX4" fmla="*/ 716561 w 3707697"/>
                <a:gd name="connsiteY4" fmla="*/ 5004 h 460217"/>
                <a:gd name="connsiteX5" fmla="*/ 776196 w 3707697"/>
                <a:gd name="connsiteY5" fmla="*/ 98432 h 460217"/>
                <a:gd name="connsiteX6" fmla="*/ 829867 w 3707697"/>
                <a:gd name="connsiteY6" fmla="*/ 5005 h 460217"/>
                <a:gd name="connsiteX7" fmla="*/ 1233396 w 3707697"/>
                <a:gd name="connsiteY7" fmla="*/ 1029 h 460217"/>
                <a:gd name="connsiteX8" fmla="*/ 1283093 w 3707697"/>
                <a:gd name="connsiteY8" fmla="*/ 86506 h 460217"/>
                <a:gd name="connsiteX9" fmla="*/ 1326824 w 3707697"/>
                <a:gd name="connsiteY9" fmla="*/ 1030 h 460217"/>
                <a:gd name="connsiteX10" fmla="*/ 1778303 w 3707697"/>
                <a:gd name="connsiteY10" fmla="*/ 0 h 460217"/>
                <a:gd name="connsiteX11" fmla="*/ 1809864 w 3707697"/>
                <a:gd name="connsiteY11" fmla="*/ 120300 h 460217"/>
                <a:gd name="connsiteX12" fmla="*/ 1881427 w 3707697"/>
                <a:gd name="connsiteY12" fmla="*/ 20908 h 460217"/>
                <a:gd name="connsiteX13" fmla="*/ 2241224 w 3707697"/>
                <a:gd name="connsiteY13" fmla="*/ 132225 h 460217"/>
                <a:gd name="connsiteX14" fmla="*/ 2255138 w 3707697"/>
                <a:gd name="connsiteY14" fmla="*/ 237580 h 460217"/>
                <a:gd name="connsiteX15" fmla="*/ 2342603 w 3707697"/>
                <a:gd name="connsiteY15" fmla="*/ 168006 h 460217"/>
                <a:gd name="connsiteX16" fmla="*/ 2754083 w 3707697"/>
                <a:gd name="connsiteY16" fmla="*/ 277337 h 460217"/>
                <a:gd name="connsiteX17" fmla="*/ 2775950 w 3707697"/>
                <a:gd name="connsiteY17" fmla="*/ 378716 h 460217"/>
                <a:gd name="connsiteX18" fmla="*/ 2853474 w 3707697"/>
                <a:gd name="connsiteY18" fmla="*/ 301190 h 460217"/>
                <a:gd name="connsiteX19" fmla="*/ 3268930 w 3707697"/>
                <a:gd name="connsiteY19" fmla="*/ 358837 h 460217"/>
                <a:gd name="connsiteX20" fmla="*/ 3302722 w 3707697"/>
                <a:gd name="connsiteY20" fmla="*/ 460217 h 460217"/>
                <a:gd name="connsiteX21" fmla="*/ 3364345 w 3707697"/>
                <a:gd name="connsiteY21" fmla="*/ 364801 h 460217"/>
                <a:gd name="connsiteX22" fmla="*/ 3707697 w 3707697"/>
                <a:gd name="connsiteY22" fmla="*/ 374740 h 460217"/>
                <a:gd name="connsiteX0" fmla="*/ 0 w 3683843"/>
                <a:gd name="connsiteY0" fmla="*/ 2817 h 460217"/>
                <a:gd name="connsiteX1" fmla="*/ 209665 w 3683843"/>
                <a:gd name="connsiteY1" fmla="*/ 3018 h 460217"/>
                <a:gd name="connsiteX2" fmla="*/ 263336 w 3683843"/>
                <a:gd name="connsiteY2" fmla="*/ 94457 h 460217"/>
                <a:gd name="connsiteX3" fmla="*/ 313032 w 3683843"/>
                <a:gd name="connsiteY3" fmla="*/ 5004 h 460217"/>
                <a:gd name="connsiteX4" fmla="*/ 692707 w 3683843"/>
                <a:gd name="connsiteY4" fmla="*/ 5004 h 460217"/>
                <a:gd name="connsiteX5" fmla="*/ 752342 w 3683843"/>
                <a:gd name="connsiteY5" fmla="*/ 98432 h 460217"/>
                <a:gd name="connsiteX6" fmla="*/ 806013 w 3683843"/>
                <a:gd name="connsiteY6" fmla="*/ 5005 h 460217"/>
                <a:gd name="connsiteX7" fmla="*/ 1209542 w 3683843"/>
                <a:gd name="connsiteY7" fmla="*/ 1029 h 460217"/>
                <a:gd name="connsiteX8" fmla="*/ 1259239 w 3683843"/>
                <a:gd name="connsiteY8" fmla="*/ 86506 h 460217"/>
                <a:gd name="connsiteX9" fmla="*/ 1302970 w 3683843"/>
                <a:gd name="connsiteY9" fmla="*/ 1030 h 460217"/>
                <a:gd name="connsiteX10" fmla="*/ 1754449 w 3683843"/>
                <a:gd name="connsiteY10" fmla="*/ 0 h 460217"/>
                <a:gd name="connsiteX11" fmla="*/ 1786010 w 3683843"/>
                <a:gd name="connsiteY11" fmla="*/ 120300 h 460217"/>
                <a:gd name="connsiteX12" fmla="*/ 1857573 w 3683843"/>
                <a:gd name="connsiteY12" fmla="*/ 20908 h 460217"/>
                <a:gd name="connsiteX13" fmla="*/ 2217370 w 3683843"/>
                <a:gd name="connsiteY13" fmla="*/ 132225 h 460217"/>
                <a:gd name="connsiteX14" fmla="*/ 2231284 w 3683843"/>
                <a:gd name="connsiteY14" fmla="*/ 237580 h 460217"/>
                <a:gd name="connsiteX15" fmla="*/ 2318749 w 3683843"/>
                <a:gd name="connsiteY15" fmla="*/ 168006 h 460217"/>
                <a:gd name="connsiteX16" fmla="*/ 2730229 w 3683843"/>
                <a:gd name="connsiteY16" fmla="*/ 277337 h 460217"/>
                <a:gd name="connsiteX17" fmla="*/ 2752096 w 3683843"/>
                <a:gd name="connsiteY17" fmla="*/ 378716 h 460217"/>
                <a:gd name="connsiteX18" fmla="*/ 2829620 w 3683843"/>
                <a:gd name="connsiteY18" fmla="*/ 301190 h 460217"/>
                <a:gd name="connsiteX19" fmla="*/ 3245076 w 3683843"/>
                <a:gd name="connsiteY19" fmla="*/ 358837 h 460217"/>
                <a:gd name="connsiteX20" fmla="*/ 3278868 w 3683843"/>
                <a:gd name="connsiteY20" fmla="*/ 460217 h 460217"/>
                <a:gd name="connsiteX21" fmla="*/ 3340491 w 3683843"/>
                <a:gd name="connsiteY21" fmla="*/ 364801 h 460217"/>
                <a:gd name="connsiteX22" fmla="*/ 3683843 w 3683843"/>
                <a:gd name="connsiteY22" fmla="*/ 374740 h 460217"/>
                <a:gd name="connsiteX0" fmla="*/ 0 w 3683843"/>
                <a:gd name="connsiteY0" fmla="*/ 2817 h 460217"/>
                <a:gd name="connsiteX1" fmla="*/ 209665 w 3683843"/>
                <a:gd name="connsiteY1" fmla="*/ 3018 h 460217"/>
                <a:gd name="connsiteX2" fmla="*/ 263336 w 3683843"/>
                <a:gd name="connsiteY2" fmla="*/ 94457 h 460217"/>
                <a:gd name="connsiteX3" fmla="*/ 313032 w 3683843"/>
                <a:gd name="connsiteY3" fmla="*/ 5004 h 460217"/>
                <a:gd name="connsiteX4" fmla="*/ 692707 w 3683843"/>
                <a:gd name="connsiteY4" fmla="*/ 5004 h 460217"/>
                <a:gd name="connsiteX5" fmla="*/ 752342 w 3683843"/>
                <a:gd name="connsiteY5" fmla="*/ 98432 h 460217"/>
                <a:gd name="connsiteX6" fmla="*/ 806013 w 3683843"/>
                <a:gd name="connsiteY6" fmla="*/ 5005 h 460217"/>
                <a:gd name="connsiteX7" fmla="*/ 1209542 w 3683843"/>
                <a:gd name="connsiteY7" fmla="*/ 1029 h 460217"/>
                <a:gd name="connsiteX8" fmla="*/ 1259239 w 3683843"/>
                <a:gd name="connsiteY8" fmla="*/ 86506 h 460217"/>
                <a:gd name="connsiteX9" fmla="*/ 1302970 w 3683843"/>
                <a:gd name="connsiteY9" fmla="*/ 1030 h 460217"/>
                <a:gd name="connsiteX10" fmla="*/ 1754449 w 3683843"/>
                <a:gd name="connsiteY10" fmla="*/ 0 h 460217"/>
                <a:gd name="connsiteX11" fmla="*/ 1786010 w 3683843"/>
                <a:gd name="connsiteY11" fmla="*/ 120300 h 460217"/>
                <a:gd name="connsiteX12" fmla="*/ 1857573 w 3683843"/>
                <a:gd name="connsiteY12" fmla="*/ 20908 h 460217"/>
                <a:gd name="connsiteX13" fmla="*/ 2217370 w 3683843"/>
                <a:gd name="connsiteY13" fmla="*/ 132225 h 460217"/>
                <a:gd name="connsiteX14" fmla="*/ 2231284 w 3683843"/>
                <a:gd name="connsiteY14" fmla="*/ 237580 h 460217"/>
                <a:gd name="connsiteX15" fmla="*/ 2318749 w 3683843"/>
                <a:gd name="connsiteY15" fmla="*/ 168006 h 460217"/>
                <a:gd name="connsiteX16" fmla="*/ 2725205 w 3683843"/>
                <a:gd name="connsiteY16" fmla="*/ 66321 h 460217"/>
                <a:gd name="connsiteX17" fmla="*/ 2752096 w 3683843"/>
                <a:gd name="connsiteY17" fmla="*/ 378716 h 460217"/>
                <a:gd name="connsiteX18" fmla="*/ 2829620 w 3683843"/>
                <a:gd name="connsiteY18" fmla="*/ 301190 h 460217"/>
                <a:gd name="connsiteX19" fmla="*/ 3245076 w 3683843"/>
                <a:gd name="connsiteY19" fmla="*/ 358837 h 460217"/>
                <a:gd name="connsiteX20" fmla="*/ 3278868 w 3683843"/>
                <a:gd name="connsiteY20" fmla="*/ 460217 h 460217"/>
                <a:gd name="connsiteX21" fmla="*/ 3340491 w 3683843"/>
                <a:gd name="connsiteY21" fmla="*/ 364801 h 460217"/>
                <a:gd name="connsiteX22" fmla="*/ 3683843 w 3683843"/>
                <a:gd name="connsiteY22" fmla="*/ 374740 h 460217"/>
                <a:gd name="connsiteX0" fmla="*/ 0 w 3683843"/>
                <a:gd name="connsiteY0" fmla="*/ 2817 h 460217"/>
                <a:gd name="connsiteX1" fmla="*/ 209665 w 3683843"/>
                <a:gd name="connsiteY1" fmla="*/ 3018 h 460217"/>
                <a:gd name="connsiteX2" fmla="*/ 263336 w 3683843"/>
                <a:gd name="connsiteY2" fmla="*/ 94457 h 460217"/>
                <a:gd name="connsiteX3" fmla="*/ 313032 w 3683843"/>
                <a:gd name="connsiteY3" fmla="*/ 5004 h 460217"/>
                <a:gd name="connsiteX4" fmla="*/ 692707 w 3683843"/>
                <a:gd name="connsiteY4" fmla="*/ 5004 h 460217"/>
                <a:gd name="connsiteX5" fmla="*/ 752342 w 3683843"/>
                <a:gd name="connsiteY5" fmla="*/ 98432 h 460217"/>
                <a:gd name="connsiteX6" fmla="*/ 806013 w 3683843"/>
                <a:gd name="connsiteY6" fmla="*/ 5005 h 460217"/>
                <a:gd name="connsiteX7" fmla="*/ 1209542 w 3683843"/>
                <a:gd name="connsiteY7" fmla="*/ 1029 h 460217"/>
                <a:gd name="connsiteX8" fmla="*/ 1259239 w 3683843"/>
                <a:gd name="connsiteY8" fmla="*/ 86506 h 460217"/>
                <a:gd name="connsiteX9" fmla="*/ 1302970 w 3683843"/>
                <a:gd name="connsiteY9" fmla="*/ 1030 h 460217"/>
                <a:gd name="connsiteX10" fmla="*/ 1754449 w 3683843"/>
                <a:gd name="connsiteY10" fmla="*/ 0 h 460217"/>
                <a:gd name="connsiteX11" fmla="*/ 1786010 w 3683843"/>
                <a:gd name="connsiteY11" fmla="*/ 120300 h 460217"/>
                <a:gd name="connsiteX12" fmla="*/ 1857573 w 3683843"/>
                <a:gd name="connsiteY12" fmla="*/ 20908 h 460217"/>
                <a:gd name="connsiteX13" fmla="*/ 2217370 w 3683843"/>
                <a:gd name="connsiteY13" fmla="*/ 132225 h 460217"/>
                <a:gd name="connsiteX14" fmla="*/ 2231284 w 3683843"/>
                <a:gd name="connsiteY14" fmla="*/ 237580 h 460217"/>
                <a:gd name="connsiteX15" fmla="*/ 2318749 w 3683843"/>
                <a:gd name="connsiteY15" fmla="*/ 168006 h 460217"/>
                <a:gd name="connsiteX16" fmla="*/ 2725205 w 3683843"/>
                <a:gd name="connsiteY16" fmla="*/ 66321 h 460217"/>
                <a:gd name="connsiteX17" fmla="*/ 2752096 w 3683843"/>
                <a:gd name="connsiteY17" fmla="*/ 378716 h 460217"/>
                <a:gd name="connsiteX18" fmla="*/ 2874838 w 3683843"/>
                <a:gd name="connsiteY18" fmla="*/ 80126 h 460217"/>
                <a:gd name="connsiteX19" fmla="*/ 3245076 w 3683843"/>
                <a:gd name="connsiteY19" fmla="*/ 358837 h 460217"/>
                <a:gd name="connsiteX20" fmla="*/ 3278868 w 3683843"/>
                <a:gd name="connsiteY20" fmla="*/ 460217 h 460217"/>
                <a:gd name="connsiteX21" fmla="*/ 3340491 w 3683843"/>
                <a:gd name="connsiteY21" fmla="*/ 364801 h 460217"/>
                <a:gd name="connsiteX22" fmla="*/ 3683843 w 3683843"/>
                <a:gd name="connsiteY22" fmla="*/ 374740 h 460217"/>
                <a:gd name="connsiteX0" fmla="*/ 0 w 3683843"/>
                <a:gd name="connsiteY0" fmla="*/ 2817 h 460217"/>
                <a:gd name="connsiteX1" fmla="*/ 209665 w 3683843"/>
                <a:gd name="connsiteY1" fmla="*/ 3018 h 460217"/>
                <a:gd name="connsiteX2" fmla="*/ 263336 w 3683843"/>
                <a:gd name="connsiteY2" fmla="*/ 94457 h 460217"/>
                <a:gd name="connsiteX3" fmla="*/ 313032 w 3683843"/>
                <a:gd name="connsiteY3" fmla="*/ 5004 h 460217"/>
                <a:gd name="connsiteX4" fmla="*/ 692707 w 3683843"/>
                <a:gd name="connsiteY4" fmla="*/ 5004 h 460217"/>
                <a:gd name="connsiteX5" fmla="*/ 752342 w 3683843"/>
                <a:gd name="connsiteY5" fmla="*/ 98432 h 460217"/>
                <a:gd name="connsiteX6" fmla="*/ 806013 w 3683843"/>
                <a:gd name="connsiteY6" fmla="*/ 5005 h 460217"/>
                <a:gd name="connsiteX7" fmla="*/ 1209542 w 3683843"/>
                <a:gd name="connsiteY7" fmla="*/ 1029 h 460217"/>
                <a:gd name="connsiteX8" fmla="*/ 1259239 w 3683843"/>
                <a:gd name="connsiteY8" fmla="*/ 86506 h 460217"/>
                <a:gd name="connsiteX9" fmla="*/ 1302970 w 3683843"/>
                <a:gd name="connsiteY9" fmla="*/ 1030 h 460217"/>
                <a:gd name="connsiteX10" fmla="*/ 1754449 w 3683843"/>
                <a:gd name="connsiteY10" fmla="*/ 0 h 460217"/>
                <a:gd name="connsiteX11" fmla="*/ 1786010 w 3683843"/>
                <a:gd name="connsiteY11" fmla="*/ 120300 h 460217"/>
                <a:gd name="connsiteX12" fmla="*/ 1857573 w 3683843"/>
                <a:gd name="connsiteY12" fmla="*/ 20908 h 460217"/>
                <a:gd name="connsiteX13" fmla="*/ 2217370 w 3683843"/>
                <a:gd name="connsiteY13" fmla="*/ 132225 h 460217"/>
                <a:gd name="connsiteX14" fmla="*/ 2231284 w 3683843"/>
                <a:gd name="connsiteY14" fmla="*/ 237580 h 460217"/>
                <a:gd name="connsiteX15" fmla="*/ 2318749 w 3683843"/>
                <a:gd name="connsiteY15" fmla="*/ 168006 h 460217"/>
                <a:gd name="connsiteX16" fmla="*/ 2725205 w 3683843"/>
                <a:gd name="connsiteY16" fmla="*/ 66321 h 460217"/>
                <a:gd name="connsiteX17" fmla="*/ 2767169 w 3683843"/>
                <a:gd name="connsiteY17" fmla="*/ 233015 h 460217"/>
                <a:gd name="connsiteX18" fmla="*/ 2874838 w 3683843"/>
                <a:gd name="connsiteY18" fmla="*/ 80126 h 460217"/>
                <a:gd name="connsiteX19" fmla="*/ 3245076 w 3683843"/>
                <a:gd name="connsiteY19" fmla="*/ 358837 h 460217"/>
                <a:gd name="connsiteX20" fmla="*/ 3278868 w 3683843"/>
                <a:gd name="connsiteY20" fmla="*/ 460217 h 460217"/>
                <a:gd name="connsiteX21" fmla="*/ 3340491 w 3683843"/>
                <a:gd name="connsiteY21" fmla="*/ 364801 h 460217"/>
                <a:gd name="connsiteX22" fmla="*/ 3683843 w 3683843"/>
                <a:gd name="connsiteY22" fmla="*/ 374740 h 460217"/>
                <a:gd name="connsiteX0" fmla="*/ 0 w 3683843"/>
                <a:gd name="connsiteY0" fmla="*/ 2817 h 460217"/>
                <a:gd name="connsiteX1" fmla="*/ 209665 w 3683843"/>
                <a:gd name="connsiteY1" fmla="*/ 3018 h 460217"/>
                <a:gd name="connsiteX2" fmla="*/ 263336 w 3683843"/>
                <a:gd name="connsiteY2" fmla="*/ 94457 h 460217"/>
                <a:gd name="connsiteX3" fmla="*/ 313032 w 3683843"/>
                <a:gd name="connsiteY3" fmla="*/ 5004 h 460217"/>
                <a:gd name="connsiteX4" fmla="*/ 692707 w 3683843"/>
                <a:gd name="connsiteY4" fmla="*/ 5004 h 460217"/>
                <a:gd name="connsiteX5" fmla="*/ 752342 w 3683843"/>
                <a:gd name="connsiteY5" fmla="*/ 98432 h 460217"/>
                <a:gd name="connsiteX6" fmla="*/ 806013 w 3683843"/>
                <a:gd name="connsiteY6" fmla="*/ 5005 h 460217"/>
                <a:gd name="connsiteX7" fmla="*/ 1209542 w 3683843"/>
                <a:gd name="connsiteY7" fmla="*/ 1029 h 460217"/>
                <a:gd name="connsiteX8" fmla="*/ 1259239 w 3683843"/>
                <a:gd name="connsiteY8" fmla="*/ 86506 h 460217"/>
                <a:gd name="connsiteX9" fmla="*/ 1302970 w 3683843"/>
                <a:gd name="connsiteY9" fmla="*/ 1030 h 460217"/>
                <a:gd name="connsiteX10" fmla="*/ 1754449 w 3683843"/>
                <a:gd name="connsiteY10" fmla="*/ 0 h 460217"/>
                <a:gd name="connsiteX11" fmla="*/ 1786010 w 3683843"/>
                <a:gd name="connsiteY11" fmla="*/ 120300 h 460217"/>
                <a:gd name="connsiteX12" fmla="*/ 1857573 w 3683843"/>
                <a:gd name="connsiteY12" fmla="*/ 20908 h 460217"/>
                <a:gd name="connsiteX13" fmla="*/ 2217370 w 3683843"/>
                <a:gd name="connsiteY13" fmla="*/ 132225 h 460217"/>
                <a:gd name="connsiteX14" fmla="*/ 2231284 w 3683843"/>
                <a:gd name="connsiteY14" fmla="*/ 237580 h 460217"/>
                <a:gd name="connsiteX15" fmla="*/ 2318749 w 3683843"/>
                <a:gd name="connsiteY15" fmla="*/ 168006 h 460217"/>
                <a:gd name="connsiteX16" fmla="*/ 2725205 w 3683843"/>
                <a:gd name="connsiteY16" fmla="*/ 66321 h 460217"/>
                <a:gd name="connsiteX17" fmla="*/ 2767169 w 3683843"/>
                <a:gd name="connsiteY17" fmla="*/ 233015 h 460217"/>
                <a:gd name="connsiteX18" fmla="*/ 2874838 w 3683843"/>
                <a:gd name="connsiteY18" fmla="*/ 80126 h 460217"/>
                <a:gd name="connsiteX19" fmla="*/ 3360632 w 3683843"/>
                <a:gd name="connsiteY19" fmla="*/ 67434 h 460217"/>
                <a:gd name="connsiteX20" fmla="*/ 3278868 w 3683843"/>
                <a:gd name="connsiteY20" fmla="*/ 460217 h 460217"/>
                <a:gd name="connsiteX21" fmla="*/ 3340491 w 3683843"/>
                <a:gd name="connsiteY21" fmla="*/ 364801 h 460217"/>
                <a:gd name="connsiteX22" fmla="*/ 3683843 w 3683843"/>
                <a:gd name="connsiteY22" fmla="*/ 374740 h 460217"/>
                <a:gd name="connsiteX0" fmla="*/ 0 w 3683843"/>
                <a:gd name="connsiteY0" fmla="*/ 2817 h 460217"/>
                <a:gd name="connsiteX1" fmla="*/ 209665 w 3683843"/>
                <a:gd name="connsiteY1" fmla="*/ 3018 h 460217"/>
                <a:gd name="connsiteX2" fmla="*/ 263336 w 3683843"/>
                <a:gd name="connsiteY2" fmla="*/ 94457 h 460217"/>
                <a:gd name="connsiteX3" fmla="*/ 313032 w 3683843"/>
                <a:gd name="connsiteY3" fmla="*/ 5004 h 460217"/>
                <a:gd name="connsiteX4" fmla="*/ 692707 w 3683843"/>
                <a:gd name="connsiteY4" fmla="*/ 5004 h 460217"/>
                <a:gd name="connsiteX5" fmla="*/ 752342 w 3683843"/>
                <a:gd name="connsiteY5" fmla="*/ 98432 h 460217"/>
                <a:gd name="connsiteX6" fmla="*/ 806013 w 3683843"/>
                <a:gd name="connsiteY6" fmla="*/ 5005 h 460217"/>
                <a:gd name="connsiteX7" fmla="*/ 1209542 w 3683843"/>
                <a:gd name="connsiteY7" fmla="*/ 1029 h 460217"/>
                <a:gd name="connsiteX8" fmla="*/ 1259239 w 3683843"/>
                <a:gd name="connsiteY8" fmla="*/ 86506 h 460217"/>
                <a:gd name="connsiteX9" fmla="*/ 1302970 w 3683843"/>
                <a:gd name="connsiteY9" fmla="*/ 1030 h 460217"/>
                <a:gd name="connsiteX10" fmla="*/ 1754449 w 3683843"/>
                <a:gd name="connsiteY10" fmla="*/ 0 h 460217"/>
                <a:gd name="connsiteX11" fmla="*/ 1786010 w 3683843"/>
                <a:gd name="connsiteY11" fmla="*/ 120300 h 460217"/>
                <a:gd name="connsiteX12" fmla="*/ 1857573 w 3683843"/>
                <a:gd name="connsiteY12" fmla="*/ 20908 h 460217"/>
                <a:gd name="connsiteX13" fmla="*/ 2217370 w 3683843"/>
                <a:gd name="connsiteY13" fmla="*/ 132225 h 460217"/>
                <a:gd name="connsiteX14" fmla="*/ 2231284 w 3683843"/>
                <a:gd name="connsiteY14" fmla="*/ 237580 h 460217"/>
                <a:gd name="connsiteX15" fmla="*/ 2318749 w 3683843"/>
                <a:gd name="connsiteY15" fmla="*/ 168006 h 460217"/>
                <a:gd name="connsiteX16" fmla="*/ 2725205 w 3683843"/>
                <a:gd name="connsiteY16" fmla="*/ 66321 h 460217"/>
                <a:gd name="connsiteX17" fmla="*/ 2767169 w 3683843"/>
                <a:gd name="connsiteY17" fmla="*/ 233015 h 460217"/>
                <a:gd name="connsiteX18" fmla="*/ 2874838 w 3683843"/>
                <a:gd name="connsiteY18" fmla="*/ 80126 h 460217"/>
                <a:gd name="connsiteX19" fmla="*/ 3360632 w 3683843"/>
                <a:gd name="connsiteY19" fmla="*/ 67434 h 460217"/>
                <a:gd name="connsiteX20" fmla="*/ 3278868 w 3683843"/>
                <a:gd name="connsiteY20" fmla="*/ 460217 h 460217"/>
                <a:gd name="connsiteX21" fmla="*/ 3456047 w 3683843"/>
                <a:gd name="connsiteY21" fmla="*/ 63350 h 460217"/>
                <a:gd name="connsiteX22" fmla="*/ 3683843 w 3683843"/>
                <a:gd name="connsiteY22" fmla="*/ 374740 h 460217"/>
                <a:gd name="connsiteX0" fmla="*/ 0 w 3713988"/>
                <a:gd name="connsiteY0" fmla="*/ 2817 h 460217"/>
                <a:gd name="connsiteX1" fmla="*/ 209665 w 3713988"/>
                <a:gd name="connsiteY1" fmla="*/ 3018 h 460217"/>
                <a:gd name="connsiteX2" fmla="*/ 263336 w 3713988"/>
                <a:gd name="connsiteY2" fmla="*/ 94457 h 460217"/>
                <a:gd name="connsiteX3" fmla="*/ 313032 w 3713988"/>
                <a:gd name="connsiteY3" fmla="*/ 5004 h 460217"/>
                <a:gd name="connsiteX4" fmla="*/ 692707 w 3713988"/>
                <a:gd name="connsiteY4" fmla="*/ 5004 h 460217"/>
                <a:gd name="connsiteX5" fmla="*/ 752342 w 3713988"/>
                <a:gd name="connsiteY5" fmla="*/ 98432 h 460217"/>
                <a:gd name="connsiteX6" fmla="*/ 806013 w 3713988"/>
                <a:gd name="connsiteY6" fmla="*/ 5005 h 460217"/>
                <a:gd name="connsiteX7" fmla="*/ 1209542 w 3713988"/>
                <a:gd name="connsiteY7" fmla="*/ 1029 h 460217"/>
                <a:gd name="connsiteX8" fmla="*/ 1259239 w 3713988"/>
                <a:gd name="connsiteY8" fmla="*/ 86506 h 460217"/>
                <a:gd name="connsiteX9" fmla="*/ 1302970 w 3713988"/>
                <a:gd name="connsiteY9" fmla="*/ 1030 h 460217"/>
                <a:gd name="connsiteX10" fmla="*/ 1754449 w 3713988"/>
                <a:gd name="connsiteY10" fmla="*/ 0 h 460217"/>
                <a:gd name="connsiteX11" fmla="*/ 1786010 w 3713988"/>
                <a:gd name="connsiteY11" fmla="*/ 120300 h 460217"/>
                <a:gd name="connsiteX12" fmla="*/ 1857573 w 3713988"/>
                <a:gd name="connsiteY12" fmla="*/ 20908 h 460217"/>
                <a:gd name="connsiteX13" fmla="*/ 2217370 w 3713988"/>
                <a:gd name="connsiteY13" fmla="*/ 132225 h 460217"/>
                <a:gd name="connsiteX14" fmla="*/ 2231284 w 3713988"/>
                <a:gd name="connsiteY14" fmla="*/ 237580 h 460217"/>
                <a:gd name="connsiteX15" fmla="*/ 2318749 w 3713988"/>
                <a:gd name="connsiteY15" fmla="*/ 168006 h 460217"/>
                <a:gd name="connsiteX16" fmla="*/ 2725205 w 3713988"/>
                <a:gd name="connsiteY16" fmla="*/ 66321 h 460217"/>
                <a:gd name="connsiteX17" fmla="*/ 2767169 w 3713988"/>
                <a:gd name="connsiteY17" fmla="*/ 233015 h 460217"/>
                <a:gd name="connsiteX18" fmla="*/ 2874838 w 3713988"/>
                <a:gd name="connsiteY18" fmla="*/ 80126 h 460217"/>
                <a:gd name="connsiteX19" fmla="*/ 3360632 w 3713988"/>
                <a:gd name="connsiteY19" fmla="*/ 67434 h 460217"/>
                <a:gd name="connsiteX20" fmla="*/ 3278868 w 3713988"/>
                <a:gd name="connsiteY20" fmla="*/ 460217 h 460217"/>
                <a:gd name="connsiteX21" fmla="*/ 3456047 w 3713988"/>
                <a:gd name="connsiteY21" fmla="*/ 63350 h 460217"/>
                <a:gd name="connsiteX22" fmla="*/ 3713988 w 3713988"/>
                <a:gd name="connsiteY22" fmla="*/ 33096 h 460217"/>
                <a:gd name="connsiteX0" fmla="*/ 0 w 3713988"/>
                <a:gd name="connsiteY0" fmla="*/ 2817 h 274322"/>
                <a:gd name="connsiteX1" fmla="*/ 209665 w 3713988"/>
                <a:gd name="connsiteY1" fmla="*/ 3018 h 274322"/>
                <a:gd name="connsiteX2" fmla="*/ 263336 w 3713988"/>
                <a:gd name="connsiteY2" fmla="*/ 94457 h 274322"/>
                <a:gd name="connsiteX3" fmla="*/ 313032 w 3713988"/>
                <a:gd name="connsiteY3" fmla="*/ 5004 h 274322"/>
                <a:gd name="connsiteX4" fmla="*/ 692707 w 3713988"/>
                <a:gd name="connsiteY4" fmla="*/ 5004 h 274322"/>
                <a:gd name="connsiteX5" fmla="*/ 752342 w 3713988"/>
                <a:gd name="connsiteY5" fmla="*/ 98432 h 274322"/>
                <a:gd name="connsiteX6" fmla="*/ 806013 w 3713988"/>
                <a:gd name="connsiteY6" fmla="*/ 5005 h 274322"/>
                <a:gd name="connsiteX7" fmla="*/ 1209542 w 3713988"/>
                <a:gd name="connsiteY7" fmla="*/ 1029 h 274322"/>
                <a:gd name="connsiteX8" fmla="*/ 1259239 w 3713988"/>
                <a:gd name="connsiteY8" fmla="*/ 86506 h 274322"/>
                <a:gd name="connsiteX9" fmla="*/ 1302970 w 3713988"/>
                <a:gd name="connsiteY9" fmla="*/ 1030 h 274322"/>
                <a:gd name="connsiteX10" fmla="*/ 1754449 w 3713988"/>
                <a:gd name="connsiteY10" fmla="*/ 0 h 274322"/>
                <a:gd name="connsiteX11" fmla="*/ 1786010 w 3713988"/>
                <a:gd name="connsiteY11" fmla="*/ 120300 h 274322"/>
                <a:gd name="connsiteX12" fmla="*/ 1857573 w 3713988"/>
                <a:gd name="connsiteY12" fmla="*/ 20908 h 274322"/>
                <a:gd name="connsiteX13" fmla="*/ 2217370 w 3713988"/>
                <a:gd name="connsiteY13" fmla="*/ 132225 h 274322"/>
                <a:gd name="connsiteX14" fmla="*/ 2231284 w 3713988"/>
                <a:gd name="connsiteY14" fmla="*/ 237580 h 274322"/>
                <a:gd name="connsiteX15" fmla="*/ 2318749 w 3713988"/>
                <a:gd name="connsiteY15" fmla="*/ 168006 h 274322"/>
                <a:gd name="connsiteX16" fmla="*/ 2725205 w 3713988"/>
                <a:gd name="connsiteY16" fmla="*/ 66321 h 274322"/>
                <a:gd name="connsiteX17" fmla="*/ 2767169 w 3713988"/>
                <a:gd name="connsiteY17" fmla="*/ 233015 h 274322"/>
                <a:gd name="connsiteX18" fmla="*/ 2874838 w 3713988"/>
                <a:gd name="connsiteY18" fmla="*/ 80126 h 274322"/>
                <a:gd name="connsiteX19" fmla="*/ 3360632 w 3713988"/>
                <a:gd name="connsiteY19" fmla="*/ 67434 h 274322"/>
                <a:gd name="connsiteX20" fmla="*/ 3349207 w 3713988"/>
                <a:gd name="connsiteY20" fmla="*/ 274322 h 274322"/>
                <a:gd name="connsiteX21" fmla="*/ 3456047 w 3713988"/>
                <a:gd name="connsiteY21" fmla="*/ 63350 h 274322"/>
                <a:gd name="connsiteX22" fmla="*/ 3713988 w 3713988"/>
                <a:gd name="connsiteY22" fmla="*/ 33096 h 274322"/>
                <a:gd name="connsiteX0" fmla="*/ 0 w 3713988"/>
                <a:gd name="connsiteY0" fmla="*/ 2817 h 237580"/>
                <a:gd name="connsiteX1" fmla="*/ 209665 w 3713988"/>
                <a:gd name="connsiteY1" fmla="*/ 3018 h 237580"/>
                <a:gd name="connsiteX2" fmla="*/ 263336 w 3713988"/>
                <a:gd name="connsiteY2" fmla="*/ 94457 h 237580"/>
                <a:gd name="connsiteX3" fmla="*/ 313032 w 3713988"/>
                <a:gd name="connsiteY3" fmla="*/ 5004 h 237580"/>
                <a:gd name="connsiteX4" fmla="*/ 692707 w 3713988"/>
                <a:gd name="connsiteY4" fmla="*/ 5004 h 237580"/>
                <a:gd name="connsiteX5" fmla="*/ 752342 w 3713988"/>
                <a:gd name="connsiteY5" fmla="*/ 98432 h 237580"/>
                <a:gd name="connsiteX6" fmla="*/ 806013 w 3713988"/>
                <a:gd name="connsiteY6" fmla="*/ 5005 h 237580"/>
                <a:gd name="connsiteX7" fmla="*/ 1209542 w 3713988"/>
                <a:gd name="connsiteY7" fmla="*/ 1029 h 237580"/>
                <a:gd name="connsiteX8" fmla="*/ 1259239 w 3713988"/>
                <a:gd name="connsiteY8" fmla="*/ 86506 h 237580"/>
                <a:gd name="connsiteX9" fmla="*/ 1302970 w 3713988"/>
                <a:gd name="connsiteY9" fmla="*/ 1030 h 237580"/>
                <a:gd name="connsiteX10" fmla="*/ 1754449 w 3713988"/>
                <a:gd name="connsiteY10" fmla="*/ 0 h 237580"/>
                <a:gd name="connsiteX11" fmla="*/ 1786010 w 3713988"/>
                <a:gd name="connsiteY11" fmla="*/ 120300 h 237580"/>
                <a:gd name="connsiteX12" fmla="*/ 1857573 w 3713988"/>
                <a:gd name="connsiteY12" fmla="*/ 20908 h 237580"/>
                <a:gd name="connsiteX13" fmla="*/ 2217370 w 3713988"/>
                <a:gd name="connsiteY13" fmla="*/ 132225 h 237580"/>
                <a:gd name="connsiteX14" fmla="*/ 2231284 w 3713988"/>
                <a:gd name="connsiteY14" fmla="*/ 237580 h 237580"/>
                <a:gd name="connsiteX15" fmla="*/ 2318749 w 3713988"/>
                <a:gd name="connsiteY15" fmla="*/ 168006 h 237580"/>
                <a:gd name="connsiteX16" fmla="*/ 2725205 w 3713988"/>
                <a:gd name="connsiteY16" fmla="*/ 66321 h 237580"/>
                <a:gd name="connsiteX17" fmla="*/ 2767169 w 3713988"/>
                <a:gd name="connsiteY17" fmla="*/ 233015 h 237580"/>
                <a:gd name="connsiteX18" fmla="*/ 2874838 w 3713988"/>
                <a:gd name="connsiteY18" fmla="*/ 80126 h 237580"/>
                <a:gd name="connsiteX19" fmla="*/ 3360632 w 3713988"/>
                <a:gd name="connsiteY19" fmla="*/ 67434 h 237580"/>
                <a:gd name="connsiteX20" fmla="*/ 3374328 w 3713988"/>
                <a:gd name="connsiteY20" fmla="*/ 224081 h 237580"/>
                <a:gd name="connsiteX21" fmla="*/ 3456047 w 3713988"/>
                <a:gd name="connsiteY21" fmla="*/ 63350 h 237580"/>
                <a:gd name="connsiteX22" fmla="*/ 3713988 w 3713988"/>
                <a:gd name="connsiteY22" fmla="*/ 33096 h 237580"/>
                <a:gd name="connsiteX0" fmla="*/ 0 w 3713988"/>
                <a:gd name="connsiteY0" fmla="*/ 2817 h 237580"/>
                <a:gd name="connsiteX1" fmla="*/ 209665 w 3713988"/>
                <a:gd name="connsiteY1" fmla="*/ 3018 h 237580"/>
                <a:gd name="connsiteX2" fmla="*/ 263336 w 3713988"/>
                <a:gd name="connsiteY2" fmla="*/ 94457 h 237580"/>
                <a:gd name="connsiteX3" fmla="*/ 313032 w 3713988"/>
                <a:gd name="connsiteY3" fmla="*/ 5004 h 237580"/>
                <a:gd name="connsiteX4" fmla="*/ 692707 w 3713988"/>
                <a:gd name="connsiteY4" fmla="*/ 5004 h 237580"/>
                <a:gd name="connsiteX5" fmla="*/ 752342 w 3713988"/>
                <a:gd name="connsiteY5" fmla="*/ 98432 h 237580"/>
                <a:gd name="connsiteX6" fmla="*/ 806013 w 3713988"/>
                <a:gd name="connsiteY6" fmla="*/ 5005 h 237580"/>
                <a:gd name="connsiteX7" fmla="*/ 1209542 w 3713988"/>
                <a:gd name="connsiteY7" fmla="*/ 1029 h 237580"/>
                <a:gd name="connsiteX8" fmla="*/ 1259239 w 3713988"/>
                <a:gd name="connsiteY8" fmla="*/ 86506 h 237580"/>
                <a:gd name="connsiteX9" fmla="*/ 1302970 w 3713988"/>
                <a:gd name="connsiteY9" fmla="*/ 1030 h 237580"/>
                <a:gd name="connsiteX10" fmla="*/ 1754449 w 3713988"/>
                <a:gd name="connsiteY10" fmla="*/ 0 h 237580"/>
                <a:gd name="connsiteX11" fmla="*/ 1786010 w 3713988"/>
                <a:gd name="connsiteY11" fmla="*/ 120300 h 237580"/>
                <a:gd name="connsiteX12" fmla="*/ 1857573 w 3713988"/>
                <a:gd name="connsiteY12" fmla="*/ 20908 h 237580"/>
                <a:gd name="connsiteX13" fmla="*/ 2217370 w 3713988"/>
                <a:gd name="connsiteY13" fmla="*/ 132225 h 237580"/>
                <a:gd name="connsiteX14" fmla="*/ 2231284 w 3713988"/>
                <a:gd name="connsiteY14" fmla="*/ 237580 h 237580"/>
                <a:gd name="connsiteX15" fmla="*/ 2318749 w 3713988"/>
                <a:gd name="connsiteY15" fmla="*/ 168006 h 237580"/>
                <a:gd name="connsiteX16" fmla="*/ 2725205 w 3713988"/>
                <a:gd name="connsiteY16" fmla="*/ 66321 h 237580"/>
                <a:gd name="connsiteX17" fmla="*/ 2767169 w 3713988"/>
                <a:gd name="connsiteY17" fmla="*/ 233015 h 237580"/>
                <a:gd name="connsiteX18" fmla="*/ 2874838 w 3713988"/>
                <a:gd name="connsiteY18" fmla="*/ 80126 h 237580"/>
                <a:gd name="connsiteX19" fmla="*/ 3360632 w 3713988"/>
                <a:gd name="connsiteY19" fmla="*/ 67434 h 237580"/>
                <a:gd name="connsiteX20" fmla="*/ 3374328 w 3713988"/>
                <a:gd name="connsiteY20" fmla="*/ 224081 h 237580"/>
                <a:gd name="connsiteX21" fmla="*/ 3430926 w 3713988"/>
                <a:gd name="connsiteY21" fmla="*/ 33205 h 237580"/>
                <a:gd name="connsiteX22" fmla="*/ 3713988 w 3713988"/>
                <a:gd name="connsiteY22" fmla="*/ 33096 h 237580"/>
                <a:gd name="connsiteX0" fmla="*/ 0 w 3713988"/>
                <a:gd name="connsiteY0" fmla="*/ 2817 h 237580"/>
                <a:gd name="connsiteX1" fmla="*/ 209665 w 3713988"/>
                <a:gd name="connsiteY1" fmla="*/ 3018 h 237580"/>
                <a:gd name="connsiteX2" fmla="*/ 263336 w 3713988"/>
                <a:gd name="connsiteY2" fmla="*/ 94457 h 237580"/>
                <a:gd name="connsiteX3" fmla="*/ 313032 w 3713988"/>
                <a:gd name="connsiteY3" fmla="*/ 5004 h 237580"/>
                <a:gd name="connsiteX4" fmla="*/ 692707 w 3713988"/>
                <a:gd name="connsiteY4" fmla="*/ 5004 h 237580"/>
                <a:gd name="connsiteX5" fmla="*/ 752342 w 3713988"/>
                <a:gd name="connsiteY5" fmla="*/ 98432 h 237580"/>
                <a:gd name="connsiteX6" fmla="*/ 806013 w 3713988"/>
                <a:gd name="connsiteY6" fmla="*/ 5005 h 237580"/>
                <a:gd name="connsiteX7" fmla="*/ 1209542 w 3713988"/>
                <a:gd name="connsiteY7" fmla="*/ 1029 h 237580"/>
                <a:gd name="connsiteX8" fmla="*/ 1259239 w 3713988"/>
                <a:gd name="connsiteY8" fmla="*/ 86506 h 237580"/>
                <a:gd name="connsiteX9" fmla="*/ 1302970 w 3713988"/>
                <a:gd name="connsiteY9" fmla="*/ 1030 h 237580"/>
                <a:gd name="connsiteX10" fmla="*/ 1754449 w 3713988"/>
                <a:gd name="connsiteY10" fmla="*/ 0 h 237580"/>
                <a:gd name="connsiteX11" fmla="*/ 1786010 w 3713988"/>
                <a:gd name="connsiteY11" fmla="*/ 120300 h 237580"/>
                <a:gd name="connsiteX12" fmla="*/ 1857573 w 3713988"/>
                <a:gd name="connsiteY12" fmla="*/ 20908 h 237580"/>
                <a:gd name="connsiteX13" fmla="*/ 2217370 w 3713988"/>
                <a:gd name="connsiteY13" fmla="*/ 132225 h 237580"/>
                <a:gd name="connsiteX14" fmla="*/ 2231284 w 3713988"/>
                <a:gd name="connsiteY14" fmla="*/ 237580 h 237580"/>
                <a:gd name="connsiteX15" fmla="*/ 2318749 w 3713988"/>
                <a:gd name="connsiteY15" fmla="*/ 168006 h 237580"/>
                <a:gd name="connsiteX16" fmla="*/ 2725205 w 3713988"/>
                <a:gd name="connsiteY16" fmla="*/ 66321 h 237580"/>
                <a:gd name="connsiteX17" fmla="*/ 2767169 w 3713988"/>
                <a:gd name="connsiteY17" fmla="*/ 233015 h 237580"/>
                <a:gd name="connsiteX18" fmla="*/ 2874838 w 3713988"/>
                <a:gd name="connsiteY18" fmla="*/ 80126 h 237580"/>
                <a:gd name="connsiteX19" fmla="*/ 3295318 w 3713988"/>
                <a:gd name="connsiteY19" fmla="*/ 42313 h 237580"/>
                <a:gd name="connsiteX20" fmla="*/ 3374328 w 3713988"/>
                <a:gd name="connsiteY20" fmla="*/ 224081 h 237580"/>
                <a:gd name="connsiteX21" fmla="*/ 3430926 w 3713988"/>
                <a:gd name="connsiteY21" fmla="*/ 33205 h 237580"/>
                <a:gd name="connsiteX22" fmla="*/ 3713988 w 3713988"/>
                <a:gd name="connsiteY22" fmla="*/ 33096 h 237580"/>
                <a:gd name="connsiteX0" fmla="*/ 0 w 3713988"/>
                <a:gd name="connsiteY0" fmla="*/ 2817 h 237580"/>
                <a:gd name="connsiteX1" fmla="*/ 209665 w 3713988"/>
                <a:gd name="connsiteY1" fmla="*/ 3018 h 237580"/>
                <a:gd name="connsiteX2" fmla="*/ 263336 w 3713988"/>
                <a:gd name="connsiteY2" fmla="*/ 94457 h 237580"/>
                <a:gd name="connsiteX3" fmla="*/ 313032 w 3713988"/>
                <a:gd name="connsiteY3" fmla="*/ 5004 h 237580"/>
                <a:gd name="connsiteX4" fmla="*/ 692707 w 3713988"/>
                <a:gd name="connsiteY4" fmla="*/ 5004 h 237580"/>
                <a:gd name="connsiteX5" fmla="*/ 752342 w 3713988"/>
                <a:gd name="connsiteY5" fmla="*/ 98432 h 237580"/>
                <a:gd name="connsiteX6" fmla="*/ 806013 w 3713988"/>
                <a:gd name="connsiteY6" fmla="*/ 5005 h 237580"/>
                <a:gd name="connsiteX7" fmla="*/ 1209542 w 3713988"/>
                <a:gd name="connsiteY7" fmla="*/ 1029 h 237580"/>
                <a:gd name="connsiteX8" fmla="*/ 1259239 w 3713988"/>
                <a:gd name="connsiteY8" fmla="*/ 86506 h 237580"/>
                <a:gd name="connsiteX9" fmla="*/ 1302970 w 3713988"/>
                <a:gd name="connsiteY9" fmla="*/ 1030 h 237580"/>
                <a:gd name="connsiteX10" fmla="*/ 1754449 w 3713988"/>
                <a:gd name="connsiteY10" fmla="*/ 0 h 237580"/>
                <a:gd name="connsiteX11" fmla="*/ 1786010 w 3713988"/>
                <a:gd name="connsiteY11" fmla="*/ 120300 h 237580"/>
                <a:gd name="connsiteX12" fmla="*/ 1857573 w 3713988"/>
                <a:gd name="connsiteY12" fmla="*/ 20908 h 237580"/>
                <a:gd name="connsiteX13" fmla="*/ 2217370 w 3713988"/>
                <a:gd name="connsiteY13" fmla="*/ 132225 h 237580"/>
                <a:gd name="connsiteX14" fmla="*/ 2231284 w 3713988"/>
                <a:gd name="connsiteY14" fmla="*/ 237580 h 237580"/>
                <a:gd name="connsiteX15" fmla="*/ 2318749 w 3713988"/>
                <a:gd name="connsiteY15" fmla="*/ 168006 h 237580"/>
                <a:gd name="connsiteX16" fmla="*/ 2725205 w 3713988"/>
                <a:gd name="connsiteY16" fmla="*/ 66321 h 237580"/>
                <a:gd name="connsiteX17" fmla="*/ 2767169 w 3713988"/>
                <a:gd name="connsiteY17" fmla="*/ 233015 h 237580"/>
                <a:gd name="connsiteX18" fmla="*/ 2874838 w 3713988"/>
                <a:gd name="connsiteY18" fmla="*/ 80126 h 237580"/>
                <a:gd name="connsiteX19" fmla="*/ 3295318 w 3713988"/>
                <a:gd name="connsiteY19" fmla="*/ 42313 h 237580"/>
                <a:gd name="connsiteX20" fmla="*/ 3369304 w 3713988"/>
                <a:gd name="connsiteY20" fmla="*/ 163791 h 237580"/>
                <a:gd name="connsiteX21" fmla="*/ 3430926 w 3713988"/>
                <a:gd name="connsiteY21" fmla="*/ 33205 h 237580"/>
                <a:gd name="connsiteX22" fmla="*/ 3713988 w 3713988"/>
                <a:gd name="connsiteY22" fmla="*/ 33096 h 237580"/>
                <a:gd name="connsiteX0" fmla="*/ 0 w 3713988"/>
                <a:gd name="connsiteY0" fmla="*/ 2817 h 237580"/>
                <a:gd name="connsiteX1" fmla="*/ 209665 w 3713988"/>
                <a:gd name="connsiteY1" fmla="*/ 3018 h 237580"/>
                <a:gd name="connsiteX2" fmla="*/ 263336 w 3713988"/>
                <a:gd name="connsiteY2" fmla="*/ 94457 h 237580"/>
                <a:gd name="connsiteX3" fmla="*/ 313032 w 3713988"/>
                <a:gd name="connsiteY3" fmla="*/ 5004 h 237580"/>
                <a:gd name="connsiteX4" fmla="*/ 692707 w 3713988"/>
                <a:gd name="connsiteY4" fmla="*/ 5004 h 237580"/>
                <a:gd name="connsiteX5" fmla="*/ 752342 w 3713988"/>
                <a:gd name="connsiteY5" fmla="*/ 98432 h 237580"/>
                <a:gd name="connsiteX6" fmla="*/ 806013 w 3713988"/>
                <a:gd name="connsiteY6" fmla="*/ 5005 h 237580"/>
                <a:gd name="connsiteX7" fmla="*/ 1209542 w 3713988"/>
                <a:gd name="connsiteY7" fmla="*/ 1029 h 237580"/>
                <a:gd name="connsiteX8" fmla="*/ 1259239 w 3713988"/>
                <a:gd name="connsiteY8" fmla="*/ 86506 h 237580"/>
                <a:gd name="connsiteX9" fmla="*/ 1302970 w 3713988"/>
                <a:gd name="connsiteY9" fmla="*/ 1030 h 237580"/>
                <a:gd name="connsiteX10" fmla="*/ 1754449 w 3713988"/>
                <a:gd name="connsiteY10" fmla="*/ 0 h 237580"/>
                <a:gd name="connsiteX11" fmla="*/ 1786010 w 3713988"/>
                <a:gd name="connsiteY11" fmla="*/ 120300 h 237580"/>
                <a:gd name="connsiteX12" fmla="*/ 1857573 w 3713988"/>
                <a:gd name="connsiteY12" fmla="*/ 20908 h 237580"/>
                <a:gd name="connsiteX13" fmla="*/ 2217370 w 3713988"/>
                <a:gd name="connsiteY13" fmla="*/ 132225 h 237580"/>
                <a:gd name="connsiteX14" fmla="*/ 2231284 w 3713988"/>
                <a:gd name="connsiteY14" fmla="*/ 237580 h 237580"/>
                <a:gd name="connsiteX15" fmla="*/ 2318749 w 3713988"/>
                <a:gd name="connsiteY15" fmla="*/ 168006 h 237580"/>
                <a:gd name="connsiteX16" fmla="*/ 2725205 w 3713988"/>
                <a:gd name="connsiteY16" fmla="*/ 66321 h 237580"/>
                <a:gd name="connsiteX17" fmla="*/ 2767169 w 3713988"/>
                <a:gd name="connsiteY17" fmla="*/ 233015 h 237580"/>
                <a:gd name="connsiteX18" fmla="*/ 2874838 w 3713988"/>
                <a:gd name="connsiteY18" fmla="*/ 80126 h 237580"/>
                <a:gd name="connsiteX19" fmla="*/ 3295318 w 3713988"/>
                <a:gd name="connsiteY19" fmla="*/ 42313 h 237580"/>
                <a:gd name="connsiteX20" fmla="*/ 3369304 w 3713988"/>
                <a:gd name="connsiteY20" fmla="*/ 163791 h 237580"/>
                <a:gd name="connsiteX21" fmla="*/ 3430926 w 3713988"/>
                <a:gd name="connsiteY21" fmla="*/ 33205 h 237580"/>
                <a:gd name="connsiteX22" fmla="*/ 3713988 w 3713988"/>
                <a:gd name="connsiteY22" fmla="*/ 33096 h 237580"/>
                <a:gd name="connsiteX0" fmla="*/ 0 w 3713988"/>
                <a:gd name="connsiteY0" fmla="*/ 2817 h 237580"/>
                <a:gd name="connsiteX1" fmla="*/ 209665 w 3713988"/>
                <a:gd name="connsiteY1" fmla="*/ 3018 h 237580"/>
                <a:gd name="connsiteX2" fmla="*/ 263336 w 3713988"/>
                <a:gd name="connsiteY2" fmla="*/ 94457 h 237580"/>
                <a:gd name="connsiteX3" fmla="*/ 313032 w 3713988"/>
                <a:gd name="connsiteY3" fmla="*/ 5004 h 237580"/>
                <a:gd name="connsiteX4" fmla="*/ 692707 w 3713988"/>
                <a:gd name="connsiteY4" fmla="*/ 5004 h 237580"/>
                <a:gd name="connsiteX5" fmla="*/ 752342 w 3713988"/>
                <a:gd name="connsiteY5" fmla="*/ 98432 h 237580"/>
                <a:gd name="connsiteX6" fmla="*/ 806013 w 3713988"/>
                <a:gd name="connsiteY6" fmla="*/ 5005 h 237580"/>
                <a:gd name="connsiteX7" fmla="*/ 1209542 w 3713988"/>
                <a:gd name="connsiteY7" fmla="*/ 1029 h 237580"/>
                <a:gd name="connsiteX8" fmla="*/ 1259239 w 3713988"/>
                <a:gd name="connsiteY8" fmla="*/ 86506 h 237580"/>
                <a:gd name="connsiteX9" fmla="*/ 1302970 w 3713988"/>
                <a:gd name="connsiteY9" fmla="*/ 1030 h 237580"/>
                <a:gd name="connsiteX10" fmla="*/ 1754449 w 3713988"/>
                <a:gd name="connsiteY10" fmla="*/ 0 h 237580"/>
                <a:gd name="connsiteX11" fmla="*/ 1786010 w 3713988"/>
                <a:gd name="connsiteY11" fmla="*/ 120300 h 237580"/>
                <a:gd name="connsiteX12" fmla="*/ 1857573 w 3713988"/>
                <a:gd name="connsiteY12" fmla="*/ 20908 h 237580"/>
                <a:gd name="connsiteX13" fmla="*/ 2217370 w 3713988"/>
                <a:gd name="connsiteY13" fmla="*/ 132225 h 237580"/>
                <a:gd name="connsiteX14" fmla="*/ 2231284 w 3713988"/>
                <a:gd name="connsiteY14" fmla="*/ 237580 h 237580"/>
                <a:gd name="connsiteX15" fmla="*/ 2318749 w 3713988"/>
                <a:gd name="connsiteY15" fmla="*/ 168006 h 237580"/>
                <a:gd name="connsiteX16" fmla="*/ 2725205 w 3713988"/>
                <a:gd name="connsiteY16" fmla="*/ 66321 h 237580"/>
                <a:gd name="connsiteX17" fmla="*/ 2767169 w 3713988"/>
                <a:gd name="connsiteY17" fmla="*/ 233015 h 237580"/>
                <a:gd name="connsiteX18" fmla="*/ 2874838 w 3713988"/>
                <a:gd name="connsiteY18" fmla="*/ 80126 h 237580"/>
                <a:gd name="connsiteX19" fmla="*/ 3295318 w 3713988"/>
                <a:gd name="connsiteY19" fmla="*/ 42313 h 237580"/>
                <a:gd name="connsiteX20" fmla="*/ 3369304 w 3713988"/>
                <a:gd name="connsiteY20" fmla="*/ 163791 h 237580"/>
                <a:gd name="connsiteX21" fmla="*/ 3430926 w 3713988"/>
                <a:gd name="connsiteY21" fmla="*/ 33205 h 237580"/>
                <a:gd name="connsiteX22" fmla="*/ 3713988 w 3713988"/>
                <a:gd name="connsiteY22" fmla="*/ 33096 h 237580"/>
                <a:gd name="connsiteX0" fmla="*/ 0 w 3713988"/>
                <a:gd name="connsiteY0" fmla="*/ 2817 h 237580"/>
                <a:gd name="connsiteX1" fmla="*/ 209665 w 3713988"/>
                <a:gd name="connsiteY1" fmla="*/ 3018 h 237580"/>
                <a:gd name="connsiteX2" fmla="*/ 263336 w 3713988"/>
                <a:gd name="connsiteY2" fmla="*/ 94457 h 237580"/>
                <a:gd name="connsiteX3" fmla="*/ 313032 w 3713988"/>
                <a:gd name="connsiteY3" fmla="*/ 5004 h 237580"/>
                <a:gd name="connsiteX4" fmla="*/ 692707 w 3713988"/>
                <a:gd name="connsiteY4" fmla="*/ 5004 h 237580"/>
                <a:gd name="connsiteX5" fmla="*/ 752342 w 3713988"/>
                <a:gd name="connsiteY5" fmla="*/ 98432 h 237580"/>
                <a:gd name="connsiteX6" fmla="*/ 806013 w 3713988"/>
                <a:gd name="connsiteY6" fmla="*/ 5005 h 237580"/>
                <a:gd name="connsiteX7" fmla="*/ 1209542 w 3713988"/>
                <a:gd name="connsiteY7" fmla="*/ 1029 h 237580"/>
                <a:gd name="connsiteX8" fmla="*/ 1259239 w 3713988"/>
                <a:gd name="connsiteY8" fmla="*/ 86506 h 237580"/>
                <a:gd name="connsiteX9" fmla="*/ 1302970 w 3713988"/>
                <a:gd name="connsiteY9" fmla="*/ 1030 h 237580"/>
                <a:gd name="connsiteX10" fmla="*/ 1754449 w 3713988"/>
                <a:gd name="connsiteY10" fmla="*/ 0 h 237580"/>
                <a:gd name="connsiteX11" fmla="*/ 1786010 w 3713988"/>
                <a:gd name="connsiteY11" fmla="*/ 120300 h 237580"/>
                <a:gd name="connsiteX12" fmla="*/ 1857573 w 3713988"/>
                <a:gd name="connsiteY12" fmla="*/ 20908 h 237580"/>
                <a:gd name="connsiteX13" fmla="*/ 2217370 w 3713988"/>
                <a:gd name="connsiteY13" fmla="*/ 132225 h 237580"/>
                <a:gd name="connsiteX14" fmla="*/ 2231284 w 3713988"/>
                <a:gd name="connsiteY14" fmla="*/ 237580 h 237580"/>
                <a:gd name="connsiteX15" fmla="*/ 2318749 w 3713988"/>
                <a:gd name="connsiteY15" fmla="*/ 168006 h 237580"/>
                <a:gd name="connsiteX16" fmla="*/ 2725205 w 3713988"/>
                <a:gd name="connsiteY16" fmla="*/ 66321 h 237580"/>
                <a:gd name="connsiteX17" fmla="*/ 2767169 w 3713988"/>
                <a:gd name="connsiteY17" fmla="*/ 233015 h 237580"/>
                <a:gd name="connsiteX18" fmla="*/ 2874838 w 3713988"/>
                <a:gd name="connsiteY18" fmla="*/ 80126 h 237580"/>
                <a:gd name="connsiteX19" fmla="*/ 3295318 w 3713988"/>
                <a:gd name="connsiteY19" fmla="*/ 42313 h 237580"/>
                <a:gd name="connsiteX20" fmla="*/ 3369304 w 3713988"/>
                <a:gd name="connsiteY20" fmla="*/ 163791 h 237580"/>
                <a:gd name="connsiteX21" fmla="*/ 3430926 w 3713988"/>
                <a:gd name="connsiteY21" fmla="*/ 33205 h 237580"/>
                <a:gd name="connsiteX22" fmla="*/ 3713988 w 3713988"/>
                <a:gd name="connsiteY22" fmla="*/ 33096 h 237580"/>
                <a:gd name="connsiteX0" fmla="*/ 0 w 3713988"/>
                <a:gd name="connsiteY0" fmla="*/ 2817 h 237580"/>
                <a:gd name="connsiteX1" fmla="*/ 209665 w 3713988"/>
                <a:gd name="connsiteY1" fmla="*/ 3018 h 237580"/>
                <a:gd name="connsiteX2" fmla="*/ 263336 w 3713988"/>
                <a:gd name="connsiteY2" fmla="*/ 94457 h 237580"/>
                <a:gd name="connsiteX3" fmla="*/ 313032 w 3713988"/>
                <a:gd name="connsiteY3" fmla="*/ 5004 h 237580"/>
                <a:gd name="connsiteX4" fmla="*/ 692707 w 3713988"/>
                <a:gd name="connsiteY4" fmla="*/ 5004 h 237580"/>
                <a:gd name="connsiteX5" fmla="*/ 752342 w 3713988"/>
                <a:gd name="connsiteY5" fmla="*/ 98432 h 237580"/>
                <a:gd name="connsiteX6" fmla="*/ 806013 w 3713988"/>
                <a:gd name="connsiteY6" fmla="*/ 5005 h 237580"/>
                <a:gd name="connsiteX7" fmla="*/ 1209542 w 3713988"/>
                <a:gd name="connsiteY7" fmla="*/ 1029 h 237580"/>
                <a:gd name="connsiteX8" fmla="*/ 1259239 w 3713988"/>
                <a:gd name="connsiteY8" fmla="*/ 86506 h 237580"/>
                <a:gd name="connsiteX9" fmla="*/ 1302970 w 3713988"/>
                <a:gd name="connsiteY9" fmla="*/ 1030 h 237580"/>
                <a:gd name="connsiteX10" fmla="*/ 1754449 w 3713988"/>
                <a:gd name="connsiteY10" fmla="*/ 0 h 237580"/>
                <a:gd name="connsiteX11" fmla="*/ 1786010 w 3713988"/>
                <a:gd name="connsiteY11" fmla="*/ 120300 h 237580"/>
                <a:gd name="connsiteX12" fmla="*/ 1857573 w 3713988"/>
                <a:gd name="connsiteY12" fmla="*/ 20908 h 237580"/>
                <a:gd name="connsiteX13" fmla="*/ 2217370 w 3713988"/>
                <a:gd name="connsiteY13" fmla="*/ 132225 h 237580"/>
                <a:gd name="connsiteX14" fmla="*/ 2231284 w 3713988"/>
                <a:gd name="connsiteY14" fmla="*/ 237580 h 237580"/>
                <a:gd name="connsiteX15" fmla="*/ 2318749 w 3713988"/>
                <a:gd name="connsiteY15" fmla="*/ 168006 h 237580"/>
                <a:gd name="connsiteX16" fmla="*/ 2725205 w 3713988"/>
                <a:gd name="connsiteY16" fmla="*/ 66321 h 237580"/>
                <a:gd name="connsiteX17" fmla="*/ 2767169 w 3713988"/>
                <a:gd name="connsiteY17" fmla="*/ 233015 h 237580"/>
                <a:gd name="connsiteX18" fmla="*/ 2874838 w 3713988"/>
                <a:gd name="connsiteY18" fmla="*/ 80126 h 237580"/>
                <a:gd name="connsiteX19" fmla="*/ 3295318 w 3713988"/>
                <a:gd name="connsiteY19" fmla="*/ 42313 h 237580"/>
                <a:gd name="connsiteX20" fmla="*/ 3369304 w 3713988"/>
                <a:gd name="connsiteY20" fmla="*/ 163791 h 237580"/>
                <a:gd name="connsiteX21" fmla="*/ 3430926 w 3713988"/>
                <a:gd name="connsiteY21" fmla="*/ 33205 h 237580"/>
                <a:gd name="connsiteX22" fmla="*/ 3713988 w 3713988"/>
                <a:gd name="connsiteY22" fmla="*/ 33096 h 237580"/>
                <a:gd name="connsiteX0" fmla="*/ 0 w 3713988"/>
                <a:gd name="connsiteY0" fmla="*/ 2817 h 237580"/>
                <a:gd name="connsiteX1" fmla="*/ 209665 w 3713988"/>
                <a:gd name="connsiteY1" fmla="*/ 3018 h 237580"/>
                <a:gd name="connsiteX2" fmla="*/ 263336 w 3713988"/>
                <a:gd name="connsiteY2" fmla="*/ 94457 h 237580"/>
                <a:gd name="connsiteX3" fmla="*/ 313032 w 3713988"/>
                <a:gd name="connsiteY3" fmla="*/ 5004 h 237580"/>
                <a:gd name="connsiteX4" fmla="*/ 692707 w 3713988"/>
                <a:gd name="connsiteY4" fmla="*/ 5004 h 237580"/>
                <a:gd name="connsiteX5" fmla="*/ 752342 w 3713988"/>
                <a:gd name="connsiteY5" fmla="*/ 98432 h 237580"/>
                <a:gd name="connsiteX6" fmla="*/ 806013 w 3713988"/>
                <a:gd name="connsiteY6" fmla="*/ 5005 h 237580"/>
                <a:gd name="connsiteX7" fmla="*/ 1209542 w 3713988"/>
                <a:gd name="connsiteY7" fmla="*/ 1029 h 237580"/>
                <a:gd name="connsiteX8" fmla="*/ 1259239 w 3713988"/>
                <a:gd name="connsiteY8" fmla="*/ 86506 h 237580"/>
                <a:gd name="connsiteX9" fmla="*/ 1302970 w 3713988"/>
                <a:gd name="connsiteY9" fmla="*/ 1030 h 237580"/>
                <a:gd name="connsiteX10" fmla="*/ 1754449 w 3713988"/>
                <a:gd name="connsiteY10" fmla="*/ 0 h 237580"/>
                <a:gd name="connsiteX11" fmla="*/ 1786010 w 3713988"/>
                <a:gd name="connsiteY11" fmla="*/ 120300 h 237580"/>
                <a:gd name="connsiteX12" fmla="*/ 1857573 w 3713988"/>
                <a:gd name="connsiteY12" fmla="*/ 20908 h 237580"/>
                <a:gd name="connsiteX13" fmla="*/ 2217370 w 3713988"/>
                <a:gd name="connsiteY13" fmla="*/ 132225 h 237580"/>
                <a:gd name="connsiteX14" fmla="*/ 2231284 w 3713988"/>
                <a:gd name="connsiteY14" fmla="*/ 237580 h 237580"/>
                <a:gd name="connsiteX15" fmla="*/ 2318749 w 3713988"/>
                <a:gd name="connsiteY15" fmla="*/ 168006 h 237580"/>
                <a:gd name="connsiteX16" fmla="*/ 2725205 w 3713988"/>
                <a:gd name="connsiteY16" fmla="*/ 66321 h 237580"/>
                <a:gd name="connsiteX17" fmla="*/ 2767169 w 3713988"/>
                <a:gd name="connsiteY17" fmla="*/ 233015 h 237580"/>
                <a:gd name="connsiteX18" fmla="*/ 2874838 w 3713988"/>
                <a:gd name="connsiteY18" fmla="*/ 80126 h 237580"/>
                <a:gd name="connsiteX19" fmla="*/ 3295318 w 3713988"/>
                <a:gd name="connsiteY19" fmla="*/ 42313 h 237580"/>
                <a:gd name="connsiteX20" fmla="*/ 3369304 w 3713988"/>
                <a:gd name="connsiteY20" fmla="*/ 163791 h 237580"/>
                <a:gd name="connsiteX21" fmla="*/ 3430926 w 3713988"/>
                <a:gd name="connsiteY21" fmla="*/ 33205 h 237580"/>
                <a:gd name="connsiteX22" fmla="*/ 3713988 w 3713988"/>
                <a:gd name="connsiteY22" fmla="*/ 33096 h 237580"/>
                <a:gd name="connsiteX0" fmla="*/ 0 w 3713988"/>
                <a:gd name="connsiteY0" fmla="*/ 2817 h 237580"/>
                <a:gd name="connsiteX1" fmla="*/ 209665 w 3713988"/>
                <a:gd name="connsiteY1" fmla="*/ 3018 h 237580"/>
                <a:gd name="connsiteX2" fmla="*/ 263336 w 3713988"/>
                <a:gd name="connsiteY2" fmla="*/ 94457 h 237580"/>
                <a:gd name="connsiteX3" fmla="*/ 313032 w 3713988"/>
                <a:gd name="connsiteY3" fmla="*/ 5004 h 237580"/>
                <a:gd name="connsiteX4" fmla="*/ 692707 w 3713988"/>
                <a:gd name="connsiteY4" fmla="*/ 5004 h 237580"/>
                <a:gd name="connsiteX5" fmla="*/ 752342 w 3713988"/>
                <a:gd name="connsiteY5" fmla="*/ 98432 h 237580"/>
                <a:gd name="connsiteX6" fmla="*/ 806013 w 3713988"/>
                <a:gd name="connsiteY6" fmla="*/ 5005 h 237580"/>
                <a:gd name="connsiteX7" fmla="*/ 1209542 w 3713988"/>
                <a:gd name="connsiteY7" fmla="*/ 1029 h 237580"/>
                <a:gd name="connsiteX8" fmla="*/ 1259239 w 3713988"/>
                <a:gd name="connsiteY8" fmla="*/ 86506 h 237580"/>
                <a:gd name="connsiteX9" fmla="*/ 1302970 w 3713988"/>
                <a:gd name="connsiteY9" fmla="*/ 1030 h 237580"/>
                <a:gd name="connsiteX10" fmla="*/ 1754449 w 3713988"/>
                <a:gd name="connsiteY10" fmla="*/ 0 h 237580"/>
                <a:gd name="connsiteX11" fmla="*/ 1786010 w 3713988"/>
                <a:gd name="connsiteY11" fmla="*/ 120300 h 237580"/>
                <a:gd name="connsiteX12" fmla="*/ 1857573 w 3713988"/>
                <a:gd name="connsiteY12" fmla="*/ 20908 h 237580"/>
                <a:gd name="connsiteX13" fmla="*/ 2217370 w 3713988"/>
                <a:gd name="connsiteY13" fmla="*/ 132225 h 237580"/>
                <a:gd name="connsiteX14" fmla="*/ 2231284 w 3713988"/>
                <a:gd name="connsiteY14" fmla="*/ 237580 h 237580"/>
                <a:gd name="connsiteX15" fmla="*/ 2318749 w 3713988"/>
                <a:gd name="connsiteY15" fmla="*/ 168006 h 237580"/>
                <a:gd name="connsiteX16" fmla="*/ 2725205 w 3713988"/>
                <a:gd name="connsiteY16" fmla="*/ 66321 h 237580"/>
                <a:gd name="connsiteX17" fmla="*/ 2775120 w 3713988"/>
                <a:gd name="connsiteY17" fmla="*/ 195246 h 237580"/>
                <a:gd name="connsiteX18" fmla="*/ 2874838 w 3713988"/>
                <a:gd name="connsiteY18" fmla="*/ 80126 h 237580"/>
                <a:gd name="connsiteX19" fmla="*/ 3295318 w 3713988"/>
                <a:gd name="connsiteY19" fmla="*/ 42313 h 237580"/>
                <a:gd name="connsiteX20" fmla="*/ 3369304 w 3713988"/>
                <a:gd name="connsiteY20" fmla="*/ 163791 h 237580"/>
                <a:gd name="connsiteX21" fmla="*/ 3430926 w 3713988"/>
                <a:gd name="connsiteY21" fmla="*/ 33205 h 237580"/>
                <a:gd name="connsiteX22" fmla="*/ 3713988 w 3713988"/>
                <a:gd name="connsiteY22" fmla="*/ 33096 h 237580"/>
                <a:gd name="connsiteX0" fmla="*/ 0 w 3713988"/>
                <a:gd name="connsiteY0" fmla="*/ 2817 h 237580"/>
                <a:gd name="connsiteX1" fmla="*/ 209665 w 3713988"/>
                <a:gd name="connsiteY1" fmla="*/ 3018 h 237580"/>
                <a:gd name="connsiteX2" fmla="*/ 263336 w 3713988"/>
                <a:gd name="connsiteY2" fmla="*/ 94457 h 237580"/>
                <a:gd name="connsiteX3" fmla="*/ 313032 w 3713988"/>
                <a:gd name="connsiteY3" fmla="*/ 5004 h 237580"/>
                <a:gd name="connsiteX4" fmla="*/ 692707 w 3713988"/>
                <a:gd name="connsiteY4" fmla="*/ 5004 h 237580"/>
                <a:gd name="connsiteX5" fmla="*/ 752342 w 3713988"/>
                <a:gd name="connsiteY5" fmla="*/ 98432 h 237580"/>
                <a:gd name="connsiteX6" fmla="*/ 806013 w 3713988"/>
                <a:gd name="connsiteY6" fmla="*/ 5005 h 237580"/>
                <a:gd name="connsiteX7" fmla="*/ 1209542 w 3713988"/>
                <a:gd name="connsiteY7" fmla="*/ 1029 h 237580"/>
                <a:gd name="connsiteX8" fmla="*/ 1259239 w 3713988"/>
                <a:gd name="connsiteY8" fmla="*/ 86506 h 237580"/>
                <a:gd name="connsiteX9" fmla="*/ 1302970 w 3713988"/>
                <a:gd name="connsiteY9" fmla="*/ 1030 h 237580"/>
                <a:gd name="connsiteX10" fmla="*/ 1754449 w 3713988"/>
                <a:gd name="connsiteY10" fmla="*/ 0 h 237580"/>
                <a:gd name="connsiteX11" fmla="*/ 1786010 w 3713988"/>
                <a:gd name="connsiteY11" fmla="*/ 120300 h 237580"/>
                <a:gd name="connsiteX12" fmla="*/ 1857573 w 3713988"/>
                <a:gd name="connsiteY12" fmla="*/ 20908 h 237580"/>
                <a:gd name="connsiteX13" fmla="*/ 2217370 w 3713988"/>
                <a:gd name="connsiteY13" fmla="*/ 132225 h 237580"/>
                <a:gd name="connsiteX14" fmla="*/ 2231284 w 3713988"/>
                <a:gd name="connsiteY14" fmla="*/ 237580 h 237580"/>
                <a:gd name="connsiteX15" fmla="*/ 2318749 w 3713988"/>
                <a:gd name="connsiteY15" fmla="*/ 168006 h 237580"/>
                <a:gd name="connsiteX16" fmla="*/ 2725205 w 3713988"/>
                <a:gd name="connsiteY16" fmla="*/ 66321 h 237580"/>
                <a:gd name="connsiteX17" fmla="*/ 2775120 w 3713988"/>
                <a:gd name="connsiteY17" fmla="*/ 195246 h 237580"/>
                <a:gd name="connsiteX18" fmla="*/ 2845724 w 3713988"/>
                <a:gd name="connsiteY18" fmla="*/ 65448 h 237580"/>
                <a:gd name="connsiteX19" fmla="*/ 2874838 w 3713988"/>
                <a:gd name="connsiteY19" fmla="*/ 80126 h 237580"/>
                <a:gd name="connsiteX20" fmla="*/ 3295318 w 3713988"/>
                <a:gd name="connsiteY20" fmla="*/ 42313 h 237580"/>
                <a:gd name="connsiteX21" fmla="*/ 3369304 w 3713988"/>
                <a:gd name="connsiteY21" fmla="*/ 163791 h 237580"/>
                <a:gd name="connsiteX22" fmla="*/ 3430926 w 3713988"/>
                <a:gd name="connsiteY22" fmla="*/ 33205 h 237580"/>
                <a:gd name="connsiteX23" fmla="*/ 3713988 w 3713988"/>
                <a:gd name="connsiteY23" fmla="*/ 33096 h 237580"/>
                <a:gd name="connsiteX0" fmla="*/ 0 w 3713988"/>
                <a:gd name="connsiteY0" fmla="*/ 2817 h 237580"/>
                <a:gd name="connsiteX1" fmla="*/ 209665 w 3713988"/>
                <a:gd name="connsiteY1" fmla="*/ 3018 h 237580"/>
                <a:gd name="connsiteX2" fmla="*/ 263336 w 3713988"/>
                <a:gd name="connsiteY2" fmla="*/ 94457 h 237580"/>
                <a:gd name="connsiteX3" fmla="*/ 313032 w 3713988"/>
                <a:gd name="connsiteY3" fmla="*/ 5004 h 237580"/>
                <a:gd name="connsiteX4" fmla="*/ 692707 w 3713988"/>
                <a:gd name="connsiteY4" fmla="*/ 5004 h 237580"/>
                <a:gd name="connsiteX5" fmla="*/ 752342 w 3713988"/>
                <a:gd name="connsiteY5" fmla="*/ 98432 h 237580"/>
                <a:gd name="connsiteX6" fmla="*/ 806013 w 3713988"/>
                <a:gd name="connsiteY6" fmla="*/ 5005 h 237580"/>
                <a:gd name="connsiteX7" fmla="*/ 1209542 w 3713988"/>
                <a:gd name="connsiteY7" fmla="*/ 1029 h 237580"/>
                <a:gd name="connsiteX8" fmla="*/ 1259239 w 3713988"/>
                <a:gd name="connsiteY8" fmla="*/ 86506 h 237580"/>
                <a:gd name="connsiteX9" fmla="*/ 1302970 w 3713988"/>
                <a:gd name="connsiteY9" fmla="*/ 1030 h 237580"/>
                <a:gd name="connsiteX10" fmla="*/ 1754449 w 3713988"/>
                <a:gd name="connsiteY10" fmla="*/ 0 h 237580"/>
                <a:gd name="connsiteX11" fmla="*/ 1786010 w 3713988"/>
                <a:gd name="connsiteY11" fmla="*/ 120300 h 237580"/>
                <a:gd name="connsiteX12" fmla="*/ 1857573 w 3713988"/>
                <a:gd name="connsiteY12" fmla="*/ 20908 h 237580"/>
                <a:gd name="connsiteX13" fmla="*/ 2217370 w 3713988"/>
                <a:gd name="connsiteY13" fmla="*/ 132225 h 237580"/>
                <a:gd name="connsiteX14" fmla="*/ 2231284 w 3713988"/>
                <a:gd name="connsiteY14" fmla="*/ 237580 h 237580"/>
                <a:gd name="connsiteX15" fmla="*/ 2318749 w 3713988"/>
                <a:gd name="connsiteY15" fmla="*/ 168006 h 237580"/>
                <a:gd name="connsiteX16" fmla="*/ 2725205 w 3713988"/>
                <a:gd name="connsiteY16" fmla="*/ 66321 h 237580"/>
                <a:gd name="connsiteX17" fmla="*/ 2775120 w 3713988"/>
                <a:gd name="connsiteY17" fmla="*/ 195246 h 237580"/>
                <a:gd name="connsiteX18" fmla="*/ 2845724 w 3713988"/>
                <a:gd name="connsiteY18" fmla="*/ 65448 h 237580"/>
                <a:gd name="connsiteX19" fmla="*/ 2874838 w 3713988"/>
                <a:gd name="connsiteY19" fmla="*/ 80126 h 237580"/>
                <a:gd name="connsiteX20" fmla="*/ 3295318 w 3713988"/>
                <a:gd name="connsiteY20" fmla="*/ 42313 h 237580"/>
                <a:gd name="connsiteX21" fmla="*/ 3369304 w 3713988"/>
                <a:gd name="connsiteY21" fmla="*/ 163791 h 237580"/>
                <a:gd name="connsiteX22" fmla="*/ 3430926 w 3713988"/>
                <a:gd name="connsiteY22" fmla="*/ 33205 h 237580"/>
                <a:gd name="connsiteX23" fmla="*/ 3713988 w 3713988"/>
                <a:gd name="connsiteY23" fmla="*/ 33096 h 237580"/>
                <a:gd name="connsiteX0" fmla="*/ 0 w 3713988"/>
                <a:gd name="connsiteY0" fmla="*/ 2817 h 237580"/>
                <a:gd name="connsiteX1" fmla="*/ 209665 w 3713988"/>
                <a:gd name="connsiteY1" fmla="*/ 3018 h 237580"/>
                <a:gd name="connsiteX2" fmla="*/ 263336 w 3713988"/>
                <a:gd name="connsiteY2" fmla="*/ 94457 h 237580"/>
                <a:gd name="connsiteX3" fmla="*/ 313032 w 3713988"/>
                <a:gd name="connsiteY3" fmla="*/ 5004 h 237580"/>
                <a:gd name="connsiteX4" fmla="*/ 692707 w 3713988"/>
                <a:gd name="connsiteY4" fmla="*/ 5004 h 237580"/>
                <a:gd name="connsiteX5" fmla="*/ 752342 w 3713988"/>
                <a:gd name="connsiteY5" fmla="*/ 98432 h 237580"/>
                <a:gd name="connsiteX6" fmla="*/ 806013 w 3713988"/>
                <a:gd name="connsiteY6" fmla="*/ 5005 h 237580"/>
                <a:gd name="connsiteX7" fmla="*/ 1209542 w 3713988"/>
                <a:gd name="connsiteY7" fmla="*/ 1029 h 237580"/>
                <a:gd name="connsiteX8" fmla="*/ 1259239 w 3713988"/>
                <a:gd name="connsiteY8" fmla="*/ 86506 h 237580"/>
                <a:gd name="connsiteX9" fmla="*/ 1302970 w 3713988"/>
                <a:gd name="connsiteY9" fmla="*/ 1030 h 237580"/>
                <a:gd name="connsiteX10" fmla="*/ 1754449 w 3713988"/>
                <a:gd name="connsiteY10" fmla="*/ 0 h 237580"/>
                <a:gd name="connsiteX11" fmla="*/ 1786010 w 3713988"/>
                <a:gd name="connsiteY11" fmla="*/ 120300 h 237580"/>
                <a:gd name="connsiteX12" fmla="*/ 1857573 w 3713988"/>
                <a:gd name="connsiteY12" fmla="*/ 20908 h 237580"/>
                <a:gd name="connsiteX13" fmla="*/ 2217370 w 3713988"/>
                <a:gd name="connsiteY13" fmla="*/ 132225 h 237580"/>
                <a:gd name="connsiteX14" fmla="*/ 2231284 w 3713988"/>
                <a:gd name="connsiteY14" fmla="*/ 237580 h 237580"/>
                <a:gd name="connsiteX15" fmla="*/ 2318749 w 3713988"/>
                <a:gd name="connsiteY15" fmla="*/ 168006 h 237580"/>
                <a:gd name="connsiteX16" fmla="*/ 2725205 w 3713988"/>
                <a:gd name="connsiteY16" fmla="*/ 66321 h 237580"/>
                <a:gd name="connsiteX17" fmla="*/ 2775120 w 3713988"/>
                <a:gd name="connsiteY17" fmla="*/ 195246 h 237580"/>
                <a:gd name="connsiteX18" fmla="*/ 2845724 w 3713988"/>
                <a:gd name="connsiteY18" fmla="*/ 65448 h 237580"/>
                <a:gd name="connsiteX19" fmla="*/ 2874838 w 3713988"/>
                <a:gd name="connsiteY19" fmla="*/ 80126 h 237580"/>
                <a:gd name="connsiteX20" fmla="*/ 3295318 w 3713988"/>
                <a:gd name="connsiteY20" fmla="*/ 42313 h 237580"/>
                <a:gd name="connsiteX21" fmla="*/ 3369304 w 3713988"/>
                <a:gd name="connsiteY21" fmla="*/ 163791 h 237580"/>
                <a:gd name="connsiteX22" fmla="*/ 3430926 w 3713988"/>
                <a:gd name="connsiteY22" fmla="*/ 33205 h 237580"/>
                <a:gd name="connsiteX23" fmla="*/ 3713988 w 3713988"/>
                <a:gd name="connsiteY23" fmla="*/ 33096 h 237580"/>
                <a:gd name="connsiteX0" fmla="*/ 0 w 3713988"/>
                <a:gd name="connsiteY0" fmla="*/ 2817 h 237580"/>
                <a:gd name="connsiteX1" fmla="*/ 209665 w 3713988"/>
                <a:gd name="connsiteY1" fmla="*/ 3018 h 237580"/>
                <a:gd name="connsiteX2" fmla="*/ 263336 w 3713988"/>
                <a:gd name="connsiteY2" fmla="*/ 94457 h 237580"/>
                <a:gd name="connsiteX3" fmla="*/ 313032 w 3713988"/>
                <a:gd name="connsiteY3" fmla="*/ 5004 h 237580"/>
                <a:gd name="connsiteX4" fmla="*/ 692707 w 3713988"/>
                <a:gd name="connsiteY4" fmla="*/ 5004 h 237580"/>
                <a:gd name="connsiteX5" fmla="*/ 752342 w 3713988"/>
                <a:gd name="connsiteY5" fmla="*/ 98432 h 237580"/>
                <a:gd name="connsiteX6" fmla="*/ 806013 w 3713988"/>
                <a:gd name="connsiteY6" fmla="*/ 5005 h 237580"/>
                <a:gd name="connsiteX7" fmla="*/ 1209542 w 3713988"/>
                <a:gd name="connsiteY7" fmla="*/ 1029 h 237580"/>
                <a:gd name="connsiteX8" fmla="*/ 1259239 w 3713988"/>
                <a:gd name="connsiteY8" fmla="*/ 86506 h 237580"/>
                <a:gd name="connsiteX9" fmla="*/ 1302970 w 3713988"/>
                <a:gd name="connsiteY9" fmla="*/ 1030 h 237580"/>
                <a:gd name="connsiteX10" fmla="*/ 1754449 w 3713988"/>
                <a:gd name="connsiteY10" fmla="*/ 0 h 237580"/>
                <a:gd name="connsiteX11" fmla="*/ 1786010 w 3713988"/>
                <a:gd name="connsiteY11" fmla="*/ 120300 h 237580"/>
                <a:gd name="connsiteX12" fmla="*/ 1857573 w 3713988"/>
                <a:gd name="connsiteY12" fmla="*/ 20908 h 237580"/>
                <a:gd name="connsiteX13" fmla="*/ 2217370 w 3713988"/>
                <a:gd name="connsiteY13" fmla="*/ 132225 h 237580"/>
                <a:gd name="connsiteX14" fmla="*/ 2231284 w 3713988"/>
                <a:gd name="connsiteY14" fmla="*/ 237580 h 237580"/>
                <a:gd name="connsiteX15" fmla="*/ 2318749 w 3713988"/>
                <a:gd name="connsiteY15" fmla="*/ 168006 h 237580"/>
                <a:gd name="connsiteX16" fmla="*/ 2725205 w 3713988"/>
                <a:gd name="connsiteY16" fmla="*/ 66321 h 237580"/>
                <a:gd name="connsiteX17" fmla="*/ 2775120 w 3713988"/>
                <a:gd name="connsiteY17" fmla="*/ 195246 h 237580"/>
                <a:gd name="connsiteX18" fmla="*/ 2845724 w 3713988"/>
                <a:gd name="connsiteY18" fmla="*/ 65448 h 237580"/>
                <a:gd name="connsiteX19" fmla="*/ 2874838 w 3713988"/>
                <a:gd name="connsiteY19" fmla="*/ 80126 h 237580"/>
                <a:gd name="connsiteX20" fmla="*/ 3295318 w 3713988"/>
                <a:gd name="connsiteY20" fmla="*/ 42313 h 237580"/>
                <a:gd name="connsiteX21" fmla="*/ 3369304 w 3713988"/>
                <a:gd name="connsiteY21" fmla="*/ 163791 h 237580"/>
                <a:gd name="connsiteX22" fmla="*/ 3430926 w 3713988"/>
                <a:gd name="connsiteY22" fmla="*/ 33205 h 237580"/>
                <a:gd name="connsiteX23" fmla="*/ 3713988 w 3713988"/>
                <a:gd name="connsiteY23" fmla="*/ 33096 h 237580"/>
                <a:gd name="connsiteX0" fmla="*/ 0 w 3713988"/>
                <a:gd name="connsiteY0" fmla="*/ 2817 h 237580"/>
                <a:gd name="connsiteX1" fmla="*/ 209665 w 3713988"/>
                <a:gd name="connsiteY1" fmla="*/ 3018 h 237580"/>
                <a:gd name="connsiteX2" fmla="*/ 263336 w 3713988"/>
                <a:gd name="connsiteY2" fmla="*/ 94457 h 237580"/>
                <a:gd name="connsiteX3" fmla="*/ 313032 w 3713988"/>
                <a:gd name="connsiteY3" fmla="*/ 5004 h 237580"/>
                <a:gd name="connsiteX4" fmla="*/ 692707 w 3713988"/>
                <a:gd name="connsiteY4" fmla="*/ 5004 h 237580"/>
                <a:gd name="connsiteX5" fmla="*/ 752342 w 3713988"/>
                <a:gd name="connsiteY5" fmla="*/ 98432 h 237580"/>
                <a:gd name="connsiteX6" fmla="*/ 806013 w 3713988"/>
                <a:gd name="connsiteY6" fmla="*/ 5005 h 237580"/>
                <a:gd name="connsiteX7" fmla="*/ 1209542 w 3713988"/>
                <a:gd name="connsiteY7" fmla="*/ 1029 h 237580"/>
                <a:gd name="connsiteX8" fmla="*/ 1259239 w 3713988"/>
                <a:gd name="connsiteY8" fmla="*/ 86506 h 237580"/>
                <a:gd name="connsiteX9" fmla="*/ 1302970 w 3713988"/>
                <a:gd name="connsiteY9" fmla="*/ 1030 h 237580"/>
                <a:gd name="connsiteX10" fmla="*/ 1754449 w 3713988"/>
                <a:gd name="connsiteY10" fmla="*/ 0 h 237580"/>
                <a:gd name="connsiteX11" fmla="*/ 1786010 w 3713988"/>
                <a:gd name="connsiteY11" fmla="*/ 120300 h 237580"/>
                <a:gd name="connsiteX12" fmla="*/ 1857573 w 3713988"/>
                <a:gd name="connsiteY12" fmla="*/ 20908 h 237580"/>
                <a:gd name="connsiteX13" fmla="*/ 2217370 w 3713988"/>
                <a:gd name="connsiteY13" fmla="*/ 132225 h 237580"/>
                <a:gd name="connsiteX14" fmla="*/ 2231284 w 3713988"/>
                <a:gd name="connsiteY14" fmla="*/ 237580 h 237580"/>
                <a:gd name="connsiteX15" fmla="*/ 2318749 w 3713988"/>
                <a:gd name="connsiteY15" fmla="*/ 168006 h 237580"/>
                <a:gd name="connsiteX16" fmla="*/ 2725205 w 3713988"/>
                <a:gd name="connsiteY16" fmla="*/ 66321 h 237580"/>
                <a:gd name="connsiteX17" fmla="*/ 2775120 w 3713988"/>
                <a:gd name="connsiteY17" fmla="*/ 195246 h 237580"/>
                <a:gd name="connsiteX18" fmla="*/ 2845724 w 3713988"/>
                <a:gd name="connsiteY18" fmla="*/ 65448 h 237580"/>
                <a:gd name="connsiteX19" fmla="*/ 3295318 w 3713988"/>
                <a:gd name="connsiteY19" fmla="*/ 42313 h 237580"/>
                <a:gd name="connsiteX20" fmla="*/ 3369304 w 3713988"/>
                <a:gd name="connsiteY20" fmla="*/ 163791 h 237580"/>
                <a:gd name="connsiteX21" fmla="*/ 3430926 w 3713988"/>
                <a:gd name="connsiteY21" fmla="*/ 33205 h 237580"/>
                <a:gd name="connsiteX22" fmla="*/ 3713988 w 3713988"/>
                <a:gd name="connsiteY22" fmla="*/ 33096 h 237580"/>
                <a:gd name="connsiteX0" fmla="*/ 0 w 3713988"/>
                <a:gd name="connsiteY0" fmla="*/ 2817 h 237580"/>
                <a:gd name="connsiteX1" fmla="*/ 209665 w 3713988"/>
                <a:gd name="connsiteY1" fmla="*/ 3018 h 237580"/>
                <a:gd name="connsiteX2" fmla="*/ 263336 w 3713988"/>
                <a:gd name="connsiteY2" fmla="*/ 94457 h 237580"/>
                <a:gd name="connsiteX3" fmla="*/ 313032 w 3713988"/>
                <a:gd name="connsiteY3" fmla="*/ 5004 h 237580"/>
                <a:gd name="connsiteX4" fmla="*/ 692707 w 3713988"/>
                <a:gd name="connsiteY4" fmla="*/ 5004 h 237580"/>
                <a:gd name="connsiteX5" fmla="*/ 752342 w 3713988"/>
                <a:gd name="connsiteY5" fmla="*/ 98432 h 237580"/>
                <a:gd name="connsiteX6" fmla="*/ 806013 w 3713988"/>
                <a:gd name="connsiteY6" fmla="*/ 5005 h 237580"/>
                <a:gd name="connsiteX7" fmla="*/ 1209542 w 3713988"/>
                <a:gd name="connsiteY7" fmla="*/ 1029 h 237580"/>
                <a:gd name="connsiteX8" fmla="*/ 1259239 w 3713988"/>
                <a:gd name="connsiteY8" fmla="*/ 86506 h 237580"/>
                <a:gd name="connsiteX9" fmla="*/ 1302970 w 3713988"/>
                <a:gd name="connsiteY9" fmla="*/ 1030 h 237580"/>
                <a:gd name="connsiteX10" fmla="*/ 1754449 w 3713988"/>
                <a:gd name="connsiteY10" fmla="*/ 0 h 237580"/>
                <a:gd name="connsiteX11" fmla="*/ 1786010 w 3713988"/>
                <a:gd name="connsiteY11" fmla="*/ 120300 h 237580"/>
                <a:gd name="connsiteX12" fmla="*/ 1857573 w 3713988"/>
                <a:gd name="connsiteY12" fmla="*/ 20908 h 237580"/>
                <a:gd name="connsiteX13" fmla="*/ 2217370 w 3713988"/>
                <a:gd name="connsiteY13" fmla="*/ 132225 h 237580"/>
                <a:gd name="connsiteX14" fmla="*/ 2231284 w 3713988"/>
                <a:gd name="connsiteY14" fmla="*/ 237580 h 237580"/>
                <a:gd name="connsiteX15" fmla="*/ 2318749 w 3713988"/>
                <a:gd name="connsiteY15" fmla="*/ 168006 h 237580"/>
                <a:gd name="connsiteX16" fmla="*/ 2725205 w 3713988"/>
                <a:gd name="connsiteY16" fmla="*/ 66321 h 237580"/>
                <a:gd name="connsiteX17" fmla="*/ 2775120 w 3713988"/>
                <a:gd name="connsiteY17" fmla="*/ 195246 h 237580"/>
                <a:gd name="connsiteX18" fmla="*/ 2845724 w 3713988"/>
                <a:gd name="connsiteY18" fmla="*/ 65448 h 237580"/>
                <a:gd name="connsiteX19" fmla="*/ 3295318 w 3713988"/>
                <a:gd name="connsiteY19" fmla="*/ 42313 h 237580"/>
                <a:gd name="connsiteX20" fmla="*/ 3369304 w 3713988"/>
                <a:gd name="connsiteY20" fmla="*/ 163791 h 237580"/>
                <a:gd name="connsiteX21" fmla="*/ 3430926 w 3713988"/>
                <a:gd name="connsiteY21" fmla="*/ 33205 h 237580"/>
                <a:gd name="connsiteX22" fmla="*/ 3713988 w 3713988"/>
                <a:gd name="connsiteY22" fmla="*/ 33096 h 237580"/>
                <a:gd name="connsiteX0" fmla="*/ 0 w 3713988"/>
                <a:gd name="connsiteY0" fmla="*/ 2817 h 237580"/>
                <a:gd name="connsiteX1" fmla="*/ 209665 w 3713988"/>
                <a:gd name="connsiteY1" fmla="*/ 3018 h 237580"/>
                <a:gd name="connsiteX2" fmla="*/ 263336 w 3713988"/>
                <a:gd name="connsiteY2" fmla="*/ 94457 h 237580"/>
                <a:gd name="connsiteX3" fmla="*/ 313032 w 3713988"/>
                <a:gd name="connsiteY3" fmla="*/ 5004 h 237580"/>
                <a:gd name="connsiteX4" fmla="*/ 692707 w 3713988"/>
                <a:gd name="connsiteY4" fmla="*/ 5004 h 237580"/>
                <a:gd name="connsiteX5" fmla="*/ 752342 w 3713988"/>
                <a:gd name="connsiteY5" fmla="*/ 98432 h 237580"/>
                <a:gd name="connsiteX6" fmla="*/ 806013 w 3713988"/>
                <a:gd name="connsiteY6" fmla="*/ 5005 h 237580"/>
                <a:gd name="connsiteX7" fmla="*/ 1209542 w 3713988"/>
                <a:gd name="connsiteY7" fmla="*/ 1029 h 237580"/>
                <a:gd name="connsiteX8" fmla="*/ 1259239 w 3713988"/>
                <a:gd name="connsiteY8" fmla="*/ 86506 h 237580"/>
                <a:gd name="connsiteX9" fmla="*/ 1302970 w 3713988"/>
                <a:gd name="connsiteY9" fmla="*/ 1030 h 237580"/>
                <a:gd name="connsiteX10" fmla="*/ 1754449 w 3713988"/>
                <a:gd name="connsiteY10" fmla="*/ 0 h 237580"/>
                <a:gd name="connsiteX11" fmla="*/ 1786010 w 3713988"/>
                <a:gd name="connsiteY11" fmla="*/ 120300 h 237580"/>
                <a:gd name="connsiteX12" fmla="*/ 1857573 w 3713988"/>
                <a:gd name="connsiteY12" fmla="*/ 20908 h 237580"/>
                <a:gd name="connsiteX13" fmla="*/ 2217370 w 3713988"/>
                <a:gd name="connsiteY13" fmla="*/ 132225 h 237580"/>
                <a:gd name="connsiteX14" fmla="*/ 2231284 w 3713988"/>
                <a:gd name="connsiteY14" fmla="*/ 237580 h 237580"/>
                <a:gd name="connsiteX15" fmla="*/ 2318749 w 3713988"/>
                <a:gd name="connsiteY15" fmla="*/ 168006 h 237580"/>
                <a:gd name="connsiteX16" fmla="*/ 2725205 w 3713988"/>
                <a:gd name="connsiteY16" fmla="*/ 66321 h 237580"/>
                <a:gd name="connsiteX17" fmla="*/ 2775120 w 3713988"/>
                <a:gd name="connsiteY17" fmla="*/ 195246 h 237580"/>
                <a:gd name="connsiteX18" fmla="*/ 2845724 w 3713988"/>
                <a:gd name="connsiteY18" fmla="*/ 65448 h 237580"/>
                <a:gd name="connsiteX19" fmla="*/ 3295318 w 3713988"/>
                <a:gd name="connsiteY19" fmla="*/ 42313 h 237580"/>
                <a:gd name="connsiteX20" fmla="*/ 3369304 w 3713988"/>
                <a:gd name="connsiteY20" fmla="*/ 163791 h 237580"/>
                <a:gd name="connsiteX21" fmla="*/ 3430926 w 3713988"/>
                <a:gd name="connsiteY21" fmla="*/ 33205 h 237580"/>
                <a:gd name="connsiteX22" fmla="*/ 3713988 w 3713988"/>
                <a:gd name="connsiteY22" fmla="*/ 33096 h 237580"/>
                <a:gd name="connsiteX0" fmla="*/ 0 w 3713988"/>
                <a:gd name="connsiteY0" fmla="*/ 2817 h 237580"/>
                <a:gd name="connsiteX1" fmla="*/ 209665 w 3713988"/>
                <a:gd name="connsiteY1" fmla="*/ 3018 h 237580"/>
                <a:gd name="connsiteX2" fmla="*/ 263336 w 3713988"/>
                <a:gd name="connsiteY2" fmla="*/ 94457 h 237580"/>
                <a:gd name="connsiteX3" fmla="*/ 313032 w 3713988"/>
                <a:gd name="connsiteY3" fmla="*/ 5004 h 237580"/>
                <a:gd name="connsiteX4" fmla="*/ 692707 w 3713988"/>
                <a:gd name="connsiteY4" fmla="*/ 5004 h 237580"/>
                <a:gd name="connsiteX5" fmla="*/ 752342 w 3713988"/>
                <a:gd name="connsiteY5" fmla="*/ 98432 h 237580"/>
                <a:gd name="connsiteX6" fmla="*/ 806013 w 3713988"/>
                <a:gd name="connsiteY6" fmla="*/ 5005 h 237580"/>
                <a:gd name="connsiteX7" fmla="*/ 1209542 w 3713988"/>
                <a:gd name="connsiteY7" fmla="*/ 1029 h 237580"/>
                <a:gd name="connsiteX8" fmla="*/ 1259239 w 3713988"/>
                <a:gd name="connsiteY8" fmla="*/ 86506 h 237580"/>
                <a:gd name="connsiteX9" fmla="*/ 1302970 w 3713988"/>
                <a:gd name="connsiteY9" fmla="*/ 1030 h 237580"/>
                <a:gd name="connsiteX10" fmla="*/ 1754449 w 3713988"/>
                <a:gd name="connsiteY10" fmla="*/ 0 h 237580"/>
                <a:gd name="connsiteX11" fmla="*/ 1786010 w 3713988"/>
                <a:gd name="connsiteY11" fmla="*/ 120300 h 237580"/>
                <a:gd name="connsiteX12" fmla="*/ 1857573 w 3713988"/>
                <a:gd name="connsiteY12" fmla="*/ 20908 h 237580"/>
                <a:gd name="connsiteX13" fmla="*/ 2217370 w 3713988"/>
                <a:gd name="connsiteY13" fmla="*/ 132225 h 237580"/>
                <a:gd name="connsiteX14" fmla="*/ 2231284 w 3713988"/>
                <a:gd name="connsiteY14" fmla="*/ 237580 h 237580"/>
                <a:gd name="connsiteX15" fmla="*/ 2318749 w 3713988"/>
                <a:gd name="connsiteY15" fmla="*/ 168006 h 237580"/>
                <a:gd name="connsiteX16" fmla="*/ 2725205 w 3713988"/>
                <a:gd name="connsiteY16" fmla="*/ 66321 h 237580"/>
                <a:gd name="connsiteX17" fmla="*/ 2775120 w 3713988"/>
                <a:gd name="connsiteY17" fmla="*/ 195246 h 237580"/>
                <a:gd name="connsiteX18" fmla="*/ 2845724 w 3713988"/>
                <a:gd name="connsiteY18" fmla="*/ 65448 h 237580"/>
                <a:gd name="connsiteX19" fmla="*/ 3295318 w 3713988"/>
                <a:gd name="connsiteY19" fmla="*/ 42313 h 237580"/>
                <a:gd name="connsiteX20" fmla="*/ 3369304 w 3713988"/>
                <a:gd name="connsiteY20" fmla="*/ 163791 h 237580"/>
                <a:gd name="connsiteX21" fmla="*/ 3430926 w 3713988"/>
                <a:gd name="connsiteY21" fmla="*/ 33205 h 237580"/>
                <a:gd name="connsiteX22" fmla="*/ 3713988 w 3713988"/>
                <a:gd name="connsiteY22" fmla="*/ 33096 h 237580"/>
                <a:gd name="connsiteX0" fmla="*/ 0 w 3717963"/>
                <a:gd name="connsiteY0" fmla="*/ 2817 h 237580"/>
                <a:gd name="connsiteX1" fmla="*/ 209665 w 3717963"/>
                <a:gd name="connsiteY1" fmla="*/ 3018 h 237580"/>
                <a:gd name="connsiteX2" fmla="*/ 263336 w 3717963"/>
                <a:gd name="connsiteY2" fmla="*/ 94457 h 237580"/>
                <a:gd name="connsiteX3" fmla="*/ 313032 w 3717963"/>
                <a:gd name="connsiteY3" fmla="*/ 5004 h 237580"/>
                <a:gd name="connsiteX4" fmla="*/ 692707 w 3717963"/>
                <a:gd name="connsiteY4" fmla="*/ 5004 h 237580"/>
                <a:gd name="connsiteX5" fmla="*/ 752342 w 3717963"/>
                <a:gd name="connsiteY5" fmla="*/ 98432 h 237580"/>
                <a:gd name="connsiteX6" fmla="*/ 806013 w 3717963"/>
                <a:gd name="connsiteY6" fmla="*/ 5005 h 237580"/>
                <a:gd name="connsiteX7" fmla="*/ 1209542 w 3717963"/>
                <a:gd name="connsiteY7" fmla="*/ 1029 h 237580"/>
                <a:gd name="connsiteX8" fmla="*/ 1259239 w 3717963"/>
                <a:gd name="connsiteY8" fmla="*/ 86506 h 237580"/>
                <a:gd name="connsiteX9" fmla="*/ 1302970 w 3717963"/>
                <a:gd name="connsiteY9" fmla="*/ 1030 h 237580"/>
                <a:gd name="connsiteX10" fmla="*/ 1754449 w 3717963"/>
                <a:gd name="connsiteY10" fmla="*/ 0 h 237580"/>
                <a:gd name="connsiteX11" fmla="*/ 1786010 w 3717963"/>
                <a:gd name="connsiteY11" fmla="*/ 120300 h 237580"/>
                <a:gd name="connsiteX12" fmla="*/ 1857573 w 3717963"/>
                <a:gd name="connsiteY12" fmla="*/ 20908 h 237580"/>
                <a:gd name="connsiteX13" fmla="*/ 2217370 w 3717963"/>
                <a:gd name="connsiteY13" fmla="*/ 132225 h 237580"/>
                <a:gd name="connsiteX14" fmla="*/ 2231284 w 3717963"/>
                <a:gd name="connsiteY14" fmla="*/ 237580 h 237580"/>
                <a:gd name="connsiteX15" fmla="*/ 2318749 w 3717963"/>
                <a:gd name="connsiteY15" fmla="*/ 168006 h 237580"/>
                <a:gd name="connsiteX16" fmla="*/ 2725205 w 3717963"/>
                <a:gd name="connsiteY16" fmla="*/ 66321 h 237580"/>
                <a:gd name="connsiteX17" fmla="*/ 2775120 w 3717963"/>
                <a:gd name="connsiteY17" fmla="*/ 195246 h 237580"/>
                <a:gd name="connsiteX18" fmla="*/ 2845724 w 3717963"/>
                <a:gd name="connsiteY18" fmla="*/ 65448 h 237580"/>
                <a:gd name="connsiteX19" fmla="*/ 3295318 w 3717963"/>
                <a:gd name="connsiteY19" fmla="*/ 42313 h 237580"/>
                <a:gd name="connsiteX20" fmla="*/ 3369304 w 3717963"/>
                <a:gd name="connsiteY20" fmla="*/ 163791 h 237580"/>
                <a:gd name="connsiteX21" fmla="*/ 3430926 w 3717963"/>
                <a:gd name="connsiteY21" fmla="*/ 33205 h 237580"/>
                <a:gd name="connsiteX22" fmla="*/ 3717963 w 3717963"/>
                <a:gd name="connsiteY22" fmla="*/ 23157 h 237580"/>
                <a:gd name="connsiteX0" fmla="*/ 0 w 3725914"/>
                <a:gd name="connsiteY0" fmla="*/ 2817 h 237580"/>
                <a:gd name="connsiteX1" fmla="*/ 209665 w 3725914"/>
                <a:gd name="connsiteY1" fmla="*/ 3018 h 237580"/>
                <a:gd name="connsiteX2" fmla="*/ 263336 w 3725914"/>
                <a:gd name="connsiteY2" fmla="*/ 94457 h 237580"/>
                <a:gd name="connsiteX3" fmla="*/ 313032 w 3725914"/>
                <a:gd name="connsiteY3" fmla="*/ 5004 h 237580"/>
                <a:gd name="connsiteX4" fmla="*/ 692707 w 3725914"/>
                <a:gd name="connsiteY4" fmla="*/ 5004 h 237580"/>
                <a:gd name="connsiteX5" fmla="*/ 752342 w 3725914"/>
                <a:gd name="connsiteY5" fmla="*/ 98432 h 237580"/>
                <a:gd name="connsiteX6" fmla="*/ 806013 w 3725914"/>
                <a:gd name="connsiteY6" fmla="*/ 5005 h 237580"/>
                <a:gd name="connsiteX7" fmla="*/ 1209542 w 3725914"/>
                <a:gd name="connsiteY7" fmla="*/ 1029 h 237580"/>
                <a:gd name="connsiteX8" fmla="*/ 1259239 w 3725914"/>
                <a:gd name="connsiteY8" fmla="*/ 86506 h 237580"/>
                <a:gd name="connsiteX9" fmla="*/ 1302970 w 3725914"/>
                <a:gd name="connsiteY9" fmla="*/ 1030 h 237580"/>
                <a:gd name="connsiteX10" fmla="*/ 1754449 w 3725914"/>
                <a:gd name="connsiteY10" fmla="*/ 0 h 237580"/>
                <a:gd name="connsiteX11" fmla="*/ 1786010 w 3725914"/>
                <a:gd name="connsiteY11" fmla="*/ 120300 h 237580"/>
                <a:gd name="connsiteX12" fmla="*/ 1857573 w 3725914"/>
                <a:gd name="connsiteY12" fmla="*/ 20908 h 237580"/>
                <a:gd name="connsiteX13" fmla="*/ 2217370 w 3725914"/>
                <a:gd name="connsiteY13" fmla="*/ 132225 h 237580"/>
                <a:gd name="connsiteX14" fmla="*/ 2231284 w 3725914"/>
                <a:gd name="connsiteY14" fmla="*/ 237580 h 237580"/>
                <a:gd name="connsiteX15" fmla="*/ 2318749 w 3725914"/>
                <a:gd name="connsiteY15" fmla="*/ 168006 h 237580"/>
                <a:gd name="connsiteX16" fmla="*/ 2725205 w 3725914"/>
                <a:gd name="connsiteY16" fmla="*/ 66321 h 237580"/>
                <a:gd name="connsiteX17" fmla="*/ 2775120 w 3725914"/>
                <a:gd name="connsiteY17" fmla="*/ 195246 h 237580"/>
                <a:gd name="connsiteX18" fmla="*/ 2845724 w 3725914"/>
                <a:gd name="connsiteY18" fmla="*/ 65448 h 237580"/>
                <a:gd name="connsiteX19" fmla="*/ 3295318 w 3725914"/>
                <a:gd name="connsiteY19" fmla="*/ 42313 h 237580"/>
                <a:gd name="connsiteX20" fmla="*/ 3369304 w 3725914"/>
                <a:gd name="connsiteY20" fmla="*/ 163791 h 237580"/>
                <a:gd name="connsiteX21" fmla="*/ 3430926 w 3725914"/>
                <a:gd name="connsiteY21" fmla="*/ 33205 h 237580"/>
                <a:gd name="connsiteX22" fmla="*/ 3725914 w 3725914"/>
                <a:gd name="connsiteY22" fmla="*/ 23157 h 237580"/>
                <a:gd name="connsiteX0" fmla="*/ 0 w 3725914"/>
                <a:gd name="connsiteY0" fmla="*/ 2817 h 237580"/>
                <a:gd name="connsiteX1" fmla="*/ 209665 w 3725914"/>
                <a:gd name="connsiteY1" fmla="*/ 3018 h 237580"/>
                <a:gd name="connsiteX2" fmla="*/ 263336 w 3725914"/>
                <a:gd name="connsiteY2" fmla="*/ 94457 h 237580"/>
                <a:gd name="connsiteX3" fmla="*/ 313032 w 3725914"/>
                <a:gd name="connsiteY3" fmla="*/ 5004 h 237580"/>
                <a:gd name="connsiteX4" fmla="*/ 692707 w 3725914"/>
                <a:gd name="connsiteY4" fmla="*/ 5004 h 237580"/>
                <a:gd name="connsiteX5" fmla="*/ 752342 w 3725914"/>
                <a:gd name="connsiteY5" fmla="*/ 98432 h 237580"/>
                <a:gd name="connsiteX6" fmla="*/ 806013 w 3725914"/>
                <a:gd name="connsiteY6" fmla="*/ 5005 h 237580"/>
                <a:gd name="connsiteX7" fmla="*/ 1209542 w 3725914"/>
                <a:gd name="connsiteY7" fmla="*/ 1029 h 237580"/>
                <a:gd name="connsiteX8" fmla="*/ 1259239 w 3725914"/>
                <a:gd name="connsiteY8" fmla="*/ 86506 h 237580"/>
                <a:gd name="connsiteX9" fmla="*/ 1302970 w 3725914"/>
                <a:gd name="connsiteY9" fmla="*/ 1030 h 237580"/>
                <a:gd name="connsiteX10" fmla="*/ 1754449 w 3725914"/>
                <a:gd name="connsiteY10" fmla="*/ 0 h 237580"/>
                <a:gd name="connsiteX11" fmla="*/ 1786010 w 3725914"/>
                <a:gd name="connsiteY11" fmla="*/ 120300 h 237580"/>
                <a:gd name="connsiteX12" fmla="*/ 1857573 w 3725914"/>
                <a:gd name="connsiteY12" fmla="*/ 20908 h 237580"/>
                <a:gd name="connsiteX13" fmla="*/ 2217370 w 3725914"/>
                <a:gd name="connsiteY13" fmla="*/ 132225 h 237580"/>
                <a:gd name="connsiteX14" fmla="*/ 2231284 w 3725914"/>
                <a:gd name="connsiteY14" fmla="*/ 237580 h 237580"/>
                <a:gd name="connsiteX15" fmla="*/ 2318749 w 3725914"/>
                <a:gd name="connsiteY15" fmla="*/ 168006 h 237580"/>
                <a:gd name="connsiteX16" fmla="*/ 2725205 w 3725914"/>
                <a:gd name="connsiteY16" fmla="*/ 66321 h 237580"/>
                <a:gd name="connsiteX17" fmla="*/ 2775120 w 3725914"/>
                <a:gd name="connsiteY17" fmla="*/ 195246 h 237580"/>
                <a:gd name="connsiteX18" fmla="*/ 2845724 w 3725914"/>
                <a:gd name="connsiteY18" fmla="*/ 65448 h 237580"/>
                <a:gd name="connsiteX19" fmla="*/ 3295318 w 3725914"/>
                <a:gd name="connsiteY19" fmla="*/ 42313 h 237580"/>
                <a:gd name="connsiteX20" fmla="*/ 3369304 w 3725914"/>
                <a:gd name="connsiteY20" fmla="*/ 163791 h 237580"/>
                <a:gd name="connsiteX21" fmla="*/ 3430926 w 3725914"/>
                <a:gd name="connsiteY21" fmla="*/ 33205 h 237580"/>
                <a:gd name="connsiteX22" fmla="*/ 3725914 w 3725914"/>
                <a:gd name="connsiteY22" fmla="*/ 23157 h 237580"/>
                <a:gd name="connsiteX0" fmla="*/ 0 w 3725914"/>
                <a:gd name="connsiteY0" fmla="*/ 2817 h 237580"/>
                <a:gd name="connsiteX1" fmla="*/ 209665 w 3725914"/>
                <a:gd name="connsiteY1" fmla="*/ 3018 h 237580"/>
                <a:gd name="connsiteX2" fmla="*/ 263336 w 3725914"/>
                <a:gd name="connsiteY2" fmla="*/ 94457 h 237580"/>
                <a:gd name="connsiteX3" fmla="*/ 313032 w 3725914"/>
                <a:gd name="connsiteY3" fmla="*/ 5004 h 237580"/>
                <a:gd name="connsiteX4" fmla="*/ 692707 w 3725914"/>
                <a:gd name="connsiteY4" fmla="*/ 5004 h 237580"/>
                <a:gd name="connsiteX5" fmla="*/ 752342 w 3725914"/>
                <a:gd name="connsiteY5" fmla="*/ 98432 h 237580"/>
                <a:gd name="connsiteX6" fmla="*/ 806013 w 3725914"/>
                <a:gd name="connsiteY6" fmla="*/ 5005 h 237580"/>
                <a:gd name="connsiteX7" fmla="*/ 1209542 w 3725914"/>
                <a:gd name="connsiteY7" fmla="*/ 1029 h 237580"/>
                <a:gd name="connsiteX8" fmla="*/ 1259239 w 3725914"/>
                <a:gd name="connsiteY8" fmla="*/ 86506 h 237580"/>
                <a:gd name="connsiteX9" fmla="*/ 1302970 w 3725914"/>
                <a:gd name="connsiteY9" fmla="*/ 1030 h 237580"/>
                <a:gd name="connsiteX10" fmla="*/ 1754449 w 3725914"/>
                <a:gd name="connsiteY10" fmla="*/ 0 h 237580"/>
                <a:gd name="connsiteX11" fmla="*/ 1786010 w 3725914"/>
                <a:gd name="connsiteY11" fmla="*/ 120300 h 237580"/>
                <a:gd name="connsiteX12" fmla="*/ 1857573 w 3725914"/>
                <a:gd name="connsiteY12" fmla="*/ 20908 h 237580"/>
                <a:gd name="connsiteX13" fmla="*/ 2217370 w 3725914"/>
                <a:gd name="connsiteY13" fmla="*/ 132225 h 237580"/>
                <a:gd name="connsiteX14" fmla="*/ 2231284 w 3725914"/>
                <a:gd name="connsiteY14" fmla="*/ 237580 h 237580"/>
                <a:gd name="connsiteX15" fmla="*/ 2318749 w 3725914"/>
                <a:gd name="connsiteY15" fmla="*/ 168006 h 237580"/>
                <a:gd name="connsiteX16" fmla="*/ 2725205 w 3725914"/>
                <a:gd name="connsiteY16" fmla="*/ 66321 h 237580"/>
                <a:gd name="connsiteX17" fmla="*/ 2781083 w 3725914"/>
                <a:gd name="connsiteY17" fmla="*/ 179343 h 237580"/>
                <a:gd name="connsiteX18" fmla="*/ 2845724 w 3725914"/>
                <a:gd name="connsiteY18" fmla="*/ 65448 h 237580"/>
                <a:gd name="connsiteX19" fmla="*/ 3295318 w 3725914"/>
                <a:gd name="connsiteY19" fmla="*/ 42313 h 237580"/>
                <a:gd name="connsiteX20" fmla="*/ 3369304 w 3725914"/>
                <a:gd name="connsiteY20" fmla="*/ 163791 h 237580"/>
                <a:gd name="connsiteX21" fmla="*/ 3430926 w 3725914"/>
                <a:gd name="connsiteY21" fmla="*/ 33205 h 237580"/>
                <a:gd name="connsiteX22" fmla="*/ 3725914 w 3725914"/>
                <a:gd name="connsiteY22" fmla="*/ 23157 h 237580"/>
                <a:gd name="connsiteX0" fmla="*/ 0 w 3725914"/>
                <a:gd name="connsiteY0" fmla="*/ 2817 h 237580"/>
                <a:gd name="connsiteX1" fmla="*/ 209665 w 3725914"/>
                <a:gd name="connsiteY1" fmla="*/ 3018 h 237580"/>
                <a:gd name="connsiteX2" fmla="*/ 263336 w 3725914"/>
                <a:gd name="connsiteY2" fmla="*/ 94457 h 237580"/>
                <a:gd name="connsiteX3" fmla="*/ 313032 w 3725914"/>
                <a:gd name="connsiteY3" fmla="*/ 5004 h 237580"/>
                <a:gd name="connsiteX4" fmla="*/ 692707 w 3725914"/>
                <a:gd name="connsiteY4" fmla="*/ 5004 h 237580"/>
                <a:gd name="connsiteX5" fmla="*/ 752342 w 3725914"/>
                <a:gd name="connsiteY5" fmla="*/ 98432 h 237580"/>
                <a:gd name="connsiteX6" fmla="*/ 806013 w 3725914"/>
                <a:gd name="connsiteY6" fmla="*/ 5005 h 237580"/>
                <a:gd name="connsiteX7" fmla="*/ 1209542 w 3725914"/>
                <a:gd name="connsiteY7" fmla="*/ 1029 h 237580"/>
                <a:gd name="connsiteX8" fmla="*/ 1259239 w 3725914"/>
                <a:gd name="connsiteY8" fmla="*/ 86506 h 237580"/>
                <a:gd name="connsiteX9" fmla="*/ 1302970 w 3725914"/>
                <a:gd name="connsiteY9" fmla="*/ 1030 h 237580"/>
                <a:gd name="connsiteX10" fmla="*/ 1754449 w 3725914"/>
                <a:gd name="connsiteY10" fmla="*/ 0 h 237580"/>
                <a:gd name="connsiteX11" fmla="*/ 1786010 w 3725914"/>
                <a:gd name="connsiteY11" fmla="*/ 120300 h 237580"/>
                <a:gd name="connsiteX12" fmla="*/ 1857573 w 3725914"/>
                <a:gd name="connsiteY12" fmla="*/ 20908 h 237580"/>
                <a:gd name="connsiteX13" fmla="*/ 2217370 w 3725914"/>
                <a:gd name="connsiteY13" fmla="*/ 132225 h 237580"/>
                <a:gd name="connsiteX14" fmla="*/ 2231284 w 3725914"/>
                <a:gd name="connsiteY14" fmla="*/ 237580 h 237580"/>
                <a:gd name="connsiteX15" fmla="*/ 2318749 w 3725914"/>
                <a:gd name="connsiteY15" fmla="*/ 168006 h 237580"/>
                <a:gd name="connsiteX16" fmla="*/ 2749059 w 3725914"/>
                <a:gd name="connsiteY16" fmla="*/ 72284 h 237580"/>
                <a:gd name="connsiteX17" fmla="*/ 2781083 w 3725914"/>
                <a:gd name="connsiteY17" fmla="*/ 179343 h 237580"/>
                <a:gd name="connsiteX18" fmla="*/ 2845724 w 3725914"/>
                <a:gd name="connsiteY18" fmla="*/ 65448 h 237580"/>
                <a:gd name="connsiteX19" fmla="*/ 3295318 w 3725914"/>
                <a:gd name="connsiteY19" fmla="*/ 42313 h 237580"/>
                <a:gd name="connsiteX20" fmla="*/ 3369304 w 3725914"/>
                <a:gd name="connsiteY20" fmla="*/ 163791 h 237580"/>
                <a:gd name="connsiteX21" fmla="*/ 3430926 w 3725914"/>
                <a:gd name="connsiteY21" fmla="*/ 33205 h 237580"/>
                <a:gd name="connsiteX22" fmla="*/ 3725914 w 3725914"/>
                <a:gd name="connsiteY22" fmla="*/ 23157 h 237580"/>
                <a:gd name="connsiteX0" fmla="*/ 0 w 3725914"/>
                <a:gd name="connsiteY0" fmla="*/ 2817 h 237580"/>
                <a:gd name="connsiteX1" fmla="*/ 209665 w 3725914"/>
                <a:gd name="connsiteY1" fmla="*/ 3018 h 237580"/>
                <a:gd name="connsiteX2" fmla="*/ 263336 w 3725914"/>
                <a:gd name="connsiteY2" fmla="*/ 94457 h 237580"/>
                <a:gd name="connsiteX3" fmla="*/ 313032 w 3725914"/>
                <a:gd name="connsiteY3" fmla="*/ 5004 h 237580"/>
                <a:gd name="connsiteX4" fmla="*/ 692707 w 3725914"/>
                <a:gd name="connsiteY4" fmla="*/ 5004 h 237580"/>
                <a:gd name="connsiteX5" fmla="*/ 752342 w 3725914"/>
                <a:gd name="connsiteY5" fmla="*/ 98432 h 237580"/>
                <a:gd name="connsiteX6" fmla="*/ 806013 w 3725914"/>
                <a:gd name="connsiteY6" fmla="*/ 5005 h 237580"/>
                <a:gd name="connsiteX7" fmla="*/ 1209542 w 3725914"/>
                <a:gd name="connsiteY7" fmla="*/ 1029 h 237580"/>
                <a:gd name="connsiteX8" fmla="*/ 1259239 w 3725914"/>
                <a:gd name="connsiteY8" fmla="*/ 86506 h 237580"/>
                <a:gd name="connsiteX9" fmla="*/ 1302970 w 3725914"/>
                <a:gd name="connsiteY9" fmla="*/ 1030 h 237580"/>
                <a:gd name="connsiteX10" fmla="*/ 1754449 w 3725914"/>
                <a:gd name="connsiteY10" fmla="*/ 0 h 237580"/>
                <a:gd name="connsiteX11" fmla="*/ 1786010 w 3725914"/>
                <a:gd name="connsiteY11" fmla="*/ 120300 h 237580"/>
                <a:gd name="connsiteX12" fmla="*/ 1857573 w 3725914"/>
                <a:gd name="connsiteY12" fmla="*/ 20908 h 237580"/>
                <a:gd name="connsiteX13" fmla="*/ 2217370 w 3725914"/>
                <a:gd name="connsiteY13" fmla="*/ 132225 h 237580"/>
                <a:gd name="connsiteX14" fmla="*/ 2231284 w 3725914"/>
                <a:gd name="connsiteY14" fmla="*/ 237580 h 237580"/>
                <a:gd name="connsiteX15" fmla="*/ 2318749 w 3725914"/>
                <a:gd name="connsiteY15" fmla="*/ 168006 h 237580"/>
                <a:gd name="connsiteX16" fmla="*/ 2749059 w 3725914"/>
                <a:gd name="connsiteY16" fmla="*/ 72284 h 237580"/>
                <a:gd name="connsiteX17" fmla="*/ 2781083 w 3725914"/>
                <a:gd name="connsiteY17" fmla="*/ 179343 h 237580"/>
                <a:gd name="connsiteX18" fmla="*/ 2845724 w 3725914"/>
                <a:gd name="connsiteY18" fmla="*/ 65448 h 237580"/>
                <a:gd name="connsiteX19" fmla="*/ 3295318 w 3725914"/>
                <a:gd name="connsiteY19" fmla="*/ 42313 h 237580"/>
                <a:gd name="connsiteX20" fmla="*/ 3369304 w 3725914"/>
                <a:gd name="connsiteY20" fmla="*/ 163791 h 237580"/>
                <a:gd name="connsiteX21" fmla="*/ 3430926 w 3725914"/>
                <a:gd name="connsiteY21" fmla="*/ 33205 h 237580"/>
                <a:gd name="connsiteX22" fmla="*/ 3725914 w 3725914"/>
                <a:gd name="connsiteY22" fmla="*/ 23157 h 237580"/>
                <a:gd name="connsiteX0" fmla="*/ 0 w 3725914"/>
                <a:gd name="connsiteY0" fmla="*/ 2817 h 237580"/>
                <a:gd name="connsiteX1" fmla="*/ 209665 w 3725914"/>
                <a:gd name="connsiteY1" fmla="*/ 3018 h 237580"/>
                <a:gd name="connsiteX2" fmla="*/ 263336 w 3725914"/>
                <a:gd name="connsiteY2" fmla="*/ 94457 h 237580"/>
                <a:gd name="connsiteX3" fmla="*/ 313032 w 3725914"/>
                <a:gd name="connsiteY3" fmla="*/ 5004 h 237580"/>
                <a:gd name="connsiteX4" fmla="*/ 692707 w 3725914"/>
                <a:gd name="connsiteY4" fmla="*/ 5004 h 237580"/>
                <a:gd name="connsiteX5" fmla="*/ 752342 w 3725914"/>
                <a:gd name="connsiteY5" fmla="*/ 98432 h 237580"/>
                <a:gd name="connsiteX6" fmla="*/ 806013 w 3725914"/>
                <a:gd name="connsiteY6" fmla="*/ 5005 h 237580"/>
                <a:gd name="connsiteX7" fmla="*/ 1209542 w 3725914"/>
                <a:gd name="connsiteY7" fmla="*/ 1029 h 237580"/>
                <a:gd name="connsiteX8" fmla="*/ 1259239 w 3725914"/>
                <a:gd name="connsiteY8" fmla="*/ 86506 h 237580"/>
                <a:gd name="connsiteX9" fmla="*/ 1302970 w 3725914"/>
                <a:gd name="connsiteY9" fmla="*/ 1030 h 237580"/>
                <a:gd name="connsiteX10" fmla="*/ 1754449 w 3725914"/>
                <a:gd name="connsiteY10" fmla="*/ 0 h 237580"/>
                <a:gd name="connsiteX11" fmla="*/ 1786010 w 3725914"/>
                <a:gd name="connsiteY11" fmla="*/ 120300 h 237580"/>
                <a:gd name="connsiteX12" fmla="*/ 1857573 w 3725914"/>
                <a:gd name="connsiteY12" fmla="*/ 20908 h 237580"/>
                <a:gd name="connsiteX13" fmla="*/ 2217370 w 3725914"/>
                <a:gd name="connsiteY13" fmla="*/ 132225 h 237580"/>
                <a:gd name="connsiteX14" fmla="*/ 2231284 w 3725914"/>
                <a:gd name="connsiteY14" fmla="*/ 237580 h 237580"/>
                <a:gd name="connsiteX15" fmla="*/ 2318749 w 3725914"/>
                <a:gd name="connsiteY15" fmla="*/ 168006 h 237580"/>
                <a:gd name="connsiteX16" fmla="*/ 2749059 w 3725914"/>
                <a:gd name="connsiteY16" fmla="*/ 72284 h 237580"/>
                <a:gd name="connsiteX17" fmla="*/ 2781083 w 3725914"/>
                <a:gd name="connsiteY17" fmla="*/ 179343 h 237580"/>
                <a:gd name="connsiteX18" fmla="*/ 2845724 w 3725914"/>
                <a:gd name="connsiteY18" fmla="*/ 65448 h 237580"/>
                <a:gd name="connsiteX19" fmla="*/ 3295318 w 3725914"/>
                <a:gd name="connsiteY19" fmla="*/ 42313 h 237580"/>
                <a:gd name="connsiteX20" fmla="*/ 3369304 w 3725914"/>
                <a:gd name="connsiteY20" fmla="*/ 163791 h 237580"/>
                <a:gd name="connsiteX21" fmla="*/ 3430926 w 3725914"/>
                <a:gd name="connsiteY21" fmla="*/ 33205 h 237580"/>
                <a:gd name="connsiteX22" fmla="*/ 3725914 w 3725914"/>
                <a:gd name="connsiteY22" fmla="*/ 23157 h 237580"/>
                <a:gd name="connsiteX0" fmla="*/ 0 w 3725914"/>
                <a:gd name="connsiteY0" fmla="*/ 2817 h 237580"/>
                <a:gd name="connsiteX1" fmla="*/ 209665 w 3725914"/>
                <a:gd name="connsiteY1" fmla="*/ 3018 h 237580"/>
                <a:gd name="connsiteX2" fmla="*/ 263336 w 3725914"/>
                <a:gd name="connsiteY2" fmla="*/ 94457 h 237580"/>
                <a:gd name="connsiteX3" fmla="*/ 313032 w 3725914"/>
                <a:gd name="connsiteY3" fmla="*/ 5004 h 237580"/>
                <a:gd name="connsiteX4" fmla="*/ 692707 w 3725914"/>
                <a:gd name="connsiteY4" fmla="*/ 5004 h 237580"/>
                <a:gd name="connsiteX5" fmla="*/ 752342 w 3725914"/>
                <a:gd name="connsiteY5" fmla="*/ 98432 h 237580"/>
                <a:gd name="connsiteX6" fmla="*/ 806013 w 3725914"/>
                <a:gd name="connsiteY6" fmla="*/ 5005 h 237580"/>
                <a:gd name="connsiteX7" fmla="*/ 1209542 w 3725914"/>
                <a:gd name="connsiteY7" fmla="*/ 1029 h 237580"/>
                <a:gd name="connsiteX8" fmla="*/ 1259239 w 3725914"/>
                <a:gd name="connsiteY8" fmla="*/ 86506 h 237580"/>
                <a:gd name="connsiteX9" fmla="*/ 1302970 w 3725914"/>
                <a:gd name="connsiteY9" fmla="*/ 1030 h 237580"/>
                <a:gd name="connsiteX10" fmla="*/ 1754449 w 3725914"/>
                <a:gd name="connsiteY10" fmla="*/ 0 h 237580"/>
                <a:gd name="connsiteX11" fmla="*/ 1786010 w 3725914"/>
                <a:gd name="connsiteY11" fmla="*/ 120300 h 237580"/>
                <a:gd name="connsiteX12" fmla="*/ 1857573 w 3725914"/>
                <a:gd name="connsiteY12" fmla="*/ 20908 h 237580"/>
                <a:gd name="connsiteX13" fmla="*/ 2217370 w 3725914"/>
                <a:gd name="connsiteY13" fmla="*/ 132225 h 237580"/>
                <a:gd name="connsiteX14" fmla="*/ 2231284 w 3725914"/>
                <a:gd name="connsiteY14" fmla="*/ 237580 h 237580"/>
                <a:gd name="connsiteX15" fmla="*/ 2318749 w 3725914"/>
                <a:gd name="connsiteY15" fmla="*/ 168006 h 237580"/>
                <a:gd name="connsiteX16" fmla="*/ 2749059 w 3725914"/>
                <a:gd name="connsiteY16" fmla="*/ 72284 h 237580"/>
                <a:gd name="connsiteX17" fmla="*/ 2781083 w 3725914"/>
                <a:gd name="connsiteY17" fmla="*/ 179343 h 237580"/>
                <a:gd name="connsiteX18" fmla="*/ 2845724 w 3725914"/>
                <a:gd name="connsiteY18" fmla="*/ 65448 h 237580"/>
                <a:gd name="connsiteX19" fmla="*/ 3295318 w 3725914"/>
                <a:gd name="connsiteY19" fmla="*/ 42313 h 237580"/>
                <a:gd name="connsiteX20" fmla="*/ 3369304 w 3725914"/>
                <a:gd name="connsiteY20" fmla="*/ 163791 h 237580"/>
                <a:gd name="connsiteX21" fmla="*/ 3430926 w 3725914"/>
                <a:gd name="connsiteY21" fmla="*/ 33205 h 237580"/>
                <a:gd name="connsiteX22" fmla="*/ 3725914 w 3725914"/>
                <a:gd name="connsiteY22" fmla="*/ 23157 h 237580"/>
                <a:gd name="connsiteX0" fmla="*/ 0 w 3725914"/>
                <a:gd name="connsiteY0" fmla="*/ 2817 h 237580"/>
                <a:gd name="connsiteX1" fmla="*/ 209665 w 3725914"/>
                <a:gd name="connsiteY1" fmla="*/ 3018 h 237580"/>
                <a:gd name="connsiteX2" fmla="*/ 263336 w 3725914"/>
                <a:gd name="connsiteY2" fmla="*/ 94457 h 237580"/>
                <a:gd name="connsiteX3" fmla="*/ 313032 w 3725914"/>
                <a:gd name="connsiteY3" fmla="*/ 5004 h 237580"/>
                <a:gd name="connsiteX4" fmla="*/ 692707 w 3725914"/>
                <a:gd name="connsiteY4" fmla="*/ 5004 h 237580"/>
                <a:gd name="connsiteX5" fmla="*/ 752342 w 3725914"/>
                <a:gd name="connsiteY5" fmla="*/ 98432 h 237580"/>
                <a:gd name="connsiteX6" fmla="*/ 806013 w 3725914"/>
                <a:gd name="connsiteY6" fmla="*/ 5005 h 237580"/>
                <a:gd name="connsiteX7" fmla="*/ 1209542 w 3725914"/>
                <a:gd name="connsiteY7" fmla="*/ 1029 h 237580"/>
                <a:gd name="connsiteX8" fmla="*/ 1259239 w 3725914"/>
                <a:gd name="connsiteY8" fmla="*/ 86506 h 237580"/>
                <a:gd name="connsiteX9" fmla="*/ 1302970 w 3725914"/>
                <a:gd name="connsiteY9" fmla="*/ 1030 h 237580"/>
                <a:gd name="connsiteX10" fmla="*/ 1754449 w 3725914"/>
                <a:gd name="connsiteY10" fmla="*/ 0 h 237580"/>
                <a:gd name="connsiteX11" fmla="*/ 1786010 w 3725914"/>
                <a:gd name="connsiteY11" fmla="*/ 120300 h 237580"/>
                <a:gd name="connsiteX12" fmla="*/ 1857573 w 3725914"/>
                <a:gd name="connsiteY12" fmla="*/ 20908 h 237580"/>
                <a:gd name="connsiteX13" fmla="*/ 2217370 w 3725914"/>
                <a:gd name="connsiteY13" fmla="*/ 132225 h 237580"/>
                <a:gd name="connsiteX14" fmla="*/ 2231284 w 3725914"/>
                <a:gd name="connsiteY14" fmla="*/ 237580 h 237580"/>
                <a:gd name="connsiteX15" fmla="*/ 2318749 w 3725914"/>
                <a:gd name="connsiteY15" fmla="*/ 168006 h 237580"/>
                <a:gd name="connsiteX16" fmla="*/ 2749059 w 3725914"/>
                <a:gd name="connsiteY16" fmla="*/ 72284 h 237580"/>
                <a:gd name="connsiteX17" fmla="*/ 2791022 w 3725914"/>
                <a:gd name="connsiteY17" fmla="*/ 183319 h 237580"/>
                <a:gd name="connsiteX18" fmla="*/ 2845724 w 3725914"/>
                <a:gd name="connsiteY18" fmla="*/ 65448 h 237580"/>
                <a:gd name="connsiteX19" fmla="*/ 3295318 w 3725914"/>
                <a:gd name="connsiteY19" fmla="*/ 42313 h 237580"/>
                <a:gd name="connsiteX20" fmla="*/ 3369304 w 3725914"/>
                <a:gd name="connsiteY20" fmla="*/ 163791 h 237580"/>
                <a:gd name="connsiteX21" fmla="*/ 3430926 w 3725914"/>
                <a:gd name="connsiteY21" fmla="*/ 33205 h 237580"/>
                <a:gd name="connsiteX22" fmla="*/ 3725914 w 3725914"/>
                <a:gd name="connsiteY22" fmla="*/ 23157 h 237580"/>
                <a:gd name="connsiteX0" fmla="*/ 0 w 3725914"/>
                <a:gd name="connsiteY0" fmla="*/ 2817 h 237580"/>
                <a:gd name="connsiteX1" fmla="*/ 209665 w 3725914"/>
                <a:gd name="connsiteY1" fmla="*/ 3018 h 237580"/>
                <a:gd name="connsiteX2" fmla="*/ 263336 w 3725914"/>
                <a:gd name="connsiteY2" fmla="*/ 94457 h 237580"/>
                <a:gd name="connsiteX3" fmla="*/ 313032 w 3725914"/>
                <a:gd name="connsiteY3" fmla="*/ 5004 h 237580"/>
                <a:gd name="connsiteX4" fmla="*/ 692707 w 3725914"/>
                <a:gd name="connsiteY4" fmla="*/ 5004 h 237580"/>
                <a:gd name="connsiteX5" fmla="*/ 752342 w 3725914"/>
                <a:gd name="connsiteY5" fmla="*/ 98432 h 237580"/>
                <a:gd name="connsiteX6" fmla="*/ 806013 w 3725914"/>
                <a:gd name="connsiteY6" fmla="*/ 5005 h 237580"/>
                <a:gd name="connsiteX7" fmla="*/ 1209542 w 3725914"/>
                <a:gd name="connsiteY7" fmla="*/ 1029 h 237580"/>
                <a:gd name="connsiteX8" fmla="*/ 1259239 w 3725914"/>
                <a:gd name="connsiteY8" fmla="*/ 86506 h 237580"/>
                <a:gd name="connsiteX9" fmla="*/ 1302970 w 3725914"/>
                <a:gd name="connsiteY9" fmla="*/ 1030 h 237580"/>
                <a:gd name="connsiteX10" fmla="*/ 1754449 w 3725914"/>
                <a:gd name="connsiteY10" fmla="*/ 0 h 237580"/>
                <a:gd name="connsiteX11" fmla="*/ 1786010 w 3725914"/>
                <a:gd name="connsiteY11" fmla="*/ 120300 h 237580"/>
                <a:gd name="connsiteX12" fmla="*/ 1857573 w 3725914"/>
                <a:gd name="connsiteY12" fmla="*/ 20908 h 237580"/>
                <a:gd name="connsiteX13" fmla="*/ 2217370 w 3725914"/>
                <a:gd name="connsiteY13" fmla="*/ 132225 h 237580"/>
                <a:gd name="connsiteX14" fmla="*/ 2231284 w 3725914"/>
                <a:gd name="connsiteY14" fmla="*/ 237580 h 237580"/>
                <a:gd name="connsiteX15" fmla="*/ 2318749 w 3725914"/>
                <a:gd name="connsiteY15" fmla="*/ 168006 h 237580"/>
                <a:gd name="connsiteX16" fmla="*/ 2749059 w 3725914"/>
                <a:gd name="connsiteY16" fmla="*/ 72284 h 237580"/>
                <a:gd name="connsiteX17" fmla="*/ 2791022 w 3725914"/>
                <a:gd name="connsiteY17" fmla="*/ 183319 h 237580"/>
                <a:gd name="connsiteX18" fmla="*/ 2845724 w 3725914"/>
                <a:gd name="connsiteY18" fmla="*/ 65448 h 237580"/>
                <a:gd name="connsiteX19" fmla="*/ 3295318 w 3725914"/>
                <a:gd name="connsiteY19" fmla="*/ 42313 h 237580"/>
                <a:gd name="connsiteX20" fmla="*/ 3369304 w 3725914"/>
                <a:gd name="connsiteY20" fmla="*/ 163791 h 237580"/>
                <a:gd name="connsiteX21" fmla="*/ 3430926 w 3725914"/>
                <a:gd name="connsiteY21" fmla="*/ 33205 h 237580"/>
                <a:gd name="connsiteX22" fmla="*/ 3725914 w 3725914"/>
                <a:gd name="connsiteY22" fmla="*/ 23157 h 237580"/>
                <a:gd name="connsiteX0" fmla="*/ 0 w 3725914"/>
                <a:gd name="connsiteY0" fmla="*/ 2817 h 237580"/>
                <a:gd name="connsiteX1" fmla="*/ 209665 w 3725914"/>
                <a:gd name="connsiteY1" fmla="*/ 3018 h 237580"/>
                <a:gd name="connsiteX2" fmla="*/ 263336 w 3725914"/>
                <a:gd name="connsiteY2" fmla="*/ 94457 h 237580"/>
                <a:gd name="connsiteX3" fmla="*/ 313032 w 3725914"/>
                <a:gd name="connsiteY3" fmla="*/ 5004 h 237580"/>
                <a:gd name="connsiteX4" fmla="*/ 692707 w 3725914"/>
                <a:gd name="connsiteY4" fmla="*/ 5004 h 237580"/>
                <a:gd name="connsiteX5" fmla="*/ 752342 w 3725914"/>
                <a:gd name="connsiteY5" fmla="*/ 98432 h 237580"/>
                <a:gd name="connsiteX6" fmla="*/ 806013 w 3725914"/>
                <a:gd name="connsiteY6" fmla="*/ 5005 h 237580"/>
                <a:gd name="connsiteX7" fmla="*/ 1209542 w 3725914"/>
                <a:gd name="connsiteY7" fmla="*/ 1029 h 237580"/>
                <a:gd name="connsiteX8" fmla="*/ 1259239 w 3725914"/>
                <a:gd name="connsiteY8" fmla="*/ 86506 h 237580"/>
                <a:gd name="connsiteX9" fmla="*/ 1302970 w 3725914"/>
                <a:gd name="connsiteY9" fmla="*/ 1030 h 237580"/>
                <a:gd name="connsiteX10" fmla="*/ 1754449 w 3725914"/>
                <a:gd name="connsiteY10" fmla="*/ 0 h 237580"/>
                <a:gd name="connsiteX11" fmla="*/ 1786010 w 3725914"/>
                <a:gd name="connsiteY11" fmla="*/ 120300 h 237580"/>
                <a:gd name="connsiteX12" fmla="*/ 1857573 w 3725914"/>
                <a:gd name="connsiteY12" fmla="*/ 20908 h 237580"/>
                <a:gd name="connsiteX13" fmla="*/ 2217370 w 3725914"/>
                <a:gd name="connsiteY13" fmla="*/ 132225 h 237580"/>
                <a:gd name="connsiteX14" fmla="*/ 2231284 w 3725914"/>
                <a:gd name="connsiteY14" fmla="*/ 237580 h 237580"/>
                <a:gd name="connsiteX15" fmla="*/ 2318749 w 3725914"/>
                <a:gd name="connsiteY15" fmla="*/ 168006 h 237580"/>
                <a:gd name="connsiteX16" fmla="*/ 2749059 w 3725914"/>
                <a:gd name="connsiteY16" fmla="*/ 72284 h 237580"/>
                <a:gd name="connsiteX17" fmla="*/ 2791022 w 3725914"/>
                <a:gd name="connsiteY17" fmla="*/ 183319 h 237580"/>
                <a:gd name="connsiteX18" fmla="*/ 2845724 w 3725914"/>
                <a:gd name="connsiteY18" fmla="*/ 65448 h 237580"/>
                <a:gd name="connsiteX19" fmla="*/ 3295318 w 3725914"/>
                <a:gd name="connsiteY19" fmla="*/ 42313 h 237580"/>
                <a:gd name="connsiteX20" fmla="*/ 3369304 w 3725914"/>
                <a:gd name="connsiteY20" fmla="*/ 163791 h 237580"/>
                <a:gd name="connsiteX21" fmla="*/ 3430926 w 3725914"/>
                <a:gd name="connsiteY21" fmla="*/ 33205 h 237580"/>
                <a:gd name="connsiteX22" fmla="*/ 3725914 w 3725914"/>
                <a:gd name="connsiteY22" fmla="*/ 23157 h 237580"/>
                <a:gd name="connsiteX0" fmla="*/ 0 w 3725914"/>
                <a:gd name="connsiteY0" fmla="*/ 2817 h 237580"/>
                <a:gd name="connsiteX1" fmla="*/ 209665 w 3725914"/>
                <a:gd name="connsiteY1" fmla="*/ 3018 h 237580"/>
                <a:gd name="connsiteX2" fmla="*/ 263336 w 3725914"/>
                <a:gd name="connsiteY2" fmla="*/ 94457 h 237580"/>
                <a:gd name="connsiteX3" fmla="*/ 313032 w 3725914"/>
                <a:gd name="connsiteY3" fmla="*/ 5004 h 237580"/>
                <a:gd name="connsiteX4" fmla="*/ 692707 w 3725914"/>
                <a:gd name="connsiteY4" fmla="*/ 5004 h 237580"/>
                <a:gd name="connsiteX5" fmla="*/ 752342 w 3725914"/>
                <a:gd name="connsiteY5" fmla="*/ 98432 h 237580"/>
                <a:gd name="connsiteX6" fmla="*/ 806013 w 3725914"/>
                <a:gd name="connsiteY6" fmla="*/ 5005 h 237580"/>
                <a:gd name="connsiteX7" fmla="*/ 1209542 w 3725914"/>
                <a:gd name="connsiteY7" fmla="*/ 1029 h 237580"/>
                <a:gd name="connsiteX8" fmla="*/ 1259239 w 3725914"/>
                <a:gd name="connsiteY8" fmla="*/ 86506 h 237580"/>
                <a:gd name="connsiteX9" fmla="*/ 1302970 w 3725914"/>
                <a:gd name="connsiteY9" fmla="*/ 1030 h 237580"/>
                <a:gd name="connsiteX10" fmla="*/ 1754449 w 3725914"/>
                <a:gd name="connsiteY10" fmla="*/ 0 h 237580"/>
                <a:gd name="connsiteX11" fmla="*/ 1786010 w 3725914"/>
                <a:gd name="connsiteY11" fmla="*/ 120300 h 237580"/>
                <a:gd name="connsiteX12" fmla="*/ 1857573 w 3725914"/>
                <a:gd name="connsiteY12" fmla="*/ 20908 h 237580"/>
                <a:gd name="connsiteX13" fmla="*/ 2217370 w 3725914"/>
                <a:gd name="connsiteY13" fmla="*/ 132225 h 237580"/>
                <a:gd name="connsiteX14" fmla="*/ 2231284 w 3725914"/>
                <a:gd name="connsiteY14" fmla="*/ 237580 h 237580"/>
                <a:gd name="connsiteX15" fmla="*/ 2318749 w 3725914"/>
                <a:gd name="connsiteY15" fmla="*/ 168006 h 237580"/>
                <a:gd name="connsiteX16" fmla="*/ 2749059 w 3725914"/>
                <a:gd name="connsiteY16" fmla="*/ 72284 h 237580"/>
                <a:gd name="connsiteX17" fmla="*/ 2791022 w 3725914"/>
                <a:gd name="connsiteY17" fmla="*/ 183319 h 237580"/>
                <a:gd name="connsiteX18" fmla="*/ 2845724 w 3725914"/>
                <a:gd name="connsiteY18" fmla="*/ 65448 h 237580"/>
                <a:gd name="connsiteX19" fmla="*/ 3295318 w 3725914"/>
                <a:gd name="connsiteY19" fmla="*/ 42313 h 237580"/>
                <a:gd name="connsiteX20" fmla="*/ 3369304 w 3725914"/>
                <a:gd name="connsiteY20" fmla="*/ 163791 h 237580"/>
                <a:gd name="connsiteX21" fmla="*/ 3430926 w 3725914"/>
                <a:gd name="connsiteY21" fmla="*/ 33205 h 237580"/>
                <a:gd name="connsiteX22" fmla="*/ 3725914 w 3725914"/>
                <a:gd name="connsiteY22" fmla="*/ 23157 h 237580"/>
                <a:gd name="connsiteX0" fmla="*/ 0 w 3725914"/>
                <a:gd name="connsiteY0" fmla="*/ 2817 h 237580"/>
                <a:gd name="connsiteX1" fmla="*/ 209665 w 3725914"/>
                <a:gd name="connsiteY1" fmla="*/ 3018 h 237580"/>
                <a:gd name="connsiteX2" fmla="*/ 263336 w 3725914"/>
                <a:gd name="connsiteY2" fmla="*/ 94457 h 237580"/>
                <a:gd name="connsiteX3" fmla="*/ 313032 w 3725914"/>
                <a:gd name="connsiteY3" fmla="*/ 5004 h 237580"/>
                <a:gd name="connsiteX4" fmla="*/ 692707 w 3725914"/>
                <a:gd name="connsiteY4" fmla="*/ 5004 h 237580"/>
                <a:gd name="connsiteX5" fmla="*/ 752342 w 3725914"/>
                <a:gd name="connsiteY5" fmla="*/ 98432 h 237580"/>
                <a:gd name="connsiteX6" fmla="*/ 806013 w 3725914"/>
                <a:gd name="connsiteY6" fmla="*/ 5005 h 237580"/>
                <a:gd name="connsiteX7" fmla="*/ 1209542 w 3725914"/>
                <a:gd name="connsiteY7" fmla="*/ 1029 h 237580"/>
                <a:gd name="connsiteX8" fmla="*/ 1259239 w 3725914"/>
                <a:gd name="connsiteY8" fmla="*/ 86506 h 237580"/>
                <a:gd name="connsiteX9" fmla="*/ 1302970 w 3725914"/>
                <a:gd name="connsiteY9" fmla="*/ 1030 h 237580"/>
                <a:gd name="connsiteX10" fmla="*/ 1754449 w 3725914"/>
                <a:gd name="connsiteY10" fmla="*/ 0 h 237580"/>
                <a:gd name="connsiteX11" fmla="*/ 1786010 w 3725914"/>
                <a:gd name="connsiteY11" fmla="*/ 120300 h 237580"/>
                <a:gd name="connsiteX12" fmla="*/ 1857573 w 3725914"/>
                <a:gd name="connsiteY12" fmla="*/ 20908 h 237580"/>
                <a:gd name="connsiteX13" fmla="*/ 2217370 w 3725914"/>
                <a:gd name="connsiteY13" fmla="*/ 132225 h 237580"/>
                <a:gd name="connsiteX14" fmla="*/ 2231284 w 3725914"/>
                <a:gd name="connsiteY14" fmla="*/ 237580 h 237580"/>
                <a:gd name="connsiteX15" fmla="*/ 2318749 w 3725914"/>
                <a:gd name="connsiteY15" fmla="*/ 168006 h 237580"/>
                <a:gd name="connsiteX16" fmla="*/ 2749059 w 3725914"/>
                <a:gd name="connsiteY16" fmla="*/ 72284 h 237580"/>
                <a:gd name="connsiteX17" fmla="*/ 2791022 w 3725914"/>
                <a:gd name="connsiteY17" fmla="*/ 183319 h 237580"/>
                <a:gd name="connsiteX18" fmla="*/ 2845724 w 3725914"/>
                <a:gd name="connsiteY18" fmla="*/ 65448 h 237580"/>
                <a:gd name="connsiteX19" fmla="*/ 3295318 w 3725914"/>
                <a:gd name="connsiteY19" fmla="*/ 42313 h 237580"/>
                <a:gd name="connsiteX20" fmla="*/ 3369304 w 3725914"/>
                <a:gd name="connsiteY20" fmla="*/ 163791 h 237580"/>
                <a:gd name="connsiteX21" fmla="*/ 3430926 w 3725914"/>
                <a:gd name="connsiteY21" fmla="*/ 33205 h 237580"/>
                <a:gd name="connsiteX22" fmla="*/ 3725914 w 3725914"/>
                <a:gd name="connsiteY22" fmla="*/ 23157 h 237580"/>
                <a:gd name="connsiteX0" fmla="*/ 0 w 3725914"/>
                <a:gd name="connsiteY0" fmla="*/ 2817 h 237580"/>
                <a:gd name="connsiteX1" fmla="*/ 209665 w 3725914"/>
                <a:gd name="connsiteY1" fmla="*/ 3018 h 237580"/>
                <a:gd name="connsiteX2" fmla="*/ 263336 w 3725914"/>
                <a:gd name="connsiteY2" fmla="*/ 94457 h 237580"/>
                <a:gd name="connsiteX3" fmla="*/ 313032 w 3725914"/>
                <a:gd name="connsiteY3" fmla="*/ 5004 h 237580"/>
                <a:gd name="connsiteX4" fmla="*/ 692707 w 3725914"/>
                <a:gd name="connsiteY4" fmla="*/ 5004 h 237580"/>
                <a:gd name="connsiteX5" fmla="*/ 752342 w 3725914"/>
                <a:gd name="connsiteY5" fmla="*/ 98432 h 237580"/>
                <a:gd name="connsiteX6" fmla="*/ 806013 w 3725914"/>
                <a:gd name="connsiteY6" fmla="*/ 5005 h 237580"/>
                <a:gd name="connsiteX7" fmla="*/ 1209542 w 3725914"/>
                <a:gd name="connsiteY7" fmla="*/ 1029 h 237580"/>
                <a:gd name="connsiteX8" fmla="*/ 1259239 w 3725914"/>
                <a:gd name="connsiteY8" fmla="*/ 86506 h 237580"/>
                <a:gd name="connsiteX9" fmla="*/ 1302970 w 3725914"/>
                <a:gd name="connsiteY9" fmla="*/ 1030 h 237580"/>
                <a:gd name="connsiteX10" fmla="*/ 1754449 w 3725914"/>
                <a:gd name="connsiteY10" fmla="*/ 0 h 237580"/>
                <a:gd name="connsiteX11" fmla="*/ 1786010 w 3725914"/>
                <a:gd name="connsiteY11" fmla="*/ 120300 h 237580"/>
                <a:gd name="connsiteX12" fmla="*/ 1857573 w 3725914"/>
                <a:gd name="connsiteY12" fmla="*/ 20908 h 237580"/>
                <a:gd name="connsiteX13" fmla="*/ 2217370 w 3725914"/>
                <a:gd name="connsiteY13" fmla="*/ 132225 h 237580"/>
                <a:gd name="connsiteX14" fmla="*/ 2231284 w 3725914"/>
                <a:gd name="connsiteY14" fmla="*/ 237580 h 237580"/>
                <a:gd name="connsiteX15" fmla="*/ 2318749 w 3725914"/>
                <a:gd name="connsiteY15" fmla="*/ 168006 h 237580"/>
                <a:gd name="connsiteX16" fmla="*/ 2735144 w 3725914"/>
                <a:gd name="connsiteY16" fmla="*/ 78247 h 237580"/>
                <a:gd name="connsiteX17" fmla="*/ 2791022 w 3725914"/>
                <a:gd name="connsiteY17" fmla="*/ 183319 h 237580"/>
                <a:gd name="connsiteX18" fmla="*/ 2845724 w 3725914"/>
                <a:gd name="connsiteY18" fmla="*/ 65448 h 237580"/>
                <a:gd name="connsiteX19" fmla="*/ 3295318 w 3725914"/>
                <a:gd name="connsiteY19" fmla="*/ 42313 h 237580"/>
                <a:gd name="connsiteX20" fmla="*/ 3369304 w 3725914"/>
                <a:gd name="connsiteY20" fmla="*/ 163791 h 237580"/>
                <a:gd name="connsiteX21" fmla="*/ 3430926 w 3725914"/>
                <a:gd name="connsiteY21" fmla="*/ 33205 h 237580"/>
                <a:gd name="connsiteX22" fmla="*/ 3725914 w 3725914"/>
                <a:gd name="connsiteY22" fmla="*/ 23157 h 237580"/>
                <a:gd name="connsiteX0" fmla="*/ 0 w 3725914"/>
                <a:gd name="connsiteY0" fmla="*/ 2817 h 237580"/>
                <a:gd name="connsiteX1" fmla="*/ 209665 w 3725914"/>
                <a:gd name="connsiteY1" fmla="*/ 3018 h 237580"/>
                <a:gd name="connsiteX2" fmla="*/ 263336 w 3725914"/>
                <a:gd name="connsiteY2" fmla="*/ 94457 h 237580"/>
                <a:gd name="connsiteX3" fmla="*/ 313032 w 3725914"/>
                <a:gd name="connsiteY3" fmla="*/ 5004 h 237580"/>
                <a:gd name="connsiteX4" fmla="*/ 692707 w 3725914"/>
                <a:gd name="connsiteY4" fmla="*/ 5004 h 237580"/>
                <a:gd name="connsiteX5" fmla="*/ 752342 w 3725914"/>
                <a:gd name="connsiteY5" fmla="*/ 98432 h 237580"/>
                <a:gd name="connsiteX6" fmla="*/ 806013 w 3725914"/>
                <a:gd name="connsiteY6" fmla="*/ 5005 h 237580"/>
                <a:gd name="connsiteX7" fmla="*/ 1209542 w 3725914"/>
                <a:gd name="connsiteY7" fmla="*/ 1029 h 237580"/>
                <a:gd name="connsiteX8" fmla="*/ 1259239 w 3725914"/>
                <a:gd name="connsiteY8" fmla="*/ 86506 h 237580"/>
                <a:gd name="connsiteX9" fmla="*/ 1302970 w 3725914"/>
                <a:gd name="connsiteY9" fmla="*/ 1030 h 237580"/>
                <a:gd name="connsiteX10" fmla="*/ 1754449 w 3725914"/>
                <a:gd name="connsiteY10" fmla="*/ 0 h 237580"/>
                <a:gd name="connsiteX11" fmla="*/ 1786010 w 3725914"/>
                <a:gd name="connsiteY11" fmla="*/ 120300 h 237580"/>
                <a:gd name="connsiteX12" fmla="*/ 1857573 w 3725914"/>
                <a:gd name="connsiteY12" fmla="*/ 20908 h 237580"/>
                <a:gd name="connsiteX13" fmla="*/ 2217370 w 3725914"/>
                <a:gd name="connsiteY13" fmla="*/ 132225 h 237580"/>
                <a:gd name="connsiteX14" fmla="*/ 2231284 w 3725914"/>
                <a:gd name="connsiteY14" fmla="*/ 237580 h 237580"/>
                <a:gd name="connsiteX15" fmla="*/ 2318749 w 3725914"/>
                <a:gd name="connsiteY15" fmla="*/ 168006 h 237580"/>
                <a:gd name="connsiteX16" fmla="*/ 2735144 w 3725914"/>
                <a:gd name="connsiteY16" fmla="*/ 78247 h 237580"/>
                <a:gd name="connsiteX17" fmla="*/ 2791022 w 3725914"/>
                <a:gd name="connsiteY17" fmla="*/ 183319 h 237580"/>
                <a:gd name="connsiteX18" fmla="*/ 2845724 w 3725914"/>
                <a:gd name="connsiteY18" fmla="*/ 65448 h 237580"/>
                <a:gd name="connsiteX19" fmla="*/ 3295318 w 3725914"/>
                <a:gd name="connsiteY19" fmla="*/ 42313 h 237580"/>
                <a:gd name="connsiteX20" fmla="*/ 3369304 w 3725914"/>
                <a:gd name="connsiteY20" fmla="*/ 163791 h 237580"/>
                <a:gd name="connsiteX21" fmla="*/ 3430926 w 3725914"/>
                <a:gd name="connsiteY21" fmla="*/ 33205 h 237580"/>
                <a:gd name="connsiteX22" fmla="*/ 3725914 w 3725914"/>
                <a:gd name="connsiteY22" fmla="*/ 23157 h 237580"/>
                <a:gd name="connsiteX0" fmla="*/ 0 w 3725914"/>
                <a:gd name="connsiteY0" fmla="*/ 2817 h 237580"/>
                <a:gd name="connsiteX1" fmla="*/ 209665 w 3725914"/>
                <a:gd name="connsiteY1" fmla="*/ 3018 h 237580"/>
                <a:gd name="connsiteX2" fmla="*/ 263336 w 3725914"/>
                <a:gd name="connsiteY2" fmla="*/ 94457 h 237580"/>
                <a:gd name="connsiteX3" fmla="*/ 313032 w 3725914"/>
                <a:gd name="connsiteY3" fmla="*/ 5004 h 237580"/>
                <a:gd name="connsiteX4" fmla="*/ 692707 w 3725914"/>
                <a:gd name="connsiteY4" fmla="*/ 5004 h 237580"/>
                <a:gd name="connsiteX5" fmla="*/ 752342 w 3725914"/>
                <a:gd name="connsiteY5" fmla="*/ 98432 h 237580"/>
                <a:gd name="connsiteX6" fmla="*/ 806013 w 3725914"/>
                <a:gd name="connsiteY6" fmla="*/ 5005 h 237580"/>
                <a:gd name="connsiteX7" fmla="*/ 1209542 w 3725914"/>
                <a:gd name="connsiteY7" fmla="*/ 1029 h 237580"/>
                <a:gd name="connsiteX8" fmla="*/ 1259239 w 3725914"/>
                <a:gd name="connsiteY8" fmla="*/ 86506 h 237580"/>
                <a:gd name="connsiteX9" fmla="*/ 1302970 w 3725914"/>
                <a:gd name="connsiteY9" fmla="*/ 1030 h 237580"/>
                <a:gd name="connsiteX10" fmla="*/ 1754449 w 3725914"/>
                <a:gd name="connsiteY10" fmla="*/ 0 h 237580"/>
                <a:gd name="connsiteX11" fmla="*/ 1786010 w 3725914"/>
                <a:gd name="connsiteY11" fmla="*/ 120300 h 237580"/>
                <a:gd name="connsiteX12" fmla="*/ 1857573 w 3725914"/>
                <a:gd name="connsiteY12" fmla="*/ 20908 h 237580"/>
                <a:gd name="connsiteX13" fmla="*/ 2217370 w 3725914"/>
                <a:gd name="connsiteY13" fmla="*/ 132225 h 237580"/>
                <a:gd name="connsiteX14" fmla="*/ 2231284 w 3725914"/>
                <a:gd name="connsiteY14" fmla="*/ 237580 h 237580"/>
                <a:gd name="connsiteX15" fmla="*/ 2318749 w 3725914"/>
                <a:gd name="connsiteY15" fmla="*/ 168006 h 237580"/>
                <a:gd name="connsiteX16" fmla="*/ 2735144 w 3725914"/>
                <a:gd name="connsiteY16" fmla="*/ 78247 h 237580"/>
                <a:gd name="connsiteX17" fmla="*/ 2791022 w 3725914"/>
                <a:gd name="connsiteY17" fmla="*/ 183319 h 237580"/>
                <a:gd name="connsiteX18" fmla="*/ 2845724 w 3725914"/>
                <a:gd name="connsiteY18" fmla="*/ 65448 h 237580"/>
                <a:gd name="connsiteX19" fmla="*/ 3295318 w 3725914"/>
                <a:gd name="connsiteY19" fmla="*/ 42313 h 237580"/>
                <a:gd name="connsiteX20" fmla="*/ 3369304 w 3725914"/>
                <a:gd name="connsiteY20" fmla="*/ 163791 h 237580"/>
                <a:gd name="connsiteX21" fmla="*/ 3430926 w 3725914"/>
                <a:gd name="connsiteY21" fmla="*/ 33205 h 237580"/>
                <a:gd name="connsiteX22" fmla="*/ 3725914 w 3725914"/>
                <a:gd name="connsiteY22" fmla="*/ 23157 h 237580"/>
                <a:gd name="connsiteX0" fmla="*/ 0 w 3725914"/>
                <a:gd name="connsiteY0" fmla="*/ 2817 h 243543"/>
                <a:gd name="connsiteX1" fmla="*/ 209665 w 3725914"/>
                <a:gd name="connsiteY1" fmla="*/ 3018 h 243543"/>
                <a:gd name="connsiteX2" fmla="*/ 263336 w 3725914"/>
                <a:gd name="connsiteY2" fmla="*/ 94457 h 243543"/>
                <a:gd name="connsiteX3" fmla="*/ 313032 w 3725914"/>
                <a:gd name="connsiteY3" fmla="*/ 5004 h 243543"/>
                <a:gd name="connsiteX4" fmla="*/ 692707 w 3725914"/>
                <a:gd name="connsiteY4" fmla="*/ 5004 h 243543"/>
                <a:gd name="connsiteX5" fmla="*/ 752342 w 3725914"/>
                <a:gd name="connsiteY5" fmla="*/ 98432 h 243543"/>
                <a:gd name="connsiteX6" fmla="*/ 806013 w 3725914"/>
                <a:gd name="connsiteY6" fmla="*/ 5005 h 243543"/>
                <a:gd name="connsiteX7" fmla="*/ 1209542 w 3725914"/>
                <a:gd name="connsiteY7" fmla="*/ 1029 h 243543"/>
                <a:gd name="connsiteX8" fmla="*/ 1259239 w 3725914"/>
                <a:gd name="connsiteY8" fmla="*/ 86506 h 243543"/>
                <a:gd name="connsiteX9" fmla="*/ 1302970 w 3725914"/>
                <a:gd name="connsiteY9" fmla="*/ 1030 h 243543"/>
                <a:gd name="connsiteX10" fmla="*/ 1754449 w 3725914"/>
                <a:gd name="connsiteY10" fmla="*/ 0 h 243543"/>
                <a:gd name="connsiteX11" fmla="*/ 1786010 w 3725914"/>
                <a:gd name="connsiteY11" fmla="*/ 120300 h 243543"/>
                <a:gd name="connsiteX12" fmla="*/ 1857573 w 3725914"/>
                <a:gd name="connsiteY12" fmla="*/ 20908 h 243543"/>
                <a:gd name="connsiteX13" fmla="*/ 2217370 w 3725914"/>
                <a:gd name="connsiteY13" fmla="*/ 132225 h 243543"/>
                <a:gd name="connsiteX14" fmla="*/ 2265077 w 3725914"/>
                <a:gd name="connsiteY14" fmla="*/ 243543 h 243543"/>
                <a:gd name="connsiteX15" fmla="*/ 2318749 w 3725914"/>
                <a:gd name="connsiteY15" fmla="*/ 168006 h 243543"/>
                <a:gd name="connsiteX16" fmla="*/ 2735144 w 3725914"/>
                <a:gd name="connsiteY16" fmla="*/ 78247 h 243543"/>
                <a:gd name="connsiteX17" fmla="*/ 2791022 w 3725914"/>
                <a:gd name="connsiteY17" fmla="*/ 183319 h 243543"/>
                <a:gd name="connsiteX18" fmla="*/ 2845724 w 3725914"/>
                <a:gd name="connsiteY18" fmla="*/ 65448 h 243543"/>
                <a:gd name="connsiteX19" fmla="*/ 3295318 w 3725914"/>
                <a:gd name="connsiteY19" fmla="*/ 42313 h 243543"/>
                <a:gd name="connsiteX20" fmla="*/ 3369304 w 3725914"/>
                <a:gd name="connsiteY20" fmla="*/ 163791 h 243543"/>
                <a:gd name="connsiteX21" fmla="*/ 3430926 w 3725914"/>
                <a:gd name="connsiteY21" fmla="*/ 33205 h 243543"/>
                <a:gd name="connsiteX22" fmla="*/ 3725914 w 3725914"/>
                <a:gd name="connsiteY22" fmla="*/ 23157 h 243543"/>
                <a:gd name="connsiteX0" fmla="*/ 0 w 3725914"/>
                <a:gd name="connsiteY0" fmla="*/ 2817 h 243543"/>
                <a:gd name="connsiteX1" fmla="*/ 209665 w 3725914"/>
                <a:gd name="connsiteY1" fmla="*/ 3018 h 243543"/>
                <a:gd name="connsiteX2" fmla="*/ 263336 w 3725914"/>
                <a:gd name="connsiteY2" fmla="*/ 94457 h 243543"/>
                <a:gd name="connsiteX3" fmla="*/ 313032 w 3725914"/>
                <a:gd name="connsiteY3" fmla="*/ 5004 h 243543"/>
                <a:gd name="connsiteX4" fmla="*/ 692707 w 3725914"/>
                <a:gd name="connsiteY4" fmla="*/ 5004 h 243543"/>
                <a:gd name="connsiteX5" fmla="*/ 752342 w 3725914"/>
                <a:gd name="connsiteY5" fmla="*/ 98432 h 243543"/>
                <a:gd name="connsiteX6" fmla="*/ 806013 w 3725914"/>
                <a:gd name="connsiteY6" fmla="*/ 5005 h 243543"/>
                <a:gd name="connsiteX7" fmla="*/ 1209542 w 3725914"/>
                <a:gd name="connsiteY7" fmla="*/ 1029 h 243543"/>
                <a:gd name="connsiteX8" fmla="*/ 1259239 w 3725914"/>
                <a:gd name="connsiteY8" fmla="*/ 86506 h 243543"/>
                <a:gd name="connsiteX9" fmla="*/ 1302970 w 3725914"/>
                <a:gd name="connsiteY9" fmla="*/ 1030 h 243543"/>
                <a:gd name="connsiteX10" fmla="*/ 1754449 w 3725914"/>
                <a:gd name="connsiteY10" fmla="*/ 0 h 243543"/>
                <a:gd name="connsiteX11" fmla="*/ 1786010 w 3725914"/>
                <a:gd name="connsiteY11" fmla="*/ 120300 h 243543"/>
                <a:gd name="connsiteX12" fmla="*/ 1857573 w 3725914"/>
                <a:gd name="connsiteY12" fmla="*/ 20908 h 243543"/>
                <a:gd name="connsiteX13" fmla="*/ 2217370 w 3725914"/>
                <a:gd name="connsiteY13" fmla="*/ 132225 h 243543"/>
                <a:gd name="connsiteX14" fmla="*/ 2265077 w 3725914"/>
                <a:gd name="connsiteY14" fmla="*/ 243543 h 243543"/>
                <a:gd name="connsiteX15" fmla="*/ 2322725 w 3725914"/>
                <a:gd name="connsiteY15" fmla="*/ 144152 h 243543"/>
                <a:gd name="connsiteX16" fmla="*/ 2735144 w 3725914"/>
                <a:gd name="connsiteY16" fmla="*/ 78247 h 243543"/>
                <a:gd name="connsiteX17" fmla="*/ 2791022 w 3725914"/>
                <a:gd name="connsiteY17" fmla="*/ 183319 h 243543"/>
                <a:gd name="connsiteX18" fmla="*/ 2845724 w 3725914"/>
                <a:gd name="connsiteY18" fmla="*/ 65448 h 243543"/>
                <a:gd name="connsiteX19" fmla="*/ 3295318 w 3725914"/>
                <a:gd name="connsiteY19" fmla="*/ 42313 h 243543"/>
                <a:gd name="connsiteX20" fmla="*/ 3369304 w 3725914"/>
                <a:gd name="connsiteY20" fmla="*/ 163791 h 243543"/>
                <a:gd name="connsiteX21" fmla="*/ 3430926 w 3725914"/>
                <a:gd name="connsiteY21" fmla="*/ 33205 h 243543"/>
                <a:gd name="connsiteX22" fmla="*/ 3725914 w 3725914"/>
                <a:gd name="connsiteY22" fmla="*/ 23157 h 243543"/>
                <a:gd name="connsiteX0" fmla="*/ 0 w 3725914"/>
                <a:gd name="connsiteY0" fmla="*/ 2817 h 243543"/>
                <a:gd name="connsiteX1" fmla="*/ 209665 w 3725914"/>
                <a:gd name="connsiteY1" fmla="*/ 3018 h 243543"/>
                <a:gd name="connsiteX2" fmla="*/ 263336 w 3725914"/>
                <a:gd name="connsiteY2" fmla="*/ 94457 h 243543"/>
                <a:gd name="connsiteX3" fmla="*/ 313032 w 3725914"/>
                <a:gd name="connsiteY3" fmla="*/ 5004 h 243543"/>
                <a:gd name="connsiteX4" fmla="*/ 692707 w 3725914"/>
                <a:gd name="connsiteY4" fmla="*/ 5004 h 243543"/>
                <a:gd name="connsiteX5" fmla="*/ 752342 w 3725914"/>
                <a:gd name="connsiteY5" fmla="*/ 98432 h 243543"/>
                <a:gd name="connsiteX6" fmla="*/ 806013 w 3725914"/>
                <a:gd name="connsiteY6" fmla="*/ 5005 h 243543"/>
                <a:gd name="connsiteX7" fmla="*/ 1209542 w 3725914"/>
                <a:gd name="connsiteY7" fmla="*/ 1029 h 243543"/>
                <a:gd name="connsiteX8" fmla="*/ 1259239 w 3725914"/>
                <a:gd name="connsiteY8" fmla="*/ 86506 h 243543"/>
                <a:gd name="connsiteX9" fmla="*/ 1302970 w 3725914"/>
                <a:gd name="connsiteY9" fmla="*/ 1030 h 243543"/>
                <a:gd name="connsiteX10" fmla="*/ 1754449 w 3725914"/>
                <a:gd name="connsiteY10" fmla="*/ 0 h 243543"/>
                <a:gd name="connsiteX11" fmla="*/ 1786010 w 3725914"/>
                <a:gd name="connsiteY11" fmla="*/ 120300 h 243543"/>
                <a:gd name="connsiteX12" fmla="*/ 1857573 w 3725914"/>
                <a:gd name="connsiteY12" fmla="*/ 20908 h 243543"/>
                <a:gd name="connsiteX13" fmla="*/ 2217370 w 3725914"/>
                <a:gd name="connsiteY13" fmla="*/ 132225 h 243543"/>
                <a:gd name="connsiteX14" fmla="*/ 2265077 w 3725914"/>
                <a:gd name="connsiteY14" fmla="*/ 243543 h 243543"/>
                <a:gd name="connsiteX15" fmla="*/ 2322725 w 3725914"/>
                <a:gd name="connsiteY15" fmla="*/ 144152 h 243543"/>
                <a:gd name="connsiteX16" fmla="*/ 2735144 w 3725914"/>
                <a:gd name="connsiteY16" fmla="*/ 78247 h 243543"/>
                <a:gd name="connsiteX17" fmla="*/ 2791022 w 3725914"/>
                <a:gd name="connsiteY17" fmla="*/ 183319 h 243543"/>
                <a:gd name="connsiteX18" fmla="*/ 2845724 w 3725914"/>
                <a:gd name="connsiteY18" fmla="*/ 65448 h 243543"/>
                <a:gd name="connsiteX19" fmla="*/ 3295318 w 3725914"/>
                <a:gd name="connsiteY19" fmla="*/ 42313 h 243543"/>
                <a:gd name="connsiteX20" fmla="*/ 3369304 w 3725914"/>
                <a:gd name="connsiteY20" fmla="*/ 163791 h 243543"/>
                <a:gd name="connsiteX21" fmla="*/ 3430926 w 3725914"/>
                <a:gd name="connsiteY21" fmla="*/ 33205 h 243543"/>
                <a:gd name="connsiteX22" fmla="*/ 3725914 w 3725914"/>
                <a:gd name="connsiteY22" fmla="*/ 23157 h 243543"/>
                <a:gd name="connsiteX0" fmla="*/ 0 w 3725914"/>
                <a:gd name="connsiteY0" fmla="*/ 2817 h 243543"/>
                <a:gd name="connsiteX1" fmla="*/ 209665 w 3725914"/>
                <a:gd name="connsiteY1" fmla="*/ 3018 h 243543"/>
                <a:gd name="connsiteX2" fmla="*/ 263336 w 3725914"/>
                <a:gd name="connsiteY2" fmla="*/ 94457 h 243543"/>
                <a:gd name="connsiteX3" fmla="*/ 313032 w 3725914"/>
                <a:gd name="connsiteY3" fmla="*/ 5004 h 243543"/>
                <a:gd name="connsiteX4" fmla="*/ 692707 w 3725914"/>
                <a:gd name="connsiteY4" fmla="*/ 5004 h 243543"/>
                <a:gd name="connsiteX5" fmla="*/ 752342 w 3725914"/>
                <a:gd name="connsiteY5" fmla="*/ 98432 h 243543"/>
                <a:gd name="connsiteX6" fmla="*/ 806013 w 3725914"/>
                <a:gd name="connsiteY6" fmla="*/ 5005 h 243543"/>
                <a:gd name="connsiteX7" fmla="*/ 1209542 w 3725914"/>
                <a:gd name="connsiteY7" fmla="*/ 1029 h 243543"/>
                <a:gd name="connsiteX8" fmla="*/ 1259239 w 3725914"/>
                <a:gd name="connsiteY8" fmla="*/ 86506 h 243543"/>
                <a:gd name="connsiteX9" fmla="*/ 1302970 w 3725914"/>
                <a:gd name="connsiteY9" fmla="*/ 1030 h 243543"/>
                <a:gd name="connsiteX10" fmla="*/ 1754449 w 3725914"/>
                <a:gd name="connsiteY10" fmla="*/ 0 h 243543"/>
                <a:gd name="connsiteX11" fmla="*/ 1786010 w 3725914"/>
                <a:gd name="connsiteY11" fmla="*/ 120300 h 243543"/>
                <a:gd name="connsiteX12" fmla="*/ 1857573 w 3725914"/>
                <a:gd name="connsiteY12" fmla="*/ 20908 h 243543"/>
                <a:gd name="connsiteX13" fmla="*/ 2217370 w 3725914"/>
                <a:gd name="connsiteY13" fmla="*/ 132225 h 243543"/>
                <a:gd name="connsiteX14" fmla="*/ 2265077 w 3725914"/>
                <a:gd name="connsiteY14" fmla="*/ 243543 h 243543"/>
                <a:gd name="connsiteX15" fmla="*/ 2322725 w 3725914"/>
                <a:gd name="connsiteY15" fmla="*/ 144152 h 243543"/>
                <a:gd name="connsiteX16" fmla="*/ 2735144 w 3725914"/>
                <a:gd name="connsiteY16" fmla="*/ 78247 h 243543"/>
                <a:gd name="connsiteX17" fmla="*/ 2791022 w 3725914"/>
                <a:gd name="connsiteY17" fmla="*/ 183319 h 243543"/>
                <a:gd name="connsiteX18" fmla="*/ 2845724 w 3725914"/>
                <a:gd name="connsiteY18" fmla="*/ 65448 h 243543"/>
                <a:gd name="connsiteX19" fmla="*/ 3295318 w 3725914"/>
                <a:gd name="connsiteY19" fmla="*/ 42313 h 243543"/>
                <a:gd name="connsiteX20" fmla="*/ 3369304 w 3725914"/>
                <a:gd name="connsiteY20" fmla="*/ 163791 h 243543"/>
                <a:gd name="connsiteX21" fmla="*/ 3430926 w 3725914"/>
                <a:gd name="connsiteY21" fmla="*/ 33205 h 243543"/>
                <a:gd name="connsiteX22" fmla="*/ 3725914 w 3725914"/>
                <a:gd name="connsiteY22" fmla="*/ 23157 h 243543"/>
                <a:gd name="connsiteX0" fmla="*/ 0 w 3725914"/>
                <a:gd name="connsiteY0" fmla="*/ 2817 h 243543"/>
                <a:gd name="connsiteX1" fmla="*/ 209665 w 3725914"/>
                <a:gd name="connsiteY1" fmla="*/ 3018 h 243543"/>
                <a:gd name="connsiteX2" fmla="*/ 263336 w 3725914"/>
                <a:gd name="connsiteY2" fmla="*/ 94457 h 243543"/>
                <a:gd name="connsiteX3" fmla="*/ 313032 w 3725914"/>
                <a:gd name="connsiteY3" fmla="*/ 5004 h 243543"/>
                <a:gd name="connsiteX4" fmla="*/ 692707 w 3725914"/>
                <a:gd name="connsiteY4" fmla="*/ 5004 h 243543"/>
                <a:gd name="connsiteX5" fmla="*/ 752342 w 3725914"/>
                <a:gd name="connsiteY5" fmla="*/ 98432 h 243543"/>
                <a:gd name="connsiteX6" fmla="*/ 806013 w 3725914"/>
                <a:gd name="connsiteY6" fmla="*/ 5005 h 243543"/>
                <a:gd name="connsiteX7" fmla="*/ 1209542 w 3725914"/>
                <a:gd name="connsiteY7" fmla="*/ 1029 h 243543"/>
                <a:gd name="connsiteX8" fmla="*/ 1259239 w 3725914"/>
                <a:gd name="connsiteY8" fmla="*/ 86506 h 243543"/>
                <a:gd name="connsiteX9" fmla="*/ 1302970 w 3725914"/>
                <a:gd name="connsiteY9" fmla="*/ 1030 h 243543"/>
                <a:gd name="connsiteX10" fmla="*/ 1754449 w 3725914"/>
                <a:gd name="connsiteY10" fmla="*/ 0 h 243543"/>
                <a:gd name="connsiteX11" fmla="*/ 1786010 w 3725914"/>
                <a:gd name="connsiteY11" fmla="*/ 120300 h 243543"/>
                <a:gd name="connsiteX12" fmla="*/ 1857573 w 3725914"/>
                <a:gd name="connsiteY12" fmla="*/ 20908 h 243543"/>
                <a:gd name="connsiteX13" fmla="*/ 2217370 w 3725914"/>
                <a:gd name="connsiteY13" fmla="*/ 132225 h 243543"/>
                <a:gd name="connsiteX14" fmla="*/ 2265077 w 3725914"/>
                <a:gd name="connsiteY14" fmla="*/ 243543 h 243543"/>
                <a:gd name="connsiteX15" fmla="*/ 2322725 w 3725914"/>
                <a:gd name="connsiteY15" fmla="*/ 144152 h 243543"/>
                <a:gd name="connsiteX16" fmla="*/ 2735144 w 3725914"/>
                <a:gd name="connsiteY16" fmla="*/ 78247 h 243543"/>
                <a:gd name="connsiteX17" fmla="*/ 2791022 w 3725914"/>
                <a:gd name="connsiteY17" fmla="*/ 183319 h 243543"/>
                <a:gd name="connsiteX18" fmla="*/ 2845724 w 3725914"/>
                <a:gd name="connsiteY18" fmla="*/ 65448 h 243543"/>
                <a:gd name="connsiteX19" fmla="*/ 3237671 w 3725914"/>
                <a:gd name="connsiteY19" fmla="*/ 44301 h 243543"/>
                <a:gd name="connsiteX20" fmla="*/ 3369304 w 3725914"/>
                <a:gd name="connsiteY20" fmla="*/ 163791 h 243543"/>
                <a:gd name="connsiteX21" fmla="*/ 3430926 w 3725914"/>
                <a:gd name="connsiteY21" fmla="*/ 33205 h 243543"/>
                <a:gd name="connsiteX22" fmla="*/ 3725914 w 3725914"/>
                <a:gd name="connsiteY22" fmla="*/ 23157 h 243543"/>
                <a:gd name="connsiteX0" fmla="*/ 0 w 3725914"/>
                <a:gd name="connsiteY0" fmla="*/ 2817 h 243543"/>
                <a:gd name="connsiteX1" fmla="*/ 209665 w 3725914"/>
                <a:gd name="connsiteY1" fmla="*/ 3018 h 243543"/>
                <a:gd name="connsiteX2" fmla="*/ 263336 w 3725914"/>
                <a:gd name="connsiteY2" fmla="*/ 94457 h 243543"/>
                <a:gd name="connsiteX3" fmla="*/ 313032 w 3725914"/>
                <a:gd name="connsiteY3" fmla="*/ 5004 h 243543"/>
                <a:gd name="connsiteX4" fmla="*/ 692707 w 3725914"/>
                <a:gd name="connsiteY4" fmla="*/ 5004 h 243543"/>
                <a:gd name="connsiteX5" fmla="*/ 752342 w 3725914"/>
                <a:gd name="connsiteY5" fmla="*/ 98432 h 243543"/>
                <a:gd name="connsiteX6" fmla="*/ 806013 w 3725914"/>
                <a:gd name="connsiteY6" fmla="*/ 5005 h 243543"/>
                <a:gd name="connsiteX7" fmla="*/ 1209542 w 3725914"/>
                <a:gd name="connsiteY7" fmla="*/ 1029 h 243543"/>
                <a:gd name="connsiteX8" fmla="*/ 1259239 w 3725914"/>
                <a:gd name="connsiteY8" fmla="*/ 86506 h 243543"/>
                <a:gd name="connsiteX9" fmla="*/ 1302970 w 3725914"/>
                <a:gd name="connsiteY9" fmla="*/ 1030 h 243543"/>
                <a:gd name="connsiteX10" fmla="*/ 1754449 w 3725914"/>
                <a:gd name="connsiteY10" fmla="*/ 0 h 243543"/>
                <a:gd name="connsiteX11" fmla="*/ 1786010 w 3725914"/>
                <a:gd name="connsiteY11" fmla="*/ 120300 h 243543"/>
                <a:gd name="connsiteX12" fmla="*/ 1857573 w 3725914"/>
                <a:gd name="connsiteY12" fmla="*/ 20908 h 243543"/>
                <a:gd name="connsiteX13" fmla="*/ 2217370 w 3725914"/>
                <a:gd name="connsiteY13" fmla="*/ 132225 h 243543"/>
                <a:gd name="connsiteX14" fmla="*/ 2265077 w 3725914"/>
                <a:gd name="connsiteY14" fmla="*/ 243543 h 243543"/>
                <a:gd name="connsiteX15" fmla="*/ 2322725 w 3725914"/>
                <a:gd name="connsiteY15" fmla="*/ 144152 h 243543"/>
                <a:gd name="connsiteX16" fmla="*/ 2735144 w 3725914"/>
                <a:gd name="connsiteY16" fmla="*/ 78247 h 243543"/>
                <a:gd name="connsiteX17" fmla="*/ 2791022 w 3725914"/>
                <a:gd name="connsiteY17" fmla="*/ 183319 h 243543"/>
                <a:gd name="connsiteX18" fmla="*/ 2845724 w 3725914"/>
                <a:gd name="connsiteY18" fmla="*/ 65448 h 243543"/>
                <a:gd name="connsiteX19" fmla="*/ 3237671 w 3725914"/>
                <a:gd name="connsiteY19" fmla="*/ 44301 h 243543"/>
                <a:gd name="connsiteX20" fmla="*/ 3316838 w 3725914"/>
                <a:gd name="connsiteY20" fmla="*/ 148937 h 243543"/>
                <a:gd name="connsiteX21" fmla="*/ 3369304 w 3725914"/>
                <a:gd name="connsiteY21" fmla="*/ 163791 h 243543"/>
                <a:gd name="connsiteX22" fmla="*/ 3430926 w 3725914"/>
                <a:gd name="connsiteY22" fmla="*/ 33205 h 243543"/>
                <a:gd name="connsiteX23" fmla="*/ 3725914 w 3725914"/>
                <a:gd name="connsiteY23" fmla="*/ 23157 h 243543"/>
                <a:gd name="connsiteX0" fmla="*/ 0 w 3725914"/>
                <a:gd name="connsiteY0" fmla="*/ 2817 h 243543"/>
                <a:gd name="connsiteX1" fmla="*/ 209665 w 3725914"/>
                <a:gd name="connsiteY1" fmla="*/ 3018 h 243543"/>
                <a:gd name="connsiteX2" fmla="*/ 263336 w 3725914"/>
                <a:gd name="connsiteY2" fmla="*/ 94457 h 243543"/>
                <a:gd name="connsiteX3" fmla="*/ 313032 w 3725914"/>
                <a:gd name="connsiteY3" fmla="*/ 5004 h 243543"/>
                <a:gd name="connsiteX4" fmla="*/ 692707 w 3725914"/>
                <a:gd name="connsiteY4" fmla="*/ 5004 h 243543"/>
                <a:gd name="connsiteX5" fmla="*/ 752342 w 3725914"/>
                <a:gd name="connsiteY5" fmla="*/ 98432 h 243543"/>
                <a:gd name="connsiteX6" fmla="*/ 806013 w 3725914"/>
                <a:gd name="connsiteY6" fmla="*/ 5005 h 243543"/>
                <a:gd name="connsiteX7" fmla="*/ 1209542 w 3725914"/>
                <a:gd name="connsiteY7" fmla="*/ 1029 h 243543"/>
                <a:gd name="connsiteX8" fmla="*/ 1259239 w 3725914"/>
                <a:gd name="connsiteY8" fmla="*/ 86506 h 243543"/>
                <a:gd name="connsiteX9" fmla="*/ 1302970 w 3725914"/>
                <a:gd name="connsiteY9" fmla="*/ 1030 h 243543"/>
                <a:gd name="connsiteX10" fmla="*/ 1754449 w 3725914"/>
                <a:gd name="connsiteY10" fmla="*/ 0 h 243543"/>
                <a:gd name="connsiteX11" fmla="*/ 1786010 w 3725914"/>
                <a:gd name="connsiteY11" fmla="*/ 120300 h 243543"/>
                <a:gd name="connsiteX12" fmla="*/ 1857573 w 3725914"/>
                <a:gd name="connsiteY12" fmla="*/ 20908 h 243543"/>
                <a:gd name="connsiteX13" fmla="*/ 2217370 w 3725914"/>
                <a:gd name="connsiteY13" fmla="*/ 132225 h 243543"/>
                <a:gd name="connsiteX14" fmla="*/ 2265077 w 3725914"/>
                <a:gd name="connsiteY14" fmla="*/ 243543 h 243543"/>
                <a:gd name="connsiteX15" fmla="*/ 2322725 w 3725914"/>
                <a:gd name="connsiteY15" fmla="*/ 144152 h 243543"/>
                <a:gd name="connsiteX16" fmla="*/ 2735144 w 3725914"/>
                <a:gd name="connsiteY16" fmla="*/ 78247 h 243543"/>
                <a:gd name="connsiteX17" fmla="*/ 2791022 w 3725914"/>
                <a:gd name="connsiteY17" fmla="*/ 183319 h 243543"/>
                <a:gd name="connsiteX18" fmla="*/ 2845724 w 3725914"/>
                <a:gd name="connsiteY18" fmla="*/ 65448 h 243543"/>
                <a:gd name="connsiteX19" fmla="*/ 3237671 w 3725914"/>
                <a:gd name="connsiteY19" fmla="*/ 44301 h 243543"/>
                <a:gd name="connsiteX20" fmla="*/ 3369304 w 3725914"/>
                <a:gd name="connsiteY20" fmla="*/ 163791 h 243543"/>
                <a:gd name="connsiteX21" fmla="*/ 3430926 w 3725914"/>
                <a:gd name="connsiteY21" fmla="*/ 33205 h 243543"/>
                <a:gd name="connsiteX22" fmla="*/ 3725914 w 3725914"/>
                <a:gd name="connsiteY22" fmla="*/ 23157 h 243543"/>
                <a:gd name="connsiteX0" fmla="*/ 0 w 3725914"/>
                <a:gd name="connsiteY0" fmla="*/ 2817 h 243543"/>
                <a:gd name="connsiteX1" fmla="*/ 209665 w 3725914"/>
                <a:gd name="connsiteY1" fmla="*/ 3018 h 243543"/>
                <a:gd name="connsiteX2" fmla="*/ 263336 w 3725914"/>
                <a:gd name="connsiteY2" fmla="*/ 94457 h 243543"/>
                <a:gd name="connsiteX3" fmla="*/ 313032 w 3725914"/>
                <a:gd name="connsiteY3" fmla="*/ 5004 h 243543"/>
                <a:gd name="connsiteX4" fmla="*/ 692707 w 3725914"/>
                <a:gd name="connsiteY4" fmla="*/ 5004 h 243543"/>
                <a:gd name="connsiteX5" fmla="*/ 752342 w 3725914"/>
                <a:gd name="connsiteY5" fmla="*/ 98432 h 243543"/>
                <a:gd name="connsiteX6" fmla="*/ 806013 w 3725914"/>
                <a:gd name="connsiteY6" fmla="*/ 5005 h 243543"/>
                <a:gd name="connsiteX7" fmla="*/ 1209542 w 3725914"/>
                <a:gd name="connsiteY7" fmla="*/ 1029 h 243543"/>
                <a:gd name="connsiteX8" fmla="*/ 1259239 w 3725914"/>
                <a:gd name="connsiteY8" fmla="*/ 86506 h 243543"/>
                <a:gd name="connsiteX9" fmla="*/ 1302970 w 3725914"/>
                <a:gd name="connsiteY9" fmla="*/ 1030 h 243543"/>
                <a:gd name="connsiteX10" fmla="*/ 1754449 w 3725914"/>
                <a:gd name="connsiteY10" fmla="*/ 0 h 243543"/>
                <a:gd name="connsiteX11" fmla="*/ 1786010 w 3725914"/>
                <a:gd name="connsiteY11" fmla="*/ 120300 h 243543"/>
                <a:gd name="connsiteX12" fmla="*/ 1857573 w 3725914"/>
                <a:gd name="connsiteY12" fmla="*/ 20908 h 243543"/>
                <a:gd name="connsiteX13" fmla="*/ 2217370 w 3725914"/>
                <a:gd name="connsiteY13" fmla="*/ 132225 h 243543"/>
                <a:gd name="connsiteX14" fmla="*/ 2265077 w 3725914"/>
                <a:gd name="connsiteY14" fmla="*/ 243543 h 243543"/>
                <a:gd name="connsiteX15" fmla="*/ 2322725 w 3725914"/>
                <a:gd name="connsiteY15" fmla="*/ 144152 h 243543"/>
                <a:gd name="connsiteX16" fmla="*/ 2735144 w 3725914"/>
                <a:gd name="connsiteY16" fmla="*/ 78247 h 243543"/>
                <a:gd name="connsiteX17" fmla="*/ 2791022 w 3725914"/>
                <a:gd name="connsiteY17" fmla="*/ 183319 h 243543"/>
                <a:gd name="connsiteX18" fmla="*/ 2845724 w 3725914"/>
                <a:gd name="connsiteY18" fmla="*/ 65448 h 243543"/>
                <a:gd name="connsiteX19" fmla="*/ 3237671 w 3725914"/>
                <a:gd name="connsiteY19" fmla="*/ 44301 h 243543"/>
                <a:gd name="connsiteX20" fmla="*/ 3326777 w 3725914"/>
                <a:gd name="connsiteY20" fmla="*/ 160864 h 243543"/>
                <a:gd name="connsiteX21" fmla="*/ 3369304 w 3725914"/>
                <a:gd name="connsiteY21" fmla="*/ 163791 h 243543"/>
                <a:gd name="connsiteX22" fmla="*/ 3430926 w 3725914"/>
                <a:gd name="connsiteY22" fmla="*/ 33205 h 243543"/>
                <a:gd name="connsiteX23" fmla="*/ 3725914 w 3725914"/>
                <a:gd name="connsiteY23" fmla="*/ 23157 h 243543"/>
                <a:gd name="connsiteX0" fmla="*/ 0 w 3725914"/>
                <a:gd name="connsiteY0" fmla="*/ 2817 h 243543"/>
                <a:gd name="connsiteX1" fmla="*/ 209665 w 3725914"/>
                <a:gd name="connsiteY1" fmla="*/ 3018 h 243543"/>
                <a:gd name="connsiteX2" fmla="*/ 263336 w 3725914"/>
                <a:gd name="connsiteY2" fmla="*/ 94457 h 243543"/>
                <a:gd name="connsiteX3" fmla="*/ 313032 w 3725914"/>
                <a:gd name="connsiteY3" fmla="*/ 5004 h 243543"/>
                <a:gd name="connsiteX4" fmla="*/ 692707 w 3725914"/>
                <a:gd name="connsiteY4" fmla="*/ 5004 h 243543"/>
                <a:gd name="connsiteX5" fmla="*/ 752342 w 3725914"/>
                <a:gd name="connsiteY5" fmla="*/ 98432 h 243543"/>
                <a:gd name="connsiteX6" fmla="*/ 806013 w 3725914"/>
                <a:gd name="connsiteY6" fmla="*/ 5005 h 243543"/>
                <a:gd name="connsiteX7" fmla="*/ 1209542 w 3725914"/>
                <a:gd name="connsiteY7" fmla="*/ 1029 h 243543"/>
                <a:gd name="connsiteX8" fmla="*/ 1259239 w 3725914"/>
                <a:gd name="connsiteY8" fmla="*/ 86506 h 243543"/>
                <a:gd name="connsiteX9" fmla="*/ 1302970 w 3725914"/>
                <a:gd name="connsiteY9" fmla="*/ 1030 h 243543"/>
                <a:gd name="connsiteX10" fmla="*/ 1754449 w 3725914"/>
                <a:gd name="connsiteY10" fmla="*/ 0 h 243543"/>
                <a:gd name="connsiteX11" fmla="*/ 1786010 w 3725914"/>
                <a:gd name="connsiteY11" fmla="*/ 120300 h 243543"/>
                <a:gd name="connsiteX12" fmla="*/ 1857573 w 3725914"/>
                <a:gd name="connsiteY12" fmla="*/ 20908 h 243543"/>
                <a:gd name="connsiteX13" fmla="*/ 2217370 w 3725914"/>
                <a:gd name="connsiteY13" fmla="*/ 132225 h 243543"/>
                <a:gd name="connsiteX14" fmla="*/ 2265077 w 3725914"/>
                <a:gd name="connsiteY14" fmla="*/ 243543 h 243543"/>
                <a:gd name="connsiteX15" fmla="*/ 2322725 w 3725914"/>
                <a:gd name="connsiteY15" fmla="*/ 144152 h 243543"/>
                <a:gd name="connsiteX16" fmla="*/ 2735144 w 3725914"/>
                <a:gd name="connsiteY16" fmla="*/ 78247 h 243543"/>
                <a:gd name="connsiteX17" fmla="*/ 2791022 w 3725914"/>
                <a:gd name="connsiteY17" fmla="*/ 183319 h 243543"/>
                <a:gd name="connsiteX18" fmla="*/ 2845724 w 3725914"/>
                <a:gd name="connsiteY18" fmla="*/ 65448 h 243543"/>
                <a:gd name="connsiteX19" fmla="*/ 3237671 w 3725914"/>
                <a:gd name="connsiteY19" fmla="*/ 44301 h 243543"/>
                <a:gd name="connsiteX20" fmla="*/ 3326777 w 3725914"/>
                <a:gd name="connsiteY20" fmla="*/ 160864 h 243543"/>
                <a:gd name="connsiteX21" fmla="*/ 3369304 w 3725914"/>
                <a:gd name="connsiteY21" fmla="*/ 163791 h 243543"/>
                <a:gd name="connsiteX22" fmla="*/ 3361352 w 3725914"/>
                <a:gd name="connsiteY22" fmla="*/ 35192 h 243543"/>
                <a:gd name="connsiteX23" fmla="*/ 3725914 w 3725914"/>
                <a:gd name="connsiteY23" fmla="*/ 23157 h 243543"/>
                <a:gd name="connsiteX0" fmla="*/ 0 w 3725914"/>
                <a:gd name="connsiteY0" fmla="*/ 2817 h 243543"/>
                <a:gd name="connsiteX1" fmla="*/ 209665 w 3725914"/>
                <a:gd name="connsiteY1" fmla="*/ 3018 h 243543"/>
                <a:gd name="connsiteX2" fmla="*/ 263336 w 3725914"/>
                <a:gd name="connsiteY2" fmla="*/ 94457 h 243543"/>
                <a:gd name="connsiteX3" fmla="*/ 313032 w 3725914"/>
                <a:gd name="connsiteY3" fmla="*/ 5004 h 243543"/>
                <a:gd name="connsiteX4" fmla="*/ 692707 w 3725914"/>
                <a:gd name="connsiteY4" fmla="*/ 5004 h 243543"/>
                <a:gd name="connsiteX5" fmla="*/ 752342 w 3725914"/>
                <a:gd name="connsiteY5" fmla="*/ 98432 h 243543"/>
                <a:gd name="connsiteX6" fmla="*/ 806013 w 3725914"/>
                <a:gd name="connsiteY6" fmla="*/ 5005 h 243543"/>
                <a:gd name="connsiteX7" fmla="*/ 1209542 w 3725914"/>
                <a:gd name="connsiteY7" fmla="*/ 1029 h 243543"/>
                <a:gd name="connsiteX8" fmla="*/ 1259239 w 3725914"/>
                <a:gd name="connsiteY8" fmla="*/ 86506 h 243543"/>
                <a:gd name="connsiteX9" fmla="*/ 1302970 w 3725914"/>
                <a:gd name="connsiteY9" fmla="*/ 1030 h 243543"/>
                <a:gd name="connsiteX10" fmla="*/ 1754449 w 3725914"/>
                <a:gd name="connsiteY10" fmla="*/ 0 h 243543"/>
                <a:gd name="connsiteX11" fmla="*/ 1786010 w 3725914"/>
                <a:gd name="connsiteY11" fmla="*/ 120300 h 243543"/>
                <a:gd name="connsiteX12" fmla="*/ 1857573 w 3725914"/>
                <a:gd name="connsiteY12" fmla="*/ 20908 h 243543"/>
                <a:gd name="connsiteX13" fmla="*/ 2217370 w 3725914"/>
                <a:gd name="connsiteY13" fmla="*/ 132225 h 243543"/>
                <a:gd name="connsiteX14" fmla="*/ 2265077 w 3725914"/>
                <a:gd name="connsiteY14" fmla="*/ 243543 h 243543"/>
                <a:gd name="connsiteX15" fmla="*/ 2322725 w 3725914"/>
                <a:gd name="connsiteY15" fmla="*/ 144152 h 243543"/>
                <a:gd name="connsiteX16" fmla="*/ 2735144 w 3725914"/>
                <a:gd name="connsiteY16" fmla="*/ 78247 h 243543"/>
                <a:gd name="connsiteX17" fmla="*/ 2791022 w 3725914"/>
                <a:gd name="connsiteY17" fmla="*/ 183319 h 243543"/>
                <a:gd name="connsiteX18" fmla="*/ 2845724 w 3725914"/>
                <a:gd name="connsiteY18" fmla="*/ 65448 h 243543"/>
                <a:gd name="connsiteX19" fmla="*/ 3237671 w 3725914"/>
                <a:gd name="connsiteY19" fmla="*/ 44301 h 243543"/>
                <a:gd name="connsiteX20" fmla="*/ 3326777 w 3725914"/>
                <a:gd name="connsiteY20" fmla="*/ 160864 h 243543"/>
                <a:gd name="connsiteX21" fmla="*/ 3361352 w 3725914"/>
                <a:gd name="connsiteY21" fmla="*/ 35192 h 243543"/>
                <a:gd name="connsiteX22" fmla="*/ 3725914 w 3725914"/>
                <a:gd name="connsiteY22" fmla="*/ 23157 h 243543"/>
                <a:gd name="connsiteX0" fmla="*/ 0 w 3725914"/>
                <a:gd name="connsiteY0" fmla="*/ 2817 h 243543"/>
                <a:gd name="connsiteX1" fmla="*/ 209665 w 3725914"/>
                <a:gd name="connsiteY1" fmla="*/ 3018 h 243543"/>
                <a:gd name="connsiteX2" fmla="*/ 263336 w 3725914"/>
                <a:gd name="connsiteY2" fmla="*/ 94457 h 243543"/>
                <a:gd name="connsiteX3" fmla="*/ 313032 w 3725914"/>
                <a:gd name="connsiteY3" fmla="*/ 5004 h 243543"/>
                <a:gd name="connsiteX4" fmla="*/ 692707 w 3725914"/>
                <a:gd name="connsiteY4" fmla="*/ 5004 h 243543"/>
                <a:gd name="connsiteX5" fmla="*/ 752342 w 3725914"/>
                <a:gd name="connsiteY5" fmla="*/ 98432 h 243543"/>
                <a:gd name="connsiteX6" fmla="*/ 806013 w 3725914"/>
                <a:gd name="connsiteY6" fmla="*/ 5005 h 243543"/>
                <a:gd name="connsiteX7" fmla="*/ 1209542 w 3725914"/>
                <a:gd name="connsiteY7" fmla="*/ 1029 h 243543"/>
                <a:gd name="connsiteX8" fmla="*/ 1259239 w 3725914"/>
                <a:gd name="connsiteY8" fmla="*/ 86506 h 243543"/>
                <a:gd name="connsiteX9" fmla="*/ 1302970 w 3725914"/>
                <a:gd name="connsiteY9" fmla="*/ 1030 h 243543"/>
                <a:gd name="connsiteX10" fmla="*/ 1754449 w 3725914"/>
                <a:gd name="connsiteY10" fmla="*/ 0 h 243543"/>
                <a:gd name="connsiteX11" fmla="*/ 1786010 w 3725914"/>
                <a:gd name="connsiteY11" fmla="*/ 120300 h 243543"/>
                <a:gd name="connsiteX12" fmla="*/ 1857573 w 3725914"/>
                <a:gd name="connsiteY12" fmla="*/ 20908 h 243543"/>
                <a:gd name="connsiteX13" fmla="*/ 2217370 w 3725914"/>
                <a:gd name="connsiteY13" fmla="*/ 132225 h 243543"/>
                <a:gd name="connsiteX14" fmla="*/ 2265077 w 3725914"/>
                <a:gd name="connsiteY14" fmla="*/ 243543 h 243543"/>
                <a:gd name="connsiteX15" fmla="*/ 2322725 w 3725914"/>
                <a:gd name="connsiteY15" fmla="*/ 144152 h 243543"/>
                <a:gd name="connsiteX16" fmla="*/ 2735144 w 3725914"/>
                <a:gd name="connsiteY16" fmla="*/ 78247 h 243543"/>
                <a:gd name="connsiteX17" fmla="*/ 2791022 w 3725914"/>
                <a:gd name="connsiteY17" fmla="*/ 183319 h 243543"/>
                <a:gd name="connsiteX18" fmla="*/ 2845724 w 3725914"/>
                <a:gd name="connsiteY18" fmla="*/ 65448 h 243543"/>
                <a:gd name="connsiteX19" fmla="*/ 3237671 w 3725914"/>
                <a:gd name="connsiteY19" fmla="*/ 44301 h 243543"/>
                <a:gd name="connsiteX20" fmla="*/ 3326777 w 3725914"/>
                <a:gd name="connsiteY20" fmla="*/ 160864 h 243543"/>
                <a:gd name="connsiteX21" fmla="*/ 3361352 w 3725914"/>
                <a:gd name="connsiteY21" fmla="*/ 35192 h 243543"/>
                <a:gd name="connsiteX22" fmla="*/ 3725914 w 3725914"/>
                <a:gd name="connsiteY22" fmla="*/ 23157 h 243543"/>
                <a:gd name="connsiteX0" fmla="*/ 0 w 3725914"/>
                <a:gd name="connsiteY0" fmla="*/ 2817 h 243543"/>
                <a:gd name="connsiteX1" fmla="*/ 209665 w 3725914"/>
                <a:gd name="connsiteY1" fmla="*/ 3018 h 243543"/>
                <a:gd name="connsiteX2" fmla="*/ 263336 w 3725914"/>
                <a:gd name="connsiteY2" fmla="*/ 94457 h 243543"/>
                <a:gd name="connsiteX3" fmla="*/ 313032 w 3725914"/>
                <a:gd name="connsiteY3" fmla="*/ 5004 h 243543"/>
                <a:gd name="connsiteX4" fmla="*/ 692707 w 3725914"/>
                <a:gd name="connsiteY4" fmla="*/ 5004 h 243543"/>
                <a:gd name="connsiteX5" fmla="*/ 752342 w 3725914"/>
                <a:gd name="connsiteY5" fmla="*/ 98432 h 243543"/>
                <a:gd name="connsiteX6" fmla="*/ 806013 w 3725914"/>
                <a:gd name="connsiteY6" fmla="*/ 5005 h 243543"/>
                <a:gd name="connsiteX7" fmla="*/ 1209542 w 3725914"/>
                <a:gd name="connsiteY7" fmla="*/ 1029 h 243543"/>
                <a:gd name="connsiteX8" fmla="*/ 1259239 w 3725914"/>
                <a:gd name="connsiteY8" fmla="*/ 86506 h 243543"/>
                <a:gd name="connsiteX9" fmla="*/ 1302970 w 3725914"/>
                <a:gd name="connsiteY9" fmla="*/ 1030 h 243543"/>
                <a:gd name="connsiteX10" fmla="*/ 1754449 w 3725914"/>
                <a:gd name="connsiteY10" fmla="*/ 0 h 243543"/>
                <a:gd name="connsiteX11" fmla="*/ 1786010 w 3725914"/>
                <a:gd name="connsiteY11" fmla="*/ 120300 h 243543"/>
                <a:gd name="connsiteX12" fmla="*/ 1857573 w 3725914"/>
                <a:gd name="connsiteY12" fmla="*/ 20908 h 243543"/>
                <a:gd name="connsiteX13" fmla="*/ 2217370 w 3725914"/>
                <a:gd name="connsiteY13" fmla="*/ 132225 h 243543"/>
                <a:gd name="connsiteX14" fmla="*/ 2265077 w 3725914"/>
                <a:gd name="connsiteY14" fmla="*/ 243543 h 243543"/>
                <a:gd name="connsiteX15" fmla="*/ 2322725 w 3725914"/>
                <a:gd name="connsiteY15" fmla="*/ 144152 h 243543"/>
                <a:gd name="connsiteX16" fmla="*/ 2735144 w 3725914"/>
                <a:gd name="connsiteY16" fmla="*/ 78247 h 243543"/>
                <a:gd name="connsiteX17" fmla="*/ 2791022 w 3725914"/>
                <a:gd name="connsiteY17" fmla="*/ 183319 h 243543"/>
                <a:gd name="connsiteX18" fmla="*/ 2845724 w 3725914"/>
                <a:gd name="connsiteY18" fmla="*/ 65448 h 243543"/>
                <a:gd name="connsiteX19" fmla="*/ 3237671 w 3725914"/>
                <a:gd name="connsiteY19" fmla="*/ 44301 h 243543"/>
                <a:gd name="connsiteX20" fmla="*/ 3326777 w 3725914"/>
                <a:gd name="connsiteY20" fmla="*/ 160864 h 243543"/>
                <a:gd name="connsiteX21" fmla="*/ 3361352 w 3725914"/>
                <a:gd name="connsiteY21" fmla="*/ 35192 h 243543"/>
                <a:gd name="connsiteX22" fmla="*/ 3725914 w 3725914"/>
                <a:gd name="connsiteY22" fmla="*/ 23157 h 243543"/>
                <a:gd name="connsiteX0" fmla="*/ 0 w 3725914"/>
                <a:gd name="connsiteY0" fmla="*/ 2817 h 243543"/>
                <a:gd name="connsiteX1" fmla="*/ 209665 w 3725914"/>
                <a:gd name="connsiteY1" fmla="*/ 3018 h 243543"/>
                <a:gd name="connsiteX2" fmla="*/ 263336 w 3725914"/>
                <a:gd name="connsiteY2" fmla="*/ 94457 h 243543"/>
                <a:gd name="connsiteX3" fmla="*/ 313032 w 3725914"/>
                <a:gd name="connsiteY3" fmla="*/ 5004 h 243543"/>
                <a:gd name="connsiteX4" fmla="*/ 692707 w 3725914"/>
                <a:gd name="connsiteY4" fmla="*/ 5004 h 243543"/>
                <a:gd name="connsiteX5" fmla="*/ 752342 w 3725914"/>
                <a:gd name="connsiteY5" fmla="*/ 98432 h 243543"/>
                <a:gd name="connsiteX6" fmla="*/ 806013 w 3725914"/>
                <a:gd name="connsiteY6" fmla="*/ 5005 h 243543"/>
                <a:gd name="connsiteX7" fmla="*/ 1209542 w 3725914"/>
                <a:gd name="connsiteY7" fmla="*/ 1029 h 243543"/>
                <a:gd name="connsiteX8" fmla="*/ 1259239 w 3725914"/>
                <a:gd name="connsiteY8" fmla="*/ 86506 h 243543"/>
                <a:gd name="connsiteX9" fmla="*/ 1302970 w 3725914"/>
                <a:gd name="connsiteY9" fmla="*/ 1030 h 243543"/>
                <a:gd name="connsiteX10" fmla="*/ 1754449 w 3725914"/>
                <a:gd name="connsiteY10" fmla="*/ 0 h 243543"/>
                <a:gd name="connsiteX11" fmla="*/ 1786010 w 3725914"/>
                <a:gd name="connsiteY11" fmla="*/ 120300 h 243543"/>
                <a:gd name="connsiteX12" fmla="*/ 1857573 w 3725914"/>
                <a:gd name="connsiteY12" fmla="*/ 20908 h 243543"/>
                <a:gd name="connsiteX13" fmla="*/ 2217370 w 3725914"/>
                <a:gd name="connsiteY13" fmla="*/ 132225 h 243543"/>
                <a:gd name="connsiteX14" fmla="*/ 2265077 w 3725914"/>
                <a:gd name="connsiteY14" fmla="*/ 243543 h 243543"/>
                <a:gd name="connsiteX15" fmla="*/ 2322725 w 3725914"/>
                <a:gd name="connsiteY15" fmla="*/ 144152 h 243543"/>
                <a:gd name="connsiteX16" fmla="*/ 2735144 w 3725914"/>
                <a:gd name="connsiteY16" fmla="*/ 78247 h 243543"/>
                <a:gd name="connsiteX17" fmla="*/ 2791022 w 3725914"/>
                <a:gd name="connsiteY17" fmla="*/ 183319 h 243543"/>
                <a:gd name="connsiteX18" fmla="*/ 2845724 w 3725914"/>
                <a:gd name="connsiteY18" fmla="*/ 65448 h 243543"/>
                <a:gd name="connsiteX19" fmla="*/ 3237671 w 3725914"/>
                <a:gd name="connsiteY19" fmla="*/ 44301 h 243543"/>
                <a:gd name="connsiteX20" fmla="*/ 3326777 w 3725914"/>
                <a:gd name="connsiteY20" fmla="*/ 160864 h 243543"/>
                <a:gd name="connsiteX21" fmla="*/ 3361352 w 3725914"/>
                <a:gd name="connsiteY21" fmla="*/ 35192 h 243543"/>
                <a:gd name="connsiteX22" fmla="*/ 3725914 w 3725914"/>
                <a:gd name="connsiteY22" fmla="*/ 23157 h 243543"/>
                <a:gd name="connsiteX0" fmla="*/ 0 w 3725914"/>
                <a:gd name="connsiteY0" fmla="*/ 2817 h 243543"/>
                <a:gd name="connsiteX1" fmla="*/ 209665 w 3725914"/>
                <a:gd name="connsiteY1" fmla="*/ 3018 h 243543"/>
                <a:gd name="connsiteX2" fmla="*/ 263336 w 3725914"/>
                <a:gd name="connsiteY2" fmla="*/ 94457 h 243543"/>
                <a:gd name="connsiteX3" fmla="*/ 313032 w 3725914"/>
                <a:gd name="connsiteY3" fmla="*/ 5004 h 243543"/>
                <a:gd name="connsiteX4" fmla="*/ 692707 w 3725914"/>
                <a:gd name="connsiteY4" fmla="*/ 5004 h 243543"/>
                <a:gd name="connsiteX5" fmla="*/ 752342 w 3725914"/>
                <a:gd name="connsiteY5" fmla="*/ 98432 h 243543"/>
                <a:gd name="connsiteX6" fmla="*/ 806013 w 3725914"/>
                <a:gd name="connsiteY6" fmla="*/ 5005 h 243543"/>
                <a:gd name="connsiteX7" fmla="*/ 1209542 w 3725914"/>
                <a:gd name="connsiteY7" fmla="*/ 1029 h 243543"/>
                <a:gd name="connsiteX8" fmla="*/ 1259239 w 3725914"/>
                <a:gd name="connsiteY8" fmla="*/ 86506 h 243543"/>
                <a:gd name="connsiteX9" fmla="*/ 1302970 w 3725914"/>
                <a:gd name="connsiteY9" fmla="*/ 1030 h 243543"/>
                <a:gd name="connsiteX10" fmla="*/ 1754449 w 3725914"/>
                <a:gd name="connsiteY10" fmla="*/ 0 h 243543"/>
                <a:gd name="connsiteX11" fmla="*/ 1786010 w 3725914"/>
                <a:gd name="connsiteY11" fmla="*/ 120300 h 243543"/>
                <a:gd name="connsiteX12" fmla="*/ 1857573 w 3725914"/>
                <a:gd name="connsiteY12" fmla="*/ 20908 h 243543"/>
                <a:gd name="connsiteX13" fmla="*/ 2217370 w 3725914"/>
                <a:gd name="connsiteY13" fmla="*/ 132225 h 243543"/>
                <a:gd name="connsiteX14" fmla="*/ 2265077 w 3725914"/>
                <a:gd name="connsiteY14" fmla="*/ 243543 h 243543"/>
                <a:gd name="connsiteX15" fmla="*/ 2322725 w 3725914"/>
                <a:gd name="connsiteY15" fmla="*/ 144152 h 243543"/>
                <a:gd name="connsiteX16" fmla="*/ 2735144 w 3725914"/>
                <a:gd name="connsiteY16" fmla="*/ 78247 h 243543"/>
                <a:gd name="connsiteX17" fmla="*/ 2791022 w 3725914"/>
                <a:gd name="connsiteY17" fmla="*/ 183319 h 243543"/>
                <a:gd name="connsiteX18" fmla="*/ 2845724 w 3725914"/>
                <a:gd name="connsiteY18" fmla="*/ 65448 h 243543"/>
                <a:gd name="connsiteX19" fmla="*/ 3237671 w 3725914"/>
                <a:gd name="connsiteY19" fmla="*/ 44301 h 243543"/>
                <a:gd name="connsiteX20" fmla="*/ 3326777 w 3725914"/>
                <a:gd name="connsiteY20" fmla="*/ 160864 h 243543"/>
                <a:gd name="connsiteX21" fmla="*/ 3361352 w 3725914"/>
                <a:gd name="connsiteY21" fmla="*/ 35192 h 243543"/>
                <a:gd name="connsiteX22" fmla="*/ 3725914 w 3725914"/>
                <a:gd name="connsiteY22" fmla="*/ 23157 h 243543"/>
                <a:gd name="connsiteX0" fmla="*/ 0 w 3725914"/>
                <a:gd name="connsiteY0" fmla="*/ 2817 h 243543"/>
                <a:gd name="connsiteX1" fmla="*/ 209665 w 3725914"/>
                <a:gd name="connsiteY1" fmla="*/ 3018 h 243543"/>
                <a:gd name="connsiteX2" fmla="*/ 263336 w 3725914"/>
                <a:gd name="connsiteY2" fmla="*/ 94457 h 243543"/>
                <a:gd name="connsiteX3" fmla="*/ 313032 w 3725914"/>
                <a:gd name="connsiteY3" fmla="*/ 5004 h 243543"/>
                <a:gd name="connsiteX4" fmla="*/ 692707 w 3725914"/>
                <a:gd name="connsiteY4" fmla="*/ 5004 h 243543"/>
                <a:gd name="connsiteX5" fmla="*/ 752342 w 3725914"/>
                <a:gd name="connsiteY5" fmla="*/ 98432 h 243543"/>
                <a:gd name="connsiteX6" fmla="*/ 806013 w 3725914"/>
                <a:gd name="connsiteY6" fmla="*/ 5005 h 243543"/>
                <a:gd name="connsiteX7" fmla="*/ 1209542 w 3725914"/>
                <a:gd name="connsiteY7" fmla="*/ 1029 h 243543"/>
                <a:gd name="connsiteX8" fmla="*/ 1259239 w 3725914"/>
                <a:gd name="connsiteY8" fmla="*/ 86506 h 243543"/>
                <a:gd name="connsiteX9" fmla="*/ 1302970 w 3725914"/>
                <a:gd name="connsiteY9" fmla="*/ 1030 h 243543"/>
                <a:gd name="connsiteX10" fmla="*/ 1754449 w 3725914"/>
                <a:gd name="connsiteY10" fmla="*/ 0 h 243543"/>
                <a:gd name="connsiteX11" fmla="*/ 1786010 w 3725914"/>
                <a:gd name="connsiteY11" fmla="*/ 120300 h 243543"/>
                <a:gd name="connsiteX12" fmla="*/ 1857573 w 3725914"/>
                <a:gd name="connsiteY12" fmla="*/ 20908 h 243543"/>
                <a:gd name="connsiteX13" fmla="*/ 2217370 w 3725914"/>
                <a:gd name="connsiteY13" fmla="*/ 132225 h 243543"/>
                <a:gd name="connsiteX14" fmla="*/ 2265077 w 3725914"/>
                <a:gd name="connsiteY14" fmla="*/ 243543 h 243543"/>
                <a:gd name="connsiteX15" fmla="*/ 2322725 w 3725914"/>
                <a:gd name="connsiteY15" fmla="*/ 144152 h 243543"/>
                <a:gd name="connsiteX16" fmla="*/ 2735144 w 3725914"/>
                <a:gd name="connsiteY16" fmla="*/ 78247 h 243543"/>
                <a:gd name="connsiteX17" fmla="*/ 2791022 w 3725914"/>
                <a:gd name="connsiteY17" fmla="*/ 183319 h 243543"/>
                <a:gd name="connsiteX18" fmla="*/ 2845724 w 3725914"/>
                <a:gd name="connsiteY18" fmla="*/ 65448 h 243543"/>
                <a:gd name="connsiteX19" fmla="*/ 3237671 w 3725914"/>
                <a:gd name="connsiteY19" fmla="*/ 44301 h 243543"/>
                <a:gd name="connsiteX20" fmla="*/ 3316838 w 3725914"/>
                <a:gd name="connsiteY20" fmla="*/ 160864 h 243543"/>
                <a:gd name="connsiteX21" fmla="*/ 3361352 w 3725914"/>
                <a:gd name="connsiteY21" fmla="*/ 35192 h 243543"/>
                <a:gd name="connsiteX22" fmla="*/ 3725914 w 3725914"/>
                <a:gd name="connsiteY22" fmla="*/ 23157 h 243543"/>
                <a:gd name="connsiteX0" fmla="*/ 0 w 3729890"/>
                <a:gd name="connsiteY0" fmla="*/ 2817 h 243543"/>
                <a:gd name="connsiteX1" fmla="*/ 209665 w 3729890"/>
                <a:gd name="connsiteY1" fmla="*/ 3018 h 243543"/>
                <a:gd name="connsiteX2" fmla="*/ 263336 w 3729890"/>
                <a:gd name="connsiteY2" fmla="*/ 94457 h 243543"/>
                <a:gd name="connsiteX3" fmla="*/ 313032 w 3729890"/>
                <a:gd name="connsiteY3" fmla="*/ 5004 h 243543"/>
                <a:gd name="connsiteX4" fmla="*/ 692707 w 3729890"/>
                <a:gd name="connsiteY4" fmla="*/ 5004 h 243543"/>
                <a:gd name="connsiteX5" fmla="*/ 752342 w 3729890"/>
                <a:gd name="connsiteY5" fmla="*/ 98432 h 243543"/>
                <a:gd name="connsiteX6" fmla="*/ 806013 w 3729890"/>
                <a:gd name="connsiteY6" fmla="*/ 5005 h 243543"/>
                <a:gd name="connsiteX7" fmla="*/ 1209542 w 3729890"/>
                <a:gd name="connsiteY7" fmla="*/ 1029 h 243543"/>
                <a:gd name="connsiteX8" fmla="*/ 1259239 w 3729890"/>
                <a:gd name="connsiteY8" fmla="*/ 86506 h 243543"/>
                <a:gd name="connsiteX9" fmla="*/ 1302970 w 3729890"/>
                <a:gd name="connsiteY9" fmla="*/ 1030 h 243543"/>
                <a:gd name="connsiteX10" fmla="*/ 1754449 w 3729890"/>
                <a:gd name="connsiteY10" fmla="*/ 0 h 243543"/>
                <a:gd name="connsiteX11" fmla="*/ 1786010 w 3729890"/>
                <a:gd name="connsiteY11" fmla="*/ 120300 h 243543"/>
                <a:gd name="connsiteX12" fmla="*/ 1857573 w 3729890"/>
                <a:gd name="connsiteY12" fmla="*/ 20908 h 243543"/>
                <a:gd name="connsiteX13" fmla="*/ 2217370 w 3729890"/>
                <a:gd name="connsiteY13" fmla="*/ 132225 h 243543"/>
                <a:gd name="connsiteX14" fmla="*/ 2265077 w 3729890"/>
                <a:gd name="connsiteY14" fmla="*/ 243543 h 243543"/>
                <a:gd name="connsiteX15" fmla="*/ 2322725 w 3729890"/>
                <a:gd name="connsiteY15" fmla="*/ 144152 h 243543"/>
                <a:gd name="connsiteX16" fmla="*/ 2735144 w 3729890"/>
                <a:gd name="connsiteY16" fmla="*/ 78247 h 243543"/>
                <a:gd name="connsiteX17" fmla="*/ 2791022 w 3729890"/>
                <a:gd name="connsiteY17" fmla="*/ 183319 h 243543"/>
                <a:gd name="connsiteX18" fmla="*/ 2845724 w 3729890"/>
                <a:gd name="connsiteY18" fmla="*/ 65448 h 243543"/>
                <a:gd name="connsiteX19" fmla="*/ 3237671 w 3729890"/>
                <a:gd name="connsiteY19" fmla="*/ 44301 h 243543"/>
                <a:gd name="connsiteX20" fmla="*/ 3316838 w 3729890"/>
                <a:gd name="connsiteY20" fmla="*/ 160864 h 243543"/>
                <a:gd name="connsiteX21" fmla="*/ 3361352 w 3729890"/>
                <a:gd name="connsiteY21" fmla="*/ 35192 h 243543"/>
                <a:gd name="connsiteX22" fmla="*/ 3729890 w 3729890"/>
                <a:gd name="connsiteY22" fmla="*/ 15205 h 243543"/>
                <a:gd name="connsiteX0" fmla="*/ 0 w 3729890"/>
                <a:gd name="connsiteY0" fmla="*/ 2817 h 243543"/>
                <a:gd name="connsiteX1" fmla="*/ 209665 w 3729890"/>
                <a:gd name="connsiteY1" fmla="*/ 3018 h 243543"/>
                <a:gd name="connsiteX2" fmla="*/ 263336 w 3729890"/>
                <a:gd name="connsiteY2" fmla="*/ 94457 h 243543"/>
                <a:gd name="connsiteX3" fmla="*/ 313032 w 3729890"/>
                <a:gd name="connsiteY3" fmla="*/ 5004 h 243543"/>
                <a:gd name="connsiteX4" fmla="*/ 692707 w 3729890"/>
                <a:gd name="connsiteY4" fmla="*/ 5004 h 243543"/>
                <a:gd name="connsiteX5" fmla="*/ 752342 w 3729890"/>
                <a:gd name="connsiteY5" fmla="*/ 98432 h 243543"/>
                <a:gd name="connsiteX6" fmla="*/ 806013 w 3729890"/>
                <a:gd name="connsiteY6" fmla="*/ 5005 h 243543"/>
                <a:gd name="connsiteX7" fmla="*/ 1209542 w 3729890"/>
                <a:gd name="connsiteY7" fmla="*/ 1029 h 243543"/>
                <a:gd name="connsiteX8" fmla="*/ 1259239 w 3729890"/>
                <a:gd name="connsiteY8" fmla="*/ 86506 h 243543"/>
                <a:gd name="connsiteX9" fmla="*/ 1302970 w 3729890"/>
                <a:gd name="connsiteY9" fmla="*/ 1030 h 243543"/>
                <a:gd name="connsiteX10" fmla="*/ 1754449 w 3729890"/>
                <a:gd name="connsiteY10" fmla="*/ 0 h 243543"/>
                <a:gd name="connsiteX11" fmla="*/ 1786010 w 3729890"/>
                <a:gd name="connsiteY11" fmla="*/ 120300 h 243543"/>
                <a:gd name="connsiteX12" fmla="*/ 1857573 w 3729890"/>
                <a:gd name="connsiteY12" fmla="*/ 20908 h 243543"/>
                <a:gd name="connsiteX13" fmla="*/ 2217370 w 3729890"/>
                <a:gd name="connsiteY13" fmla="*/ 132225 h 243543"/>
                <a:gd name="connsiteX14" fmla="*/ 2265077 w 3729890"/>
                <a:gd name="connsiteY14" fmla="*/ 243543 h 243543"/>
                <a:gd name="connsiteX15" fmla="*/ 2322725 w 3729890"/>
                <a:gd name="connsiteY15" fmla="*/ 144152 h 243543"/>
                <a:gd name="connsiteX16" fmla="*/ 2735144 w 3729890"/>
                <a:gd name="connsiteY16" fmla="*/ 78247 h 243543"/>
                <a:gd name="connsiteX17" fmla="*/ 2791022 w 3729890"/>
                <a:gd name="connsiteY17" fmla="*/ 183319 h 243543"/>
                <a:gd name="connsiteX18" fmla="*/ 2845724 w 3729890"/>
                <a:gd name="connsiteY18" fmla="*/ 65448 h 243543"/>
                <a:gd name="connsiteX19" fmla="*/ 3237671 w 3729890"/>
                <a:gd name="connsiteY19" fmla="*/ 44301 h 243543"/>
                <a:gd name="connsiteX20" fmla="*/ 3316838 w 3729890"/>
                <a:gd name="connsiteY20" fmla="*/ 160864 h 243543"/>
                <a:gd name="connsiteX21" fmla="*/ 3361352 w 3729890"/>
                <a:gd name="connsiteY21" fmla="*/ 35192 h 243543"/>
                <a:gd name="connsiteX22" fmla="*/ 3729890 w 3729890"/>
                <a:gd name="connsiteY22" fmla="*/ 15205 h 243543"/>
                <a:gd name="connsiteX0" fmla="*/ 0 w 3729890"/>
                <a:gd name="connsiteY0" fmla="*/ 2817 h 243543"/>
                <a:gd name="connsiteX1" fmla="*/ 209665 w 3729890"/>
                <a:gd name="connsiteY1" fmla="*/ 3018 h 243543"/>
                <a:gd name="connsiteX2" fmla="*/ 263336 w 3729890"/>
                <a:gd name="connsiteY2" fmla="*/ 94457 h 243543"/>
                <a:gd name="connsiteX3" fmla="*/ 313032 w 3729890"/>
                <a:gd name="connsiteY3" fmla="*/ 5004 h 243543"/>
                <a:gd name="connsiteX4" fmla="*/ 692707 w 3729890"/>
                <a:gd name="connsiteY4" fmla="*/ 5004 h 243543"/>
                <a:gd name="connsiteX5" fmla="*/ 752342 w 3729890"/>
                <a:gd name="connsiteY5" fmla="*/ 98432 h 243543"/>
                <a:gd name="connsiteX6" fmla="*/ 806013 w 3729890"/>
                <a:gd name="connsiteY6" fmla="*/ 5005 h 243543"/>
                <a:gd name="connsiteX7" fmla="*/ 1209542 w 3729890"/>
                <a:gd name="connsiteY7" fmla="*/ 1029 h 243543"/>
                <a:gd name="connsiteX8" fmla="*/ 1259239 w 3729890"/>
                <a:gd name="connsiteY8" fmla="*/ 86506 h 243543"/>
                <a:gd name="connsiteX9" fmla="*/ 1302970 w 3729890"/>
                <a:gd name="connsiteY9" fmla="*/ 1030 h 243543"/>
                <a:gd name="connsiteX10" fmla="*/ 1754449 w 3729890"/>
                <a:gd name="connsiteY10" fmla="*/ 0 h 243543"/>
                <a:gd name="connsiteX11" fmla="*/ 1786010 w 3729890"/>
                <a:gd name="connsiteY11" fmla="*/ 120300 h 243543"/>
                <a:gd name="connsiteX12" fmla="*/ 1857573 w 3729890"/>
                <a:gd name="connsiteY12" fmla="*/ 20908 h 243543"/>
                <a:gd name="connsiteX13" fmla="*/ 2217370 w 3729890"/>
                <a:gd name="connsiteY13" fmla="*/ 132225 h 243543"/>
                <a:gd name="connsiteX14" fmla="*/ 2265077 w 3729890"/>
                <a:gd name="connsiteY14" fmla="*/ 243543 h 243543"/>
                <a:gd name="connsiteX15" fmla="*/ 2322725 w 3729890"/>
                <a:gd name="connsiteY15" fmla="*/ 144152 h 243543"/>
                <a:gd name="connsiteX16" fmla="*/ 2735144 w 3729890"/>
                <a:gd name="connsiteY16" fmla="*/ 78247 h 243543"/>
                <a:gd name="connsiteX17" fmla="*/ 2791022 w 3729890"/>
                <a:gd name="connsiteY17" fmla="*/ 183319 h 243543"/>
                <a:gd name="connsiteX18" fmla="*/ 2845724 w 3729890"/>
                <a:gd name="connsiteY18" fmla="*/ 65448 h 243543"/>
                <a:gd name="connsiteX19" fmla="*/ 3237671 w 3729890"/>
                <a:gd name="connsiteY19" fmla="*/ 44301 h 243543"/>
                <a:gd name="connsiteX20" fmla="*/ 3316838 w 3729890"/>
                <a:gd name="connsiteY20" fmla="*/ 160864 h 243543"/>
                <a:gd name="connsiteX21" fmla="*/ 3361352 w 3729890"/>
                <a:gd name="connsiteY21" fmla="*/ 35192 h 243543"/>
                <a:gd name="connsiteX22" fmla="*/ 3729890 w 3729890"/>
                <a:gd name="connsiteY22" fmla="*/ 15205 h 243543"/>
                <a:gd name="connsiteX0" fmla="*/ 0 w 3729890"/>
                <a:gd name="connsiteY0" fmla="*/ 2817 h 243543"/>
                <a:gd name="connsiteX1" fmla="*/ 209665 w 3729890"/>
                <a:gd name="connsiteY1" fmla="*/ 3018 h 243543"/>
                <a:gd name="connsiteX2" fmla="*/ 263336 w 3729890"/>
                <a:gd name="connsiteY2" fmla="*/ 94457 h 243543"/>
                <a:gd name="connsiteX3" fmla="*/ 313032 w 3729890"/>
                <a:gd name="connsiteY3" fmla="*/ 5004 h 243543"/>
                <a:gd name="connsiteX4" fmla="*/ 692707 w 3729890"/>
                <a:gd name="connsiteY4" fmla="*/ 5004 h 243543"/>
                <a:gd name="connsiteX5" fmla="*/ 752342 w 3729890"/>
                <a:gd name="connsiteY5" fmla="*/ 98432 h 243543"/>
                <a:gd name="connsiteX6" fmla="*/ 806013 w 3729890"/>
                <a:gd name="connsiteY6" fmla="*/ 5005 h 243543"/>
                <a:gd name="connsiteX7" fmla="*/ 1209542 w 3729890"/>
                <a:gd name="connsiteY7" fmla="*/ 1029 h 243543"/>
                <a:gd name="connsiteX8" fmla="*/ 1259239 w 3729890"/>
                <a:gd name="connsiteY8" fmla="*/ 86506 h 243543"/>
                <a:gd name="connsiteX9" fmla="*/ 1302970 w 3729890"/>
                <a:gd name="connsiteY9" fmla="*/ 1030 h 243543"/>
                <a:gd name="connsiteX10" fmla="*/ 1754449 w 3729890"/>
                <a:gd name="connsiteY10" fmla="*/ 0 h 243543"/>
                <a:gd name="connsiteX11" fmla="*/ 1786010 w 3729890"/>
                <a:gd name="connsiteY11" fmla="*/ 120300 h 243543"/>
                <a:gd name="connsiteX12" fmla="*/ 1857573 w 3729890"/>
                <a:gd name="connsiteY12" fmla="*/ 20908 h 243543"/>
                <a:gd name="connsiteX13" fmla="*/ 2217370 w 3729890"/>
                <a:gd name="connsiteY13" fmla="*/ 132225 h 243543"/>
                <a:gd name="connsiteX14" fmla="*/ 2265077 w 3729890"/>
                <a:gd name="connsiteY14" fmla="*/ 243543 h 243543"/>
                <a:gd name="connsiteX15" fmla="*/ 2322725 w 3729890"/>
                <a:gd name="connsiteY15" fmla="*/ 144152 h 243543"/>
                <a:gd name="connsiteX16" fmla="*/ 2735144 w 3729890"/>
                <a:gd name="connsiteY16" fmla="*/ 78247 h 243543"/>
                <a:gd name="connsiteX17" fmla="*/ 2791022 w 3729890"/>
                <a:gd name="connsiteY17" fmla="*/ 183319 h 243543"/>
                <a:gd name="connsiteX18" fmla="*/ 2845724 w 3729890"/>
                <a:gd name="connsiteY18" fmla="*/ 65448 h 243543"/>
                <a:gd name="connsiteX19" fmla="*/ 3237671 w 3729890"/>
                <a:gd name="connsiteY19" fmla="*/ 44301 h 243543"/>
                <a:gd name="connsiteX20" fmla="*/ 3316838 w 3729890"/>
                <a:gd name="connsiteY20" fmla="*/ 160864 h 243543"/>
                <a:gd name="connsiteX21" fmla="*/ 3361352 w 3729890"/>
                <a:gd name="connsiteY21" fmla="*/ 35192 h 243543"/>
                <a:gd name="connsiteX22" fmla="*/ 3729890 w 3729890"/>
                <a:gd name="connsiteY22" fmla="*/ 15205 h 24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9890" h="243543">
                  <a:moveTo>
                    <a:pt x="0" y="2817"/>
                  </a:moveTo>
                  <a:lnTo>
                    <a:pt x="209665" y="3018"/>
                  </a:lnTo>
                  <a:cubicBezTo>
                    <a:pt x="235333" y="56723"/>
                    <a:pt x="234140" y="48909"/>
                    <a:pt x="263336" y="94457"/>
                  </a:cubicBezTo>
                  <a:cubicBezTo>
                    <a:pt x="289840" y="48737"/>
                    <a:pt x="296467" y="34822"/>
                    <a:pt x="313032" y="5004"/>
                  </a:cubicBezTo>
                  <a:lnTo>
                    <a:pt x="692707" y="5004"/>
                  </a:lnTo>
                  <a:lnTo>
                    <a:pt x="752342" y="98432"/>
                  </a:lnTo>
                  <a:lnTo>
                    <a:pt x="806013" y="5005"/>
                  </a:lnTo>
                  <a:cubicBezTo>
                    <a:pt x="888177" y="2686"/>
                    <a:pt x="1053126" y="-456"/>
                    <a:pt x="1209542" y="1029"/>
                  </a:cubicBezTo>
                  <a:cubicBezTo>
                    <a:pt x="1225113" y="28197"/>
                    <a:pt x="1233688" y="48577"/>
                    <a:pt x="1259239" y="86506"/>
                  </a:cubicBezTo>
                  <a:cubicBezTo>
                    <a:pt x="1284749" y="46751"/>
                    <a:pt x="1283382" y="40627"/>
                    <a:pt x="1302970" y="1030"/>
                  </a:cubicBezTo>
                  <a:lnTo>
                    <a:pt x="1754449" y="0"/>
                  </a:lnTo>
                  <a:cubicBezTo>
                    <a:pt x="1763394" y="1"/>
                    <a:pt x="1768668" y="62711"/>
                    <a:pt x="1786010" y="120300"/>
                  </a:cubicBezTo>
                  <a:cubicBezTo>
                    <a:pt x="1821419" y="69119"/>
                    <a:pt x="1812360" y="85078"/>
                    <a:pt x="1857573" y="20908"/>
                  </a:cubicBezTo>
                  <a:cubicBezTo>
                    <a:pt x="1993739" y="57682"/>
                    <a:pt x="2138033" y="106945"/>
                    <a:pt x="2217370" y="132225"/>
                  </a:cubicBezTo>
                  <a:cubicBezTo>
                    <a:pt x="2236254" y="181590"/>
                    <a:pt x="2241730" y="193083"/>
                    <a:pt x="2265077" y="243543"/>
                  </a:cubicBezTo>
                  <a:lnTo>
                    <a:pt x="2322725" y="144152"/>
                  </a:lnTo>
                  <a:lnTo>
                    <a:pt x="2735144" y="78247"/>
                  </a:lnTo>
                  <a:cubicBezTo>
                    <a:pt x="2764144" y="139434"/>
                    <a:pt x="2754610" y="119281"/>
                    <a:pt x="2791022" y="183319"/>
                  </a:cubicBezTo>
                  <a:cubicBezTo>
                    <a:pt x="2813759" y="143086"/>
                    <a:pt x="2814683" y="134669"/>
                    <a:pt x="2845724" y="65448"/>
                  </a:cubicBezTo>
                  <a:cubicBezTo>
                    <a:pt x="2958266" y="57850"/>
                    <a:pt x="3100712" y="47790"/>
                    <a:pt x="3237671" y="44301"/>
                  </a:cubicBezTo>
                  <a:cubicBezTo>
                    <a:pt x="3280077" y="105923"/>
                    <a:pt x="3266408" y="86845"/>
                    <a:pt x="3316838" y="160864"/>
                  </a:cubicBezTo>
                  <a:cubicBezTo>
                    <a:pt x="3333475" y="125553"/>
                    <a:pt x="3340549" y="99887"/>
                    <a:pt x="3361352" y="35192"/>
                  </a:cubicBezTo>
                  <a:cubicBezTo>
                    <a:pt x="3473032" y="30553"/>
                    <a:pt x="3552490" y="23398"/>
                    <a:pt x="3729890" y="15205"/>
                  </a:cubicBezTo>
                </a:path>
              </a:pathLst>
            </a:custGeom>
            <a:ln w="19050">
              <a:solidFill>
                <a:srgbClr val="00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928739" y="1771062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5846547" y="2042542"/>
            <a:ext cx="201093" cy="238026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5427224" y="1384715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V="1">
            <a:off x="5277432" y="1655458"/>
            <a:ext cx="257395" cy="30423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3100108" y="1768110"/>
            <a:ext cx="298917" cy="25736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H="1" flipV="1">
            <a:off x="3215311" y="2045568"/>
            <a:ext cx="200178" cy="235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180865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5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25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75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25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25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7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69" grpId="0" animBg="1"/>
      <p:bldP spid="73" grpId="0" animBg="1"/>
      <p:bldP spid="76" grpId="0" animBg="1"/>
      <p:bldP spid="47" grpId="0" animBg="1"/>
      <p:bldP spid="77" grpId="0" animBg="1"/>
      <p:bldP spid="71" grpId="0" animBg="1"/>
      <p:bldP spid="7" grpId="0" animBg="1"/>
      <p:bldP spid="97" grpId="0" animBg="1"/>
      <p:bldP spid="58" grpId="0" animBg="1"/>
      <p:bldP spid="83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260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5006" y="1258957"/>
            <a:ext cx="5334000" cy="3556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9552" y="80212"/>
            <a:ext cx="820891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Скопление воды вдоль железной дороги Обская-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Бованенково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(п-ов Ямал)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122"/>
          <p:cNvSpPr>
            <a:spLocks noChangeShapeType="1"/>
          </p:cNvSpPr>
          <p:nvPr/>
        </p:nvSpPr>
        <p:spPr bwMode="auto">
          <a:xfrm>
            <a:off x="2062366" y="3794126"/>
            <a:ext cx="959153" cy="270162"/>
          </a:xfrm>
          <a:custGeom>
            <a:avLst/>
            <a:gdLst>
              <a:gd name="connsiteX0" fmla="*/ 0 w 447675"/>
              <a:gd name="connsiteY0" fmla="*/ 0 h 116254"/>
              <a:gd name="connsiteX1" fmla="*/ 447675 w 447675"/>
              <a:gd name="connsiteY1" fmla="*/ 116254 h 116254"/>
              <a:gd name="connsiteX0" fmla="*/ 0 w 617750"/>
              <a:gd name="connsiteY0" fmla="*/ 0 h 160273"/>
              <a:gd name="connsiteX1" fmla="*/ 617750 w 617750"/>
              <a:gd name="connsiteY1" fmla="*/ 160273 h 160273"/>
              <a:gd name="connsiteX0" fmla="*/ 0 w 617750"/>
              <a:gd name="connsiteY0" fmla="*/ 0 h 176719"/>
              <a:gd name="connsiteX1" fmla="*/ 133137 w 617750"/>
              <a:gd name="connsiteY1" fmla="*/ 176719 h 176719"/>
              <a:gd name="connsiteX2" fmla="*/ 617750 w 617750"/>
              <a:gd name="connsiteY2" fmla="*/ 160273 h 176719"/>
              <a:gd name="connsiteX0" fmla="*/ 0 w 617750"/>
              <a:gd name="connsiteY0" fmla="*/ 0 h 176719"/>
              <a:gd name="connsiteX1" fmla="*/ 133137 w 617750"/>
              <a:gd name="connsiteY1" fmla="*/ 176719 h 176719"/>
              <a:gd name="connsiteX2" fmla="*/ 377328 w 617750"/>
              <a:gd name="connsiteY2" fmla="*/ 112990 h 176719"/>
              <a:gd name="connsiteX3" fmla="*/ 617750 w 617750"/>
              <a:gd name="connsiteY3" fmla="*/ 160273 h 176719"/>
              <a:gd name="connsiteX0" fmla="*/ 0 w 617750"/>
              <a:gd name="connsiteY0" fmla="*/ 0 h 188555"/>
              <a:gd name="connsiteX1" fmla="*/ 133137 w 617750"/>
              <a:gd name="connsiteY1" fmla="*/ 176719 h 188555"/>
              <a:gd name="connsiteX2" fmla="*/ 255233 w 617750"/>
              <a:gd name="connsiteY2" fmla="*/ 171124 h 188555"/>
              <a:gd name="connsiteX3" fmla="*/ 377328 w 617750"/>
              <a:gd name="connsiteY3" fmla="*/ 112990 h 188555"/>
              <a:gd name="connsiteX4" fmla="*/ 617750 w 617750"/>
              <a:gd name="connsiteY4" fmla="*/ 160273 h 188555"/>
              <a:gd name="connsiteX0" fmla="*/ 0 w 681800"/>
              <a:gd name="connsiteY0" fmla="*/ 0 h 210581"/>
              <a:gd name="connsiteX1" fmla="*/ 197187 w 681800"/>
              <a:gd name="connsiteY1" fmla="*/ 198745 h 210581"/>
              <a:gd name="connsiteX2" fmla="*/ 319283 w 681800"/>
              <a:gd name="connsiteY2" fmla="*/ 193150 h 210581"/>
              <a:gd name="connsiteX3" fmla="*/ 441378 w 681800"/>
              <a:gd name="connsiteY3" fmla="*/ 135016 h 210581"/>
              <a:gd name="connsiteX4" fmla="*/ 681800 w 681800"/>
              <a:gd name="connsiteY4" fmla="*/ 182299 h 210581"/>
              <a:gd name="connsiteX0" fmla="*/ 0 w 681800"/>
              <a:gd name="connsiteY0" fmla="*/ 0 h 210581"/>
              <a:gd name="connsiteX1" fmla="*/ 197187 w 681800"/>
              <a:gd name="connsiteY1" fmla="*/ 198745 h 210581"/>
              <a:gd name="connsiteX2" fmla="*/ 319283 w 681800"/>
              <a:gd name="connsiteY2" fmla="*/ 193150 h 210581"/>
              <a:gd name="connsiteX3" fmla="*/ 463412 w 681800"/>
              <a:gd name="connsiteY3" fmla="*/ 139020 h 210581"/>
              <a:gd name="connsiteX4" fmla="*/ 681800 w 681800"/>
              <a:gd name="connsiteY4" fmla="*/ 182299 h 210581"/>
              <a:gd name="connsiteX0" fmla="*/ 0 w 681800"/>
              <a:gd name="connsiteY0" fmla="*/ 0 h 210581"/>
              <a:gd name="connsiteX1" fmla="*/ 197187 w 681800"/>
              <a:gd name="connsiteY1" fmla="*/ 198745 h 210581"/>
              <a:gd name="connsiteX2" fmla="*/ 319283 w 681800"/>
              <a:gd name="connsiteY2" fmla="*/ 193150 h 210581"/>
              <a:gd name="connsiteX3" fmla="*/ 463412 w 681800"/>
              <a:gd name="connsiteY3" fmla="*/ 139020 h 210581"/>
              <a:gd name="connsiteX4" fmla="*/ 681800 w 681800"/>
              <a:gd name="connsiteY4" fmla="*/ 182299 h 210581"/>
              <a:gd name="connsiteX0" fmla="*/ 0 w 681800"/>
              <a:gd name="connsiteY0" fmla="*/ 0 h 213337"/>
              <a:gd name="connsiteX1" fmla="*/ 197187 w 681800"/>
              <a:gd name="connsiteY1" fmla="*/ 198745 h 213337"/>
              <a:gd name="connsiteX2" fmla="*/ 305262 w 681800"/>
              <a:gd name="connsiteY2" fmla="*/ 201159 h 213337"/>
              <a:gd name="connsiteX3" fmla="*/ 463412 w 681800"/>
              <a:gd name="connsiteY3" fmla="*/ 139020 h 213337"/>
              <a:gd name="connsiteX4" fmla="*/ 681800 w 681800"/>
              <a:gd name="connsiteY4" fmla="*/ 182299 h 213337"/>
              <a:gd name="connsiteX0" fmla="*/ 0 w 663772"/>
              <a:gd name="connsiteY0" fmla="*/ 0 h 205301"/>
              <a:gd name="connsiteX1" fmla="*/ 179159 w 663772"/>
              <a:gd name="connsiteY1" fmla="*/ 190709 h 205301"/>
              <a:gd name="connsiteX2" fmla="*/ 287234 w 663772"/>
              <a:gd name="connsiteY2" fmla="*/ 193123 h 205301"/>
              <a:gd name="connsiteX3" fmla="*/ 445384 w 663772"/>
              <a:gd name="connsiteY3" fmla="*/ 130984 h 205301"/>
              <a:gd name="connsiteX4" fmla="*/ 663772 w 663772"/>
              <a:gd name="connsiteY4" fmla="*/ 174263 h 205301"/>
              <a:gd name="connsiteX0" fmla="*/ 0 w 872442"/>
              <a:gd name="connsiteY0" fmla="*/ 0 h 187844"/>
              <a:gd name="connsiteX1" fmla="*/ 387829 w 872442"/>
              <a:gd name="connsiteY1" fmla="*/ 173252 h 187844"/>
              <a:gd name="connsiteX2" fmla="*/ 495904 w 872442"/>
              <a:gd name="connsiteY2" fmla="*/ 175666 h 187844"/>
              <a:gd name="connsiteX3" fmla="*/ 654054 w 872442"/>
              <a:gd name="connsiteY3" fmla="*/ 113527 h 187844"/>
              <a:gd name="connsiteX4" fmla="*/ 872442 w 872442"/>
              <a:gd name="connsiteY4" fmla="*/ 156806 h 187844"/>
              <a:gd name="connsiteX0" fmla="*/ 0 w 691594"/>
              <a:gd name="connsiteY0" fmla="*/ 47152 h 74394"/>
              <a:gd name="connsiteX1" fmla="*/ 206981 w 691594"/>
              <a:gd name="connsiteY1" fmla="*/ 59802 h 74394"/>
              <a:gd name="connsiteX2" fmla="*/ 315056 w 691594"/>
              <a:gd name="connsiteY2" fmla="*/ 62216 h 74394"/>
              <a:gd name="connsiteX3" fmla="*/ 473206 w 691594"/>
              <a:gd name="connsiteY3" fmla="*/ 77 h 74394"/>
              <a:gd name="connsiteX4" fmla="*/ 691594 w 691594"/>
              <a:gd name="connsiteY4" fmla="*/ 43356 h 74394"/>
              <a:gd name="connsiteX0" fmla="*/ 0 w 691594"/>
              <a:gd name="connsiteY0" fmla="*/ 47152 h 150513"/>
              <a:gd name="connsiteX1" fmla="*/ 206981 w 691594"/>
              <a:gd name="connsiteY1" fmla="*/ 59802 h 150513"/>
              <a:gd name="connsiteX2" fmla="*/ 374179 w 691594"/>
              <a:gd name="connsiteY2" fmla="*/ 149500 h 150513"/>
              <a:gd name="connsiteX3" fmla="*/ 473206 w 691594"/>
              <a:gd name="connsiteY3" fmla="*/ 77 h 150513"/>
              <a:gd name="connsiteX4" fmla="*/ 691594 w 691594"/>
              <a:gd name="connsiteY4" fmla="*/ 43356 h 150513"/>
              <a:gd name="connsiteX0" fmla="*/ 0 w 691594"/>
              <a:gd name="connsiteY0" fmla="*/ 4656 h 160077"/>
              <a:gd name="connsiteX1" fmla="*/ 206981 w 691594"/>
              <a:gd name="connsiteY1" fmla="*/ 17306 h 160077"/>
              <a:gd name="connsiteX2" fmla="*/ 374179 w 691594"/>
              <a:gd name="connsiteY2" fmla="*/ 107004 h 160077"/>
              <a:gd name="connsiteX3" fmla="*/ 532330 w 691594"/>
              <a:gd name="connsiteY3" fmla="*/ 160077 h 160077"/>
              <a:gd name="connsiteX4" fmla="*/ 691594 w 691594"/>
              <a:gd name="connsiteY4" fmla="*/ 860 h 160077"/>
              <a:gd name="connsiteX0" fmla="*/ 0 w 778540"/>
              <a:gd name="connsiteY0" fmla="*/ 0 h 195208"/>
              <a:gd name="connsiteX1" fmla="*/ 206981 w 778540"/>
              <a:gd name="connsiteY1" fmla="*/ 12650 h 195208"/>
              <a:gd name="connsiteX2" fmla="*/ 374179 w 778540"/>
              <a:gd name="connsiteY2" fmla="*/ 102348 h 195208"/>
              <a:gd name="connsiteX3" fmla="*/ 532330 w 778540"/>
              <a:gd name="connsiteY3" fmla="*/ 155421 h 195208"/>
              <a:gd name="connsiteX4" fmla="*/ 778540 w 778540"/>
              <a:gd name="connsiteY4" fmla="*/ 195208 h 195208"/>
              <a:gd name="connsiteX0" fmla="*/ 0 w 778540"/>
              <a:gd name="connsiteY0" fmla="*/ 0 h 195208"/>
              <a:gd name="connsiteX1" fmla="*/ 206981 w 778540"/>
              <a:gd name="connsiteY1" fmla="*/ 12650 h 195208"/>
              <a:gd name="connsiteX2" fmla="*/ 471559 w 778540"/>
              <a:gd name="connsiteY2" fmla="*/ 116313 h 195208"/>
              <a:gd name="connsiteX3" fmla="*/ 532330 w 778540"/>
              <a:gd name="connsiteY3" fmla="*/ 155421 h 195208"/>
              <a:gd name="connsiteX4" fmla="*/ 778540 w 778540"/>
              <a:gd name="connsiteY4" fmla="*/ 195208 h 195208"/>
              <a:gd name="connsiteX0" fmla="*/ 0 w 778540"/>
              <a:gd name="connsiteY0" fmla="*/ 0 h 195208"/>
              <a:gd name="connsiteX1" fmla="*/ 206981 w 778540"/>
              <a:gd name="connsiteY1" fmla="*/ 12650 h 195208"/>
              <a:gd name="connsiteX2" fmla="*/ 471559 w 778540"/>
              <a:gd name="connsiteY2" fmla="*/ 116313 h 195208"/>
              <a:gd name="connsiteX3" fmla="*/ 629710 w 778540"/>
              <a:gd name="connsiteY3" fmla="*/ 176369 h 195208"/>
              <a:gd name="connsiteX4" fmla="*/ 778540 w 778540"/>
              <a:gd name="connsiteY4" fmla="*/ 195208 h 195208"/>
              <a:gd name="connsiteX0" fmla="*/ 0 w 917653"/>
              <a:gd name="connsiteY0" fmla="*/ 0 h 195208"/>
              <a:gd name="connsiteX1" fmla="*/ 206981 w 917653"/>
              <a:gd name="connsiteY1" fmla="*/ 12650 h 195208"/>
              <a:gd name="connsiteX2" fmla="*/ 471559 w 917653"/>
              <a:gd name="connsiteY2" fmla="*/ 116313 h 195208"/>
              <a:gd name="connsiteX3" fmla="*/ 629710 w 917653"/>
              <a:gd name="connsiteY3" fmla="*/ 176369 h 195208"/>
              <a:gd name="connsiteX4" fmla="*/ 917653 w 917653"/>
              <a:gd name="connsiteY4" fmla="*/ 195208 h 195208"/>
              <a:gd name="connsiteX0" fmla="*/ 0 w 917653"/>
              <a:gd name="connsiteY0" fmla="*/ 0 h 195208"/>
              <a:gd name="connsiteX1" fmla="*/ 206981 w 917653"/>
              <a:gd name="connsiteY1" fmla="*/ 12650 h 195208"/>
              <a:gd name="connsiteX2" fmla="*/ 433302 w 917653"/>
              <a:gd name="connsiteY2" fmla="*/ 151226 h 195208"/>
              <a:gd name="connsiteX3" fmla="*/ 629710 w 917653"/>
              <a:gd name="connsiteY3" fmla="*/ 176369 h 195208"/>
              <a:gd name="connsiteX4" fmla="*/ 917653 w 917653"/>
              <a:gd name="connsiteY4" fmla="*/ 195208 h 195208"/>
              <a:gd name="connsiteX0" fmla="*/ 0 w 841140"/>
              <a:gd name="connsiteY0" fmla="*/ 0 h 184733"/>
              <a:gd name="connsiteX1" fmla="*/ 206981 w 841140"/>
              <a:gd name="connsiteY1" fmla="*/ 12650 h 184733"/>
              <a:gd name="connsiteX2" fmla="*/ 433302 w 841140"/>
              <a:gd name="connsiteY2" fmla="*/ 151226 h 184733"/>
              <a:gd name="connsiteX3" fmla="*/ 629710 w 841140"/>
              <a:gd name="connsiteY3" fmla="*/ 176369 h 184733"/>
              <a:gd name="connsiteX4" fmla="*/ 841140 w 841140"/>
              <a:gd name="connsiteY4" fmla="*/ 184733 h 184733"/>
              <a:gd name="connsiteX0" fmla="*/ 0 w 841140"/>
              <a:gd name="connsiteY0" fmla="*/ 0 h 200809"/>
              <a:gd name="connsiteX1" fmla="*/ 206981 w 841140"/>
              <a:gd name="connsiteY1" fmla="*/ 12650 h 200809"/>
              <a:gd name="connsiteX2" fmla="*/ 433302 w 841140"/>
              <a:gd name="connsiteY2" fmla="*/ 151226 h 200809"/>
              <a:gd name="connsiteX3" fmla="*/ 629710 w 841140"/>
              <a:gd name="connsiteY3" fmla="*/ 200809 h 200809"/>
              <a:gd name="connsiteX4" fmla="*/ 841140 w 841140"/>
              <a:gd name="connsiteY4" fmla="*/ 184733 h 200809"/>
              <a:gd name="connsiteX0" fmla="*/ 0 w 841140"/>
              <a:gd name="connsiteY0" fmla="*/ 0 h 200809"/>
              <a:gd name="connsiteX1" fmla="*/ 206981 w 841140"/>
              <a:gd name="connsiteY1" fmla="*/ 12650 h 200809"/>
              <a:gd name="connsiteX2" fmla="*/ 353486 w 841140"/>
              <a:gd name="connsiteY2" fmla="*/ 68404 h 200809"/>
              <a:gd name="connsiteX3" fmla="*/ 433302 w 841140"/>
              <a:gd name="connsiteY3" fmla="*/ 151226 h 200809"/>
              <a:gd name="connsiteX4" fmla="*/ 629710 w 841140"/>
              <a:gd name="connsiteY4" fmla="*/ 200809 h 200809"/>
              <a:gd name="connsiteX5" fmla="*/ 841140 w 841140"/>
              <a:gd name="connsiteY5" fmla="*/ 184733 h 200809"/>
              <a:gd name="connsiteX0" fmla="*/ 0 w 841140"/>
              <a:gd name="connsiteY0" fmla="*/ 0 h 200809"/>
              <a:gd name="connsiteX1" fmla="*/ 206981 w 841140"/>
              <a:gd name="connsiteY1" fmla="*/ 12650 h 200809"/>
              <a:gd name="connsiteX2" fmla="*/ 336096 w 841140"/>
              <a:gd name="connsiteY2" fmla="*/ 54438 h 200809"/>
              <a:gd name="connsiteX3" fmla="*/ 433302 w 841140"/>
              <a:gd name="connsiteY3" fmla="*/ 151226 h 200809"/>
              <a:gd name="connsiteX4" fmla="*/ 629710 w 841140"/>
              <a:gd name="connsiteY4" fmla="*/ 200809 h 200809"/>
              <a:gd name="connsiteX5" fmla="*/ 841140 w 841140"/>
              <a:gd name="connsiteY5" fmla="*/ 184733 h 200809"/>
              <a:gd name="connsiteX0" fmla="*/ 0 w 764627"/>
              <a:gd name="connsiteY0" fmla="*/ 1630 h 191964"/>
              <a:gd name="connsiteX1" fmla="*/ 130468 w 764627"/>
              <a:gd name="connsiteY1" fmla="*/ 3805 h 191964"/>
              <a:gd name="connsiteX2" fmla="*/ 259583 w 764627"/>
              <a:gd name="connsiteY2" fmla="*/ 45593 h 191964"/>
              <a:gd name="connsiteX3" fmla="*/ 356789 w 764627"/>
              <a:gd name="connsiteY3" fmla="*/ 142381 h 191964"/>
              <a:gd name="connsiteX4" fmla="*/ 553197 w 764627"/>
              <a:gd name="connsiteY4" fmla="*/ 191964 h 191964"/>
              <a:gd name="connsiteX5" fmla="*/ 764627 w 764627"/>
              <a:gd name="connsiteY5" fmla="*/ 175888 h 191964"/>
              <a:gd name="connsiteX0" fmla="*/ 0 w 764627"/>
              <a:gd name="connsiteY0" fmla="*/ 3446 h 193780"/>
              <a:gd name="connsiteX1" fmla="*/ 130468 w 764627"/>
              <a:gd name="connsiteY1" fmla="*/ 5621 h 193780"/>
              <a:gd name="connsiteX2" fmla="*/ 259583 w 764627"/>
              <a:gd name="connsiteY2" fmla="*/ 47409 h 193780"/>
              <a:gd name="connsiteX3" fmla="*/ 356789 w 764627"/>
              <a:gd name="connsiteY3" fmla="*/ 144197 h 193780"/>
              <a:gd name="connsiteX4" fmla="*/ 553197 w 764627"/>
              <a:gd name="connsiteY4" fmla="*/ 193780 h 193780"/>
              <a:gd name="connsiteX5" fmla="*/ 764627 w 764627"/>
              <a:gd name="connsiteY5" fmla="*/ 177704 h 193780"/>
              <a:gd name="connsiteX0" fmla="*/ 0 w 764627"/>
              <a:gd name="connsiteY0" fmla="*/ 0 h 190334"/>
              <a:gd name="connsiteX1" fmla="*/ 151335 w 764627"/>
              <a:gd name="connsiteY1" fmla="*/ 12649 h 190334"/>
              <a:gd name="connsiteX2" fmla="*/ 259583 w 764627"/>
              <a:gd name="connsiteY2" fmla="*/ 43963 h 190334"/>
              <a:gd name="connsiteX3" fmla="*/ 356789 w 764627"/>
              <a:gd name="connsiteY3" fmla="*/ 140751 h 190334"/>
              <a:gd name="connsiteX4" fmla="*/ 553197 w 764627"/>
              <a:gd name="connsiteY4" fmla="*/ 190334 h 190334"/>
              <a:gd name="connsiteX5" fmla="*/ 764627 w 764627"/>
              <a:gd name="connsiteY5" fmla="*/ 174258 h 190334"/>
              <a:gd name="connsiteX0" fmla="*/ 0 w 764627"/>
              <a:gd name="connsiteY0" fmla="*/ 0 h 190334"/>
              <a:gd name="connsiteX1" fmla="*/ 259583 w 764627"/>
              <a:gd name="connsiteY1" fmla="*/ 43963 h 190334"/>
              <a:gd name="connsiteX2" fmla="*/ 356789 w 764627"/>
              <a:gd name="connsiteY2" fmla="*/ 140751 h 190334"/>
              <a:gd name="connsiteX3" fmla="*/ 553197 w 764627"/>
              <a:gd name="connsiteY3" fmla="*/ 190334 h 190334"/>
              <a:gd name="connsiteX4" fmla="*/ 764627 w 764627"/>
              <a:gd name="connsiteY4" fmla="*/ 174258 h 190334"/>
              <a:gd name="connsiteX0" fmla="*/ 0 w 764627"/>
              <a:gd name="connsiteY0" fmla="*/ 0 h 190334"/>
              <a:gd name="connsiteX1" fmla="*/ 259583 w 764627"/>
              <a:gd name="connsiteY1" fmla="*/ 43963 h 190334"/>
              <a:gd name="connsiteX2" fmla="*/ 553197 w 764627"/>
              <a:gd name="connsiteY2" fmla="*/ 190334 h 190334"/>
              <a:gd name="connsiteX3" fmla="*/ 764627 w 764627"/>
              <a:gd name="connsiteY3" fmla="*/ 174258 h 190334"/>
              <a:gd name="connsiteX0" fmla="*/ 0 w 764627"/>
              <a:gd name="connsiteY0" fmla="*/ 0 h 174258"/>
              <a:gd name="connsiteX1" fmla="*/ 259583 w 764627"/>
              <a:gd name="connsiteY1" fmla="*/ 43963 h 174258"/>
              <a:gd name="connsiteX2" fmla="*/ 764627 w 764627"/>
              <a:gd name="connsiteY2" fmla="*/ 174258 h 174258"/>
              <a:gd name="connsiteX0" fmla="*/ 0 w 764627"/>
              <a:gd name="connsiteY0" fmla="*/ 0 h 174258"/>
              <a:gd name="connsiteX1" fmla="*/ 259583 w 764627"/>
              <a:gd name="connsiteY1" fmla="*/ 43963 h 174258"/>
              <a:gd name="connsiteX2" fmla="*/ 457170 w 764627"/>
              <a:gd name="connsiteY2" fmla="*/ 157954 h 174258"/>
              <a:gd name="connsiteX3" fmla="*/ 764627 w 764627"/>
              <a:gd name="connsiteY3" fmla="*/ 174258 h 174258"/>
              <a:gd name="connsiteX0" fmla="*/ 0 w 766615"/>
              <a:gd name="connsiteY0" fmla="*/ 0 h 158289"/>
              <a:gd name="connsiteX1" fmla="*/ 261571 w 766615"/>
              <a:gd name="connsiteY1" fmla="*/ 27994 h 158289"/>
              <a:gd name="connsiteX2" fmla="*/ 459158 w 766615"/>
              <a:gd name="connsiteY2" fmla="*/ 141985 h 158289"/>
              <a:gd name="connsiteX3" fmla="*/ 766615 w 766615"/>
              <a:gd name="connsiteY3" fmla="*/ 158289 h 158289"/>
              <a:gd name="connsiteX0" fmla="*/ 0 w 766615"/>
              <a:gd name="connsiteY0" fmla="*/ 0 h 158289"/>
              <a:gd name="connsiteX1" fmla="*/ 459158 w 766615"/>
              <a:gd name="connsiteY1" fmla="*/ 141985 h 158289"/>
              <a:gd name="connsiteX2" fmla="*/ 766615 w 766615"/>
              <a:gd name="connsiteY2" fmla="*/ 158289 h 158289"/>
              <a:gd name="connsiteX0" fmla="*/ 0 w 766615"/>
              <a:gd name="connsiteY0" fmla="*/ 0 h 158289"/>
              <a:gd name="connsiteX1" fmla="*/ 327922 w 766615"/>
              <a:gd name="connsiteY1" fmla="*/ 34194 h 158289"/>
              <a:gd name="connsiteX2" fmla="*/ 459158 w 766615"/>
              <a:gd name="connsiteY2" fmla="*/ 141985 h 158289"/>
              <a:gd name="connsiteX3" fmla="*/ 766615 w 766615"/>
              <a:gd name="connsiteY3" fmla="*/ 158289 h 158289"/>
              <a:gd name="connsiteX0" fmla="*/ 0 w 766615"/>
              <a:gd name="connsiteY0" fmla="*/ 0 h 158289"/>
              <a:gd name="connsiteX1" fmla="*/ 242420 w 766615"/>
              <a:gd name="connsiteY1" fmla="*/ 30202 h 158289"/>
              <a:gd name="connsiteX2" fmla="*/ 459158 w 766615"/>
              <a:gd name="connsiteY2" fmla="*/ 141985 h 158289"/>
              <a:gd name="connsiteX3" fmla="*/ 766615 w 766615"/>
              <a:gd name="connsiteY3" fmla="*/ 158289 h 158289"/>
              <a:gd name="connsiteX0" fmla="*/ 0 w 766615"/>
              <a:gd name="connsiteY0" fmla="*/ 0 h 158289"/>
              <a:gd name="connsiteX1" fmla="*/ 242420 w 766615"/>
              <a:gd name="connsiteY1" fmla="*/ 30202 h 158289"/>
              <a:gd name="connsiteX2" fmla="*/ 459158 w 766615"/>
              <a:gd name="connsiteY2" fmla="*/ 141985 h 158289"/>
              <a:gd name="connsiteX3" fmla="*/ 766615 w 766615"/>
              <a:gd name="connsiteY3" fmla="*/ 158289 h 158289"/>
              <a:gd name="connsiteX0" fmla="*/ 0 w 766615"/>
              <a:gd name="connsiteY0" fmla="*/ 0 h 162527"/>
              <a:gd name="connsiteX1" fmla="*/ 242420 w 766615"/>
              <a:gd name="connsiteY1" fmla="*/ 30202 h 162527"/>
              <a:gd name="connsiteX2" fmla="*/ 459158 w 766615"/>
              <a:gd name="connsiteY2" fmla="*/ 141985 h 162527"/>
              <a:gd name="connsiteX3" fmla="*/ 600335 w 766615"/>
              <a:gd name="connsiteY3" fmla="*/ 161946 h 162527"/>
              <a:gd name="connsiteX4" fmla="*/ 766615 w 766615"/>
              <a:gd name="connsiteY4" fmla="*/ 158289 h 162527"/>
              <a:gd name="connsiteX0" fmla="*/ 0 w 766615"/>
              <a:gd name="connsiteY0" fmla="*/ 0 h 169989"/>
              <a:gd name="connsiteX1" fmla="*/ 242420 w 766615"/>
              <a:gd name="connsiteY1" fmla="*/ 30202 h 169989"/>
              <a:gd name="connsiteX2" fmla="*/ 459158 w 766615"/>
              <a:gd name="connsiteY2" fmla="*/ 141985 h 169989"/>
              <a:gd name="connsiteX3" fmla="*/ 600335 w 766615"/>
              <a:gd name="connsiteY3" fmla="*/ 169669 h 169989"/>
              <a:gd name="connsiteX4" fmla="*/ 766615 w 766615"/>
              <a:gd name="connsiteY4" fmla="*/ 158289 h 16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615" h="169989">
                <a:moveTo>
                  <a:pt x="0" y="0"/>
                </a:moveTo>
                <a:cubicBezTo>
                  <a:pt x="63601" y="1374"/>
                  <a:pt x="165894" y="6538"/>
                  <a:pt x="242420" y="30202"/>
                </a:cubicBezTo>
                <a:cubicBezTo>
                  <a:pt x="318946" y="53866"/>
                  <a:pt x="399837" y="122024"/>
                  <a:pt x="459158" y="141985"/>
                </a:cubicBezTo>
                <a:cubicBezTo>
                  <a:pt x="518479" y="161946"/>
                  <a:pt x="549092" y="166952"/>
                  <a:pt x="600335" y="169669"/>
                </a:cubicBezTo>
                <a:cubicBezTo>
                  <a:pt x="651578" y="172386"/>
                  <a:pt x="738571" y="156902"/>
                  <a:pt x="766615" y="158289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 type="stealth" w="med" len="lg"/>
          </a:ln>
          <a:effectLst>
            <a:outerShdw blurRad="25400" dist="12700" dir="4200000" algn="ctr" rotWithShape="0">
              <a:schemeClr val="bg1"/>
            </a:outerShdw>
          </a:effec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n w="19050">
                <a:solidFill>
                  <a:srgbClr val="000000"/>
                </a:solidFill>
              </a:ln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Line 122"/>
          <p:cNvSpPr>
            <a:spLocks noChangeShapeType="1"/>
          </p:cNvSpPr>
          <p:nvPr/>
        </p:nvSpPr>
        <p:spPr bwMode="auto">
          <a:xfrm>
            <a:off x="3021519" y="3496314"/>
            <a:ext cx="959153" cy="270162"/>
          </a:xfrm>
          <a:custGeom>
            <a:avLst/>
            <a:gdLst>
              <a:gd name="connsiteX0" fmla="*/ 0 w 447675"/>
              <a:gd name="connsiteY0" fmla="*/ 0 h 116254"/>
              <a:gd name="connsiteX1" fmla="*/ 447675 w 447675"/>
              <a:gd name="connsiteY1" fmla="*/ 116254 h 116254"/>
              <a:gd name="connsiteX0" fmla="*/ 0 w 617750"/>
              <a:gd name="connsiteY0" fmla="*/ 0 h 160273"/>
              <a:gd name="connsiteX1" fmla="*/ 617750 w 617750"/>
              <a:gd name="connsiteY1" fmla="*/ 160273 h 160273"/>
              <a:gd name="connsiteX0" fmla="*/ 0 w 617750"/>
              <a:gd name="connsiteY0" fmla="*/ 0 h 176719"/>
              <a:gd name="connsiteX1" fmla="*/ 133137 w 617750"/>
              <a:gd name="connsiteY1" fmla="*/ 176719 h 176719"/>
              <a:gd name="connsiteX2" fmla="*/ 617750 w 617750"/>
              <a:gd name="connsiteY2" fmla="*/ 160273 h 176719"/>
              <a:gd name="connsiteX0" fmla="*/ 0 w 617750"/>
              <a:gd name="connsiteY0" fmla="*/ 0 h 176719"/>
              <a:gd name="connsiteX1" fmla="*/ 133137 w 617750"/>
              <a:gd name="connsiteY1" fmla="*/ 176719 h 176719"/>
              <a:gd name="connsiteX2" fmla="*/ 377328 w 617750"/>
              <a:gd name="connsiteY2" fmla="*/ 112990 h 176719"/>
              <a:gd name="connsiteX3" fmla="*/ 617750 w 617750"/>
              <a:gd name="connsiteY3" fmla="*/ 160273 h 176719"/>
              <a:gd name="connsiteX0" fmla="*/ 0 w 617750"/>
              <a:gd name="connsiteY0" fmla="*/ 0 h 188555"/>
              <a:gd name="connsiteX1" fmla="*/ 133137 w 617750"/>
              <a:gd name="connsiteY1" fmla="*/ 176719 h 188555"/>
              <a:gd name="connsiteX2" fmla="*/ 255233 w 617750"/>
              <a:gd name="connsiteY2" fmla="*/ 171124 h 188555"/>
              <a:gd name="connsiteX3" fmla="*/ 377328 w 617750"/>
              <a:gd name="connsiteY3" fmla="*/ 112990 h 188555"/>
              <a:gd name="connsiteX4" fmla="*/ 617750 w 617750"/>
              <a:gd name="connsiteY4" fmla="*/ 160273 h 188555"/>
              <a:gd name="connsiteX0" fmla="*/ 0 w 681800"/>
              <a:gd name="connsiteY0" fmla="*/ 0 h 210581"/>
              <a:gd name="connsiteX1" fmla="*/ 197187 w 681800"/>
              <a:gd name="connsiteY1" fmla="*/ 198745 h 210581"/>
              <a:gd name="connsiteX2" fmla="*/ 319283 w 681800"/>
              <a:gd name="connsiteY2" fmla="*/ 193150 h 210581"/>
              <a:gd name="connsiteX3" fmla="*/ 441378 w 681800"/>
              <a:gd name="connsiteY3" fmla="*/ 135016 h 210581"/>
              <a:gd name="connsiteX4" fmla="*/ 681800 w 681800"/>
              <a:gd name="connsiteY4" fmla="*/ 182299 h 210581"/>
              <a:gd name="connsiteX0" fmla="*/ 0 w 681800"/>
              <a:gd name="connsiteY0" fmla="*/ 0 h 210581"/>
              <a:gd name="connsiteX1" fmla="*/ 197187 w 681800"/>
              <a:gd name="connsiteY1" fmla="*/ 198745 h 210581"/>
              <a:gd name="connsiteX2" fmla="*/ 319283 w 681800"/>
              <a:gd name="connsiteY2" fmla="*/ 193150 h 210581"/>
              <a:gd name="connsiteX3" fmla="*/ 463412 w 681800"/>
              <a:gd name="connsiteY3" fmla="*/ 139020 h 210581"/>
              <a:gd name="connsiteX4" fmla="*/ 681800 w 681800"/>
              <a:gd name="connsiteY4" fmla="*/ 182299 h 210581"/>
              <a:gd name="connsiteX0" fmla="*/ 0 w 681800"/>
              <a:gd name="connsiteY0" fmla="*/ 0 h 210581"/>
              <a:gd name="connsiteX1" fmla="*/ 197187 w 681800"/>
              <a:gd name="connsiteY1" fmla="*/ 198745 h 210581"/>
              <a:gd name="connsiteX2" fmla="*/ 319283 w 681800"/>
              <a:gd name="connsiteY2" fmla="*/ 193150 h 210581"/>
              <a:gd name="connsiteX3" fmla="*/ 463412 w 681800"/>
              <a:gd name="connsiteY3" fmla="*/ 139020 h 210581"/>
              <a:gd name="connsiteX4" fmla="*/ 681800 w 681800"/>
              <a:gd name="connsiteY4" fmla="*/ 182299 h 210581"/>
              <a:gd name="connsiteX0" fmla="*/ 0 w 681800"/>
              <a:gd name="connsiteY0" fmla="*/ 0 h 213337"/>
              <a:gd name="connsiteX1" fmla="*/ 197187 w 681800"/>
              <a:gd name="connsiteY1" fmla="*/ 198745 h 213337"/>
              <a:gd name="connsiteX2" fmla="*/ 305262 w 681800"/>
              <a:gd name="connsiteY2" fmla="*/ 201159 h 213337"/>
              <a:gd name="connsiteX3" fmla="*/ 463412 w 681800"/>
              <a:gd name="connsiteY3" fmla="*/ 139020 h 213337"/>
              <a:gd name="connsiteX4" fmla="*/ 681800 w 681800"/>
              <a:gd name="connsiteY4" fmla="*/ 182299 h 213337"/>
              <a:gd name="connsiteX0" fmla="*/ 0 w 663772"/>
              <a:gd name="connsiteY0" fmla="*/ 0 h 205301"/>
              <a:gd name="connsiteX1" fmla="*/ 179159 w 663772"/>
              <a:gd name="connsiteY1" fmla="*/ 190709 h 205301"/>
              <a:gd name="connsiteX2" fmla="*/ 287234 w 663772"/>
              <a:gd name="connsiteY2" fmla="*/ 193123 h 205301"/>
              <a:gd name="connsiteX3" fmla="*/ 445384 w 663772"/>
              <a:gd name="connsiteY3" fmla="*/ 130984 h 205301"/>
              <a:gd name="connsiteX4" fmla="*/ 663772 w 663772"/>
              <a:gd name="connsiteY4" fmla="*/ 174263 h 205301"/>
              <a:gd name="connsiteX0" fmla="*/ 0 w 872442"/>
              <a:gd name="connsiteY0" fmla="*/ 0 h 187844"/>
              <a:gd name="connsiteX1" fmla="*/ 387829 w 872442"/>
              <a:gd name="connsiteY1" fmla="*/ 173252 h 187844"/>
              <a:gd name="connsiteX2" fmla="*/ 495904 w 872442"/>
              <a:gd name="connsiteY2" fmla="*/ 175666 h 187844"/>
              <a:gd name="connsiteX3" fmla="*/ 654054 w 872442"/>
              <a:gd name="connsiteY3" fmla="*/ 113527 h 187844"/>
              <a:gd name="connsiteX4" fmla="*/ 872442 w 872442"/>
              <a:gd name="connsiteY4" fmla="*/ 156806 h 187844"/>
              <a:gd name="connsiteX0" fmla="*/ 0 w 691594"/>
              <a:gd name="connsiteY0" fmla="*/ 47152 h 74394"/>
              <a:gd name="connsiteX1" fmla="*/ 206981 w 691594"/>
              <a:gd name="connsiteY1" fmla="*/ 59802 h 74394"/>
              <a:gd name="connsiteX2" fmla="*/ 315056 w 691594"/>
              <a:gd name="connsiteY2" fmla="*/ 62216 h 74394"/>
              <a:gd name="connsiteX3" fmla="*/ 473206 w 691594"/>
              <a:gd name="connsiteY3" fmla="*/ 77 h 74394"/>
              <a:gd name="connsiteX4" fmla="*/ 691594 w 691594"/>
              <a:gd name="connsiteY4" fmla="*/ 43356 h 74394"/>
              <a:gd name="connsiteX0" fmla="*/ 0 w 691594"/>
              <a:gd name="connsiteY0" fmla="*/ 47152 h 150513"/>
              <a:gd name="connsiteX1" fmla="*/ 206981 w 691594"/>
              <a:gd name="connsiteY1" fmla="*/ 59802 h 150513"/>
              <a:gd name="connsiteX2" fmla="*/ 374179 w 691594"/>
              <a:gd name="connsiteY2" fmla="*/ 149500 h 150513"/>
              <a:gd name="connsiteX3" fmla="*/ 473206 w 691594"/>
              <a:gd name="connsiteY3" fmla="*/ 77 h 150513"/>
              <a:gd name="connsiteX4" fmla="*/ 691594 w 691594"/>
              <a:gd name="connsiteY4" fmla="*/ 43356 h 150513"/>
              <a:gd name="connsiteX0" fmla="*/ 0 w 691594"/>
              <a:gd name="connsiteY0" fmla="*/ 4656 h 160077"/>
              <a:gd name="connsiteX1" fmla="*/ 206981 w 691594"/>
              <a:gd name="connsiteY1" fmla="*/ 17306 h 160077"/>
              <a:gd name="connsiteX2" fmla="*/ 374179 w 691594"/>
              <a:gd name="connsiteY2" fmla="*/ 107004 h 160077"/>
              <a:gd name="connsiteX3" fmla="*/ 532330 w 691594"/>
              <a:gd name="connsiteY3" fmla="*/ 160077 h 160077"/>
              <a:gd name="connsiteX4" fmla="*/ 691594 w 691594"/>
              <a:gd name="connsiteY4" fmla="*/ 860 h 160077"/>
              <a:gd name="connsiteX0" fmla="*/ 0 w 778540"/>
              <a:gd name="connsiteY0" fmla="*/ 0 h 195208"/>
              <a:gd name="connsiteX1" fmla="*/ 206981 w 778540"/>
              <a:gd name="connsiteY1" fmla="*/ 12650 h 195208"/>
              <a:gd name="connsiteX2" fmla="*/ 374179 w 778540"/>
              <a:gd name="connsiteY2" fmla="*/ 102348 h 195208"/>
              <a:gd name="connsiteX3" fmla="*/ 532330 w 778540"/>
              <a:gd name="connsiteY3" fmla="*/ 155421 h 195208"/>
              <a:gd name="connsiteX4" fmla="*/ 778540 w 778540"/>
              <a:gd name="connsiteY4" fmla="*/ 195208 h 195208"/>
              <a:gd name="connsiteX0" fmla="*/ 0 w 778540"/>
              <a:gd name="connsiteY0" fmla="*/ 0 h 195208"/>
              <a:gd name="connsiteX1" fmla="*/ 206981 w 778540"/>
              <a:gd name="connsiteY1" fmla="*/ 12650 h 195208"/>
              <a:gd name="connsiteX2" fmla="*/ 471559 w 778540"/>
              <a:gd name="connsiteY2" fmla="*/ 116313 h 195208"/>
              <a:gd name="connsiteX3" fmla="*/ 532330 w 778540"/>
              <a:gd name="connsiteY3" fmla="*/ 155421 h 195208"/>
              <a:gd name="connsiteX4" fmla="*/ 778540 w 778540"/>
              <a:gd name="connsiteY4" fmla="*/ 195208 h 195208"/>
              <a:gd name="connsiteX0" fmla="*/ 0 w 778540"/>
              <a:gd name="connsiteY0" fmla="*/ 0 h 195208"/>
              <a:gd name="connsiteX1" fmla="*/ 206981 w 778540"/>
              <a:gd name="connsiteY1" fmla="*/ 12650 h 195208"/>
              <a:gd name="connsiteX2" fmla="*/ 471559 w 778540"/>
              <a:gd name="connsiteY2" fmla="*/ 116313 h 195208"/>
              <a:gd name="connsiteX3" fmla="*/ 629710 w 778540"/>
              <a:gd name="connsiteY3" fmla="*/ 176369 h 195208"/>
              <a:gd name="connsiteX4" fmla="*/ 778540 w 778540"/>
              <a:gd name="connsiteY4" fmla="*/ 195208 h 195208"/>
              <a:gd name="connsiteX0" fmla="*/ 0 w 917653"/>
              <a:gd name="connsiteY0" fmla="*/ 0 h 195208"/>
              <a:gd name="connsiteX1" fmla="*/ 206981 w 917653"/>
              <a:gd name="connsiteY1" fmla="*/ 12650 h 195208"/>
              <a:gd name="connsiteX2" fmla="*/ 471559 w 917653"/>
              <a:gd name="connsiteY2" fmla="*/ 116313 h 195208"/>
              <a:gd name="connsiteX3" fmla="*/ 629710 w 917653"/>
              <a:gd name="connsiteY3" fmla="*/ 176369 h 195208"/>
              <a:gd name="connsiteX4" fmla="*/ 917653 w 917653"/>
              <a:gd name="connsiteY4" fmla="*/ 195208 h 195208"/>
              <a:gd name="connsiteX0" fmla="*/ 0 w 917653"/>
              <a:gd name="connsiteY0" fmla="*/ 0 h 195208"/>
              <a:gd name="connsiteX1" fmla="*/ 206981 w 917653"/>
              <a:gd name="connsiteY1" fmla="*/ 12650 h 195208"/>
              <a:gd name="connsiteX2" fmla="*/ 433302 w 917653"/>
              <a:gd name="connsiteY2" fmla="*/ 151226 h 195208"/>
              <a:gd name="connsiteX3" fmla="*/ 629710 w 917653"/>
              <a:gd name="connsiteY3" fmla="*/ 176369 h 195208"/>
              <a:gd name="connsiteX4" fmla="*/ 917653 w 917653"/>
              <a:gd name="connsiteY4" fmla="*/ 195208 h 195208"/>
              <a:gd name="connsiteX0" fmla="*/ 0 w 841140"/>
              <a:gd name="connsiteY0" fmla="*/ 0 h 184733"/>
              <a:gd name="connsiteX1" fmla="*/ 206981 w 841140"/>
              <a:gd name="connsiteY1" fmla="*/ 12650 h 184733"/>
              <a:gd name="connsiteX2" fmla="*/ 433302 w 841140"/>
              <a:gd name="connsiteY2" fmla="*/ 151226 h 184733"/>
              <a:gd name="connsiteX3" fmla="*/ 629710 w 841140"/>
              <a:gd name="connsiteY3" fmla="*/ 176369 h 184733"/>
              <a:gd name="connsiteX4" fmla="*/ 841140 w 841140"/>
              <a:gd name="connsiteY4" fmla="*/ 184733 h 184733"/>
              <a:gd name="connsiteX0" fmla="*/ 0 w 841140"/>
              <a:gd name="connsiteY0" fmla="*/ 0 h 200809"/>
              <a:gd name="connsiteX1" fmla="*/ 206981 w 841140"/>
              <a:gd name="connsiteY1" fmla="*/ 12650 h 200809"/>
              <a:gd name="connsiteX2" fmla="*/ 433302 w 841140"/>
              <a:gd name="connsiteY2" fmla="*/ 151226 h 200809"/>
              <a:gd name="connsiteX3" fmla="*/ 629710 w 841140"/>
              <a:gd name="connsiteY3" fmla="*/ 200809 h 200809"/>
              <a:gd name="connsiteX4" fmla="*/ 841140 w 841140"/>
              <a:gd name="connsiteY4" fmla="*/ 184733 h 200809"/>
              <a:gd name="connsiteX0" fmla="*/ 0 w 841140"/>
              <a:gd name="connsiteY0" fmla="*/ 0 h 200809"/>
              <a:gd name="connsiteX1" fmla="*/ 206981 w 841140"/>
              <a:gd name="connsiteY1" fmla="*/ 12650 h 200809"/>
              <a:gd name="connsiteX2" fmla="*/ 353486 w 841140"/>
              <a:gd name="connsiteY2" fmla="*/ 68404 h 200809"/>
              <a:gd name="connsiteX3" fmla="*/ 433302 w 841140"/>
              <a:gd name="connsiteY3" fmla="*/ 151226 h 200809"/>
              <a:gd name="connsiteX4" fmla="*/ 629710 w 841140"/>
              <a:gd name="connsiteY4" fmla="*/ 200809 h 200809"/>
              <a:gd name="connsiteX5" fmla="*/ 841140 w 841140"/>
              <a:gd name="connsiteY5" fmla="*/ 184733 h 200809"/>
              <a:gd name="connsiteX0" fmla="*/ 0 w 841140"/>
              <a:gd name="connsiteY0" fmla="*/ 0 h 200809"/>
              <a:gd name="connsiteX1" fmla="*/ 206981 w 841140"/>
              <a:gd name="connsiteY1" fmla="*/ 12650 h 200809"/>
              <a:gd name="connsiteX2" fmla="*/ 336096 w 841140"/>
              <a:gd name="connsiteY2" fmla="*/ 54438 h 200809"/>
              <a:gd name="connsiteX3" fmla="*/ 433302 w 841140"/>
              <a:gd name="connsiteY3" fmla="*/ 151226 h 200809"/>
              <a:gd name="connsiteX4" fmla="*/ 629710 w 841140"/>
              <a:gd name="connsiteY4" fmla="*/ 200809 h 200809"/>
              <a:gd name="connsiteX5" fmla="*/ 841140 w 841140"/>
              <a:gd name="connsiteY5" fmla="*/ 184733 h 200809"/>
              <a:gd name="connsiteX0" fmla="*/ 0 w 764627"/>
              <a:gd name="connsiteY0" fmla="*/ 1630 h 191964"/>
              <a:gd name="connsiteX1" fmla="*/ 130468 w 764627"/>
              <a:gd name="connsiteY1" fmla="*/ 3805 h 191964"/>
              <a:gd name="connsiteX2" fmla="*/ 259583 w 764627"/>
              <a:gd name="connsiteY2" fmla="*/ 45593 h 191964"/>
              <a:gd name="connsiteX3" fmla="*/ 356789 w 764627"/>
              <a:gd name="connsiteY3" fmla="*/ 142381 h 191964"/>
              <a:gd name="connsiteX4" fmla="*/ 553197 w 764627"/>
              <a:gd name="connsiteY4" fmla="*/ 191964 h 191964"/>
              <a:gd name="connsiteX5" fmla="*/ 764627 w 764627"/>
              <a:gd name="connsiteY5" fmla="*/ 175888 h 191964"/>
              <a:gd name="connsiteX0" fmla="*/ 0 w 764627"/>
              <a:gd name="connsiteY0" fmla="*/ 3446 h 193780"/>
              <a:gd name="connsiteX1" fmla="*/ 130468 w 764627"/>
              <a:gd name="connsiteY1" fmla="*/ 5621 h 193780"/>
              <a:gd name="connsiteX2" fmla="*/ 259583 w 764627"/>
              <a:gd name="connsiteY2" fmla="*/ 47409 h 193780"/>
              <a:gd name="connsiteX3" fmla="*/ 356789 w 764627"/>
              <a:gd name="connsiteY3" fmla="*/ 144197 h 193780"/>
              <a:gd name="connsiteX4" fmla="*/ 553197 w 764627"/>
              <a:gd name="connsiteY4" fmla="*/ 193780 h 193780"/>
              <a:gd name="connsiteX5" fmla="*/ 764627 w 764627"/>
              <a:gd name="connsiteY5" fmla="*/ 177704 h 193780"/>
              <a:gd name="connsiteX0" fmla="*/ 0 w 764627"/>
              <a:gd name="connsiteY0" fmla="*/ 0 h 190334"/>
              <a:gd name="connsiteX1" fmla="*/ 151335 w 764627"/>
              <a:gd name="connsiteY1" fmla="*/ 12649 h 190334"/>
              <a:gd name="connsiteX2" fmla="*/ 259583 w 764627"/>
              <a:gd name="connsiteY2" fmla="*/ 43963 h 190334"/>
              <a:gd name="connsiteX3" fmla="*/ 356789 w 764627"/>
              <a:gd name="connsiteY3" fmla="*/ 140751 h 190334"/>
              <a:gd name="connsiteX4" fmla="*/ 553197 w 764627"/>
              <a:gd name="connsiteY4" fmla="*/ 190334 h 190334"/>
              <a:gd name="connsiteX5" fmla="*/ 764627 w 764627"/>
              <a:gd name="connsiteY5" fmla="*/ 174258 h 190334"/>
              <a:gd name="connsiteX0" fmla="*/ 0 w 764627"/>
              <a:gd name="connsiteY0" fmla="*/ 0 h 190334"/>
              <a:gd name="connsiteX1" fmla="*/ 259583 w 764627"/>
              <a:gd name="connsiteY1" fmla="*/ 43963 h 190334"/>
              <a:gd name="connsiteX2" fmla="*/ 356789 w 764627"/>
              <a:gd name="connsiteY2" fmla="*/ 140751 h 190334"/>
              <a:gd name="connsiteX3" fmla="*/ 553197 w 764627"/>
              <a:gd name="connsiteY3" fmla="*/ 190334 h 190334"/>
              <a:gd name="connsiteX4" fmla="*/ 764627 w 764627"/>
              <a:gd name="connsiteY4" fmla="*/ 174258 h 190334"/>
              <a:gd name="connsiteX0" fmla="*/ 0 w 764627"/>
              <a:gd name="connsiteY0" fmla="*/ 0 h 190334"/>
              <a:gd name="connsiteX1" fmla="*/ 259583 w 764627"/>
              <a:gd name="connsiteY1" fmla="*/ 43963 h 190334"/>
              <a:gd name="connsiteX2" fmla="*/ 553197 w 764627"/>
              <a:gd name="connsiteY2" fmla="*/ 190334 h 190334"/>
              <a:gd name="connsiteX3" fmla="*/ 764627 w 764627"/>
              <a:gd name="connsiteY3" fmla="*/ 174258 h 190334"/>
              <a:gd name="connsiteX0" fmla="*/ 0 w 764627"/>
              <a:gd name="connsiteY0" fmla="*/ 0 h 174258"/>
              <a:gd name="connsiteX1" fmla="*/ 259583 w 764627"/>
              <a:gd name="connsiteY1" fmla="*/ 43963 h 174258"/>
              <a:gd name="connsiteX2" fmla="*/ 764627 w 764627"/>
              <a:gd name="connsiteY2" fmla="*/ 174258 h 174258"/>
              <a:gd name="connsiteX0" fmla="*/ 0 w 764627"/>
              <a:gd name="connsiteY0" fmla="*/ 0 h 174258"/>
              <a:gd name="connsiteX1" fmla="*/ 259583 w 764627"/>
              <a:gd name="connsiteY1" fmla="*/ 43963 h 174258"/>
              <a:gd name="connsiteX2" fmla="*/ 457170 w 764627"/>
              <a:gd name="connsiteY2" fmla="*/ 157954 h 174258"/>
              <a:gd name="connsiteX3" fmla="*/ 764627 w 764627"/>
              <a:gd name="connsiteY3" fmla="*/ 174258 h 174258"/>
              <a:gd name="connsiteX0" fmla="*/ 0 w 766615"/>
              <a:gd name="connsiteY0" fmla="*/ 0 h 158289"/>
              <a:gd name="connsiteX1" fmla="*/ 261571 w 766615"/>
              <a:gd name="connsiteY1" fmla="*/ 27994 h 158289"/>
              <a:gd name="connsiteX2" fmla="*/ 459158 w 766615"/>
              <a:gd name="connsiteY2" fmla="*/ 141985 h 158289"/>
              <a:gd name="connsiteX3" fmla="*/ 766615 w 766615"/>
              <a:gd name="connsiteY3" fmla="*/ 158289 h 158289"/>
              <a:gd name="connsiteX0" fmla="*/ 0 w 766615"/>
              <a:gd name="connsiteY0" fmla="*/ 0 h 158289"/>
              <a:gd name="connsiteX1" fmla="*/ 459158 w 766615"/>
              <a:gd name="connsiteY1" fmla="*/ 141985 h 158289"/>
              <a:gd name="connsiteX2" fmla="*/ 766615 w 766615"/>
              <a:gd name="connsiteY2" fmla="*/ 158289 h 158289"/>
              <a:gd name="connsiteX0" fmla="*/ 0 w 766615"/>
              <a:gd name="connsiteY0" fmla="*/ 0 h 158289"/>
              <a:gd name="connsiteX1" fmla="*/ 327922 w 766615"/>
              <a:gd name="connsiteY1" fmla="*/ 34194 h 158289"/>
              <a:gd name="connsiteX2" fmla="*/ 459158 w 766615"/>
              <a:gd name="connsiteY2" fmla="*/ 141985 h 158289"/>
              <a:gd name="connsiteX3" fmla="*/ 766615 w 766615"/>
              <a:gd name="connsiteY3" fmla="*/ 158289 h 158289"/>
              <a:gd name="connsiteX0" fmla="*/ 0 w 766615"/>
              <a:gd name="connsiteY0" fmla="*/ 0 h 158289"/>
              <a:gd name="connsiteX1" fmla="*/ 242420 w 766615"/>
              <a:gd name="connsiteY1" fmla="*/ 30202 h 158289"/>
              <a:gd name="connsiteX2" fmla="*/ 459158 w 766615"/>
              <a:gd name="connsiteY2" fmla="*/ 141985 h 158289"/>
              <a:gd name="connsiteX3" fmla="*/ 766615 w 766615"/>
              <a:gd name="connsiteY3" fmla="*/ 158289 h 158289"/>
              <a:gd name="connsiteX0" fmla="*/ 0 w 766615"/>
              <a:gd name="connsiteY0" fmla="*/ 0 h 158289"/>
              <a:gd name="connsiteX1" fmla="*/ 242420 w 766615"/>
              <a:gd name="connsiteY1" fmla="*/ 30202 h 158289"/>
              <a:gd name="connsiteX2" fmla="*/ 459158 w 766615"/>
              <a:gd name="connsiteY2" fmla="*/ 141985 h 158289"/>
              <a:gd name="connsiteX3" fmla="*/ 766615 w 766615"/>
              <a:gd name="connsiteY3" fmla="*/ 158289 h 158289"/>
              <a:gd name="connsiteX0" fmla="*/ 0 w 766615"/>
              <a:gd name="connsiteY0" fmla="*/ 0 h 162527"/>
              <a:gd name="connsiteX1" fmla="*/ 242420 w 766615"/>
              <a:gd name="connsiteY1" fmla="*/ 30202 h 162527"/>
              <a:gd name="connsiteX2" fmla="*/ 459158 w 766615"/>
              <a:gd name="connsiteY2" fmla="*/ 141985 h 162527"/>
              <a:gd name="connsiteX3" fmla="*/ 600335 w 766615"/>
              <a:gd name="connsiteY3" fmla="*/ 161946 h 162527"/>
              <a:gd name="connsiteX4" fmla="*/ 766615 w 766615"/>
              <a:gd name="connsiteY4" fmla="*/ 158289 h 162527"/>
              <a:gd name="connsiteX0" fmla="*/ 0 w 766615"/>
              <a:gd name="connsiteY0" fmla="*/ 0 h 169989"/>
              <a:gd name="connsiteX1" fmla="*/ 242420 w 766615"/>
              <a:gd name="connsiteY1" fmla="*/ 30202 h 169989"/>
              <a:gd name="connsiteX2" fmla="*/ 459158 w 766615"/>
              <a:gd name="connsiteY2" fmla="*/ 141985 h 169989"/>
              <a:gd name="connsiteX3" fmla="*/ 600335 w 766615"/>
              <a:gd name="connsiteY3" fmla="*/ 169669 h 169989"/>
              <a:gd name="connsiteX4" fmla="*/ 766615 w 766615"/>
              <a:gd name="connsiteY4" fmla="*/ 158289 h 16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615" h="169989">
                <a:moveTo>
                  <a:pt x="0" y="0"/>
                </a:moveTo>
                <a:cubicBezTo>
                  <a:pt x="63601" y="1374"/>
                  <a:pt x="165894" y="6538"/>
                  <a:pt x="242420" y="30202"/>
                </a:cubicBezTo>
                <a:cubicBezTo>
                  <a:pt x="318946" y="53866"/>
                  <a:pt x="399837" y="122024"/>
                  <a:pt x="459158" y="141985"/>
                </a:cubicBezTo>
                <a:cubicBezTo>
                  <a:pt x="518479" y="161946"/>
                  <a:pt x="549092" y="166952"/>
                  <a:pt x="600335" y="169669"/>
                </a:cubicBezTo>
                <a:cubicBezTo>
                  <a:pt x="651578" y="172386"/>
                  <a:pt x="738571" y="156902"/>
                  <a:pt x="766615" y="158289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 type="stealth" w="med" len="lg"/>
          </a:ln>
          <a:effectLst>
            <a:outerShdw blurRad="25400" dist="12700" dir="4200000" algn="ctr" rotWithShape="0">
              <a:schemeClr val="bg1"/>
            </a:outerShdw>
          </a:effec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n w="19050">
                <a:solidFill>
                  <a:srgbClr val="000000"/>
                </a:solidFill>
              </a:ln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Line 122"/>
          <p:cNvSpPr>
            <a:spLocks noChangeShapeType="1"/>
          </p:cNvSpPr>
          <p:nvPr/>
        </p:nvSpPr>
        <p:spPr bwMode="auto">
          <a:xfrm>
            <a:off x="3753040" y="3130554"/>
            <a:ext cx="959153" cy="270162"/>
          </a:xfrm>
          <a:custGeom>
            <a:avLst/>
            <a:gdLst>
              <a:gd name="connsiteX0" fmla="*/ 0 w 447675"/>
              <a:gd name="connsiteY0" fmla="*/ 0 h 116254"/>
              <a:gd name="connsiteX1" fmla="*/ 447675 w 447675"/>
              <a:gd name="connsiteY1" fmla="*/ 116254 h 116254"/>
              <a:gd name="connsiteX0" fmla="*/ 0 w 617750"/>
              <a:gd name="connsiteY0" fmla="*/ 0 h 160273"/>
              <a:gd name="connsiteX1" fmla="*/ 617750 w 617750"/>
              <a:gd name="connsiteY1" fmla="*/ 160273 h 160273"/>
              <a:gd name="connsiteX0" fmla="*/ 0 w 617750"/>
              <a:gd name="connsiteY0" fmla="*/ 0 h 176719"/>
              <a:gd name="connsiteX1" fmla="*/ 133137 w 617750"/>
              <a:gd name="connsiteY1" fmla="*/ 176719 h 176719"/>
              <a:gd name="connsiteX2" fmla="*/ 617750 w 617750"/>
              <a:gd name="connsiteY2" fmla="*/ 160273 h 176719"/>
              <a:gd name="connsiteX0" fmla="*/ 0 w 617750"/>
              <a:gd name="connsiteY0" fmla="*/ 0 h 176719"/>
              <a:gd name="connsiteX1" fmla="*/ 133137 w 617750"/>
              <a:gd name="connsiteY1" fmla="*/ 176719 h 176719"/>
              <a:gd name="connsiteX2" fmla="*/ 377328 w 617750"/>
              <a:gd name="connsiteY2" fmla="*/ 112990 h 176719"/>
              <a:gd name="connsiteX3" fmla="*/ 617750 w 617750"/>
              <a:gd name="connsiteY3" fmla="*/ 160273 h 176719"/>
              <a:gd name="connsiteX0" fmla="*/ 0 w 617750"/>
              <a:gd name="connsiteY0" fmla="*/ 0 h 188555"/>
              <a:gd name="connsiteX1" fmla="*/ 133137 w 617750"/>
              <a:gd name="connsiteY1" fmla="*/ 176719 h 188555"/>
              <a:gd name="connsiteX2" fmla="*/ 255233 w 617750"/>
              <a:gd name="connsiteY2" fmla="*/ 171124 h 188555"/>
              <a:gd name="connsiteX3" fmla="*/ 377328 w 617750"/>
              <a:gd name="connsiteY3" fmla="*/ 112990 h 188555"/>
              <a:gd name="connsiteX4" fmla="*/ 617750 w 617750"/>
              <a:gd name="connsiteY4" fmla="*/ 160273 h 188555"/>
              <a:gd name="connsiteX0" fmla="*/ 0 w 681800"/>
              <a:gd name="connsiteY0" fmla="*/ 0 h 210581"/>
              <a:gd name="connsiteX1" fmla="*/ 197187 w 681800"/>
              <a:gd name="connsiteY1" fmla="*/ 198745 h 210581"/>
              <a:gd name="connsiteX2" fmla="*/ 319283 w 681800"/>
              <a:gd name="connsiteY2" fmla="*/ 193150 h 210581"/>
              <a:gd name="connsiteX3" fmla="*/ 441378 w 681800"/>
              <a:gd name="connsiteY3" fmla="*/ 135016 h 210581"/>
              <a:gd name="connsiteX4" fmla="*/ 681800 w 681800"/>
              <a:gd name="connsiteY4" fmla="*/ 182299 h 210581"/>
              <a:gd name="connsiteX0" fmla="*/ 0 w 681800"/>
              <a:gd name="connsiteY0" fmla="*/ 0 h 210581"/>
              <a:gd name="connsiteX1" fmla="*/ 197187 w 681800"/>
              <a:gd name="connsiteY1" fmla="*/ 198745 h 210581"/>
              <a:gd name="connsiteX2" fmla="*/ 319283 w 681800"/>
              <a:gd name="connsiteY2" fmla="*/ 193150 h 210581"/>
              <a:gd name="connsiteX3" fmla="*/ 463412 w 681800"/>
              <a:gd name="connsiteY3" fmla="*/ 139020 h 210581"/>
              <a:gd name="connsiteX4" fmla="*/ 681800 w 681800"/>
              <a:gd name="connsiteY4" fmla="*/ 182299 h 210581"/>
              <a:gd name="connsiteX0" fmla="*/ 0 w 681800"/>
              <a:gd name="connsiteY0" fmla="*/ 0 h 210581"/>
              <a:gd name="connsiteX1" fmla="*/ 197187 w 681800"/>
              <a:gd name="connsiteY1" fmla="*/ 198745 h 210581"/>
              <a:gd name="connsiteX2" fmla="*/ 319283 w 681800"/>
              <a:gd name="connsiteY2" fmla="*/ 193150 h 210581"/>
              <a:gd name="connsiteX3" fmla="*/ 463412 w 681800"/>
              <a:gd name="connsiteY3" fmla="*/ 139020 h 210581"/>
              <a:gd name="connsiteX4" fmla="*/ 681800 w 681800"/>
              <a:gd name="connsiteY4" fmla="*/ 182299 h 210581"/>
              <a:gd name="connsiteX0" fmla="*/ 0 w 681800"/>
              <a:gd name="connsiteY0" fmla="*/ 0 h 213337"/>
              <a:gd name="connsiteX1" fmla="*/ 197187 w 681800"/>
              <a:gd name="connsiteY1" fmla="*/ 198745 h 213337"/>
              <a:gd name="connsiteX2" fmla="*/ 305262 w 681800"/>
              <a:gd name="connsiteY2" fmla="*/ 201159 h 213337"/>
              <a:gd name="connsiteX3" fmla="*/ 463412 w 681800"/>
              <a:gd name="connsiteY3" fmla="*/ 139020 h 213337"/>
              <a:gd name="connsiteX4" fmla="*/ 681800 w 681800"/>
              <a:gd name="connsiteY4" fmla="*/ 182299 h 213337"/>
              <a:gd name="connsiteX0" fmla="*/ 0 w 663772"/>
              <a:gd name="connsiteY0" fmla="*/ 0 h 205301"/>
              <a:gd name="connsiteX1" fmla="*/ 179159 w 663772"/>
              <a:gd name="connsiteY1" fmla="*/ 190709 h 205301"/>
              <a:gd name="connsiteX2" fmla="*/ 287234 w 663772"/>
              <a:gd name="connsiteY2" fmla="*/ 193123 h 205301"/>
              <a:gd name="connsiteX3" fmla="*/ 445384 w 663772"/>
              <a:gd name="connsiteY3" fmla="*/ 130984 h 205301"/>
              <a:gd name="connsiteX4" fmla="*/ 663772 w 663772"/>
              <a:gd name="connsiteY4" fmla="*/ 174263 h 205301"/>
              <a:gd name="connsiteX0" fmla="*/ 0 w 872442"/>
              <a:gd name="connsiteY0" fmla="*/ 0 h 187844"/>
              <a:gd name="connsiteX1" fmla="*/ 387829 w 872442"/>
              <a:gd name="connsiteY1" fmla="*/ 173252 h 187844"/>
              <a:gd name="connsiteX2" fmla="*/ 495904 w 872442"/>
              <a:gd name="connsiteY2" fmla="*/ 175666 h 187844"/>
              <a:gd name="connsiteX3" fmla="*/ 654054 w 872442"/>
              <a:gd name="connsiteY3" fmla="*/ 113527 h 187844"/>
              <a:gd name="connsiteX4" fmla="*/ 872442 w 872442"/>
              <a:gd name="connsiteY4" fmla="*/ 156806 h 187844"/>
              <a:gd name="connsiteX0" fmla="*/ 0 w 691594"/>
              <a:gd name="connsiteY0" fmla="*/ 47152 h 74394"/>
              <a:gd name="connsiteX1" fmla="*/ 206981 w 691594"/>
              <a:gd name="connsiteY1" fmla="*/ 59802 h 74394"/>
              <a:gd name="connsiteX2" fmla="*/ 315056 w 691594"/>
              <a:gd name="connsiteY2" fmla="*/ 62216 h 74394"/>
              <a:gd name="connsiteX3" fmla="*/ 473206 w 691594"/>
              <a:gd name="connsiteY3" fmla="*/ 77 h 74394"/>
              <a:gd name="connsiteX4" fmla="*/ 691594 w 691594"/>
              <a:gd name="connsiteY4" fmla="*/ 43356 h 74394"/>
              <a:gd name="connsiteX0" fmla="*/ 0 w 691594"/>
              <a:gd name="connsiteY0" fmla="*/ 47152 h 150513"/>
              <a:gd name="connsiteX1" fmla="*/ 206981 w 691594"/>
              <a:gd name="connsiteY1" fmla="*/ 59802 h 150513"/>
              <a:gd name="connsiteX2" fmla="*/ 374179 w 691594"/>
              <a:gd name="connsiteY2" fmla="*/ 149500 h 150513"/>
              <a:gd name="connsiteX3" fmla="*/ 473206 w 691594"/>
              <a:gd name="connsiteY3" fmla="*/ 77 h 150513"/>
              <a:gd name="connsiteX4" fmla="*/ 691594 w 691594"/>
              <a:gd name="connsiteY4" fmla="*/ 43356 h 150513"/>
              <a:gd name="connsiteX0" fmla="*/ 0 w 691594"/>
              <a:gd name="connsiteY0" fmla="*/ 4656 h 160077"/>
              <a:gd name="connsiteX1" fmla="*/ 206981 w 691594"/>
              <a:gd name="connsiteY1" fmla="*/ 17306 h 160077"/>
              <a:gd name="connsiteX2" fmla="*/ 374179 w 691594"/>
              <a:gd name="connsiteY2" fmla="*/ 107004 h 160077"/>
              <a:gd name="connsiteX3" fmla="*/ 532330 w 691594"/>
              <a:gd name="connsiteY3" fmla="*/ 160077 h 160077"/>
              <a:gd name="connsiteX4" fmla="*/ 691594 w 691594"/>
              <a:gd name="connsiteY4" fmla="*/ 860 h 160077"/>
              <a:gd name="connsiteX0" fmla="*/ 0 w 778540"/>
              <a:gd name="connsiteY0" fmla="*/ 0 h 195208"/>
              <a:gd name="connsiteX1" fmla="*/ 206981 w 778540"/>
              <a:gd name="connsiteY1" fmla="*/ 12650 h 195208"/>
              <a:gd name="connsiteX2" fmla="*/ 374179 w 778540"/>
              <a:gd name="connsiteY2" fmla="*/ 102348 h 195208"/>
              <a:gd name="connsiteX3" fmla="*/ 532330 w 778540"/>
              <a:gd name="connsiteY3" fmla="*/ 155421 h 195208"/>
              <a:gd name="connsiteX4" fmla="*/ 778540 w 778540"/>
              <a:gd name="connsiteY4" fmla="*/ 195208 h 195208"/>
              <a:gd name="connsiteX0" fmla="*/ 0 w 778540"/>
              <a:gd name="connsiteY0" fmla="*/ 0 h 195208"/>
              <a:gd name="connsiteX1" fmla="*/ 206981 w 778540"/>
              <a:gd name="connsiteY1" fmla="*/ 12650 h 195208"/>
              <a:gd name="connsiteX2" fmla="*/ 471559 w 778540"/>
              <a:gd name="connsiteY2" fmla="*/ 116313 h 195208"/>
              <a:gd name="connsiteX3" fmla="*/ 532330 w 778540"/>
              <a:gd name="connsiteY3" fmla="*/ 155421 h 195208"/>
              <a:gd name="connsiteX4" fmla="*/ 778540 w 778540"/>
              <a:gd name="connsiteY4" fmla="*/ 195208 h 195208"/>
              <a:gd name="connsiteX0" fmla="*/ 0 w 778540"/>
              <a:gd name="connsiteY0" fmla="*/ 0 h 195208"/>
              <a:gd name="connsiteX1" fmla="*/ 206981 w 778540"/>
              <a:gd name="connsiteY1" fmla="*/ 12650 h 195208"/>
              <a:gd name="connsiteX2" fmla="*/ 471559 w 778540"/>
              <a:gd name="connsiteY2" fmla="*/ 116313 h 195208"/>
              <a:gd name="connsiteX3" fmla="*/ 629710 w 778540"/>
              <a:gd name="connsiteY3" fmla="*/ 176369 h 195208"/>
              <a:gd name="connsiteX4" fmla="*/ 778540 w 778540"/>
              <a:gd name="connsiteY4" fmla="*/ 195208 h 195208"/>
              <a:gd name="connsiteX0" fmla="*/ 0 w 917653"/>
              <a:gd name="connsiteY0" fmla="*/ 0 h 195208"/>
              <a:gd name="connsiteX1" fmla="*/ 206981 w 917653"/>
              <a:gd name="connsiteY1" fmla="*/ 12650 h 195208"/>
              <a:gd name="connsiteX2" fmla="*/ 471559 w 917653"/>
              <a:gd name="connsiteY2" fmla="*/ 116313 h 195208"/>
              <a:gd name="connsiteX3" fmla="*/ 629710 w 917653"/>
              <a:gd name="connsiteY3" fmla="*/ 176369 h 195208"/>
              <a:gd name="connsiteX4" fmla="*/ 917653 w 917653"/>
              <a:gd name="connsiteY4" fmla="*/ 195208 h 195208"/>
              <a:gd name="connsiteX0" fmla="*/ 0 w 917653"/>
              <a:gd name="connsiteY0" fmla="*/ 0 h 195208"/>
              <a:gd name="connsiteX1" fmla="*/ 206981 w 917653"/>
              <a:gd name="connsiteY1" fmla="*/ 12650 h 195208"/>
              <a:gd name="connsiteX2" fmla="*/ 433302 w 917653"/>
              <a:gd name="connsiteY2" fmla="*/ 151226 h 195208"/>
              <a:gd name="connsiteX3" fmla="*/ 629710 w 917653"/>
              <a:gd name="connsiteY3" fmla="*/ 176369 h 195208"/>
              <a:gd name="connsiteX4" fmla="*/ 917653 w 917653"/>
              <a:gd name="connsiteY4" fmla="*/ 195208 h 195208"/>
              <a:gd name="connsiteX0" fmla="*/ 0 w 841140"/>
              <a:gd name="connsiteY0" fmla="*/ 0 h 184733"/>
              <a:gd name="connsiteX1" fmla="*/ 206981 w 841140"/>
              <a:gd name="connsiteY1" fmla="*/ 12650 h 184733"/>
              <a:gd name="connsiteX2" fmla="*/ 433302 w 841140"/>
              <a:gd name="connsiteY2" fmla="*/ 151226 h 184733"/>
              <a:gd name="connsiteX3" fmla="*/ 629710 w 841140"/>
              <a:gd name="connsiteY3" fmla="*/ 176369 h 184733"/>
              <a:gd name="connsiteX4" fmla="*/ 841140 w 841140"/>
              <a:gd name="connsiteY4" fmla="*/ 184733 h 184733"/>
              <a:gd name="connsiteX0" fmla="*/ 0 w 841140"/>
              <a:gd name="connsiteY0" fmla="*/ 0 h 200809"/>
              <a:gd name="connsiteX1" fmla="*/ 206981 w 841140"/>
              <a:gd name="connsiteY1" fmla="*/ 12650 h 200809"/>
              <a:gd name="connsiteX2" fmla="*/ 433302 w 841140"/>
              <a:gd name="connsiteY2" fmla="*/ 151226 h 200809"/>
              <a:gd name="connsiteX3" fmla="*/ 629710 w 841140"/>
              <a:gd name="connsiteY3" fmla="*/ 200809 h 200809"/>
              <a:gd name="connsiteX4" fmla="*/ 841140 w 841140"/>
              <a:gd name="connsiteY4" fmla="*/ 184733 h 200809"/>
              <a:gd name="connsiteX0" fmla="*/ 0 w 841140"/>
              <a:gd name="connsiteY0" fmla="*/ 0 h 200809"/>
              <a:gd name="connsiteX1" fmla="*/ 206981 w 841140"/>
              <a:gd name="connsiteY1" fmla="*/ 12650 h 200809"/>
              <a:gd name="connsiteX2" fmla="*/ 353486 w 841140"/>
              <a:gd name="connsiteY2" fmla="*/ 68404 h 200809"/>
              <a:gd name="connsiteX3" fmla="*/ 433302 w 841140"/>
              <a:gd name="connsiteY3" fmla="*/ 151226 h 200809"/>
              <a:gd name="connsiteX4" fmla="*/ 629710 w 841140"/>
              <a:gd name="connsiteY4" fmla="*/ 200809 h 200809"/>
              <a:gd name="connsiteX5" fmla="*/ 841140 w 841140"/>
              <a:gd name="connsiteY5" fmla="*/ 184733 h 200809"/>
              <a:gd name="connsiteX0" fmla="*/ 0 w 841140"/>
              <a:gd name="connsiteY0" fmla="*/ 0 h 200809"/>
              <a:gd name="connsiteX1" fmla="*/ 206981 w 841140"/>
              <a:gd name="connsiteY1" fmla="*/ 12650 h 200809"/>
              <a:gd name="connsiteX2" fmla="*/ 336096 w 841140"/>
              <a:gd name="connsiteY2" fmla="*/ 54438 h 200809"/>
              <a:gd name="connsiteX3" fmla="*/ 433302 w 841140"/>
              <a:gd name="connsiteY3" fmla="*/ 151226 h 200809"/>
              <a:gd name="connsiteX4" fmla="*/ 629710 w 841140"/>
              <a:gd name="connsiteY4" fmla="*/ 200809 h 200809"/>
              <a:gd name="connsiteX5" fmla="*/ 841140 w 841140"/>
              <a:gd name="connsiteY5" fmla="*/ 184733 h 200809"/>
              <a:gd name="connsiteX0" fmla="*/ 0 w 764627"/>
              <a:gd name="connsiteY0" fmla="*/ 1630 h 191964"/>
              <a:gd name="connsiteX1" fmla="*/ 130468 w 764627"/>
              <a:gd name="connsiteY1" fmla="*/ 3805 h 191964"/>
              <a:gd name="connsiteX2" fmla="*/ 259583 w 764627"/>
              <a:gd name="connsiteY2" fmla="*/ 45593 h 191964"/>
              <a:gd name="connsiteX3" fmla="*/ 356789 w 764627"/>
              <a:gd name="connsiteY3" fmla="*/ 142381 h 191964"/>
              <a:gd name="connsiteX4" fmla="*/ 553197 w 764627"/>
              <a:gd name="connsiteY4" fmla="*/ 191964 h 191964"/>
              <a:gd name="connsiteX5" fmla="*/ 764627 w 764627"/>
              <a:gd name="connsiteY5" fmla="*/ 175888 h 191964"/>
              <a:gd name="connsiteX0" fmla="*/ 0 w 764627"/>
              <a:gd name="connsiteY0" fmla="*/ 3446 h 193780"/>
              <a:gd name="connsiteX1" fmla="*/ 130468 w 764627"/>
              <a:gd name="connsiteY1" fmla="*/ 5621 h 193780"/>
              <a:gd name="connsiteX2" fmla="*/ 259583 w 764627"/>
              <a:gd name="connsiteY2" fmla="*/ 47409 h 193780"/>
              <a:gd name="connsiteX3" fmla="*/ 356789 w 764627"/>
              <a:gd name="connsiteY3" fmla="*/ 144197 h 193780"/>
              <a:gd name="connsiteX4" fmla="*/ 553197 w 764627"/>
              <a:gd name="connsiteY4" fmla="*/ 193780 h 193780"/>
              <a:gd name="connsiteX5" fmla="*/ 764627 w 764627"/>
              <a:gd name="connsiteY5" fmla="*/ 177704 h 193780"/>
              <a:gd name="connsiteX0" fmla="*/ 0 w 764627"/>
              <a:gd name="connsiteY0" fmla="*/ 0 h 190334"/>
              <a:gd name="connsiteX1" fmla="*/ 151335 w 764627"/>
              <a:gd name="connsiteY1" fmla="*/ 12649 h 190334"/>
              <a:gd name="connsiteX2" fmla="*/ 259583 w 764627"/>
              <a:gd name="connsiteY2" fmla="*/ 43963 h 190334"/>
              <a:gd name="connsiteX3" fmla="*/ 356789 w 764627"/>
              <a:gd name="connsiteY3" fmla="*/ 140751 h 190334"/>
              <a:gd name="connsiteX4" fmla="*/ 553197 w 764627"/>
              <a:gd name="connsiteY4" fmla="*/ 190334 h 190334"/>
              <a:gd name="connsiteX5" fmla="*/ 764627 w 764627"/>
              <a:gd name="connsiteY5" fmla="*/ 174258 h 190334"/>
              <a:gd name="connsiteX0" fmla="*/ 0 w 764627"/>
              <a:gd name="connsiteY0" fmla="*/ 0 h 190334"/>
              <a:gd name="connsiteX1" fmla="*/ 259583 w 764627"/>
              <a:gd name="connsiteY1" fmla="*/ 43963 h 190334"/>
              <a:gd name="connsiteX2" fmla="*/ 356789 w 764627"/>
              <a:gd name="connsiteY2" fmla="*/ 140751 h 190334"/>
              <a:gd name="connsiteX3" fmla="*/ 553197 w 764627"/>
              <a:gd name="connsiteY3" fmla="*/ 190334 h 190334"/>
              <a:gd name="connsiteX4" fmla="*/ 764627 w 764627"/>
              <a:gd name="connsiteY4" fmla="*/ 174258 h 190334"/>
              <a:gd name="connsiteX0" fmla="*/ 0 w 764627"/>
              <a:gd name="connsiteY0" fmla="*/ 0 h 190334"/>
              <a:gd name="connsiteX1" fmla="*/ 259583 w 764627"/>
              <a:gd name="connsiteY1" fmla="*/ 43963 h 190334"/>
              <a:gd name="connsiteX2" fmla="*/ 553197 w 764627"/>
              <a:gd name="connsiteY2" fmla="*/ 190334 h 190334"/>
              <a:gd name="connsiteX3" fmla="*/ 764627 w 764627"/>
              <a:gd name="connsiteY3" fmla="*/ 174258 h 190334"/>
              <a:gd name="connsiteX0" fmla="*/ 0 w 764627"/>
              <a:gd name="connsiteY0" fmla="*/ 0 h 174258"/>
              <a:gd name="connsiteX1" fmla="*/ 259583 w 764627"/>
              <a:gd name="connsiteY1" fmla="*/ 43963 h 174258"/>
              <a:gd name="connsiteX2" fmla="*/ 764627 w 764627"/>
              <a:gd name="connsiteY2" fmla="*/ 174258 h 174258"/>
              <a:gd name="connsiteX0" fmla="*/ 0 w 764627"/>
              <a:gd name="connsiteY0" fmla="*/ 0 h 174258"/>
              <a:gd name="connsiteX1" fmla="*/ 259583 w 764627"/>
              <a:gd name="connsiteY1" fmla="*/ 43963 h 174258"/>
              <a:gd name="connsiteX2" fmla="*/ 457170 w 764627"/>
              <a:gd name="connsiteY2" fmla="*/ 157954 h 174258"/>
              <a:gd name="connsiteX3" fmla="*/ 764627 w 764627"/>
              <a:gd name="connsiteY3" fmla="*/ 174258 h 174258"/>
              <a:gd name="connsiteX0" fmla="*/ 0 w 766615"/>
              <a:gd name="connsiteY0" fmla="*/ 0 h 158289"/>
              <a:gd name="connsiteX1" fmla="*/ 261571 w 766615"/>
              <a:gd name="connsiteY1" fmla="*/ 27994 h 158289"/>
              <a:gd name="connsiteX2" fmla="*/ 459158 w 766615"/>
              <a:gd name="connsiteY2" fmla="*/ 141985 h 158289"/>
              <a:gd name="connsiteX3" fmla="*/ 766615 w 766615"/>
              <a:gd name="connsiteY3" fmla="*/ 158289 h 158289"/>
              <a:gd name="connsiteX0" fmla="*/ 0 w 766615"/>
              <a:gd name="connsiteY0" fmla="*/ 0 h 158289"/>
              <a:gd name="connsiteX1" fmla="*/ 459158 w 766615"/>
              <a:gd name="connsiteY1" fmla="*/ 141985 h 158289"/>
              <a:gd name="connsiteX2" fmla="*/ 766615 w 766615"/>
              <a:gd name="connsiteY2" fmla="*/ 158289 h 158289"/>
              <a:gd name="connsiteX0" fmla="*/ 0 w 766615"/>
              <a:gd name="connsiteY0" fmla="*/ 0 h 158289"/>
              <a:gd name="connsiteX1" fmla="*/ 327922 w 766615"/>
              <a:gd name="connsiteY1" fmla="*/ 34194 h 158289"/>
              <a:gd name="connsiteX2" fmla="*/ 459158 w 766615"/>
              <a:gd name="connsiteY2" fmla="*/ 141985 h 158289"/>
              <a:gd name="connsiteX3" fmla="*/ 766615 w 766615"/>
              <a:gd name="connsiteY3" fmla="*/ 158289 h 158289"/>
              <a:gd name="connsiteX0" fmla="*/ 0 w 766615"/>
              <a:gd name="connsiteY0" fmla="*/ 0 h 158289"/>
              <a:gd name="connsiteX1" fmla="*/ 242420 w 766615"/>
              <a:gd name="connsiteY1" fmla="*/ 30202 h 158289"/>
              <a:gd name="connsiteX2" fmla="*/ 459158 w 766615"/>
              <a:gd name="connsiteY2" fmla="*/ 141985 h 158289"/>
              <a:gd name="connsiteX3" fmla="*/ 766615 w 766615"/>
              <a:gd name="connsiteY3" fmla="*/ 158289 h 158289"/>
              <a:gd name="connsiteX0" fmla="*/ 0 w 766615"/>
              <a:gd name="connsiteY0" fmla="*/ 0 h 158289"/>
              <a:gd name="connsiteX1" fmla="*/ 242420 w 766615"/>
              <a:gd name="connsiteY1" fmla="*/ 30202 h 158289"/>
              <a:gd name="connsiteX2" fmla="*/ 459158 w 766615"/>
              <a:gd name="connsiteY2" fmla="*/ 141985 h 158289"/>
              <a:gd name="connsiteX3" fmla="*/ 766615 w 766615"/>
              <a:gd name="connsiteY3" fmla="*/ 158289 h 158289"/>
              <a:gd name="connsiteX0" fmla="*/ 0 w 766615"/>
              <a:gd name="connsiteY0" fmla="*/ 0 h 162527"/>
              <a:gd name="connsiteX1" fmla="*/ 242420 w 766615"/>
              <a:gd name="connsiteY1" fmla="*/ 30202 h 162527"/>
              <a:gd name="connsiteX2" fmla="*/ 459158 w 766615"/>
              <a:gd name="connsiteY2" fmla="*/ 141985 h 162527"/>
              <a:gd name="connsiteX3" fmla="*/ 600335 w 766615"/>
              <a:gd name="connsiteY3" fmla="*/ 161946 h 162527"/>
              <a:gd name="connsiteX4" fmla="*/ 766615 w 766615"/>
              <a:gd name="connsiteY4" fmla="*/ 158289 h 162527"/>
              <a:gd name="connsiteX0" fmla="*/ 0 w 766615"/>
              <a:gd name="connsiteY0" fmla="*/ 0 h 169989"/>
              <a:gd name="connsiteX1" fmla="*/ 242420 w 766615"/>
              <a:gd name="connsiteY1" fmla="*/ 30202 h 169989"/>
              <a:gd name="connsiteX2" fmla="*/ 459158 w 766615"/>
              <a:gd name="connsiteY2" fmla="*/ 141985 h 169989"/>
              <a:gd name="connsiteX3" fmla="*/ 600335 w 766615"/>
              <a:gd name="connsiteY3" fmla="*/ 169669 h 169989"/>
              <a:gd name="connsiteX4" fmla="*/ 766615 w 766615"/>
              <a:gd name="connsiteY4" fmla="*/ 158289 h 16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615" h="169989">
                <a:moveTo>
                  <a:pt x="0" y="0"/>
                </a:moveTo>
                <a:cubicBezTo>
                  <a:pt x="63601" y="1374"/>
                  <a:pt x="165894" y="6538"/>
                  <a:pt x="242420" y="30202"/>
                </a:cubicBezTo>
                <a:cubicBezTo>
                  <a:pt x="318946" y="53866"/>
                  <a:pt x="399837" y="122024"/>
                  <a:pt x="459158" y="141985"/>
                </a:cubicBezTo>
                <a:cubicBezTo>
                  <a:pt x="518479" y="161946"/>
                  <a:pt x="549092" y="166952"/>
                  <a:pt x="600335" y="169669"/>
                </a:cubicBezTo>
                <a:cubicBezTo>
                  <a:pt x="651578" y="172386"/>
                  <a:pt x="738571" y="156902"/>
                  <a:pt x="766615" y="158289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 type="stealth" w="med" len="lg"/>
          </a:ln>
          <a:effectLst>
            <a:outerShdw blurRad="25400" dist="12700" dir="4200000" algn="ctr" rotWithShape="0">
              <a:schemeClr val="bg1"/>
            </a:outerShdw>
          </a:effec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n w="19050">
                <a:solidFill>
                  <a:srgbClr val="000000"/>
                </a:solidFill>
              </a:ln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86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Группа 1024"/>
          <p:cNvGrpSpPr/>
          <p:nvPr/>
        </p:nvGrpSpPr>
        <p:grpSpPr>
          <a:xfrm>
            <a:off x="4029559" y="693087"/>
            <a:ext cx="4938385" cy="4293815"/>
            <a:chOff x="4029559" y="693087"/>
            <a:chExt cx="4938385" cy="4293815"/>
          </a:xfrm>
        </p:grpSpPr>
        <p:pic>
          <p:nvPicPr>
            <p:cNvPr id="1026" name="Picture 2" descr="E:\КАФЕДРА\КОНФЕРЕНЦИИ\TranSoilCold-2021\Презентация\СШХ-eng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60"/>
            <a:stretch/>
          </p:blipFill>
          <p:spPr bwMode="auto">
            <a:xfrm>
              <a:off x="4029559" y="737980"/>
              <a:ext cx="4938385" cy="4248922"/>
            </a:xfrm>
            <a:prstGeom prst="rect">
              <a:avLst/>
            </a:prstGeom>
            <a:noFill/>
            <a:ln w="57150" cmpd="thinThick">
              <a:solidFill>
                <a:srgbClr val="0066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5841086" y="3026248"/>
              <a:ext cx="99155" cy="9915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>
              <a:spLocks noChangeAspect="1"/>
            </p:cNvSpPr>
            <p:nvPr/>
          </p:nvSpPr>
          <p:spPr>
            <a:xfrm>
              <a:off x="6019400" y="3149032"/>
              <a:ext cx="99155" cy="9915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>
              <a:spLocks noChangeAspect="1"/>
            </p:cNvSpPr>
            <p:nvPr/>
          </p:nvSpPr>
          <p:spPr>
            <a:xfrm>
              <a:off x="7293513" y="3651788"/>
              <a:ext cx="99155" cy="9915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>
              <a:spLocks noChangeAspect="1"/>
            </p:cNvSpPr>
            <p:nvPr/>
          </p:nvSpPr>
          <p:spPr>
            <a:xfrm>
              <a:off x="7781012" y="3484742"/>
              <a:ext cx="99155" cy="9915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>
              <a:spLocks noChangeAspect="1"/>
            </p:cNvSpPr>
            <p:nvPr/>
          </p:nvSpPr>
          <p:spPr>
            <a:xfrm>
              <a:off x="8227864" y="3328992"/>
              <a:ext cx="99155" cy="9915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>
              <a:spLocks noChangeAspect="1"/>
            </p:cNvSpPr>
            <p:nvPr/>
          </p:nvSpPr>
          <p:spPr>
            <a:xfrm>
              <a:off x="8611362" y="3378570"/>
              <a:ext cx="99155" cy="9915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16829" y="4275999"/>
              <a:ext cx="311019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Строительство Обская - Надым</a:t>
              </a:r>
              <a:endParaRPr lang="ru-RU" sz="105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22114" y="4462950"/>
              <a:ext cx="288508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Строительство Надым - </a:t>
              </a:r>
              <a:r>
                <a:rPr lang="ru-RU" sz="1050" b="1" dirty="0" err="1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Пангоды</a:t>
              </a:r>
              <a:endParaRPr lang="ru-RU" sz="105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22114" y="4642768"/>
              <a:ext cx="11913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Реконструкция</a:t>
              </a:r>
              <a:endParaRPr lang="ru-RU" sz="105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12582" y="845688"/>
              <a:ext cx="1727659" cy="338554"/>
            </a:xfrm>
            <a:prstGeom prst="rect">
              <a:avLst/>
            </a:prstGeom>
            <a:noFill/>
            <a:effectLst>
              <a:outerShdw dist="127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Карское море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" name="TextBox 1023"/>
            <p:cNvSpPr txBox="1"/>
            <p:nvPr/>
          </p:nvSpPr>
          <p:spPr>
            <a:xfrm rot="4440000">
              <a:off x="5983333" y="1549085"/>
              <a:ext cx="2019774" cy="307777"/>
            </a:xfrm>
            <a:prstGeom prst="rect">
              <a:avLst/>
            </a:prstGeom>
            <a:noFill/>
            <a:effectLst>
              <a:outerShdw dist="127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 - о в  Я м а 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4440000">
              <a:off x="6825556" y="1954755"/>
              <a:ext cx="1429996" cy="261610"/>
            </a:xfrm>
            <a:prstGeom prst="rect">
              <a:avLst/>
            </a:prstGeom>
            <a:noFill/>
            <a:effectLst>
              <a:outerShdw dist="127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 б с к а я   г у б а</a:t>
              </a:r>
              <a:endPara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9552" y="137812"/>
            <a:ext cx="820891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Северный широтный ход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905" y="723580"/>
            <a:ext cx="3561348" cy="2084399"/>
          </a:xfrm>
          <a:prstGeom prst="rect">
            <a:avLst/>
          </a:prstGeom>
          <a:noFill/>
          <a:ln w="57150" cmpd="thinThick">
            <a:solidFill>
              <a:srgbClr val="006699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ru-RU" b="1" kern="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Строительство железной дороги в Ямало-Ненецком АО</a:t>
            </a:r>
            <a:endParaRPr lang="ru-RU" b="1" kern="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kern="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Длиной </a:t>
            </a:r>
            <a:r>
              <a:rPr lang="en-US" b="1" kern="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707</a:t>
            </a:r>
            <a:r>
              <a:rPr lang="ru-RU" b="1" kern="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маршруту</a:t>
            </a:r>
          </a:p>
          <a:p>
            <a:pPr algn="ctr"/>
            <a:endParaRPr lang="ru-RU" b="1" kern="0" dirty="0" smtClean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Обская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Салехард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Надым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Новый Уренгой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Корочаево</a:t>
            </a:r>
            <a:endParaRPr lang="ru-RU" b="1" kern="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46041" y="3309123"/>
            <a:ext cx="611301" cy="19184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Салехард</a:t>
            </a:r>
            <a:endParaRPr lang="ru-RU" sz="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38977" y="2903627"/>
            <a:ext cx="537260" cy="19184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Обская</a:t>
            </a:r>
            <a:endParaRPr lang="ru-RU" sz="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00572" y="3814121"/>
            <a:ext cx="537260" cy="19184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Надым</a:t>
            </a:r>
            <a:endParaRPr lang="ru-RU" sz="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69202" y="3256842"/>
            <a:ext cx="613123" cy="19184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Пангоды</a:t>
            </a:r>
            <a:endParaRPr lang="ru-RU" sz="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53834" y="3010358"/>
            <a:ext cx="611301" cy="25186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Новый Уренгой</a:t>
            </a:r>
            <a:endParaRPr lang="ru-RU" sz="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26166" y="3541818"/>
            <a:ext cx="713317" cy="19184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Корочаево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106253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81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Исходные характеристики для климатических условий трассы Салехард - Надым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849821"/>
              </p:ext>
            </p:extLst>
          </p:nvPr>
        </p:nvGraphicFramePr>
        <p:xfrm>
          <a:off x="1324802" y="1756535"/>
          <a:ext cx="66384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01"/>
                <a:gridCol w="553201"/>
                <a:gridCol w="553201"/>
                <a:gridCol w="553201"/>
                <a:gridCol w="553201"/>
                <a:gridCol w="553201"/>
                <a:gridCol w="553201"/>
                <a:gridCol w="553201"/>
                <a:gridCol w="553201"/>
                <a:gridCol w="553201"/>
                <a:gridCol w="553201"/>
                <a:gridCol w="55320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VI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VII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VIII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IX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XI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XII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23,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22,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14,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8,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9,9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15,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12,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5,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4,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15,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20,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24800" y="1749585"/>
            <a:ext cx="6667200" cy="784800"/>
          </a:xfrm>
          <a:prstGeom prst="rect">
            <a:avLst/>
          </a:prstGeom>
          <a:noFill/>
          <a:ln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7149" y="1380069"/>
            <a:ext cx="6107354" cy="31892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>
              <a:defRPr/>
            </a:pPr>
            <a:r>
              <a:rPr lang="ru-RU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Среднемесячная температура воздуха</a:t>
            </a:r>
            <a:endParaRPr lang="ru-RU" sz="16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9549" y="2778054"/>
            <a:ext cx="6107354" cy="31892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>
              <a:defRPr/>
            </a:pPr>
            <a:r>
              <a:rPr lang="ru-RU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Теплофизические характеристики снега</a:t>
            </a:r>
            <a:endParaRPr lang="ru-RU" sz="16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438513"/>
              </p:ext>
            </p:extLst>
          </p:nvPr>
        </p:nvGraphicFramePr>
        <p:xfrm>
          <a:off x="1333202" y="3140135"/>
          <a:ext cx="66384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05"/>
                <a:gridCol w="553201"/>
                <a:gridCol w="553201"/>
                <a:gridCol w="553201"/>
                <a:gridCol w="553201"/>
                <a:gridCol w="553201"/>
                <a:gridCol w="553201"/>
                <a:gridCol w="553201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Параметры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XI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XII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66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Плотность кг </a:t>
                      </a:r>
                      <a:r>
                        <a:rPr lang="en-US" sz="1400" b="1" dirty="0" smtClean="0">
                          <a:solidFill>
                            <a:srgbClr val="0066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ru-RU" sz="1400" b="1" dirty="0" smtClean="0">
                          <a:solidFill>
                            <a:srgbClr val="0066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en-US" sz="1400" b="1" baseline="30000" dirty="0" smtClean="0">
                          <a:solidFill>
                            <a:srgbClr val="0066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baseline="30000" dirty="0">
                        <a:solidFill>
                          <a:srgbClr val="0066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180</a:t>
                      </a:r>
                      <a:endParaRPr kumimoji="0" lang="ru-RU" sz="1400" b="1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220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230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250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270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320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66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Теплопроводность</a:t>
                      </a:r>
                      <a:r>
                        <a:rPr lang="en-US" sz="1400" b="1" dirty="0" smtClean="0">
                          <a:solidFill>
                            <a:srgbClr val="0066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1400" b="1" dirty="0" smtClean="0">
                          <a:solidFill>
                            <a:srgbClr val="0066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</a:t>
                      </a:r>
                      <a:r>
                        <a:rPr lang="en-US" sz="1400" b="1" dirty="0" smtClean="0">
                          <a:solidFill>
                            <a:srgbClr val="0066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r>
                        <a:rPr lang="ru-RU" sz="1400" b="1" dirty="0" smtClean="0">
                          <a:solidFill>
                            <a:srgbClr val="0066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(м</a:t>
                      </a:r>
                      <a:r>
                        <a:rPr lang="en-US" sz="1400" b="1" dirty="0" smtClean="0">
                          <a:solidFill>
                            <a:srgbClr val="0066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·</a:t>
                      </a:r>
                      <a:r>
                        <a:rPr lang="ru-RU" sz="1400" b="1" dirty="0" smtClean="0">
                          <a:solidFill>
                            <a:srgbClr val="0066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К)</a:t>
                      </a:r>
                      <a:endParaRPr lang="ru-RU" sz="1400" b="1" dirty="0">
                        <a:solidFill>
                          <a:srgbClr val="0066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0,12</a:t>
                      </a:r>
                      <a:endParaRPr kumimoji="0" lang="ru-RU" sz="1400" b="1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0,15</a:t>
                      </a:r>
                      <a:endParaRPr kumimoji="0" lang="ru-RU" sz="1400" b="1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0,16</a:t>
                      </a:r>
                      <a:endParaRPr kumimoji="0" lang="ru-RU" sz="1400" b="1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0,18</a:t>
                      </a:r>
                      <a:endParaRPr kumimoji="0" lang="ru-RU" sz="1400" b="1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0,20</a:t>
                      </a:r>
                      <a:endParaRPr kumimoji="0" lang="ru-RU" sz="1400" b="1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0,27</a:t>
                      </a:r>
                      <a:endParaRPr kumimoji="0" lang="ru-RU" sz="1400" b="1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0,40</a:t>
                      </a:r>
                      <a:endParaRPr kumimoji="0" lang="ru-RU" sz="1400" b="1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333200" y="3133185"/>
            <a:ext cx="6667200" cy="1129216"/>
          </a:xfrm>
          <a:prstGeom prst="rect">
            <a:avLst/>
          </a:prstGeom>
          <a:noFill/>
          <a:ln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586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81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Исходные характеристики для климатических условий трассы Салехард - Надым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08805"/>
              </p:ext>
            </p:extLst>
          </p:nvPr>
        </p:nvGraphicFramePr>
        <p:xfrm>
          <a:off x="698500" y="2022950"/>
          <a:ext cx="7891017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300"/>
                <a:gridCol w="835200"/>
                <a:gridCol w="784800"/>
                <a:gridCol w="928800"/>
                <a:gridCol w="871200"/>
                <a:gridCol w="835200"/>
                <a:gridCol w="81351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Тип грунта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lang="en-US" sz="1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kg/m</a:t>
                      </a:r>
                      <a:r>
                        <a:rPr lang="en-US" sz="12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14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d.e</a:t>
                      </a:r>
                      <a:r>
                        <a:rPr lang="en-US" sz="14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4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lang="en-US" sz="1400" i="1" baseline="-25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sz="1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W/(</a:t>
                      </a:r>
                      <a:r>
                        <a:rPr lang="en-US"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m·K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lang="en-US" sz="1400" i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1200" i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W/(</a:t>
                      </a:r>
                      <a:r>
                        <a:rPr lang="en-US"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m·K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400" i="1" baseline="-25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sz="1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J/(</a:t>
                      </a:r>
                      <a:r>
                        <a:rPr lang="en-US"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kg·K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400" i="1" baseline="-25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1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J/(</a:t>
                      </a:r>
                      <a:r>
                        <a:rPr lang="en-US"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kg·K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99"/>
                          </a:solidFill>
                          <a:latin typeface="Arial" pitchFamily="34" charset="0"/>
                          <a:cs typeface="Arial" pitchFamily="34" charset="0"/>
                        </a:rPr>
                        <a:t>Мелкий песок (насыпь</a:t>
                      </a:r>
                      <a:r>
                        <a:rPr lang="en-US" sz="1400" b="1" dirty="0" smtClean="0">
                          <a:solidFill>
                            <a:srgbClr val="006699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b="1" dirty="0">
                        <a:solidFill>
                          <a:srgbClr val="0066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1800</a:t>
                      </a:r>
                      <a:endParaRPr lang="ru-RU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0,08</a:t>
                      </a:r>
                      <a:endParaRPr lang="ru-RU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  <a:endParaRPr lang="ru-RU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1090</a:t>
                      </a:r>
                      <a:endParaRPr lang="ru-RU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930</a:t>
                      </a:r>
                      <a:endParaRPr lang="ru-RU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99"/>
                          </a:solidFill>
                          <a:latin typeface="Arial" pitchFamily="34" charset="0"/>
                          <a:cs typeface="Arial" pitchFamily="34" charset="0"/>
                        </a:rPr>
                        <a:t>Супесь</a:t>
                      </a:r>
                      <a:r>
                        <a:rPr lang="en-US" sz="1400" b="1" dirty="0" smtClean="0">
                          <a:solidFill>
                            <a:srgbClr val="006699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400" b="1" dirty="0" smtClean="0">
                          <a:solidFill>
                            <a:srgbClr val="006699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основание насыпи</a:t>
                      </a:r>
                      <a:r>
                        <a:rPr lang="en-US" sz="1400" b="1" dirty="0" smtClean="0">
                          <a:solidFill>
                            <a:srgbClr val="006699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b="1" dirty="0">
                        <a:solidFill>
                          <a:srgbClr val="0066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1875</a:t>
                      </a:r>
                      <a:endParaRPr lang="ru-RU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0,19</a:t>
                      </a:r>
                      <a:endParaRPr lang="ru-RU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lang="ru-RU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1380</a:t>
                      </a:r>
                      <a:endParaRPr lang="ru-RU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1130</a:t>
                      </a:r>
                      <a:endParaRPr lang="ru-RU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99"/>
                          </a:solidFill>
                          <a:latin typeface="Arial" pitchFamily="34" charset="0"/>
                          <a:cs typeface="Arial" pitchFamily="34" charset="0"/>
                        </a:rPr>
                        <a:t>Мох</a:t>
                      </a:r>
                      <a:endParaRPr lang="ru-RU" sz="1400" b="1" dirty="0">
                        <a:solidFill>
                          <a:srgbClr val="0066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ru-RU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0,15</a:t>
                      </a:r>
                      <a:endParaRPr lang="ru-RU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0,63</a:t>
                      </a:r>
                      <a:endParaRPr lang="ru-RU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3600</a:t>
                      </a:r>
                      <a:endParaRPr lang="ru-RU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2200</a:t>
                      </a:r>
                      <a:endParaRPr lang="ru-RU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98500" y="2024383"/>
            <a:ext cx="7891017" cy="1582815"/>
          </a:xfrm>
          <a:prstGeom prst="rect">
            <a:avLst/>
          </a:prstGeom>
          <a:noFill/>
          <a:ln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90331" y="1654854"/>
            <a:ext cx="6107354" cy="31892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>
              <a:defRPr/>
            </a:pPr>
            <a:r>
              <a:rPr lang="ru-RU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Расчетные характеристики грунтов</a:t>
            </a:r>
            <a:endParaRPr lang="ru-RU" sz="16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31817" y="4621624"/>
            <a:ext cx="371959" cy="322336"/>
          </a:xfrm>
          <a:prstGeom prst="roundRect">
            <a:avLst/>
          </a:prstGeom>
          <a:ln w="2222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264728" y="3255817"/>
            <a:ext cx="713509" cy="3048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1419" y="3255817"/>
            <a:ext cx="713509" cy="3048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22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20894</TotalTime>
  <Words>1124</Words>
  <Application>Microsoft Office PowerPoint</Application>
  <PresentationFormat>Экран (16:9)</PresentationFormat>
  <Paragraphs>338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Проблема деградации вечной мерзлоты в основании земляного полотна железных дорог и пути ее решения на базе теплотехнических расчетов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глубин сезонного промерзания грунтов с использованием программы Freeze-1</dc:title>
  <dc:creator>Alexander</dc:creator>
  <cp:lastModifiedBy>Исаков Александр</cp:lastModifiedBy>
  <cp:revision>848</cp:revision>
  <dcterms:created xsi:type="dcterms:W3CDTF">2012-11-06T13:52:27Z</dcterms:created>
  <dcterms:modified xsi:type="dcterms:W3CDTF">2023-06-28T16:08:31Z</dcterms:modified>
</cp:coreProperties>
</file>