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4" r:id="rId2"/>
    <p:sldMasterId id="2147483688" r:id="rId3"/>
    <p:sldMasterId id="2147483728" r:id="rId4"/>
  </p:sldMasterIdLst>
  <p:notesMasterIdLst>
    <p:notesMasterId r:id="rId21"/>
  </p:notesMasterIdLst>
  <p:handoutMasterIdLst>
    <p:handoutMasterId r:id="rId22"/>
  </p:handoutMasterIdLst>
  <p:sldIdLst>
    <p:sldId id="256" r:id="rId5"/>
    <p:sldId id="1317" r:id="rId6"/>
    <p:sldId id="1309" r:id="rId7"/>
    <p:sldId id="1273" r:id="rId8"/>
    <p:sldId id="301" r:id="rId9"/>
    <p:sldId id="1264" r:id="rId10"/>
    <p:sldId id="1310" r:id="rId11"/>
    <p:sldId id="1318" r:id="rId12"/>
    <p:sldId id="1319" r:id="rId13"/>
    <p:sldId id="355" r:id="rId14"/>
    <p:sldId id="1313" r:id="rId15"/>
    <p:sldId id="1314" r:id="rId16"/>
    <p:sldId id="1312" r:id="rId17"/>
    <p:sldId id="1316" r:id="rId18"/>
    <p:sldId id="463" r:id="rId19"/>
    <p:sldId id="459" r:id="rId2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976" userDrawn="1">
          <p15:clr>
            <a:srgbClr val="A4A3A4"/>
          </p15:clr>
        </p15:guide>
        <p15:guide id="3" orient="horz" pos="480" userDrawn="1">
          <p15:clr>
            <a:srgbClr val="A4A3A4"/>
          </p15:clr>
        </p15:guide>
        <p15:guide id="4" pos="192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D71"/>
    <a:srgbClr val="FAE3ED"/>
    <a:srgbClr val="F9E3ED"/>
    <a:srgbClr val="E371A7"/>
    <a:srgbClr val="F7D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/>
    <p:restoredTop sz="82996" autoAdjust="0"/>
  </p:normalViewPr>
  <p:slideViewPr>
    <p:cSldViewPr>
      <p:cViewPr varScale="1">
        <p:scale>
          <a:sx n="55" d="100"/>
          <a:sy n="55" d="100"/>
        </p:scale>
        <p:origin x="1072" y="44"/>
      </p:cViewPr>
      <p:guideLst>
        <p:guide orient="horz" pos="2880"/>
        <p:guide pos="2976"/>
        <p:guide orient="horz" pos="480"/>
        <p:guide pos="192"/>
        <p:guide pos="3840"/>
        <p:guide orient="horz" pos="91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1229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2EBB4-CF63-4D44-AAD6-14C9A31BFE46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C295B-B1EE-4E50-B291-A79BEC2B1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7A80C-B2AD-4F05-9DF5-092D8D36D196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5D6A4-494D-4823-B27D-CE784F4F36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3007431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7ACCE-031B-DB4F-9A93-0EB1DA372E43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67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2458202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1334148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964103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5D6A4-494D-4823-B27D-CE784F4F36B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50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lnSpc>
                <a:spcPct val="120000"/>
              </a:lnSpc>
              <a:buClr>
                <a:srgbClr val="E50D71"/>
              </a:buClr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rgbClr val="000000"/>
                </a:solidFill>
                <a:latin typeface=" arial"/>
              </a:rPr>
              <a:t>За счет обмена 1с:УАТ с 1С:УТ в р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 arial"/>
              </a:rPr>
              <a:t>еальном времени получают все заказы на доставку, которые логисты могли оперативно распределить на транспорт. Это доработка позволила вдвое сократить время на передачу заданий на доставку. </a:t>
            </a:r>
            <a:endParaRPr lang="ru-RU" sz="1200" b="0" i="0" dirty="0">
              <a:solidFill>
                <a:prstClr val="black"/>
              </a:solidFill>
              <a:effectLst/>
              <a:latin typeface=" arial"/>
            </a:endParaRPr>
          </a:p>
          <a:p>
            <a:pPr marL="342900" indent="-342900" algn="just">
              <a:lnSpc>
                <a:spcPct val="120000"/>
              </a:lnSpc>
              <a:buClr>
                <a:srgbClr val="E50D71"/>
              </a:buClr>
              <a:buFont typeface="Wingdings" panose="05000000000000000000" pitchFamily="2" charset="2"/>
              <a:buChar char="§"/>
              <a:defRPr/>
            </a:pPr>
            <a:r>
              <a:rPr lang="ru-RU" sz="1200" b="0" i="0" dirty="0">
                <a:solidFill>
                  <a:srgbClr val="000000"/>
                </a:solidFill>
                <a:effectLst/>
                <a:latin typeface=" arial"/>
              </a:rPr>
              <a:t>Подсистема Касса и банк позволила централизовать всю работу в единой базе и выполнять разнесение банка и работу с эквайрингом из конфигурации 1С:УАТ.</a:t>
            </a:r>
            <a:endParaRPr lang="ru-RU" sz="1200" dirty="0">
              <a:solidFill>
                <a:prstClr val="black"/>
              </a:solidFill>
              <a:latin typeface=" arial"/>
            </a:endParaRPr>
          </a:p>
          <a:p>
            <a:pPr marL="342900" indent="-342900" algn="just">
              <a:lnSpc>
                <a:spcPct val="120000"/>
              </a:lnSpc>
              <a:buClr>
                <a:srgbClr val="E50D71"/>
              </a:buClr>
              <a:buFont typeface="Wingdings" panose="05000000000000000000" pitchFamily="2" charset="2"/>
              <a:buChar char="§"/>
              <a:defRPr/>
            </a:pPr>
            <a:r>
              <a:rPr lang="ru-RU" sz="1200" b="0" i="0" dirty="0">
                <a:solidFill>
                  <a:srgbClr val="000000"/>
                </a:solidFill>
                <a:effectLst/>
                <a:latin typeface=" arial"/>
              </a:rPr>
              <a:t>Внедренная подсистема путевых листов не только ускорила выписку бланков для водителей, но и позволила автоматизировать заполнение маршрута водителя, а также учитывать всю расходную часть путевки (ГСП, зарплата, командировочные). Цепочка документов конфигурации (Заказ на ТС- Путевой лист) дает нам аналитику по маржинальности не только отдельно взятого ТС, но и позволяет построить анализ по заказам, направлениям перевозок, транспортным колоннам</a:t>
            </a:r>
          </a:p>
          <a:p>
            <a:pPr marL="342900" indent="-342900" algn="just">
              <a:lnSpc>
                <a:spcPct val="120000"/>
              </a:lnSpc>
              <a:buClr>
                <a:srgbClr val="E50D71"/>
              </a:buClr>
              <a:buFont typeface="Wingdings" panose="05000000000000000000" pitchFamily="2" charset="2"/>
              <a:buChar char="§"/>
              <a:defRPr/>
            </a:pPr>
            <a:r>
              <a:rPr lang="ru-RU" sz="1200" b="0" i="0" dirty="0">
                <a:solidFill>
                  <a:srgbClr val="000000"/>
                </a:solidFill>
                <a:effectLst/>
                <a:latin typeface=" arial"/>
              </a:rPr>
              <a:t>Благодаря интеграции с системой мониторинга заказчику доступна сравнительная аналитика расхода топлива по норме  и факту. Система построения маршрутов и просчета расстояний позволяет логистам в моменте видеть критичные отклонения от маршрутов.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5D6A4-494D-4823-B27D-CE784F4F36B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05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 fontAlgn="base">
              <a:buClr>
                <a:srgbClr val="E50D7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Автоматизировали выпуск счетов, реализаций, и обмен первичкой с бухгалтерской программой, чем значительно сократили ручные операции. 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buClr>
                <a:srgbClr val="E50D7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Быстрый ответ в течение 30 секунд по заявке экспедиторам, что позволило автопредприятию получать выгодные заказы.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buClr>
                <a:srgbClr val="E50D7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Ведение в единой системе учет автотранспорта и работу водителей.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800"/>
              </a:spcAft>
              <a:buClr>
                <a:srgbClr val="E50D7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Контроль сроков ТТН, сроки документов водителей, ОСАГО, ПТС и хранение их в единой базе.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800"/>
              </a:spcAft>
              <a:buClr>
                <a:srgbClr val="E50D7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Вести единый реестр для клиентских заявок. 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800"/>
              </a:spcAft>
              <a:buClr>
                <a:srgbClr val="E50D7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Ускорили работу диспетчеров, за счет доработки журнала заказов, в котором отражается диспетчеру-логисту оперативная информация по заказу: выписан ли счет и реализация, сумма, водитель и ТС по заказу, есть ли фото и оригинал ТТН.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Clr>
                <a:srgbClr val="E50D7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Ускорили формирование путевых и маршрутных листов 2 раза за счет </a:t>
            </a:r>
            <a:r>
              <a:rPr lang="ru-RU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автоподстановки</a:t>
            </a: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водителей, ТС и прицепов с прошлых заказов. 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Clr>
                <a:srgbClr val="E50D7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 программе добавили печатные формы договоров с клиентами и перевозчиками и автоматизировали заполнение, ранее делали вручную. Это  ускорило взаимодействие с клиентами и повысило их лояльность.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Clr>
                <a:srgbClr val="E50D7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Автоматизировали разнесение выписок из бухгалтерской программы в «1С:Управление автотранспортном». 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5D6A4-494D-4823-B27D-CE784F4F36B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52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7ACCE-031B-DB4F-9A93-0EB1DA372E43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52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BA949-7EF8-46C3-9FBF-3010D7959DDB}" type="datetime1">
              <a:rPr lang="en-US" smtClean="0"/>
              <a:t>6/17/2024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582400" y="62484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3"/>
          <p:cNvSpPr/>
          <p:nvPr userDrawn="1"/>
        </p:nvSpPr>
        <p:spPr>
          <a:xfrm>
            <a:off x="11679935" y="6345935"/>
            <a:ext cx="512445" cy="512445"/>
          </a:xfrm>
          <a:custGeom>
            <a:avLst/>
            <a:gdLst/>
            <a:ahLst/>
            <a:cxnLst/>
            <a:rect l="l" t="t" r="r" b="b"/>
            <a:pathLst>
              <a:path w="512445" h="512445">
                <a:moveTo>
                  <a:pt x="512064" y="0"/>
                </a:moveTo>
                <a:lnTo>
                  <a:pt x="0" y="0"/>
                </a:lnTo>
                <a:lnTo>
                  <a:pt x="0" y="512063"/>
                </a:lnTo>
                <a:lnTo>
                  <a:pt x="512064" y="512063"/>
                </a:lnTo>
                <a:lnTo>
                  <a:pt x="512064" y="0"/>
                </a:lnTo>
                <a:close/>
              </a:path>
            </a:pathLst>
          </a:custGeom>
          <a:solidFill>
            <a:srgbClr val="E40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11829477" y="6525213"/>
            <a:ext cx="21336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б. Обращение с 2 фото">
  <p:cSld name="2б. Обращение с 2 фото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1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9" name="Google Shape;59;p51"/>
          <p:cNvSpPr/>
          <p:nvPr/>
        </p:nvSpPr>
        <p:spPr>
          <a:xfrm>
            <a:off x="6279237" y="1808826"/>
            <a:ext cx="5396826" cy="140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 основании имеющихся у нас сведений о задачах автоматизации,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мы можем с большой долей уверенности утверждать, что способны реализовать требования, предъявленные к информационной системе, используя для этого ресурсы нашей компании: многолетний опыт, квалифицированный персонал, технологии и необходимое программное обеспечение.</a:t>
            </a:r>
          </a:p>
        </p:txBody>
      </p:sp>
      <p:sp>
        <p:nvSpPr>
          <p:cNvPr id="60" name="Google Shape;60;p51"/>
          <p:cNvSpPr txBox="1"/>
          <p:nvPr/>
        </p:nvSpPr>
        <p:spPr>
          <a:xfrm>
            <a:off x="6279237" y="6206338"/>
            <a:ext cx="42539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u="none" strike="noStrike" cap="none">
                <a:solidFill>
                  <a:srgbClr val="A2A2A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 всем вопросам обращайтесь по указанным контактам</a:t>
            </a:r>
          </a:p>
        </p:txBody>
      </p:sp>
      <p:sp>
        <p:nvSpPr>
          <p:cNvPr id="61" name="Google Shape;61;p51"/>
          <p:cNvSpPr/>
          <p:nvPr/>
        </p:nvSpPr>
        <p:spPr>
          <a:xfrm>
            <a:off x="515937" y="1772966"/>
            <a:ext cx="5400000" cy="62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Благодарим вас за предоставленную возможность сделать предложение на реализацию проекта</a:t>
            </a:r>
            <a:endParaRPr sz="1500" b="1" i="0" u="none" strike="noStrike" cap="none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51"/>
          <p:cNvSpPr txBox="1">
            <a:spLocks noGrp="1"/>
          </p:cNvSpPr>
          <p:nvPr>
            <p:ph type="body" idx="1"/>
          </p:nvPr>
        </p:nvSpPr>
        <p:spPr>
          <a:xfrm>
            <a:off x="515938" y="2369303"/>
            <a:ext cx="5396826" cy="90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3" name="Google Shape;63;p51"/>
          <p:cNvSpPr txBox="1"/>
          <p:nvPr/>
        </p:nvSpPr>
        <p:spPr>
          <a:xfrm>
            <a:off x="515937" y="3394080"/>
            <a:ext cx="3883742" cy="34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500"/>
              <a:buFont typeface="Arial" panose="020B0604020202020204"/>
              <a:buNone/>
            </a:pPr>
            <a:r>
              <a:rPr lang="ru-RU" sz="1500" b="1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Данное предложение содержит:</a:t>
            </a:r>
            <a:endParaRPr sz="1500" b="1" i="0" u="none" strike="noStrike" cap="none">
              <a:solidFill>
                <a:srgbClr val="182118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" name="Google Shape;64;p51"/>
          <p:cNvSpPr>
            <a:spLocks noGrp="1"/>
          </p:cNvSpPr>
          <p:nvPr>
            <p:ph type="pic" idx="2"/>
          </p:nvPr>
        </p:nvSpPr>
        <p:spPr>
          <a:xfrm>
            <a:off x="6275389" y="3498100"/>
            <a:ext cx="1076387" cy="107638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65" name="Google Shape;65;p51"/>
          <p:cNvSpPr txBox="1">
            <a:spLocks noGrp="1"/>
          </p:cNvSpPr>
          <p:nvPr>
            <p:ph type="body" idx="3"/>
          </p:nvPr>
        </p:nvSpPr>
        <p:spPr>
          <a:xfrm>
            <a:off x="7498532" y="3529071"/>
            <a:ext cx="3544579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Font typeface="Arial" panose="020B0604020202020204"/>
              <a:buNone/>
              <a:defRPr sz="1200" b="1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6" name="Google Shape;66;p51"/>
          <p:cNvSpPr/>
          <p:nvPr/>
        </p:nvSpPr>
        <p:spPr>
          <a:xfrm>
            <a:off x="7427971" y="4111503"/>
            <a:ext cx="286658" cy="37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@</a:t>
            </a:r>
            <a:endParaRPr sz="10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</a:t>
            </a:r>
            <a:endParaRPr sz="10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Google Shape;67;p51"/>
          <p:cNvSpPr txBox="1">
            <a:spLocks noGrp="1"/>
          </p:cNvSpPr>
          <p:nvPr>
            <p:ph type="body" idx="4"/>
          </p:nvPr>
        </p:nvSpPr>
        <p:spPr>
          <a:xfrm>
            <a:off x="7498531" y="3747214"/>
            <a:ext cx="4177531" cy="37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8" name="Google Shape;68;p51"/>
          <p:cNvSpPr txBox="1">
            <a:spLocks noGrp="1"/>
          </p:cNvSpPr>
          <p:nvPr>
            <p:ph type="body" idx="5"/>
          </p:nvPr>
        </p:nvSpPr>
        <p:spPr>
          <a:xfrm>
            <a:off x="7696341" y="4130090"/>
            <a:ext cx="3961433" cy="16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9" name="Google Shape;69;p51"/>
          <p:cNvSpPr txBox="1">
            <a:spLocks noGrp="1"/>
          </p:cNvSpPr>
          <p:nvPr>
            <p:ph type="body" idx="6"/>
          </p:nvPr>
        </p:nvSpPr>
        <p:spPr>
          <a:xfrm>
            <a:off x="7696341" y="4322114"/>
            <a:ext cx="3961433" cy="16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0" name="Google Shape;70;p51"/>
          <p:cNvSpPr>
            <a:spLocks noGrp="1"/>
          </p:cNvSpPr>
          <p:nvPr>
            <p:ph type="pic" idx="7"/>
          </p:nvPr>
        </p:nvSpPr>
        <p:spPr>
          <a:xfrm>
            <a:off x="6275389" y="4774636"/>
            <a:ext cx="1076387" cy="107638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71" name="Google Shape;71;p51"/>
          <p:cNvSpPr txBox="1">
            <a:spLocks noGrp="1"/>
          </p:cNvSpPr>
          <p:nvPr>
            <p:ph type="body" idx="8"/>
          </p:nvPr>
        </p:nvSpPr>
        <p:spPr>
          <a:xfrm>
            <a:off x="7498532" y="4805607"/>
            <a:ext cx="3544579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Font typeface="Arial" panose="020B0604020202020204"/>
              <a:buNone/>
              <a:defRPr sz="1200" b="1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2" name="Google Shape;72;p51"/>
          <p:cNvSpPr/>
          <p:nvPr/>
        </p:nvSpPr>
        <p:spPr>
          <a:xfrm>
            <a:off x="7427971" y="5388039"/>
            <a:ext cx="286658" cy="37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@</a:t>
            </a:r>
            <a:endParaRPr sz="10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</a:t>
            </a:r>
            <a:endParaRPr sz="10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" name="Google Shape;73;p51"/>
          <p:cNvSpPr txBox="1">
            <a:spLocks noGrp="1"/>
          </p:cNvSpPr>
          <p:nvPr>
            <p:ph type="body" idx="9"/>
          </p:nvPr>
        </p:nvSpPr>
        <p:spPr>
          <a:xfrm>
            <a:off x="7498531" y="5023750"/>
            <a:ext cx="4177531" cy="38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4" name="Google Shape;74;p51"/>
          <p:cNvSpPr txBox="1">
            <a:spLocks noGrp="1"/>
          </p:cNvSpPr>
          <p:nvPr>
            <p:ph type="body" idx="13"/>
          </p:nvPr>
        </p:nvSpPr>
        <p:spPr>
          <a:xfrm>
            <a:off x="7696341" y="5406626"/>
            <a:ext cx="3961433" cy="16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5" name="Google Shape;75;p51"/>
          <p:cNvSpPr txBox="1">
            <a:spLocks noGrp="1"/>
          </p:cNvSpPr>
          <p:nvPr>
            <p:ph type="body" idx="14"/>
          </p:nvPr>
        </p:nvSpPr>
        <p:spPr>
          <a:xfrm>
            <a:off x="7696341" y="5598650"/>
            <a:ext cx="3961433" cy="16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6" name="Google Shape;76;p51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7" name="Google Shape;77;p51"/>
          <p:cNvSpPr txBox="1">
            <a:spLocks noGrp="1"/>
          </p:cNvSpPr>
          <p:nvPr>
            <p:ph type="body" idx="15"/>
          </p:nvPr>
        </p:nvSpPr>
        <p:spPr>
          <a:xfrm>
            <a:off x="512089" y="3789364"/>
            <a:ext cx="5396826" cy="255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Содержание">
  <p:cSld name="3. Содержание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2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0" name="Google Shape;80;p52"/>
          <p:cNvSpPr txBox="1">
            <a:spLocks noGrp="1"/>
          </p:cNvSpPr>
          <p:nvPr>
            <p:ph type="body" idx="1"/>
          </p:nvPr>
        </p:nvSpPr>
        <p:spPr>
          <a:xfrm>
            <a:off x="531030" y="1858135"/>
            <a:ext cx="4730570" cy="4463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14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1" name="Google Shape;81;p52"/>
          <p:cNvSpPr txBox="1">
            <a:spLocks noGrp="1"/>
          </p:cNvSpPr>
          <p:nvPr>
            <p:ph type="body" idx="2"/>
          </p:nvPr>
        </p:nvSpPr>
        <p:spPr>
          <a:xfrm>
            <a:off x="5406774" y="1858135"/>
            <a:ext cx="858854" cy="4463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14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Google Shape;82;p52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 Видение ситуации/Предпосылки проекта">
  <p:cSld name="4. Видение ситуации/Предпосылки проекта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3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5" name="Google Shape;85;p53"/>
          <p:cNvSpPr txBox="1">
            <a:spLocks noGrp="1"/>
          </p:cNvSpPr>
          <p:nvPr>
            <p:ph type="body" idx="1"/>
          </p:nvPr>
        </p:nvSpPr>
        <p:spPr>
          <a:xfrm>
            <a:off x="522287" y="3681508"/>
            <a:ext cx="11146755" cy="265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04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/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6" name="Google Shape;86;p53"/>
          <p:cNvSpPr txBox="1">
            <a:spLocks noGrp="1"/>
          </p:cNvSpPr>
          <p:nvPr>
            <p:ph type="body" idx="2"/>
          </p:nvPr>
        </p:nvSpPr>
        <p:spPr>
          <a:xfrm>
            <a:off x="527050" y="1788451"/>
            <a:ext cx="8316008" cy="105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 b="0"/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7" name="Google Shape;87;p53"/>
          <p:cNvSpPr txBox="1">
            <a:spLocks noGrp="1"/>
          </p:cNvSpPr>
          <p:nvPr>
            <p:ph type="body" idx="3"/>
          </p:nvPr>
        </p:nvSpPr>
        <p:spPr>
          <a:xfrm>
            <a:off x="522287" y="2996066"/>
            <a:ext cx="4432762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8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8" name="Google Shape;88;p53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а. Цели проекта">
  <p:cSld name="4а. Цели проекта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4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1" name="Google Shape;91;p54"/>
          <p:cNvSpPr txBox="1">
            <a:spLocks noGrp="1"/>
          </p:cNvSpPr>
          <p:nvPr>
            <p:ph type="body" idx="1"/>
          </p:nvPr>
        </p:nvSpPr>
        <p:spPr>
          <a:xfrm>
            <a:off x="527514" y="1870075"/>
            <a:ext cx="5389100" cy="447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5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2" name="Google Shape;92;p54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План проекта">
  <p:cSld name="7. План проекта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5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5" name="Google Shape;95;p55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6" name="Google Shape;96;p55"/>
          <p:cNvSpPr txBox="1"/>
          <p:nvPr/>
        </p:nvSpPr>
        <p:spPr>
          <a:xfrm>
            <a:off x="517109" y="6311334"/>
            <a:ext cx="42539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u="none" strike="noStrike" cap="none">
                <a:solidFill>
                  <a:srgbClr val="A2A2A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Данный план является приблизительным и может быть скорректирован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 Наш подход к реализации проекта">
  <p:cSld name="9. Наш подход к реализации проекта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6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9" name="Google Shape;99;p56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20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0" name="Google Shape;100;p56"/>
          <p:cNvSpPr txBox="1">
            <a:spLocks noGrp="1"/>
          </p:cNvSpPr>
          <p:nvPr>
            <p:ph type="body" idx="1"/>
          </p:nvPr>
        </p:nvSpPr>
        <p:spPr>
          <a:xfrm>
            <a:off x="522287" y="1659898"/>
            <a:ext cx="5820640" cy="71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82118"/>
              </a:buClr>
              <a:buSzPts val="1200"/>
              <a:buFont typeface="Arial" panose="020B0604020202020204"/>
              <a:buNone/>
              <a:defRPr sz="1200" b="0"/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 Проектная команда">
  <p:cSld name="6. Проектная команда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7"/>
          <p:cNvSpPr/>
          <p:nvPr/>
        </p:nvSpPr>
        <p:spPr>
          <a:xfrm>
            <a:off x="741743" y="3875276"/>
            <a:ext cx="287545" cy="204609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254000" dist="38100" dir="5400000" algn="ctr" rotWithShape="0">
              <a:srgbClr val="BFBFBF">
                <a:alpha val="40000"/>
              </a:srgbClr>
            </a:outerShdw>
          </a:effectLst>
        </p:spPr>
        <p:txBody>
          <a:bodyPr spcFirstLastPara="1" wrap="square" lIns="180000" tIns="216000" rIns="72000" bIns="180000" anchor="t" anchorCtr="0">
            <a:noAutofit/>
          </a:bodyPr>
          <a:lstStyle/>
          <a:p>
            <a:pPr marL="179705" marR="0" lvl="0" indent="-10350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200" b="0">
              <a:solidFill>
                <a:srgbClr val="18211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57"/>
          <p:cNvSpPr/>
          <p:nvPr/>
        </p:nvSpPr>
        <p:spPr>
          <a:xfrm>
            <a:off x="4865368" y="3875276"/>
            <a:ext cx="287545" cy="204609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254000" dist="38100" dir="5400000" algn="ctr" rotWithShape="0">
              <a:srgbClr val="BFBFBF">
                <a:alpha val="40000"/>
              </a:srgbClr>
            </a:outerShdw>
          </a:effectLst>
        </p:spPr>
        <p:txBody>
          <a:bodyPr spcFirstLastPara="1" wrap="square" lIns="180000" tIns="216000" rIns="72000" bIns="180000" anchor="t" anchorCtr="0">
            <a:noAutofit/>
          </a:bodyPr>
          <a:lstStyle/>
          <a:p>
            <a:pPr marL="179705" marR="0" lvl="0" indent="-10350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200" b="0">
              <a:solidFill>
                <a:srgbClr val="18211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57"/>
          <p:cNvSpPr txBox="1">
            <a:spLocks noGrp="1"/>
          </p:cNvSpPr>
          <p:nvPr>
            <p:ph type="body" idx="1"/>
          </p:nvPr>
        </p:nvSpPr>
        <p:spPr>
          <a:xfrm>
            <a:off x="4865368" y="4079886"/>
            <a:ext cx="3679254" cy="58594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0" dist="63500" dir="5400000" algn="ctr" rotWithShape="0">
              <a:srgbClr val="BFBFBF">
                <a:alpha val="40000"/>
              </a:srgbClr>
            </a:outerShdw>
          </a:effectLst>
        </p:spPr>
        <p:txBody>
          <a:bodyPr spcFirstLastPara="1" wrap="square" lIns="180000" tIns="216000" rIns="72000" bIns="180000" anchor="t" anchorCtr="0">
            <a:spAutoFit/>
          </a:bodyPr>
          <a:lstStyle>
            <a:lvl1pPr marL="457200" lvl="0" indent="-22860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5" name="Google Shape;105;p57"/>
          <p:cNvSpPr txBox="1">
            <a:spLocks noGrp="1"/>
          </p:cNvSpPr>
          <p:nvPr>
            <p:ph type="body" idx="2"/>
          </p:nvPr>
        </p:nvSpPr>
        <p:spPr>
          <a:xfrm>
            <a:off x="741743" y="4079886"/>
            <a:ext cx="3679254" cy="58594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0" dist="63500" dir="5400000" algn="ctr" rotWithShape="0">
              <a:srgbClr val="BFBFBF">
                <a:alpha val="40000"/>
              </a:srgbClr>
            </a:outerShdw>
          </a:effectLst>
        </p:spPr>
        <p:txBody>
          <a:bodyPr spcFirstLastPara="1" wrap="square" lIns="180000" tIns="216000" rIns="72000" bIns="180000" anchor="t" anchorCtr="0">
            <a:spAutoFit/>
          </a:bodyPr>
          <a:lstStyle>
            <a:lvl1pPr marL="457200" lvl="0" indent="-22860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6" name="Google Shape;106;p57"/>
          <p:cNvSpPr txBox="1">
            <a:spLocks noGrp="1"/>
          </p:cNvSpPr>
          <p:nvPr>
            <p:ph type="title"/>
          </p:nvPr>
        </p:nvSpPr>
        <p:spPr>
          <a:xfrm>
            <a:off x="522287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7" name="Google Shape;107;p57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8" name="Google Shape;108;p57"/>
          <p:cNvSpPr txBox="1">
            <a:spLocks noGrp="1"/>
          </p:cNvSpPr>
          <p:nvPr>
            <p:ph type="body" idx="3"/>
          </p:nvPr>
        </p:nvSpPr>
        <p:spPr>
          <a:xfrm>
            <a:off x="522287" y="2453631"/>
            <a:ext cx="4432762" cy="357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8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9" name="Google Shape;109;p57"/>
          <p:cNvSpPr/>
          <p:nvPr/>
        </p:nvSpPr>
        <p:spPr>
          <a:xfrm>
            <a:off x="522287" y="1808826"/>
            <a:ext cx="53968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r>
              <a:rPr lang="ru-RU" sz="12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Для успешной реализации данного проекта необходимо сформировать совместную команду из сотрудников заказчика и интегратора.</a:t>
            </a:r>
          </a:p>
        </p:txBody>
      </p:sp>
      <p:sp>
        <p:nvSpPr>
          <p:cNvPr id="110" name="Google Shape;110;p57"/>
          <p:cNvSpPr/>
          <p:nvPr/>
        </p:nvSpPr>
        <p:spPr>
          <a:xfrm>
            <a:off x="522287" y="2994145"/>
            <a:ext cx="2550097" cy="758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0000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1" name="Google Shape;111;p57"/>
          <p:cNvSpPr>
            <a:spLocks noGrp="1"/>
          </p:cNvSpPr>
          <p:nvPr>
            <p:ph type="pic" idx="4"/>
          </p:nvPr>
        </p:nvSpPr>
        <p:spPr>
          <a:xfrm>
            <a:off x="4646296" y="2955868"/>
            <a:ext cx="2267580" cy="83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pic>
        <p:nvPicPr>
          <p:cNvPr id="112" name="Google Shape;112;p5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78791" y="3226241"/>
            <a:ext cx="1837088" cy="3130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Архитектура проекта">
  <p:cSld name="5.Архитектура проекта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8"/>
          <p:cNvSpPr txBox="1">
            <a:spLocks noGrp="1"/>
          </p:cNvSpPr>
          <p:nvPr>
            <p:ph type="body" idx="1"/>
          </p:nvPr>
        </p:nvSpPr>
        <p:spPr>
          <a:xfrm>
            <a:off x="522287" y="2375653"/>
            <a:ext cx="4432762" cy="357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8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5" name="Google Shape;115;p58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6" name="Google Shape;116;p58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20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7" name="Google Shape;117;p58"/>
          <p:cNvSpPr txBox="1">
            <a:spLocks noGrp="1"/>
          </p:cNvSpPr>
          <p:nvPr>
            <p:ph type="body" idx="2"/>
          </p:nvPr>
        </p:nvSpPr>
        <p:spPr>
          <a:xfrm>
            <a:off x="522287" y="1659898"/>
            <a:ext cx="5820640" cy="71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82118"/>
              </a:buClr>
              <a:buSzPts val="1200"/>
              <a:buFont typeface="Arial" panose="020B0604020202020204"/>
              <a:buNone/>
              <a:defRPr sz="1200" b="0"/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. Этапы проекта">
  <p:cSld name="10. Этапы проекта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9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0" name="Google Shape;120;p59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20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1" name="Google Shape;121;p59"/>
          <p:cNvSpPr txBox="1">
            <a:spLocks noGrp="1"/>
          </p:cNvSpPr>
          <p:nvPr>
            <p:ph type="body" idx="1"/>
          </p:nvPr>
        </p:nvSpPr>
        <p:spPr>
          <a:xfrm>
            <a:off x="5328549" y="2249273"/>
            <a:ext cx="4507841" cy="293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2" name="Google Shape;122;p59"/>
          <p:cNvSpPr txBox="1">
            <a:spLocks noGrp="1"/>
          </p:cNvSpPr>
          <p:nvPr>
            <p:ph type="body" idx="2"/>
          </p:nvPr>
        </p:nvSpPr>
        <p:spPr>
          <a:xfrm>
            <a:off x="522792" y="2249273"/>
            <a:ext cx="4507841" cy="293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3" name="Google Shape;123;p59"/>
          <p:cNvSpPr txBox="1"/>
          <p:nvPr/>
        </p:nvSpPr>
        <p:spPr>
          <a:xfrm>
            <a:off x="5328549" y="1854661"/>
            <a:ext cx="3671271" cy="34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500"/>
              <a:buFont typeface="Arial" panose="020B0604020202020204"/>
              <a:buNone/>
            </a:pPr>
            <a:r>
              <a:rPr lang="ru-RU" sz="1500" b="1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Результаты</a:t>
            </a:r>
          </a:p>
        </p:txBody>
      </p:sp>
      <p:sp>
        <p:nvSpPr>
          <p:cNvPr id="124" name="Google Shape;124;p59"/>
          <p:cNvSpPr txBox="1"/>
          <p:nvPr/>
        </p:nvSpPr>
        <p:spPr>
          <a:xfrm>
            <a:off x="522792" y="1854661"/>
            <a:ext cx="3671271" cy="34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500"/>
              <a:buFont typeface="Arial" panose="020B0604020202020204"/>
              <a:buNone/>
            </a:pPr>
            <a:r>
              <a:rPr lang="ru-RU" sz="1500" b="1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Задачи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. Проектный опыт (3 проекта)">
  <p:cSld name="12. Проектный опыт (3 проекта)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1"/>
          <p:cNvSpPr>
            <a:spLocks noGrp="1"/>
          </p:cNvSpPr>
          <p:nvPr>
            <p:ph type="pic" idx="2"/>
          </p:nvPr>
        </p:nvSpPr>
        <p:spPr>
          <a:xfrm>
            <a:off x="532626" y="2025337"/>
            <a:ext cx="1585542" cy="995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30" name="Google Shape;130;p61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1" name="Google Shape;131;p61"/>
          <p:cNvSpPr>
            <a:spLocks noGrp="1"/>
          </p:cNvSpPr>
          <p:nvPr>
            <p:ph type="pic" idx="3"/>
          </p:nvPr>
        </p:nvSpPr>
        <p:spPr>
          <a:xfrm>
            <a:off x="4357190" y="2025337"/>
            <a:ext cx="1580623" cy="995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32" name="Google Shape;132;p61"/>
          <p:cNvSpPr>
            <a:spLocks noGrp="1"/>
          </p:cNvSpPr>
          <p:nvPr>
            <p:ph type="pic" idx="4"/>
          </p:nvPr>
        </p:nvSpPr>
        <p:spPr>
          <a:xfrm>
            <a:off x="8180982" y="2025337"/>
            <a:ext cx="1588051" cy="995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33" name="Google Shape;133;p61"/>
          <p:cNvSpPr txBox="1">
            <a:spLocks noGrp="1"/>
          </p:cNvSpPr>
          <p:nvPr>
            <p:ph type="body" idx="1"/>
          </p:nvPr>
        </p:nvSpPr>
        <p:spPr>
          <a:xfrm>
            <a:off x="515938" y="3206910"/>
            <a:ext cx="3509462" cy="313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None/>
              <a:defRPr sz="1000" b="0"/>
            </a:lvl1pPr>
            <a:lvl2pPr marL="914400" lvl="1" indent="-29845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100"/>
              <a:buChar char="▪"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4" name="Google Shape;134;p61"/>
          <p:cNvSpPr txBox="1">
            <a:spLocks noGrp="1"/>
          </p:cNvSpPr>
          <p:nvPr>
            <p:ph type="body" idx="5"/>
          </p:nvPr>
        </p:nvSpPr>
        <p:spPr>
          <a:xfrm>
            <a:off x="4357191" y="3206910"/>
            <a:ext cx="3509462" cy="313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None/>
              <a:defRPr sz="1000" b="0"/>
            </a:lvl1pPr>
            <a:lvl2pPr marL="914400" lvl="1" indent="-29845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100"/>
              <a:buChar char="▪"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5" name="Google Shape;135;p61"/>
          <p:cNvSpPr txBox="1">
            <a:spLocks noGrp="1"/>
          </p:cNvSpPr>
          <p:nvPr>
            <p:ph type="body" idx="6"/>
          </p:nvPr>
        </p:nvSpPr>
        <p:spPr>
          <a:xfrm>
            <a:off x="8180982" y="3206910"/>
            <a:ext cx="3509462" cy="313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None/>
              <a:defRPr sz="1000" b="0"/>
            </a:lvl1pPr>
            <a:lvl2pPr marL="914400" lvl="1" indent="-29845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100"/>
              <a:buChar char="▪"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6" name="Google Shape;136;p61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E4007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99E4E-5B04-4BD0-8A39-9F5B88A97408}" type="datetime1">
              <a:rPr lang="en-US" smtClean="0"/>
              <a:t>6/17/2024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582400" y="62484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3"/>
          <p:cNvSpPr/>
          <p:nvPr userDrawn="1"/>
        </p:nvSpPr>
        <p:spPr>
          <a:xfrm>
            <a:off x="11679935" y="6345935"/>
            <a:ext cx="512445" cy="512445"/>
          </a:xfrm>
          <a:custGeom>
            <a:avLst/>
            <a:gdLst/>
            <a:ahLst/>
            <a:cxnLst/>
            <a:rect l="l" t="t" r="r" b="b"/>
            <a:pathLst>
              <a:path w="512445" h="512445">
                <a:moveTo>
                  <a:pt x="512064" y="0"/>
                </a:moveTo>
                <a:lnTo>
                  <a:pt x="0" y="0"/>
                </a:lnTo>
                <a:lnTo>
                  <a:pt x="0" y="512063"/>
                </a:lnTo>
                <a:lnTo>
                  <a:pt x="512064" y="512063"/>
                </a:lnTo>
                <a:lnTo>
                  <a:pt x="512064" y="0"/>
                </a:lnTo>
                <a:close/>
              </a:path>
            </a:pathLst>
          </a:custGeom>
          <a:solidFill>
            <a:srgbClr val="E40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11829477" y="6525213"/>
            <a:ext cx="21336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а. Проектный опыт (1 проект)">
  <p:cSld name="12а. Проектный опыт (1 проект)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2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9" name="Google Shape;139;p62"/>
          <p:cNvSpPr txBox="1">
            <a:spLocks noGrp="1"/>
          </p:cNvSpPr>
          <p:nvPr>
            <p:ph type="body" idx="1"/>
          </p:nvPr>
        </p:nvSpPr>
        <p:spPr>
          <a:xfrm>
            <a:off x="523835" y="5142301"/>
            <a:ext cx="5751553" cy="120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None/>
              <a:defRPr sz="10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0" name="Google Shape;140;p62"/>
          <p:cNvSpPr txBox="1">
            <a:spLocks noGrp="1"/>
          </p:cNvSpPr>
          <p:nvPr>
            <p:ph type="body" idx="2"/>
          </p:nvPr>
        </p:nvSpPr>
        <p:spPr>
          <a:xfrm>
            <a:off x="4329454" y="1785515"/>
            <a:ext cx="2665438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1" name="Google Shape;141;p62"/>
          <p:cNvSpPr txBox="1">
            <a:spLocks noGrp="1"/>
          </p:cNvSpPr>
          <p:nvPr>
            <p:ph type="body" idx="3"/>
          </p:nvPr>
        </p:nvSpPr>
        <p:spPr>
          <a:xfrm>
            <a:off x="4329453" y="2008102"/>
            <a:ext cx="7346610" cy="80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921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  <a:defRPr sz="1000" b="0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2" name="Google Shape;142;p62"/>
          <p:cNvSpPr txBox="1">
            <a:spLocks noGrp="1"/>
          </p:cNvSpPr>
          <p:nvPr>
            <p:ph type="body" idx="4"/>
          </p:nvPr>
        </p:nvSpPr>
        <p:spPr>
          <a:xfrm>
            <a:off x="522791" y="4900781"/>
            <a:ext cx="3283872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3" name="Google Shape;143;p62"/>
          <p:cNvSpPr txBox="1">
            <a:spLocks noGrp="1"/>
          </p:cNvSpPr>
          <p:nvPr>
            <p:ph type="body" idx="5"/>
          </p:nvPr>
        </p:nvSpPr>
        <p:spPr>
          <a:xfrm>
            <a:off x="529851" y="2663079"/>
            <a:ext cx="3513011" cy="201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82118"/>
              </a:buClr>
              <a:buSzPts val="1000"/>
              <a:buFont typeface="Arial" panose="020B0604020202020204"/>
              <a:buNone/>
              <a:defRPr sz="1000" b="0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44" name="Google Shape;144;p62"/>
          <p:cNvCxnSpPr/>
          <p:nvPr/>
        </p:nvCxnSpPr>
        <p:spPr>
          <a:xfrm>
            <a:off x="522791" y="4774013"/>
            <a:ext cx="1115327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62"/>
          <p:cNvSpPr>
            <a:spLocks noGrp="1"/>
          </p:cNvSpPr>
          <p:nvPr>
            <p:ph type="pic" idx="6"/>
          </p:nvPr>
        </p:nvSpPr>
        <p:spPr>
          <a:xfrm>
            <a:off x="515938" y="1709699"/>
            <a:ext cx="1406079" cy="78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46" name="Google Shape;146;p62"/>
          <p:cNvSpPr txBox="1">
            <a:spLocks noGrp="1"/>
          </p:cNvSpPr>
          <p:nvPr>
            <p:ph type="body" idx="7"/>
          </p:nvPr>
        </p:nvSpPr>
        <p:spPr>
          <a:xfrm>
            <a:off x="4329454" y="2891939"/>
            <a:ext cx="2665438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7" name="Google Shape;147;p62"/>
          <p:cNvSpPr txBox="1">
            <a:spLocks noGrp="1"/>
          </p:cNvSpPr>
          <p:nvPr>
            <p:ph type="body" idx="8"/>
          </p:nvPr>
        </p:nvSpPr>
        <p:spPr>
          <a:xfrm>
            <a:off x="4329453" y="3114526"/>
            <a:ext cx="7346610" cy="1558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921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  <a:defRPr sz="1000" b="0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8" name="Google Shape;148;p62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. Страница руководителя">
  <p:cSld name="14. Страница руководителя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3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1" name="Google Shape;151;p63"/>
          <p:cNvSpPr>
            <a:spLocks noGrp="1"/>
          </p:cNvSpPr>
          <p:nvPr>
            <p:ph type="pic" idx="2"/>
          </p:nvPr>
        </p:nvSpPr>
        <p:spPr>
          <a:xfrm>
            <a:off x="522792" y="1881950"/>
            <a:ext cx="1531051" cy="15310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52" name="Google Shape;152;p63"/>
          <p:cNvSpPr txBox="1">
            <a:spLocks noGrp="1"/>
          </p:cNvSpPr>
          <p:nvPr>
            <p:ph type="body" idx="1"/>
          </p:nvPr>
        </p:nvSpPr>
        <p:spPr>
          <a:xfrm>
            <a:off x="2378149" y="1882578"/>
            <a:ext cx="3094038" cy="2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5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3" name="Google Shape;153;p63"/>
          <p:cNvSpPr txBox="1">
            <a:spLocks noGrp="1"/>
          </p:cNvSpPr>
          <p:nvPr>
            <p:ph type="body" idx="3"/>
          </p:nvPr>
        </p:nvSpPr>
        <p:spPr>
          <a:xfrm>
            <a:off x="2378148" y="2210788"/>
            <a:ext cx="3584184" cy="451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 panose="020B0604020202020204"/>
              <a:buNone/>
              <a:defRPr sz="1200" b="0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4" name="Google Shape;154;p63"/>
          <p:cNvSpPr txBox="1">
            <a:spLocks noGrp="1"/>
          </p:cNvSpPr>
          <p:nvPr>
            <p:ph type="body" idx="4"/>
          </p:nvPr>
        </p:nvSpPr>
        <p:spPr>
          <a:xfrm>
            <a:off x="6275388" y="4589605"/>
            <a:ext cx="3574498" cy="20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6000" anchor="t" anchorCtr="0">
            <a:spAutoFit/>
          </a:bodyPr>
          <a:lstStyle>
            <a:lvl1pPr marL="457200" marR="0" lvl="0" indent="-2921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  <a:defRPr sz="1000" b="0" i="0" u="none" strike="noStrike"/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5" name="Google Shape;155;p63"/>
          <p:cNvSpPr txBox="1">
            <a:spLocks noGrp="1"/>
          </p:cNvSpPr>
          <p:nvPr>
            <p:ph type="body" idx="5"/>
          </p:nvPr>
        </p:nvSpPr>
        <p:spPr>
          <a:xfrm>
            <a:off x="6275388" y="4356069"/>
            <a:ext cx="3370447" cy="213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Font typeface="Arial" panose="020B0604020202020204"/>
              <a:buNone/>
              <a:defRPr sz="1000" b="1" i="0" u="none" strike="noStrike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6" name="Google Shape;156;p63"/>
          <p:cNvSpPr txBox="1">
            <a:spLocks noGrp="1"/>
          </p:cNvSpPr>
          <p:nvPr>
            <p:ph type="body" idx="6"/>
          </p:nvPr>
        </p:nvSpPr>
        <p:spPr>
          <a:xfrm>
            <a:off x="6275388" y="2107426"/>
            <a:ext cx="3586773" cy="17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Font typeface="Arial" panose="020B0604020202020204"/>
              <a:buNone/>
              <a:defRPr sz="1000" b="0" i="0" u="none" strike="noStrike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7" name="Google Shape;157;p63"/>
          <p:cNvSpPr txBox="1">
            <a:spLocks noGrp="1"/>
          </p:cNvSpPr>
          <p:nvPr>
            <p:ph type="body" idx="7"/>
          </p:nvPr>
        </p:nvSpPr>
        <p:spPr>
          <a:xfrm>
            <a:off x="6275388" y="1881950"/>
            <a:ext cx="3370448" cy="21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Font typeface="Arial" panose="020B0604020202020204"/>
              <a:buNone/>
              <a:defRPr sz="1000" b="1" i="0" u="none" strike="noStrike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8" name="Google Shape;158;p63"/>
          <p:cNvSpPr txBox="1">
            <a:spLocks noGrp="1"/>
          </p:cNvSpPr>
          <p:nvPr>
            <p:ph type="body" idx="8"/>
          </p:nvPr>
        </p:nvSpPr>
        <p:spPr>
          <a:xfrm>
            <a:off x="2378149" y="4581545"/>
            <a:ext cx="3584184" cy="17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Font typeface="Arial" panose="020B0604020202020204"/>
              <a:buNone/>
              <a:defRPr sz="1000" b="0" i="0" u="none" strike="noStrike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9" name="Google Shape;159;p63"/>
          <p:cNvSpPr txBox="1">
            <a:spLocks noGrp="1"/>
          </p:cNvSpPr>
          <p:nvPr>
            <p:ph type="body" idx="9"/>
          </p:nvPr>
        </p:nvSpPr>
        <p:spPr>
          <a:xfrm>
            <a:off x="2378148" y="4356069"/>
            <a:ext cx="3370448" cy="21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Font typeface="Arial" panose="020B0604020202020204"/>
              <a:buNone/>
              <a:defRPr sz="1000" b="1" i="0" u="none" strike="noStrike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0" name="Google Shape;160;p63"/>
          <p:cNvSpPr txBox="1">
            <a:spLocks noGrp="1"/>
          </p:cNvSpPr>
          <p:nvPr>
            <p:ph type="body" idx="13"/>
          </p:nvPr>
        </p:nvSpPr>
        <p:spPr>
          <a:xfrm>
            <a:off x="2386521" y="2697036"/>
            <a:ext cx="3575811" cy="17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 b="0" i="0" u="none" strike="noStrik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1" name="Google Shape;161;p63"/>
          <p:cNvSpPr txBox="1">
            <a:spLocks noGrp="1"/>
          </p:cNvSpPr>
          <p:nvPr>
            <p:ph type="body" idx="14"/>
          </p:nvPr>
        </p:nvSpPr>
        <p:spPr>
          <a:xfrm>
            <a:off x="2378149" y="6172755"/>
            <a:ext cx="3584184" cy="17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Font typeface="Arial" panose="020B0604020202020204"/>
              <a:buNone/>
              <a:defRPr sz="1000" b="0" i="0" u="none" strike="noStrike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2" name="Google Shape;162;p63"/>
          <p:cNvSpPr txBox="1">
            <a:spLocks noGrp="1"/>
          </p:cNvSpPr>
          <p:nvPr>
            <p:ph type="body" idx="15"/>
          </p:nvPr>
        </p:nvSpPr>
        <p:spPr>
          <a:xfrm>
            <a:off x="2378148" y="5947279"/>
            <a:ext cx="3370448" cy="21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Font typeface="Arial" panose="020B0604020202020204"/>
              <a:buNone/>
              <a:defRPr sz="1000" b="1" i="0" u="none" strike="noStrike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3" name="Google Shape;163;p63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. Проектная команда (3 чел)">
  <p:cSld name="15. Проектная команда (3 чел)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4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6" name="Google Shape;166;p64"/>
          <p:cNvSpPr>
            <a:spLocks noGrp="1"/>
          </p:cNvSpPr>
          <p:nvPr>
            <p:ph type="pic" idx="2"/>
          </p:nvPr>
        </p:nvSpPr>
        <p:spPr>
          <a:xfrm>
            <a:off x="523564" y="2176037"/>
            <a:ext cx="1530436" cy="153043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67" name="Google Shape;167;p64"/>
          <p:cNvSpPr txBox="1">
            <a:spLocks noGrp="1"/>
          </p:cNvSpPr>
          <p:nvPr>
            <p:ph type="body" idx="1"/>
          </p:nvPr>
        </p:nvSpPr>
        <p:spPr>
          <a:xfrm>
            <a:off x="523564" y="3822889"/>
            <a:ext cx="2905436" cy="2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5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8" name="Google Shape;168;p64"/>
          <p:cNvSpPr txBox="1">
            <a:spLocks noGrp="1"/>
          </p:cNvSpPr>
          <p:nvPr>
            <p:ph type="body" idx="3"/>
          </p:nvPr>
        </p:nvSpPr>
        <p:spPr>
          <a:xfrm>
            <a:off x="523564" y="4127948"/>
            <a:ext cx="3519298" cy="471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 panose="020B0604020202020204"/>
              <a:buNone/>
              <a:defRPr sz="1200" b="0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9" name="Google Shape;169;p64"/>
          <p:cNvSpPr txBox="1">
            <a:spLocks noGrp="1"/>
          </p:cNvSpPr>
          <p:nvPr>
            <p:ph type="body" idx="4"/>
          </p:nvPr>
        </p:nvSpPr>
        <p:spPr>
          <a:xfrm>
            <a:off x="523564" y="4595777"/>
            <a:ext cx="3519298" cy="149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None/>
              <a:defRPr sz="1000" b="0"/>
            </a:lvl1pPr>
            <a:lvl2pPr marL="914400" lvl="1" indent="-34290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0" name="Google Shape;170;p64"/>
          <p:cNvSpPr>
            <a:spLocks noGrp="1"/>
          </p:cNvSpPr>
          <p:nvPr>
            <p:ph type="pic" idx="5"/>
          </p:nvPr>
        </p:nvSpPr>
        <p:spPr>
          <a:xfrm>
            <a:off x="4354900" y="2176036"/>
            <a:ext cx="1530436" cy="153043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71" name="Google Shape;171;p64"/>
          <p:cNvSpPr txBox="1">
            <a:spLocks noGrp="1"/>
          </p:cNvSpPr>
          <p:nvPr>
            <p:ph type="body" idx="6"/>
          </p:nvPr>
        </p:nvSpPr>
        <p:spPr>
          <a:xfrm>
            <a:off x="4354900" y="3822889"/>
            <a:ext cx="2905436" cy="2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500"/>
              <a:buFont typeface="Arial" panose="020B0604020202020204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2" name="Google Shape;172;p64"/>
          <p:cNvSpPr txBox="1">
            <a:spLocks noGrp="1"/>
          </p:cNvSpPr>
          <p:nvPr>
            <p:ph type="body" idx="7"/>
          </p:nvPr>
        </p:nvSpPr>
        <p:spPr>
          <a:xfrm>
            <a:off x="4354900" y="4136021"/>
            <a:ext cx="3519298" cy="471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b="0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3" name="Google Shape;173;p64"/>
          <p:cNvSpPr txBox="1">
            <a:spLocks noGrp="1"/>
          </p:cNvSpPr>
          <p:nvPr>
            <p:ph type="body" idx="8"/>
          </p:nvPr>
        </p:nvSpPr>
        <p:spPr>
          <a:xfrm>
            <a:off x="4354900" y="4595777"/>
            <a:ext cx="3519298" cy="149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None/>
              <a:defRPr sz="1000" b="0"/>
            </a:lvl1pPr>
            <a:lvl2pPr marL="914400" lvl="1" indent="-34290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4" name="Google Shape;174;p64"/>
          <p:cNvSpPr>
            <a:spLocks noGrp="1"/>
          </p:cNvSpPr>
          <p:nvPr>
            <p:ph type="pic" idx="9"/>
          </p:nvPr>
        </p:nvSpPr>
        <p:spPr>
          <a:xfrm>
            <a:off x="8140516" y="2176036"/>
            <a:ext cx="1530437" cy="153043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75" name="Google Shape;175;p64"/>
          <p:cNvSpPr txBox="1">
            <a:spLocks noGrp="1"/>
          </p:cNvSpPr>
          <p:nvPr>
            <p:ph type="body" idx="13"/>
          </p:nvPr>
        </p:nvSpPr>
        <p:spPr>
          <a:xfrm>
            <a:off x="8140516" y="3822889"/>
            <a:ext cx="2905436" cy="2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5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6" name="Google Shape;176;p64"/>
          <p:cNvSpPr txBox="1">
            <a:spLocks noGrp="1"/>
          </p:cNvSpPr>
          <p:nvPr>
            <p:ph type="body" idx="14"/>
          </p:nvPr>
        </p:nvSpPr>
        <p:spPr>
          <a:xfrm>
            <a:off x="8140516" y="4127948"/>
            <a:ext cx="3519298" cy="471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b="0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7" name="Google Shape;177;p64"/>
          <p:cNvSpPr txBox="1">
            <a:spLocks noGrp="1"/>
          </p:cNvSpPr>
          <p:nvPr>
            <p:ph type="body" idx="15"/>
          </p:nvPr>
        </p:nvSpPr>
        <p:spPr>
          <a:xfrm>
            <a:off x="8140516" y="4595777"/>
            <a:ext cx="3519298" cy="149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None/>
              <a:defRPr sz="1000" b="0"/>
            </a:lvl1pPr>
            <a:lvl2pPr marL="914400" lvl="1" indent="-34290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8" name="Google Shape;178;p64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а. Проектная команда (4 чел)">
  <p:cSld name="15а. Проектная команда (4 чел)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5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1" name="Google Shape;181;p65"/>
          <p:cNvSpPr>
            <a:spLocks noGrp="1"/>
          </p:cNvSpPr>
          <p:nvPr>
            <p:ph type="pic" idx="2"/>
          </p:nvPr>
        </p:nvSpPr>
        <p:spPr>
          <a:xfrm>
            <a:off x="6047758" y="1952093"/>
            <a:ext cx="1209188" cy="120918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82" name="Google Shape;182;p65"/>
          <p:cNvSpPr txBox="1">
            <a:spLocks noGrp="1"/>
          </p:cNvSpPr>
          <p:nvPr>
            <p:ph type="body" idx="1"/>
          </p:nvPr>
        </p:nvSpPr>
        <p:spPr>
          <a:xfrm>
            <a:off x="7462488" y="1952721"/>
            <a:ext cx="3094038" cy="2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 b="1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3" name="Google Shape;183;p65"/>
          <p:cNvSpPr txBox="1">
            <a:spLocks noGrp="1"/>
          </p:cNvSpPr>
          <p:nvPr>
            <p:ph type="body" idx="3"/>
          </p:nvPr>
        </p:nvSpPr>
        <p:spPr>
          <a:xfrm>
            <a:off x="7462487" y="2199905"/>
            <a:ext cx="3094040" cy="35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0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4" name="Google Shape;184;p65"/>
          <p:cNvSpPr txBox="1">
            <a:spLocks noGrp="1"/>
          </p:cNvSpPr>
          <p:nvPr>
            <p:ph type="body" idx="4"/>
          </p:nvPr>
        </p:nvSpPr>
        <p:spPr>
          <a:xfrm>
            <a:off x="7461716" y="2616707"/>
            <a:ext cx="3800451" cy="142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 b="0" i="0" u="none" strike="noStrik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5" name="Google Shape;185;p65"/>
          <p:cNvSpPr txBox="1">
            <a:spLocks noGrp="1"/>
          </p:cNvSpPr>
          <p:nvPr>
            <p:ph type="body" idx="5"/>
          </p:nvPr>
        </p:nvSpPr>
        <p:spPr>
          <a:xfrm>
            <a:off x="1938294" y="1952721"/>
            <a:ext cx="3094038" cy="2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 b="1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6" name="Google Shape;186;p65"/>
          <p:cNvSpPr txBox="1">
            <a:spLocks noGrp="1"/>
          </p:cNvSpPr>
          <p:nvPr>
            <p:ph type="body" idx="6"/>
          </p:nvPr>
        </p:nvSpPr>
        <p:spPr>
          <a:xfrm>
            <a:off x="1938293" y="2199905"/>
            <a:ext cx="3094040" cy="35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0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7" name="Google Shape;187;p65"/>
          <p:cNvSpPr txBox="1">
            <a:spLocks noGrp="1"/>
          </p:cNvSpPr>
          <p:nvPr>
            <p:ph type="body" idx="7"/>
          </p:nvPr>
        </p:nvSpPr>
        <p:spPr>
          <a:xfrm>
            <a:off x="1937522" y="2616707"/>
            <a:ext cx="3800451" cy="142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 b="0" i="0" u="none" strike="noStrik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8" name="Google Shape;188;p65"/>
          <p:cNvSpPr>
            <a:spLocks noGrp="1"/>
          </p:cNvSpPr>
          <p:nvPr>
            <p:ph type="pic" idx="8"/>
          </p:nvPr>
        </p:nvSpPr>
        <p:spPr>
          <a:xfrm>
            <a:off x="6040132" y="4222736"/>
            <a:ext cx="1217364" cy="121736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89" name="Google Shape;189;p65"/>
          <p:cNvSpPr txBox="1">
            <a:spLocks noGrp="1"/>
          </p:cNvSpPr>
          <p:nvPr>
            <p:ph type="body" idx="9"/>
          </p:nvPr>
        </p:nvSpPr>
        <p:spPr>
          <a:xfrm>
            <a:off x="7462488" y="4223364"/>
            <a:ext cx="3094038" cy="2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 b="1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0" name="Google Shape;190;p65"/>
          <p:cNvSpPr txBox="1">
            <a:spLocks noGrp="1"/>
          </p:cNvSpPr>
          <p:nvPr>
            <p:ph type="body" idx="13"/>
          </p:nvPr>
        </p:nvSpPr>
        <p:spPr>
          <a:xfrm>
            <a:off x="7462487" y="4482123"/>
            <a:ext cx="3094040" cy="35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0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1" name="Google Shape;191;p65"/>
          <p:cNvSpPr txBox="1">
            <a:spLocks noGrp="1"/>
          </p:cNvSpPr>
          <p:nvPr>
            <p:ph type="body" idx="14"/>
          </p:nvPr>
        </p:nvSpPr>
        <p:spPr>
          <a:xfrm>
            <a:off x="7461716" y="4887351"/>
            <a:ext cx="3800451" cy="147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 b="0" i="0" u="none" strike="noStrik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2" name="Google Shape;192;p65"/>
          <p:cNvSpPr>
            <a:spLocks noGrp="1"/>
          </p:cNvSpPr>
          <p:nvPr>
            <p:ph type="pic" idx="15"/>
          </p:nvPr>
        </p:nvSpPr>
        <p:spPr>
          <a:xfrm>
            <a:off x="515939" y="4222736"/>
            <a:ext cx="1217364" cy="121736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93" name="Google Shape;193;p65"/>
          <p:cNvSpPr txBox="1">
            <a:spLocks noGrp="1"/>
          </p:cNvSpPr>
          <p:nvPr>
            <p:ph type="body" idx="16"/>
          </p:nvPr>
        </p:nvSpPr>
        <p:spPr>
          <a:xfrm>
            <a:off x="1938294" y="4223364"/>
            <a:ext cx="3094038" cy="2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 b="1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4" name="Google Shape;194;p65"/>
          <p:cNvSpPr txBox="1">
            <a:spLocks noGrp="1"/>
          </p:cNvSpPr>
          <p:nvPr>
            <p:ph type="body" idx="17"/>
          </p:nvPr>
        </p:nvSpPr>
        <p:spPr>
          <a:xfrm>
            <a:off x="1938293" y="4482123"/>
            <a:ext cx="3094040" cy="35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0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5" name="Google Shape;195;p65"/>
          <p:cNvSpPr txBox="1">
            <a:spLocks noGrp="1"/>
          </p:cNvSpPr>
          <p:nvPr>
            <p:ph type="body" idx="18"/>
          </p:nvPr>
        </p:nvSpPr>
        <p:spPr>
          <a:xfrm>
            <a:off x="1937522" y="4887351"/>
            <a:ext cx="3800451" cy="147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 b="0" i="0" u="none" strike="noStrik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6" name="Google Shape;196;p65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7" name="Google Shape;197;p65"/>
          <p:cNvSpPr>
            <a:spLocks noGrp="1"/>
          </p:cNvSpPr>
          <p:nvPr>
            <p:ph type="pic" idx="19"/>
          </p:nvPr>
        </p:nvSpPr>
        <p:spPr>
          <a:xfrm>
            <a:off x="523564" y="1952093"/>
            <a:ext cx="1209188" cy="120918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б. Проектная команда (5-6 чел)">
  <p:cSld name="15б. Проектная команда (5-6 чел)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6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0" name="Google Shape;200;p66"/>
          <p:cNvSpPr>
            <a:spLocks noGrp="1"/>
          </p:cNvSpPr>
          <p:nvPr>
            <p:ph type="pic" idx="2"/>
          </p:nvPr>
        </p:nvSpPr>
        <p:spPr>
          <a:xfrm>
            <a:off x="522792" y="2231880"/>
            <a:ext cx="1127864" cy="112786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01" name="Google Shape;201;p66"/>
          <p:cNvSpPr txBox="1">
            <a:spLocks noGrp="1"/>
          </p:cNvSpPr>
          <p:nvPr>
            <p:ph type="body" idx="1"/>
          </p:nvPr>
        </p:nvSpPr>
        <p:spPr>
          <a:xfrm>
            <a:off x="1822523" y="2215031"/>
            <a:ext cx="1754438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2" name="Google Shape;202;p66"/>
          <p:cNvSpPr txBox="1">
            <a:spLocks noGrp="1"/>
          </p:cNvSpPr>
          <p:nvPr>
            <p:ph type="body" idx="3"/>
          </p:nvPr>
        </p:nvSpPr>
        <p:spPr>
          <a:xfrm>
            <a:off x="1822523" y="2444507"/>
            <a:ext cx="2125116" cy="396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3" name="Google Shape;203;p66"/>
          <p:cNvSpPr txBox="1">
            <a:spLocks noGrp="1"/>
          </p:cNvSpPr>
          <p:nvPr>
            <p:ph type="body" idx="4"/>
          </p:nvPr>
        </p:nvSpPr>
        <p:spPr>
          <a:xfrm>
            <a:off x="1822522" y="2841497"/>
            <a:ext cx="2296983" cy="131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None/>
              <a:defRPr sz="1000" b="0"/>
            </a:lvl1pPr>
            <a:lvl2pPr marL="914400" lvl="1" indent="-34290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4" name="Google Shape;204;p66"/>
          <p:cNvSpPr>
            <a:spLocks noGrp="1"/>
          </p:cNvSpPr>
          <p:nvPr>
            <p:ph type="pic" idx="5"/>
          </p:nvPr>
        </p:nvSpPr>
        <p:spPr>
          <a:xfrm>
            <a:off x="4363272" y="2231880"/>
            <a:ext cx="1127864" cy="112786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05" name="Google Shape;205;p66"/>
          <p:cNvSpPr txBox="1">
            <a:spLocks noGrp="1"/>
          </p:cNvSpPr>
          <p:nvPr>
            <p:ph type="body" idx="6"/>
          </p:nvPr>
        </p:nvSpPr>
        <p:spPr>
          <a:xfrm>
            <a:off x="5663003" y="2215031"/>
            <a:ext cx="1754438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6" name="Google Shape;206;p66"/>
          <p:cNvSpPr txBox="1">
            <a:spLocks noGrp="1"/>
          </p:cNvSpPr>
          <p:nvPr>
            <p:ph type="body" idx="7"/>
          </p:nvPr>
        </p:nvSpPr>
        <p:spPr>
          <a:xfrm>
            <a:off x="5663003" y="2444507"/>
            <a:ext cx="2125116" cy="396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7" name="Google Shape;207;p66"/>
          <p:cNvSpPr txBox="1">
            <a:spLocks noGrp="1"/>
          </p:cNvSpPr>
          <p:nvPr>
            <p:ph type="body" idx="8"/>
          </p:nvPr>
        </p:nvSpPr>
        <p:spPr>
          <a:xfrm>
            <a:off x="5663002" y="2841497"/>
            <a:ext cx="2296983" cy="131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None/>
              <a:defRPr sz="1000" b="0"/>
            </a:lvl1pPr>
            <a:lvl2pPr marL="914400" lvl="1" indent="-34290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8" name="Google Shape;208;p66"/>
          <p:cNvSpPr>
            <a:spLocks noGrp="1"/>
          </p:cNvSpPr>
          <p:nvPr>
            <p:ph type="pic" idx="9"/>
          </p:nvPr>
        </p:nvSpPr>
        <p:spPr>
          <a:xfrm>
            <a:off x="8185464" y="2231880"/>
            <a:ext cx="1127864" cy="112786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09" name="Google Shape;209;p66"/>
          <p:cNvSpPr txBox="1">
            <a:spLocks noGrp="1"/>
          </p:cNvSpPr>
          <p:nvPr>
            <p:ph type="body" idx="13"/>
          </p:nvPr>
        </p:nvSpPr>
        <p:spPr>
          <a:xfrm>
            <a:off x="9485195" y="2215031"/>
            <a:ext cx="1754438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0" name="Google Shape;210;p66"/>
          <p:cNvSpPr txBox="1">
            <a:spLocks noGrp="1"/>
          </p:cNvSpPr>
          <p:nvPr>
            <p:ph type="body" idx="14"/>
          </p:nvPr>
        </p:nvSpPr>
        <p:spPr>
          <a:xfrm>
            <a:off x="9485195" y="2444507"/>
            <a:ext cx="2125116" cy="396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1" name="Google Shape;211;p66"/>
          <p:cNvSpPr txBox="1">
            <a:spLocks noGrp="1"/>
          </p:cNvSpPr>
          <p:nvPr>
            <p:ph type="body" idx="15"/>
          </p:nvPr>
        </p:nvSpPr>
        <p:spPr>
          <a:xfrm>
            <a:off x="9485194" y="2841497"/>
            <a:ext cx="2296983" cy="131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None/>
              <a:defRPr sz="1000" b="0"/>
            </a:lvl1pPr>
            <a:lvl2pPr marL="914400" lvl="1" indent="-34290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2" name="Google Shape;212;p66"/>
          <p:cNvSpPr>
            <a:spLocks noGrp="1"/>
          </p:cNvSpPr>
          <p:nvPr>
            <p:ph type="pic" idx="16"/>
          </p:nvPr>
        </p:nvSpPr>
        <p:spPr>
          <a:xfrm>
            <a:off x="522792" y="4288302"/>
            <a:ext cx="1127864" cy="112786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13" name="Google Shape;213;p66"/>
          <p:cNvSpPr txBox="1">
            <a:spLocks noGrp="1"/>
          </p:cNvSpPr>
          <p:nvPr>
            <p:ph type="body" idx="17"/>
          </p:nvPr>
        </p:nvSpPr>
        <p:spPr>
          <a:xfrm>
            <a:off x="1822523" y="4271453"/>
            <a:ext cx="1754438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4" name="Google Shape;214;p66"/>
          <p:cNvSpPr txBox="1">
            <a:spLocks noGrp="1"/>
          </p:cNvSpPr>
          <p:nvPr>
            <p:ph type="body" idx="18"/>
          </p:nvPr>
        </p:nvSpPr>
        <p:spPr>
          <a:xfrm>
            <a:off x="1822523" y="4500929"/>
            <a:ext cx="2125116" cy="396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5" name="Google Shape;215;p66"/>
          <p:cNvSpPr txBox="1">
            <a:spLocks noGrp="1"/>
          </p:cNvSpPr>
          <p:nvPr>
            <p:ph type="body" idx="19"/>
          </p:nvPr>
        </p:nvSpPr>
        <p:spPr>
          <a:xfrm>
            <a:off x="1822522" y="4897919"/>
            <a:ext cx="2296983" cy="131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None/>
              <a:defRPr sz="1000" b="0"/>
            </a:lvl1pPr>
            <a:lvl2pPr marL="914400" lvl="1" indent="-34290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6" name="Google Shape;216;p66"/>
          <p:cNvSpPr>
            <a:spLocks noGrp="1"/>
          </p:cNvSpPr>
          <p:nvPr>
            <p:ph type="pic" idx="20"/>
          </p:nvPr>
        </p:nvSpPr>
        <p:spPr>
          <a:xfrm>
            <a:off x="4363272" y="4288302"/>
            <a:ext cx="1127864" cy="112786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17" name="Google Shape;217;p66"/>
          <p:cNvSpPr txBox="1">
            <a:spLocks noGrp="1"/>
          </p:cNvSpPr>
          <p:nvPr>
            <p:ph type="body" idx="21"/>
          </p:nvPr>
        </p:nvSpPr>
        <p:spPr>
          <a:xfrm>
            <a:off x="5663003" y="4271453"/>
            <a:ext cx="1754438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8" name="Google Shape;218;p66"/>
          <p:cNvSpPr txBox="1">
            <a:spLocks noGrp="1"/>
          </p:cNvSpPr>
          <p:nvPr>
            <p:ph type="body" idx="22"/>
          </p:nvPr>
        </p:nvSpPr>
        <p:spPr>
          <a:xfrm>
            <a:off x="5663003" y="4500929"/>
            <a:ext cx="2125116" cy="396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 b="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9" name="Google Shape;219;p66"/>
          <p:cNvSpPr txBox="1">
            <a:spLocks noGrp="1"/>
          </p:cNvSpPr>
          <p:nvPr>
            <p:ph type="body" idx="23"/>
          </p:nvPr>
        </p:nvSpPr>
        <p:spPr>
          <a:xfrm>
            <a:off x="5663002" y="4897919"/>
            <a:ext cx="2296983" cy="131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None/>
              <a:defRPr sz="1000" b="0"/>
            </a:lvl1pPr>
            <a:lvl2pPr marL="914400" lvl="1" indent="-34290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0" name="Google Shape;220;p66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. О продукте">
  <p:cSld name="16. О продукте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7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3" name="Google Shape;223;p67"/>
          <p:cNvSpPr txBox="1">
            <a:spLocks noGrp="1"/>
          </p:cNvSpPr>
          <p:nvPr>
            <p:ph type="body" idx="1"/>
          </p:nvPr>
        </p:nvSpPr>
        <p:spPr>
          <a:xfrm>
            <a:off x="522791" y="5256425"/>
            <a:ext cx="3283872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4" name="Google Shape;224;p67"/>
          <p:cNvCxnSpPr/>
          <p:nvPr/>
        </p:nvCxnSpPr>
        <p:spPr>
          <a:xfrm>
            <a:off x="522791" y="5040713"/>
            <a:ext cx="1115327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5" name="Google Shape;225;p67"/>
          <p:cNvSpPr>
            <a:spLocks noGrp="1"/>
          </p:cNvSpPr>
          <p:nvPr>
            <p:ph type="pic" idx="2"/>
          </p:nvPr>
        </p:nvSpPr>
        <p:spPr>
          <a:xfrm>
            <a:off x="515938" y="5536926"/>
            <a:ext cx="1192081" cy="78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26" name="Google Shape;226;p67"/>
          <p:cNvSpPr>
            <a:spLocks noGrp="1"/>
          </p:cNvSpPr>
          <p:nvPr>
            <p:ph type="pic" idx="3"/>
          </p:nvPr>
        </p:nvSpPr>
        <p:spPr>
          <a:xfrm>
            <a:off x="2071000" y="5536926"/>
            <a:ext cx="1192081" cy="78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27" name="Google Shape;227;p67"/>
          <p:cNvSpPr>
            <a:spLocks noGrp="1"/>
          </p:cNvSpPr>
          <p:nvPr>
            <p:ph type="pic" idx="4"/>
          </p:nvPr>
        </p:nvSpPr>
        <p:spPr>
          <a:xfrm>
            <a:off x="3626062" y="5536926"/>
            <a:ext cx="1192081" cy="78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28" name="Google Shape;228;p67"/>
          <p:cNvSpPr>
            <a:spLocks noGrp="1"/>
          </p:cNvSpPr>
          <p:nvPr>
            <p:ph type="pic" idx="5"/>
          </p:nvPr>
        </p:nvSpPr>
        <p:spPr>
          <a:xfrm>
            <a:off x="5181124" y="5536926"/>
            <a:ext cx="1192081" cy="78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29" name="Google Shape;229;p67"/>
          <p:cNvSpPr>
            <a:spLocks noGrp="1"/>
          </p:cNvSpPr>
          <p:nvPr>
            <p:ph type="pic" idx="6"/>
          </p:nvPr>
        </p:nvSpPr>
        <p:spPr>
          <a:xfrm>
            <a:off x="6736186" y="5536926"/>
            <a:ext cx="1192081" cy="78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30" name="Google Shape;230;p67"/>
          <p:cNvSpPr>
            <a:spLocks noGrp="1"/>
          </p:cNvSpPr>
          <p:nvPr>
            <p:ph type="pic" idx="7"/>
          </p:nvPr>
        </p:nvSpPr>
        <p:spPr>
          <a:xfrm>
            <a:off x="8291248" y="5536926"/>
            <a:ext cx="1192081" cy="78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31" name="Google Shape;231;p67"/>
          <p:cNvSpPr>
            <a:spLocks noGrp="1"/>
          </p:cNvSpPr>
          <p:nvPr>
            <p:ph type="pic" idx="8"/>
          </p:nvPr>
        </p:nvSpPr>
        <p:spPr>
          <a:xfrm>
            <a:off x="9846310" y="5536926"/>
            <a:ext cx="1192081" cy="78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32" name="Google Shape;232;p67"/>
          <p:cNvSpPr txBox="1">
            <a:spLocks noGrp="1"/>
          </p:cNvSpPr>
          <p:nvPr>
            <p:ph type="body" idx="9"/>
          </p:nvPr>
        </p:nvSpPr>
        <p:spPr>
          <a:xfrm>
            <a:off x="6279266" y="2604567"/>
            <a:ext cx="5396826" cy="210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3" name="Google Shape;233;p67"/>
          <p:cNvSpPr txBox="1">
            <a:spLocks noGrp="1"/>
          </p:cNvSpPr>
          <p:nvPr>
            <p:ph type="body" idx="13"/>
          </p:nvPr>
        </p:nvSpPr>
        <p:spPr>
          <a:xfrm>
            <a:off x="1741437" y="1787219"/>
            <a:ext cx="4167478" cy="94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82118"/>
              </a:buClr>
              <a:buSzPts val="1200"/>
              <a:buFont typeface="Arial" panose="020B0604020202020204"/>
              <a:buNone/>
              <a:defRPr sz="1200" b="0"/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4" name="Google Shape;234;p67"/>
          <p:cNvSpPr>
            <a:spLocks noGrp="1"/>
          </p:cNvSpPr>
          <p:nvPr>
            <p:ph type="pic" idx="14"/>
          </p:nvPr>
        </p:nvSpPr>
        <p:spPr>
          <a:xfrm>
            <a:off x="515939" y="1787219"/>
            <a:ext cx="1074069" cy="84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35" name="Google Shape;235;p67"/>
          <p:cNvSpPr txBox="1">
            <a:spLocks noGrp="1"/>
          </p:cNvSpPr>
          <p:nvPr>
            <p:ph type="body" idx="15"/>
          </p:nvPr>
        </p:nvSpPr>
        <p:spPr>
          <a:xfrm>
            <a:off x="522791" y="3400293"/>
            <a:ext cx="5386124" cy="131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921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  <a:defRPr sz="1000" b="0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6" name="Google Shape;236;p67"/>
          <p:cNvSpPr txBox="1">
            <a:spLocks noGrp="1"/>
          </p:cNvSpPr>
          <p:nvPr>
            <p:ph type="body" idx="16"/>
          </p:nvPr>
        </p:nvSpPr>
        <p:spPr>
          <a:xfrm>
            <a:off x="6275388" y="1787219"/>
            <a:ext cx="4975225" cy="649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7" name="Google Shape;237;p67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8" name="Google Shape;238;p67"/>
          <p:cNvSpPr txBox="1">
            <a:spLocks noGrp="1"/>
          </p:cNvSpPr>
          <p:nvPr>
            <p:ph type="body" idx="17"/>
          </p:nvPr>
        </p:nvSpPr>
        <p:spPr>
          <a:xfrm>
            <a:off x="522791" y="3091228"/>
            <a:ext cx="3283872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. Проектный опыт">
  <p:cSld name="16. Проектный опыт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8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1" name="Google Shape;241;p68"/>
          <p:cNvSpPr txBox="1">
            <a:spLocks noGrp="1"/>
          </p:cNvSpPr>
          <p:nvPr>
            <p:ph type="body" idx="1"/>
          </p:nvPr>
        </p:nvSpPr>
        <p:spPr>
          <a:xfrm>
            <a:off x="1741437" y="1787219"/>
            <a:ext cx="4167478" cy="114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82118"/>
              </a:buClr>
              <a:buSzPts val="1200"/>
              <a:buFont typeface="Arial" panose="020B0604020202020204"/>
              <a:buNone/>
              <a:defRPr sz="1200" b="0"/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2" name="Google Shape;242;p68"/>
          <p:cNvSpPr>
            <a:spLocks noGrp="1"/>
          </p:cNvSpPr>
          <p:nvPr>
            <p:ph type="pic" idx="2"/>
          </p:nvPr>
        </p:nvSpPr>
        <p:spPr>
          <a:xfrm>
            <a:off x="515939" y="1787219"/>
            <a:ext cx="1074069" cy="84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43" name="Google Shape;243;p68"/>
          <p:cNvSpPr txBox="1">
            <a:spLocks noGrp="1"/>
          </p:cNvSpPr>
          <p:nvPr>
            <p:ph type="body" idx="3"/>
          </p:nvPr>
        </p:nvSpPr>
        <p:spPr>
          <a:xfrm>
            <a:off x="6275388" y="1787219"/>
            <a:ext cx="4975225" cy="37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4" name="Google Shape;244;p68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" name="Google Shape;245;p68"/>
          <p:cNvSpPr txBox="1">
            <a:spLocks noGrp="1"/>
          </p:cNvSpPr>
          <p:nvPr>
            <p:ph type="body" idx="4"/>
          </p:nvPr>
        </p:nvSpPr>
        <p:spPr>
          <a:xfrm>
            <a:off x="522792" y="5016840"/>
            <a:ext cx="5386124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921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  <a:defRPr sz="1000" b="0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6" name="Google Shape;246;p68"/>
          <p:cNvSpPr txBox="1">
            <a:spLocks noGrp="1"/>
          </p:cNvSpPr>
          <p:nvPr>
            <p:ph type="body" idx="5"/>
          </p:nvPr>
        </p:nvSpPr>
        <p:spPr>
          <a:xfrm>
            <a:off x="522791" y="3051472"/>
            <a:ext cx="2568279" cy="20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7" name="Google Shape;247;p68"/>
          <p:cNvSpPr txBox="1">
            <a:spLocks noGrp="1"/>
          </p:cNvSpPr>
          <p:nvPr>
            <p:ph type="body" idx="6"/>
          </p:nvPr>
        </p:nvSpPr>
        <p:spPr>
          <a:xfrm>
            <a:off x="3340638" y="3051472"/>
            <a:ext cx="2568279" cy="20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8" name="Google Shape;248;p68"/>
          <p:cNvSpPr txBox="1">
            <a:spLocks noGrp="1"/>
          </p:cNvSpPr>
          <p:nvPr>
            <p:ph type="body" idx="7"/>
          </p:nvPr>
        </p:nvSpPr>
        <p:spPr>
          <a:xfrm>
            <a:off x="522791" y="4804554"/>
            <a:ext cx="2568279" cy="20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9" name="Google Shape;249;p68"/>
          <p:cNvSpPr txBox="1">
            <a:spLocks noGrp="1"/>
          </p:cNvSpPr>
          <p:nvPr>
            <p:ph type="body" idx="8"/>
          </p:nvPr>
        </p:nvSpPr>
        <p:spPr>
          <a:xfrm>
            <a:off x="522791" y="3926116"/>
            <a:ext cx="2568279" cy="20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0" name="Google Shape;250;p68"/>
          <p:cNvSpPr txBox="1">
            <a:spLocks noGrp="1"/>
          </p:cNvSpPr>
          <p:nvPr>
            <p:ph type="body" idx="9"/>
          </p:nvPr>
        </p:nvSpPr>
        <p:spPr>
          <a:xfrm>
            <a:off x="3340100" y="3267554"/>
            <a:ext cx="256857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2A2A2"/>
              </a:buClr>
              <a:buSzPts val="3200"/>
              <a:buNone/>
              <a:defRPr sz="3200" b="0">
                <a:solidFill>
                  <a:srgbClr val="A2A2A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1" name="Google Shape;251;p68"/>
          <p:cNvSpPr txBox="1">
            <a:spLocks noGrp="1"/>
          </p:cNvSpPr>
          <p:nvPr>
            <p:ph type="body" idx="13"/>
          </p:nvPr>
        </p:nvSpPr>
        <p:spPr>
          <a:xfrm>
            <a:off x="517387" y="3267554"/>
            <a:ext cx="2573683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2A2A2"/>
              </a:buClr>
              <a:buSzPts val="3200"/>
              <a:buNone/>
              <a:defRPr sz="3200" b="0">
                <a:solidFill>
                  <a:srgbClr val="A2A2A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2" name="Google Shape;252;p68"/>
          <p:cNvSpPr txBox="1">
            <a:spLocks noGrp="1"/>
          </p:cNvSpPr>
          <p:nvPr>
            <p:ph type="body" idx="14"/>
          </p:nvPr>
        </p:nvSpPr>
        <p:spPr>
          <a:xfrm>
            <a:off x="517387" y="4142197"/>
            <a:ext cx="2573683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2A2A2"/>
              </a:buClr>
              <a:buSzPts val="3200"/>
              <a:buNone/>
              <a:defRPr sz="3200" b="0">
                <a:solidFill>
                  <a:srgbClr val="A2A2A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3" name="Google Shape;253;p68"/>
          <p:cNvSpPr>
            <a:spLocks noGrp="1"/>
          </p:cNvSpPr>
          <p:nvPr>
            <p:ph type="pic" idx="15"/>
          </p:nvPr>
        </p:nvSpPr>
        <p:spPr>
          <a:xfrm>
            <a:off x="8503470" y="5681387"/>
            <a:ext cx="1192081" cy="78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54" name="Google Shape;254;p68"/>
          <p:cNvSpPr>
            <a:spLocks noGrp="1"/>
          </p:cNvSpPr>
          <p:nvPr>
            <p:ph type="pic" idx="16"/>
          </p:nvPr>
        </p:nvSpPr>
        <p:spPr>
          <a:xfrm>
            <a:off x="10058532" y="5681387"/>
            <a:ext cx="1192081" cy="78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. Завершающий слайд">
  <p:cSld name="21. Завершающий слайд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0"/>
          <p:cNvSpPr txBox="1">
            <a:spLocks noGrp="1"/>
          </p:cNvSpPr>
          <p:nvPr>
            <p:ph type="body" idx="1"/>
          </p:nvPr>
        </p:nvSpPr>
        <p:spPr>
          <a:xfrm>
            <a:off x="515938" y="4540250"/>
            <a:ext cx="4057650" cy="136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262" name="Google Shape;262;p70"/>
          <p:cNvPicPr preferRelativeResize="0"/>
          <p:nvPr/>
        </p:nvPicPr>
        <p:blipFill rotWithShape="1">
          <a:blip r:embed="rId2">
            <a:alphaModFix amt="15000"/>
          </a:blip>
          <a:srcRect r="8779"/>
          <a:stretch>
            <a:fillRect/>
          </a:stretch>
        </p:blipFill>
        <p:spPr>
          <a:xfrm>
            <a:off x="2721602" y="0"/>
            <a:ext cx="94703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70"/>
          <p:cNvSpPr/>
          <p:nvPr/>
        </p:nvSpPr>
        <p:spPr>
          <a:xfrm>
            <a:off x="11679238" y="6345238"/>
            <a:ext cx="512762" cy="512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б. Задачи проекта">
  <p:cSld name="4б. Задачи проекта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1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6" name="Google Shape;266;p71"/>
          <p:cNvSpPr txBox="1">
            <a:spLocks noGrp="1"/>
          </p:cNvSpPr>
          <p:nvPr>
            <p:ph type="body" idx="1"/>
          </p:nvPr>
        </p:nvSpPr>
        <p:spPr>
          <a:xfrm>
            <a:off x="522793" y="1870076"/>
            <a:ext cx="11188265" cy="249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✔"/>
              <a:defRPr b="0"/>
            </a:lvl1pPr>
            <a:lvl2pPr marL="914400" lvl="1" indent="-34290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7" name="Google Shape;267;p71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.Ограничения и допущения">
  <p:cSld name="22.Ограничения и допущения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2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0" name="Google Shape;270;p72"/>
          <p:cNvSpPr txBox="1">
            <a:spLocks noGrp="1"/>
          </p:cNvSpPr>
          <p:nvPr>
            <p:ph type="body" idx="1"/>
          </p:nvPr>
        </p:nvSpPr>
        <p:spPr>
          <a:xfrm>
            <a:off x="522793" y="1765534"/>
            <a:ext cx="9912240" cy="465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  <a:defRPr b="0" i="0" u="none" strike="noStrike"/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1" name="Google Shape;271;p72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9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63183"/>
            <a:ext cx="12192000" cy="11932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E4007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73151" y="1863090"/>
            <a:ext cx="5353050" cy="438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40404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96050" y="2470531"/>
            <a:ext cx="5202555" cy="3839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0EA43-5AED-448A-BD2B-D3D8D404DF50}" type="datetime1">
              <a:rPr lang="en-US" smtClean="0"/>
              <a:t>6/17/2024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11582400" y="62484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object 3"/>
          <p:cNvSpPr/>
          <p:nvPr userDrawn="1"/>
        </p:nvSpPr>
        <p:spPr>
          <a:xfrm>
            <a:off x="11679935" y="6345935"/>
            <a:ext cx="512445" cy="512445"/>
          </a:xfrm>
          <a:custGeom>
            <a:avLst/>
            <a:gdLst/>
            <a:ahLst/>
            <a:cxnLst/>
            <a:rect l="l" t="t" r="r" b="b"/>
            <a:pathLst>
              <a:path w="512445" h="512445">
                <a:moveTo>
                  <a:pt x="512064" y="0"/>
                </a:moveTo>
                <a:lnTo>
                  <a:pt x="0" y="0"/>
                </a:lnTo>
                <a:lnTo>
                  <a:pt x="0" y="512063"/>
                </a:lnTo>
                <a:lnTo>
                  <a:pt x="512064" y="512063"/>
                </a:lnTo>
                <a:lnTo>
                  <a:pt x="512064" y="0"/>
                </a:lnTo>
                <a:close/>
              </a:path>
            </a:pathLst>
          </a:custGeom>
          <a:solidFill>
            <a:srgbClr val="E40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lide Number Placeholder 5"/>
          <p:cNvSpPr txBox="1"/>
          <p:nvPr userDrawn="1"/>
        </p:nvSpPr>
        <p:spPr>
          <a:xfrm>
            <a:off x="11829477" y="6525213"/>
            <a:ext cx="21336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738610" y="2769270"/>
            <a:ext cx="6714779" cy="1570140"/>
          </a:xfrm>
          <a:prstGeom prst="rect">
            <a:avLst/>
          </a:prstGeom>
        </p:spPr>
        <p:txBody>
          <a:bodyPr anchor="b" anchorCtr="0"/>
          <a:lstStyle>
            <a:lvl1pPr algn="ctr">
              <a:defRPr sz="2550" b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noProof="0" dirty="0"/>
              <a:t>Название презентации</a:t>
            </a:r>
            <a:br>
              <a:rPr lang="ru-RU" noProof="0" dirty="0"/>
            </a:br>
            <a:br>
              <a:rPr lang="ru-RU" noProof="0" dirty="0"/>
            </a:br>
            <a:br>
              <a:rPr lang="ru-RU" noProof="0" dirty="0"/>
            </a:b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2738610" y="4498007"/>
            <a:ext cx="6714779" cy="35595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43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noProof="0" dirty="0"/>
              <a:t>Комментарий, дата</a:t>
            </a:r>
          </a:p>
        </p:txBody>
      </p:sp>
      <p:sp>
        <p:nvSpPr>
          <p:cNvPr id="19" name="Google Shape;12;p46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6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Google Shape;271;p72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ектный опы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67537" y="2087234"/>
            <a:ext cx="2673602" cy="591798"/>
          </a:xfrm>
        </p:spPr>
        <p:txBody>
          <a:bodyPr/>
          <a:lstStyle>
            <a:lvl1pPr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Проектный опыт</a:t>
            </a:r>
            <a:endParaRPr lang="en-US" dirty="0"/>
          </a:p>
        </p:txBody>
      </p:sp>
      <p:sp>
        <p:nvSpPr>
          <p:cNvPr id="6" name="Google Shape;12;p46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Google Shape;271;p72"/>
          <p:cNvSpPr txBox="1"/>
          <p:nvPr userDrawn="1"/>
        </p:nvSpPr>
        <p:spPr>
          <a:xfrm>
            <a:off x="522792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;p46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Google Shape;76;p51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/>
          <p:cNvSpPr>
            <a:spLocks noGrp="1"/>
          </p:cNvSpPr>
          <p:nvPr>
            <p:ph sz="quarter" idx="13"/>
          </p:nvPr>
        </p:nvSpPr>
        <p:spPr>
          <a:xfrm>
            <a:off x="2467096" y="2668505"/>
            <a:ext cx="8692177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endParaRPr lang="ru-RU"/>
          </a:p>
        </p:txBody>
      </p:sp>
      <p:sp>
        <p:nvSpPr>
          <p:cNvPr id="5" name="Объект 6"/>
          <p:cNvSpPr>
            <a:spLocks noGrp="1"/>
          </p:cNvSpPr>
          <p:nvPr>
            <p:ph sz="quarter" idx="14"/>
          </p:nvPr>
        </p:nvSpPr>
        <p:spPr>
          <a:xfrm>
            <a:off x="2467096" y="1535890"/>
            <a:ext cx="8692177" cy="884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endParaRPr lang="ru-RU"/>
          </a:p>
        </p:txBody>
      </p:sp>
      <p:sp>
        <p:nvSpPr>
          <p:cNvPr id="6" name="Объект 7"/>
          <p:cNvSpPr>
            <a:spLocks noGrp="1"/>
          </p:cNvSpPr>
          <p:nvPr>
            <p:ph sz="quarter" idx="15"/>
          </p:nvPr>
        </p:nvSpPr>
        <p:spPr>
          <a:xfrm>
            <a:off x="2467095" y="3828909"/>
            <a:ext cx="8692176" cy="887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endPara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Объект 8"/>
          <p:cNvSpPr>
            <a:spLocks noGrp="1"/>
          </p:cNvSpPr>
          <p:nvPr>
            <p:ph sz="quarter" idx="16"/>
          </p:nvPr>
        </p:nvSpPr>
        <p:spPr>
          <a:xfrm>
            <a:off x="2467094" y="4985272"/>
            <a:ext cx="8692177" cy="836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endParaRPr lang="ru-RU"/>
          </a:p>
        </p:txBody>
      </p:sp>
      <p:sp>
        <p:nvSpPr>
          <p:cNvPr id="12" name="Объект 6"/>
          <p:cNvSpPr>
            <a:spLocks noGrp="1" noChangeAspect="1"/>
          </p:cNvSpPr>
          <p:nvPr>
            <p:ph sz="quarter" idx="17"/>
          </p:nvPr>
        </p:nvSpPr>
        <p:spPr>
          <a:xfrm>
            <a:off x="659575" y="1535890"/>
            <a:ext cx="1178859" cy="884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endParaRPr lang="ru-RU"/>
          </a:p>
        </p:txBody>
      </p:sp>
      <p:sp>
        <p:nvSpPr>
          <p:cNvPr id="13" name="Объект 6"/>
          <p:cNvSpPr>
            <a:spLocks noGrp="1" noChangeAspect="1"/>
          </p:cNvSpPr>
          <p:nvPr>
            <p:ph sz="quarter" idx="18"/>
          </p:nvPr>
        </p:nvSpPr>
        <p:spPr>
          <a:xfrm>
            <a:off x="659575" y="2671773"/>
            <a:ext cx="1178859" cy="884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endParaRPr lang="ru-RU"/>
          </a:p>
        </p:txBody>
      </p:sp>
      <p:sp>
        <p:nvSpPr>
          <p:cNvPr id="14" name="Объект 6"/>
          <p:cNvSpPr>
            <a:spLocks noGrp="1" noChangeAspect="1"/>
          </p:cNvSpPr>
          <p:nvPr>
            <p:ph sz="quarter" idx="19"/>
          </p:nvPr>
        </p:nvSpPr>
        <p:spPr>
          <a:xfrm>
            <a:off x="659575" y="3807656"/>
            <a:ext cx="1178859" cy="884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endParaRPr lang="ru-RU"/>
          </a:p>
        </p:txBody>
      </p:sp>
      <p:sp>
        <p:nvSpPr>
          <p:cNvPr id="15" name="Объект 6"/>
          <p:cNvSpPr>
            <a:spLocks noGrp="1" noChangeAspect="1"/>
          </p:cNvSpPr>
          <p:nvPr>
            <p:ph sz="quarter" idx="20"/>
          </p:nvPr>
        </p:nvSpPr>
        <p:spPr>
          <a:xfrm>
            <a:off x="659575" y="4985272"/>
            <a:ext cx="1178859" cy="884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endParaRPr lang="ru-RU"/>
          </a:p>
        </p:txBody>
      </p:sp>
      <p:sp>
        <p:nvSpPr>
          <p:cNvPr id="10" name="Google Shape;12;p46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46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Google Shape;271;p72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5а. Проектная команда (4 чел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B8F5B-4821-4F5A-8643-998A740114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3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047758" y="1952093"/>
            <a:ext cx="1209188" cy="1209189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7462488" y="1952721"/>
            <a:ext cx="3094038" cy="233553"/>
          </a:xfrm>
        </p:spPr>
        <p:txBody>
          <a:bodyPr tIns="0" rIns="0" bIns="0">
            <a:noAutofit/>
          </a:bodyPr>
          <a:lstStyle>
            <a:lvl1pPr>
              <a:defRPr lang="ru-RU" sz="1200" b="1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Введите ФИО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7462487" y="2199905"/>
            <a:ext cx="3094040" cy="358927"/>
          </a:xfrm>
        </p:spPr>
        <p:txBody>
          <a:bodyPr tIns="0" rIns="0" bIns="0">
            <a:noAutofit/>
          </a:bodyPr>
          <a:lstStyle>
            <a:lvl1pPr>
              <a:defRPr lang="ru-RU" sz="1000" b="0" kern="1200" dirty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Введите должность</a:t>
            </a:r>
            <a:br>
              <a:rPr lang="ru-RU" dirty="0"/>
            </a:br>
            <a:endParaRPr lang="ru-RU" dirty="0"/>
          </a:p>
        </p:txBody>
      </p:sp>
      <p:sp>
        <p:nvSpPr>
          <p:cNvPr id="56" name="Text Placeholder 38"/>
          <p:cNvSpPr>
            <a:spLocks noGrp="1"/>
          </p:cNvSpPr>
          <p:nvPr>
            <p:ph type="body" sz="quarter" idx="30"/>
          </p:nvPr>
        </p:nvSpPr>
        <p:spPr>
          <a:xfrm>
            <a:off x="7461716" y="2616707"/>
            <a:ext cx="3800451" cy="1426651"/>
          </a:xfrm>
        </p:spPr>
        <p:txBody>
          <a:bodyPr wrap="square" tIns="0" rIns="0" bIns="0">
            <a:normAutofit/>
          </a:bodyPr>
          <a:lstStyle>
            <a:lvl1pPr>
              <a:defRPr lang="ru-RU" sz="1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Edit Master text styles</a:t>
            </a:r>
            <a:endParaRPr lang="ru-RU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1938294" y="1952721"/>
            <a:ext cx="3094038" cy="233553"/>
          </a:xfrm>
        </p:spPr>
        <p:txBody>
          <a:bodyPr tIns="0" rIns="0" bIns="0">
            <a:noAutofit/>
          </a:bodyPr>
          <a:lstStyle>
            <a:lvl1pPr>
              <a:defRPr lang="ru-RU" sz="1200" b="1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Введите ФИО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1938293" y="2199905"/>
            <a:ext cx="3094040" cy="358927"/>
          </a:xfrm>
        </p:spPr>
        <p:txBody>
          <a:bodyPr tIns="0" rIns="0" bIns="0">
            <a:noAutofit/>
          </a:bodyPr>
          <a:lstStyle>
            <a:lvl1pPr>
              <a:defRPr lang="ru-RU" sz="1000" b="0" kern="1200" dirty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Введите должность</a:t>
            </a:r>
          </a:p>
        </p:txBody>
      </p:sp>
      <p:sp>
        <p:nvSpPr>
          <p:cNvPr id="60" name="Text Placeholder 38"/>
          <p:cNvSpPr>
            <a:spLocks noGrp="1"/>
          </p:cNvSpPr>
          <p:nvPr>
            <p:ph type="body" sz="quarter" idx="34"/>
          </p:nvPr>
        </p:nvSpPr>
        <p:spPr>
          <a:xfrm>
            <a:off x="1937522" y="2616707"/>
            <a:ext cx="3800451" cy="1426651"/>
          </a:xfrm>
        </p:spPr>
        <p:txBody>
          <a:bodyPr wrap="square" tIns="0" rIns="0" bIns="0">
            <a:normAutofit/>
          </a:bodyPr>
          <a:lstStyle>
            <a:lvl1pPr>
              <a:defRPr lang="ru-RU" sz="10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Edit Master text styles</a:t>
            </a:r>
            <a:endParaRPr lang="ru-RU" dirty="0"/>
          </a:p>
        </p:txBody>
      </p:sp>
      <p:sp>
        <p:nvSpPr>
          <p:cNvPr id="61" name="Picture Placeholder 3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6040132" y="4222736"/>
            <a:ext cx="1217364" cy="1217365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7462488" y="4223364"/>
            <a:ext cx="3094038" cy="233553"/>
          </a:xfrm>
        </p:spPr>
        <p:txBody>
          <a:bodyPr tIns="0" rIns="0" bIns="0">
            <a:noAutofit/>
          </a:bodyPr>
          <a:lstStyle>
            <a:lvl1pPr>
              <a:defRPr lang="ru-RU" sz="1200" b="1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Введите ФИО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7462487" y="4482123"/>
            <a:ext cx="3094040" cy="358927"/>
          </a:xfrm>
        </p:spPr>
        <p:txBody>
          <a:bodyPr tIns="0" rIns="0" bIns="0">
            <a:noAutofit/>
          </a:bodyPr>
          <a:lstStyle>
            <a:lvl1pPr>
              <a:defRPr lang="ru-RU" sz="1000" b="0" kern="1200" dirty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Введите должность</a:t>
            </a:r>
          </a:p>
        </p:txBody>
      </p:sp>
      <p:sp>
        <p:nvSpPr>
          <p:cNvPr id="64" name="Text Placeholder 38"/>
          <p:cNvSpPr>
            <a:spLocks noGrp="1"/>
          </p:cNvSpPr>
          <p:nvPr>
            <p:ph type="body" sz="quarter" idx="38"/>
          </p:nvPr>
        </p:nvSpPr>
        <p:spPr>
          <a:xfrm>
            <a:off x="7461716" y="4887351"/>
            <a:ext cx="3800451" cy="1473830"/>
          </a:xfrm>
        </p:spPr>
        <p:txBody>
          <a:bodyPr wrap="square" tIns="0" rIns="0" bIns="0">
            <a:normAutofit/>
          </a:bodyPr>
          <a:lstStyle>
            <a:lvl1pPr>
              <a:defRPr lang="ru-RU" sz="1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Edit Master text styles</a:t>
            </a:r>
            <a:endParaRPr lang="ru-RU" dirty="0"/>
          </a:p>
        </p:txBody>
      </p:sp>
      <p:sp>
        <p:nvSpPr>
          <p:cNvPr id="65" name="Picture Placeholder 3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515939" y="4222736"/>
            <a:ext cx="1217364" cy="1217365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1938294" y="4223364"/>
            <a:ext cx="3094038" cy="233553"/>
          </a:xfrm>
        </p:spPr>
        <p:txBody>
          <a:bodyPr tIns="0" rIns="0" bIns="0">
            <a:noAutofit/>
          </a:bodyPr>
          <a:lstStyle>
            <a:lvl1pPr>
              <a:defRPr lang="ru-RU" sz="1200" b="1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Введите ФИО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1938293" y="4482123"/>
            <a:ext cx="3094040" cy="358927"/>
          </a:xfrm>
        </p:spPr>
        <p:txBody>
          <a:bodyPr tIns="0" rIns="0" bIns="0">
            <a:noAutofit/>
          </a:bodyPr>
          <a:lstStyle>
            <a:lvl1pPr>
              <a:defRPr lang="ru-RU" sz="1000" b="0" kern="1200" dirty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Введите должность</a:t>
            </a:r>
          </a:p>
        </p:txBody>
      </p:sp>
      <p:sp>
        <p:nvSpPr>
          <p:cNvPr id="68" name="Text Placeholder 38"/>
          <p:cNvSpPr>
            <a:spLocks noGrp="1"/>
          </p:cNvSpPr>
          <p:nvPr>
            <p:ph type="body" sz="quarter" idx="42"/>
          </p:nvPr>
        </p:nvSpPr>
        <p:spPr>
          <a:xfrm>
            <a:off x="1937522" y="4887351"/>
            <a:ext cx="3800451" cy="1473830"/>
          </a:xfrm>
        </p:spPr>
        <p:txBody>
          <a:bodyPr wrap="square" tIns="0" rIns="0" bIns="0">
            <a:normAutofit/>
          </a:bodyPr>
          <a:lstStyle>
            <a:lvl1pPr>
              <a:defRPr lang="en-US" sz="1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Edit Master text styles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23564" y="1952093"/>
            <a:ext cx="1209188" cy="1209189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фото`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51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. Завершающий слайд" preserve="1">
  <p:cSld name="21. Завершающий слайд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;p47"/>
          <p:cNvSpPr/>
          <p:nvPr userDrawn="1"/>
        </p:nvSpPr>
        <p:spPr>
          <a:xfrm>
            <a:off x="0" y="5309194"/>
            <a:ext cx="12192000" cy="15488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360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" name="Google Shape;261;p70"/>
          <p:cNvSpPr txBox="1">
            <a:spLocks noGrp="1"/>
          </p:cNvSpPr>
          <p:nvPr>
            <p:ph type="body" idx="1"/>
          </p:nvPr>
        </p:nvSpPr>
        <p:spPr>
          <a:xfrm>
            <a:off x="515938" y="4540250"/>
            <a:ext cx="4057650" cy="136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62" name="Google Shape;262;p70"/>
          <p:cNvPicPr preferRelativeResize="0"/>
          <p:nvPr/>
        </p:nvPicPr>
        <p:blipFill rotWithShape="1">
          <a:blip r:embed="rId2">
            <a:alphaModFix amt="15000"/>
          </a:blip>
          <a:srcRect r="8779"/>
          <a:stretch>
            <a:fillRect/>
          </a:stretch>
        </p:blipFill>
        <p:spPr>
          <a:xfrm>
            <a:off x="2721602" y="0"/>
            <a:ext cx="94703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70"/>
          <p:cNvSpPr/>
          <p:nvPr/>
        </p:nvSpPr>
        <p:spPr>
          <a:xfrm>
            <a:off x="11679238" y="6345238"/>
            <a:ext cx="512762" cy="512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" name="Google Shape;16;p46"/>
          <p:cNvPicPr preferRelativeResize="0"/>
          <p:nvPr userDrawn="1"/>
        </p:nvPicPr>
        <p:blipFill rotWithShape="1">
          <a:blip r:embed="rId3">
            <a:alphaModFix amt="10000"/>
          </a:blip>
          <a:srcRect l="6984" r="2711" b="86416"/>
          <a:stretch>
            <a:fillRect/>
          </a:stretch>
        </p:blipFill>
        <p:spPr>
          <a:xfrm>
            <a:off x="0" y="5665132"/>
            <a:ext cx="12192000" cy="1192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Обложка без картинки" preserve="1">
  <p:cSld name="1. Обложка без картинки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7"/>
          <p:cNvSpPr/>
          <p:nvPr userDrawn="1"/>
        </p:nvSpPr>
        <p:spPr>
          <a:xfrm>
            <a:off x="0" y="5309194"/>
            <a:ext cx="12192000" cy="15488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360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9" name="Google Shape;19;p47"/>
          <p:cNvPicPr preferRelativeResize="0"/>
          <p:nvPr/>
        </p:nvPicPr>
        <p:blipFill rotWithShape="1">
          <a:blip r:embed="rId2">
            <a:alphaModFix amt="35000"/>
          </a:blip>
          <a:srcRect/>
          <a:stretch>
            <a:fillRect/>
          </a:stretch>
        </p:blipFill>
        <p:spPr>
          <a:xfrm>
            <a:off x="1637288" y="-372141"/>
            <a:ext cx="10554712" cy="652839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7"/>
          <p:cNvSpPr txBox="1"/>
          <p:nvPr/>
        </p:nvSpPr>
        <p:spPr>
          <a:xfrm>
            <a:off x="515938" y="3352583"/>
            <a:ext cx="4503220" cy="10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</a:pPr>
            <a:r>
              <a:rPr lang="ru-RU" sz="40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Коммерческое предложение</a:t>
            </a:r>
            <a:endParaRPr dirty="0"/>
          </a:p>
        </p:txBody>
      </p:sp>
      <p:sp>
        <p:nvSpPr>
          <p:cNvPr id="21" name="Google Shape;21;p47"/>
          <p:cNvSpPr txBox="1">
            <a:spLocks noGrp="1"/>
          </p:cNvSpPr>
          <p:nvPr>
            <p:ph type="body" idx="1"/>
          </p:nvPr>
        </p:nvSpPr>
        <p:spPr>
          <a:xfrm>
            <a:off x="515938" y="4844400"/>
            <a:ext cx="5580062" cy="101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 b="0"/>
            </a:lvl1pPr>
            <a:lvl2pPr marL="914400" lvl="1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Google Shape;22;p47"/>
          <p:cNvSpPr txBox="1">
            <a:spLocks noGrp="1"/>
          </p:cNvSpPr>
          <p:nvPr>
            <p:ph type="body" idx="2"/>
          </p:nvPr>
        </p:nvSpPr>
        <p:spPr>
          <a:xfrm>
            <a:off x="515938" y="4423613"/>
            <a:ext cx="510254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Google Shape;23;p47"/>
          <p:cNvSpPr/>
          <p:nvPr/>
        </p:nvSpPr>
        <p:spPr>
          <a:xfrm>
            <a:off x="11679238" y="6345238"/>
            <a:ext cx="512762" cy="512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24;p47"/>
          <p:cNvSpPr>
            <a:spLocks noGrp="1"/>
          </p:cNvSpPr>
          <p:nvPr>
            <p:ph type="pic" idx="3"/>
          </p:nvPr>
        </p:nvSpPr>
        <p:spPr>
          <a:xfrm>
            <a:off x="9459687" y="5333106"/>
            <a:ext cx="2219552" cy="101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519"/>
            <a:ext cx="2464526" cy="8124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E4007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8C41-34CD-4E2F-A479-77DFB08DE636}" type="datetime1">
              <a:rPr lang="en-US" smtClean="0"/>
              <a:t>6/17/2024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9" name="Rectangle 8"/>
          <p:cNvSpPr/>
          <p:nvPr userDrawn="1"/>
        </p:nvSpPr>
        <p:spPr>
          <a:xfrm>
            <a:off x="11582400" y="62484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3"/>
          <p:cNvSpPr/>
          <p:nvPr userDrawn="1"/>
        </p:nvSpPr>
        <p:spPr>
          <a:xfrm>
            <a:off x="11679935" y="6345935"/>
            <a:ext cx="512445" cy="512445"/>
          </a:xfrm>
          <a:custGeom>
            <a:avLst/>
            <a:gdLst/>
            <a:ahLst/>
            <a:cxnLst/>
            <a:rect l="l" t="t" r="r" b="b"/>
            <a:pathLst>
              <a:path w="512445" h="512445">
                <a:moveTo>
                  <a:pt x="512064" y="0"/>
                </a:moveTo>
                <a:lnTo>
                  <a:pt x="0" y="0"/>
                </a:lnTo>
                <a:lnTo>
                  <a:pt x="0" y="512063"/>
                </a:lnTo>
                <a:lnTo>
                  <a:pt x="512064" y="512063"/>
                </a:lnTo>
                <a:lnTo>
                  <a:pt x="512064" y="0"/>
                </a:lnTo>
                <a:close/>
              </a:path>
            </a:pathLst>
          </a:custGeom>
          <a:solidFill>
            <a:srgbClr val="E40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11829477" y="6525213"/>
            <a:ext cx="21336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а. Обложка с картинкой" preserve="1" userDrawn="1">
  <p:cSld name="1а. Обложка с картинкой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8"/>
          <p:cNvSpPr/>
          <p:nvPr userDrawn="1"/>
        </p:nvSpPr>
        <p:spPr>
          <a:xfrm>
            <a:off x="0" y="5333105"/>
            <a:ext cx="12192000" cy="15248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360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7" name="Google Shape;27;p48"/>
          <p:cNvPicPr preferRelativeResize="0"/>
          <p:nvPr/>
        </p:nvPicPr>
        <p:blipFill rotWithShape="1">
          <a:blip r:embed="rId2">
            <a:alphaModFix amt="35000"/>
          </a:blip>
          <a:srcRect/>
          <a:stretch>
            <a:fillRect/>
          </a:stretch>
        </p:blipFill>
        <p:spPr>
          <a:xfrm>
            <a:off x="1637288" y="-372141"/>
            <a:ext cx="10554712" cy="652839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8"/>
          <p:cNvSpPr>
            <a:spLocks noGrp="1"/>
          </p:cNvSpPr>
          <p:nvPr>
            <p:ph type="pic" idx="2"/>
          </p:nvPr>
        </p:nvSpPr>
        <p:spPr>
          <a:xfrm>
            <a:off x="515938" y="494895"/>
            <a:ext cx="6470468" cy="247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29" name="Google Shape;29;p48"/>
          <p:cNvSpPr/>
          <p:nvPr/>
        </p:nvSpPr>
        <p:spPr>
          <a:xfrm>
            <a:off x="11679238" y="6345238"/>
            <a:ext cx="512762" cy="512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" name="Google Shape;33;p48"/>
          <p:cNvSpPr>
            <a:spLocks noGrp="1"/>
          </p:cNvSpPr>
          <p:nvPr>
            <p:ph type="pic" idx="4"/>
          </p:nvPr>
        </p:nvSpPr>
        <p:spPr>
          <a:xfrm>
            <a:off x="9459687" y="5333106"/>
            <a:ext cx="2219552" cy="101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519"/>
            <a:ext cx="2464526" cy="812481"/>
          </a:xfrm>
          <a:prstGeom prst="rect">
            <a:avLst/>
          </a:prstGeom>
        </p:spPr>
      </p:pic>
      <p:sp>
        <p:nvSpPr>
          <p:cNvPr id="11" name="Google Shape;20;p47"/>
          <p:cNvSpPr txBox="1"/>
          <p:nvPr userDrawn="1"/>
        </p:nvSpPr>
        <p:spPr>
          <a:xfrm>
            <a:off x="515938" y="3352583"/>
            <a:ext cx="4503220" cy="10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</a:pPr>
            <a:r>
              <a:rPr lang="ru-RU" sz="40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Коммерческое предложение</a:t>
            </a:r>
            <a:endParaRPr dirty="0"/>
          </a:p>
        </p:txBody>
      </p:sp>
      <p:sp>
        <p:nvSpPr>
          <p:cNvPr id="12" name="Google Shape;21;p47"/>
          <p:cNvSpPr txBox="1">
            <a:spLocks noGrp="1"/>
          </p:cNvSpPr>
          <p:nvPr>
            <p:ph type="body" idx="1"/>
          </p:nvPr>
        </p:nvSpPr>
        <p:spPr>
          <a:xfrm>
            <a:off x="515938" y="4844400"/>
            <a:ext cx="5580062" cy="101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 b="0"/>
            </a:lvl1pPr>
            <a:lvl2pPr marL="914400" lvl="1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Google Shape;22;p47"/>
          <p:cNvSpPr txBox="1">
            <a:spLocks noGrp="1"/>
          </p:cNvSpPr>
          <p:nvPr>
            <p:ph type="body" idx="10"/>
          </p:nvPr>
        </p:nvSpPr>
        <p:spPr>
          <a:xfrm>
            <a:off x="515938" y="4423613"/>
            <a:ext cx="510254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Обращение без фото" preserve="1">
  <p:cSld name="2. Обращение без фото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9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6" name="Google Shape;36;p49"/>
          <p:cNvSpPr/>
          <p:nvPr/>
        </p:nvSpPr>
        <p:spPr>
          <a:xfrm>
            <a:off x="6279237" y="1329855"/>
            <a:ext cx="5396826" cy="140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 основании имеющихся у нас сведений о задачах автоматизации,</a:t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мы можем с большой долей уверенности утверждать, что способны реализовать требования, предъявленные к информационной системе, используя для этого ресурсы нашей компании: многолетний опыт, квалифицированный персонал, технологии и необходимое программное обеспечение.</a:t>
            </a:r>
            <a:endParaRPr dirty="0"/>
          </a:p>
        </p:txBody>
      </p:sp>
      <p:sp>
        <p:nvSpPr>
          <p:cNvPr id="37" name="Google Shape;37;p49"/>
          <p:cNvSpPr txBox="1"/>
          <p:nvPr/>
        </p:nvSpPr>
        <p:spPr>
          <a:xfrm>
            <a:off x="6279236" y="2914716"/>
            <a:ext cx="3883742" cy="34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500"/>
              <a:buFont typeface="Arial" panose="020B0604020202020204"/>
              <a:buNone/>
            </a:pPr>
            <a:r>
              <a:rPr lang="ru-RU" sz="1500" b="1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Данное предложение содержит:</a:t>
            </a:r>
            <a:endParaRPr sz="1500" b="1" i="0" u="none" strike="noStrike" cap="none">
              <a:solidFill>
                <a:srgbClr val="182118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" name="Google Shape;38;p49"/>
          <p:cNvSpPr txBox="1">
            <a:spLocks noGrp="1"/>
          </p:cNvSpPr>
          <p:nvPr>
            <p:ph type="body" idx="1"/>
          </p:nvPr>
        </p:nvSpPr>
        <p:spPr>
          <a:xfrm>
            <a:off x="6275388" y="3310393"/>
            <a:ext cx="5396826" cy="255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Google Shape;39;p49"/>
          <p:cNvSpPr/>
          <p:nvPr/>
        </p:nvSpPr>
        <p:spPr>
          <a:xfrm>
            <a:off x="515937" y="1293995"/>
            <a:ext cx="5400000" cy="62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Благодарим вас за предоставленную возможность сделать предложение на реализацию проекта</a:t>
            </a:r>
            <a:endParaRPr sz="1500" b="1" i="0" u="none" strike="noStrike" cap="none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40;p49"/>
          <p:cNvSpPr txBox="1">
            <a:spLocks noGrp="1"/>
          </p:cNvSpPr>
          <p:nvPr>
            <p:ph type="body" idx="2"/>
          </p:nvPr>
        </p:nvSpPr>
        <p:spPr>
          <a:xfrm>
            <a:off x="515938" y="1890332"/>
            <a:ext cx="5396826" cy="90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Google Shape;41;p49"/>
          <p:cNvSpPr txBox="1">
            <a:spLocks noGrp="1"/>
          </p:cNvSpPr>
          <p:nvPr>
            <p:ph type="title"/>
          </p:nvPr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а. Обращение с 1 фото" preserve="1" userDrawn="1">
  <p:cSld name="2а. Обращение с 1 фото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0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4" name="Google Shape;44;p50"/>
          <p:cNvSpPr/>
          <p:nvPr/>
        </p:nvSpPr>
        <p:spPr>
          <a:xfrm>
            <a:off x="6279237" y="1322424"/>
            <a:ext cx="5396826" cy="140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 основании имеющихся у нас сведений о задачах автоматизации,</a:t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мы можем с большой долей уверенности утверждать, что способны реализовать требования, предъявленные к информационной системе, используя для этого ресурсы нашей компании: многолетний опыт, квалифицированный персонал, технологии и необходимое программное обеспечение.</a:t>
            </a:r>
            <a:endParaRPr dirty="0"/>
          </a:p>
        </p:txBody>
      </p:sp>
      <p:sp>
        <p:nvSpPr>
          <p:cNvPr id="45" name="Google Shape;45;p50"/>
          <p:cNvSpPr txBox="1"/>
          <p:nvPr/>
        </p:nvSpPr>
        <p:spPr>
          <a:xfrm>
            <a:off x="6279237" y="4434144"/>
            <a:ext cx="42539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u="none" strike="noStrike" cap="none">
                <a:solidFill>
                  <a:srgbClr val="A2A2A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 всем вопросам обращайтесь по указанным контактам</a:t>
            </a:r>
          </a:p>
        </p:txBody>
      </p:sp>
      <p:sp>
        <p:nvSpPr>
          <p:cNvPr id="46" name="Google Shape;46;p50"/>
          <p:cNvSpPr/>
          <p:nvPr/>
        </p:nvSpPr>
        <p:spPr>
          <a:xfrm>
            <a:off x="515937" y="1286564"/>
            <a:ext cx="5400000" cy="62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Благодарим вас за предоставленную возможность сделать предложение на реализацию проекта</a:t>
            </a:r>
            <a:endParaRPr sz="1500" b="1" i="0" u="none" strike="noStrike" cap="none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50"/>
          <p:cNvSpPr txBox="1">
            <a:spLocks noGrp="1"/>
          </p:cNvSpPr>
          <p:nvPr>
            <p:ph type="body" idx="1"/>
          </p:nvPr>
        </p:nvSpPr>
        <p:spPr>
          <a:xfrm>
            <a:off x="515938" y="1882901"/>
            <a:ext cx="5396826" cy="90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Google Shape;48;p50"/>
          <p:cNvSpPr txBox="1"/>
          <p:nvPr/>
        </p:nvSpPr>
        <p:spPr>
          <a:xfrm>
            <a:off x="515937" y="2907285"/>
            <a:ext cx="3883742" cy="34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500"/>
              <a:buFont typeface="Arial" panose="020B0604020202020204"/>
              <a:buNone/>
            </a:pPr>
            <a:r>
              <a:rPr lang="ru-RU" sz="1500" b="1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Данное предложение содержит:</a:t>
            </a:r>
            <a:endParaRPr sz="1500" b="1" i="0" u="none" strike="noStrike" cap="none">
              <a:solidFill>
                <a:srgbClr val="182118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50"/>
          <p:cNvSpPr txBox="1">
            <a:spLocks noGrp="1"/>
          </p:cNvSpPr>
          <p:nvPr>
            <p:ph type="body" idx="2"/>
          </p:nvPr>
        </p:nvSpPr>
        <p:spPr>
          <a:xfrm>
            <a:off x="512089" y="3302962"/>
            <a:ext cx="5396826" cy="225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" name="Google Shape;50;p50"/>
          <p:cNvSpPr>
            <a:spLocks noGrp="1"/>
          </p:cNvSpPr>
          <p:nvPr>
            <p:ph type="pic" idx="3"/>
          </p:nvPr>
        </p:nvSpPr>
        <p:spPr>
          <a:xfrm>
            <a:off x="6275389" y="3011698"/>
            <a:ext cx="1076387" cy="107638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51" name="Google Shape;51;p50"/>
          <p:cNvSpPr txBox="1">
            <a:spLocks noGrp="1"/>
          </p:cNvSpPr>
          <p:nvPr>
            <p:ph type="body" idx="4"/>
          </p:nvPr>
        </p:nvSpPr>
        <p:spPr>
          <a:xfrm>
            <a:off x="7498532" y="3042669"/>
            <a:ext cx="3544579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Font typeface="Arial" panose="020B0604020202020204"/>
              <a:buNone/>
              <a:defRPr sz="1200" b="1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2" name="Google Shape;52;p50"/>
          <p:cNvSpPr/>
          <p:nvPr/>
        </p:nvSpPr>
        <p:spPr>
          <a:xfrm>
            <a:off x="7427971" y="3625101"/>
            <a:ext cx="286658" cy="37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@</a:t>
            </a:r>
            <a:endParaRPr sz="10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</a:t>
            </a:r>
            <a:endParaRPr sz="10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" name="Google Shape;53;p50"/>
          <p:cNvSpPr txBox="1">
            <a:spLocks noGrp="1"/>
          </p:cNvSpPr>
          <p:nvPr>
            <p:ph type="body" idx="5"/>
          </p:nvPr>
        </p:nvSpPr>
        <p:spPr>
          <a:xfrm>
            <a:off x="7498531" y="3260812"/>
            <a:ext cx="4177531" cy="38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4" name="Google Shape;54;p50"/>
          <p:cNvSpPr txBox="1">
            <a:spLocks noGrp="1"/>
          </p:cNvSpPr>
          <p:nvPr>
            <p:ph type="body" idx="6"/>
          </p:nvPr>
        </p:nvSpPr>
        <p:spPr>
          <a:xfrm>
            <a:off x="7696341" y="3643688"/>
            <a:ext cx="3961433" cy="16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5" name="Google Shape;55;p50"/>
          <p:cNvSpPr txBox="1">
            <a:spLocks noGrp="1"/>
          </p:cNvSpPr>
          <p:nvPr>
            <p:ph type="body" idx="7"/>
          </p:nvPr>
        </p:nvSpPr>
        <p:spPr>
          <a:xfrm>
            <a:off x="7696341" y="3835712"/>
            <a:ext cx="3961433" cy="16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Google Shape;41;p49"/>
          <p:cNvSpPr txBox="1"/>
          <p:nvPr userDrawn="1"/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б. Обращение с 2 фото" preserve="1" userDrawn="1">
  <p:cSld name="2б. Обращение с 2 фото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1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9" name="Google Shape;59;p51"/>
          <p:cNvSpPr/>
          <p:nvPr/>
        </p:nvSpPr>
        <p:spPr>
          <a:xfrm>
            <a:off x="6279237" y="1322424"/>
            <a:ext cx="5396826" cy="140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 основании имеющихся у нас сведений о задачах автоматизации,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мы можем с большой долей уверенности утверждать, что способны реализовать требования, предъявленные к информационной системе, используя для этого ресурсы нашей компании: многолетний опыт, квалифицированный персонал, технологии и необходимое программное обеспечение.</a:t>
            </a:r>
          </a:p>
        </p:txBody>
      </p:sp>
      <p:sp>
        <p:nvSpPr>
          <p:cNvPr id="60" name="Google Shape;60;p51"/>
          <p:cNvSpPr txBox="1"/>
          <p:nvPr/>
        </p:nvSpPr>
        <p:spPr>
          <a:xfrm>
            <a:off x="6279237" y="5719936"/>
            <a:ext cx="42539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u="none" strike="noStrike" cap="none">
                <a:solidFill>
                  <a:srgbClr val="A2A2A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 всем вопросам обращайтесь по указанным контактам</a:t>
            </a:r>
          </a:p>
        </p:txBody>
      </p:sp>
      <p:sp>
        <p:nvSpPr>
          <p:cNvPr id="61" name="Google Shape;61;p51"/>
          <p:cNvSpPr/>
          <p:nvPr/>
        </p:nvSpPr>
        <p:spPr>
          <a:xfrm>
            <a:off x="515937" y="1286564"/>
            <a:ext cx="5400000" cy="62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Благодарим вас за предоставленную возможность сделать предложение на реализацию проекта</a:t>
            </a:r>
            <a:endParaRPr sz="1500" b="1" i="0" u="none" strike="noStrike" cap="none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51"/>
          <p:cNvSpPr txBox="1">
            <a:spLocks noGrp="1"/>
          </p:cNvSpPr>
          <p:nvPr>
            <p:ph type="body" idx="1"/>
          </p:nvPr>
        </p:nvSpPr>
        <p:spPr>
          <a:xfrm>
            <a:off x="515938" y="1882901"/>
            <a:ext cx="5396826" cy="90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3" name="Google Shape;63;p51"/>
          <p:cNvSpPr txBox="1"/>
          <p:nvPr/>
        </p:nvSpPr>
        <p:spPr>
          <a:xfrm>
            <a:off x="515937" y="2907678"/>
            <a:ext cx="3883742" cy="34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500"/>
              <a:buFont typeface="Arial" panose="020B0604020202020204"/>
              <a:buNone/>
            </a:pPr>
            <a:r>
              <a:rPr lang="ru-RU" sz="1500" b="1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Данное предложение содержит:</a:t>
            </a:r>
            <a:endParaRPr sz="1500" b="1" i="0" u="none" strike="noStrike" cap="none">
              <a:solidFill>
                <a:srgbClr val="182118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" name="Google Shape;64;p51"/>
          <p:cNvSpPr>
            <a:spLocks noGrp="1"/>
          </p:cNvSpPr>
          <p:nvPr>
            <p:ph type="pic" idx="2"/>
          </p:nvPr>
        </p:nvSpPr>
        <p:spPr>
          <a:xfrm>
            <a:off x="6275389" y="3011698"/>
            <a:ext cx="1076387" cy="107638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65" name="Google Shape;65;p51"/>
          <p:cNvSpPr txBox="1">
            <a:spLocks noGrp="1"/>
          </p:cNvSpPr>
          <p:nvPr>
            <p:ph type="body" idx="3"/>
          </p:nvPr>
        </p:nvSpPr>
        <p:spPr>
          <a:xfrm>
            <a:off x="7498532" y="3042669"/>
            <a:ext cx="3544579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Font typeface="Arial" panose="020B0604020202020204"/>
              <a:buNone/>
              <a:defRPr sz="1200" b="1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6" name="Google Shape;66;p51"/>
          <p:cNvSpPr/>
          <p:nvPr/>
        </p:nvSpPr>
        <p:spPr>
          <a:xfrm>
            <a:off x="7427971" y="3625101"/>
            <a:ext cx="286658" cy="37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@</a:t>
            </a:r>
            <a:endParaRPr sz="10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</a:t>
            </a:r>
            <a:endParaRPr sz="10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Google Shape;67;p51"/>
          <p:cNvSpPr txBox="1">
            <a:spLocks noGrp="1"/>
          </p:cNvSpPr>
          <p:nvPr>
            <p:ph type="body" idx="4"/>
          </p:nvPr>
        </p:nvSpPr>
        <p:spPr>
          <a:xfrm>
            <a:off x="7498531" y="3260812"/>
            <a:ext cx="4177531" cy="37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8" name="Google Shape;68;p51"/>
          <p:cNvSpPr txBox="1">
            <a:spLocks noGrp="1"/>
          </p:cNvSpPr>
          <p:nvPr>
            <p:ph type="body" idx="5"/>
          </p:nvPr>
        </p:nvSpPr>
        <p:spPr>
          <a:xfrm>
            <a:off x="7696341" y="3643688"/>
            <a:ext cx="3961433" cy="16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9" name="Google Shape;69;p51"/>
          <p:cNvSpPr txBox="1">
            <a:spLocks noGrp="1"/>
          </p:cNvSpPr>
          <p:nvPr>
            <p:ph type="body" idx="6"/>
          </p:nvPr>
        </p:nvSpPr>
        <p:spPr>
          <a:xfrm>
            <a:off x="7696341" y="3835712"/>
            <a:ext cx="3961433" cy="16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0" name="Google Shape;70;p51"/>
          <p:cNvSpPr>
            <a:spLocks noGrp="1"/>
          </p:cNvSpPr>
          <p:nvPr>
            <p:ph type="pic" idx="7"/>
          </p:nvPr>
        </p:nvSpPr>
        <p:spPr>
          <a:xfrm>
            <a:off x="6275389" y="4288234"/>
            <a:ext cx="1076387" cy="107638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71" name="Google Shape;71;p51"/>
          <p:cNvSpPr txBox="1">
            <a:spLocks noGrp="1"/>
          </p:cNvSpPr>
          <p:nvPr>
            <p:ph type="body" idx="8"/>
          </p:nvPr>
        </p:nvSpPr>
        <p:spPr>
          <a:xfrm>
            <a:off x="7498532" y="4319205"/>
            <a:ext cx="3544579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Font typeface="Arial" panose="020B0604020202020204"/>
              <a:buNone/>
              <a:defRPr sz="1200" b="1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2" name="Google Shape;72;p51"/>
          <p:cNvSpPr/>
          <p:nvPr/>
        </p:nvSpPr>
        <p:spPr>
          <a:xfrm>
            <a:off x="7427971" y="4901637"/>
            <a:ext cx="286658" cy="37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@</a:t>
            </a:r>
            <a:endParaRPr sz="10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</a:t>
            </a:r>
            <a:endParaRPr sz="10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" name="Google Shape;73;p51"/>
          <p:cNvSpPr txBox="1">
            <a:spLocks noGrp="1"/>
          </p:cNvSpPr>
          <p:nvPr>
            <p:ph type="body" idx="9"/>
          </p:nvPr>
        </p:nvSpPr>
        <p:spPr>
          <a:xfrm>
            <a:off x="7498531" y="4537348"/>
            <a:ext cx="4177531" cy="38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4" name="Google Shape;74;p51"/>
          <p:cNvSpPr txBox="1">
            <a:spLocks noGrp="1"/>
          </p:cNvSpPr>
          <p:nvPr>
            <p:ph type="body" idx="13"/>
          </p:nvPr>
        </p:nvSpPr>
        <p:spPr>
          <a:xfrm>
            <a:off x="7696341" y="4920224"/>
            <a:ext cx="3961433" cy="16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5" name="Google Shape;75;p51"/>
          <p:cNvSpPr txBox="1">
            <a:spLocks noGrp="1"/>
          </p:cNvSpPr>
          <p:nvPr>
            <p:ph type="body" idx="14"/>
          </p:nvPr>
        </p:nvSpPr>
        <p:spPr>
          <a:xfrm>
            <a:off x="7696341" y="5112248"/>
            <a:ext cx="3961433" cy="16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7" name="Google Shape;77;p51"/>
          <p:cNvSpPr txBox="1">
            <a:spLocks noGrp="1"/>
          </p:cNvSpPr>
          <p:nvPr>
            <p:ph type="body" idx="15"/>
          </p:nvPr>
        </p:nvSpPr>
        <p:spPr>
          <a:xfrm>
            <a:off x="512089" y="3302962"/>
            <a:ext cx="5396826" cy="231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Google Shape;41;p49"/>
          <p:cNvSpPr txBox="1"/>
          <p:nvPr userDrawn="1"/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Содержание" preserve="1" userDrawn="1">
  <p:cSld name="3. Содержание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2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0" name="Google Shape;80;p52"/>
          <p:cNvSpPr txBox="1">
            <a:spLocks noGrp="1"/>
          </p:cNvSpPr>
          <p:nvPr>
            <p:ph type="body" idx="1"/>
          </p:nvPr>
        </p:nvSpPr>
        <p:spPr>
          <a:xfrm>
            <a:off x="531030" y="1286564"/>
            <a:ext cx="4730570" cy="421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14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1" name="Google Shape;81;p52"/>
          <p:cNvSpPr txBox="1">
            <a:spLocks noGrp="1"/>
          </p:cNvSpPr>
          <p:nvPr>
            <p:ph type="body" idx="2"/>
          </p:nvPr>
        </p:nvSpPr>
        <p:spPr>
          <a:xfrm>
            <a:off x="5406774" y="1286564"/>
            <a:ext cx="858854" cy="421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14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Google Shape;41;p49"/>
          <p:cNvSpPr txBox="1"/>
          <p:nvPr userDrawn="1"/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 Видение ситуации/Предпосылки проекта" preserve="1" userDrawn="1">
  <p:cSld name="4. Видение ситуации/Предпосылки проекта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3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5" name="Google Shape;85;p53"/>
          <p:cNvSpPr txBox="1">
            <a:spLocks noGrp="1"/>
          </p:cNvSpPr>
          <p:nvPr>
            <p:ph type="body" idx="1"/>
          </p:nvPr>
        </p:nvSpPr>
        <p:spPr>
          <a:xfrm>
            <a:off x="522287" y="3179621"/>
            <a:ext cx="11146755" cy="239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04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/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6" name="Google Shape;86;p53"/>
          <p:cNvSpPr txBox="1">
            <a:spLocks noGrp="1"/>
          </p:cNvSpPr>
          <p:nvPr>
            <p:ph type="body" idx="2"/>
          </p:nvPr>
        </p:nvSpPr>
        <p:spPr>
          <a:xfrm>
            <a:off x="527050" y="1286564"/>
            <a:ext cx="8316008" cy="105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 b="0"/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7" name="Google Shape;87;p53"/>
          <p:cNvSpPr txBox="1">
            <a:spLocks noGrp="1"/>
          </p:cNvSpPr>
          <p:nvPr>
            <p:ph type="body" idx="3"/>
          </p:nvPr>
        </p:nvSpPr>
        <p:spPr>
          <a:xfrm>
            <a:off x="522287" y="2494179"/>
            <a:ext cx="4432762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8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Google Shape;41;p49"/>
          <p:cNvSpPr txBox="1"/>
          <p:nvPr userDrawn="1"/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а. Цели проекта" preserve="1" userDrawn="1">
  <p:cSld name="4а. Цели проекта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4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1" name="Google Shape;91;p54"/>
          <p:cNvSpPr txBox="1">
            <a:spLocks noGrp="1"/>
          </p:cNvSpPr>
          <p:nvPr>
            <p:ph type="body" idx="1"/>
          </p:nvPr>
        </p:nvSpPr>
        <p:spPr>
          <a:xfrm>
            <a:off x="527514" y="1286564"/>
            <a:ext cx="5389100" cy="419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5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Google Shape;41;p49"/>
          <p:cNvSpPr txBox="1"/>
          <p:nvPr userDrawn="1"/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План проекта" preserve="1" userDrawn="1">
  <p:cSld name="7. План проекта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5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6" name="Google Shape;96;p55"/>
          <p:cNvSpPr txBox="1"/>
          <p:nvPr/>
        </p:nvSpPr>
        <p:spPr>
          <a:xfrm>
            <a:off x="8093566" y="6311334"/>
            <a:ext cx="42539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u="none" strike="noStrike" cap="none" dirty="0">
                <a:solidFill>
                  <a:srgbClr val="A2A2A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Данный план является приблизительным и может быть скорректирован</a:t>
            </a:r>
            <a:endParaRPr dirty="0"/>
          </a:p>
        </p:txBody>
      </p:sp>
      <p:sp>
        <p:nvSpPr>
          <p:cNvPr id="5" name="Google Shape;41;p49"/>
          <p:cNvSpPr txBox="1"/>
          <p:nvPr userDrawn="1"/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 Наш подход к реализации проекта" preserve="1" userDrawn="1">
  <p:cSld name="9. Наш подход к реализации проекта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6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0" name="Google Shape;100;p56"/>
          <p:cNvSpPr txBox="1">
            <a:spLocks noGrp="1"/>
          </p:cNvSpPr>
          <p:nvPr>
            <p:ph type="body" idx="1"/>
          </p:nvPr>
        </p:nvSpPr>
        <p:spPr>
          <a:xfrm>
            <a:off x="522287" y="1286564"/>
            <a:ext cx="5820640" cy="71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82118"/>
              </a:buClr>
              <a:buSzPts val="1200"/>
              <a:buFont typeface="Arial" panose="020B0604020202020204"/>
              <a:buNone/>
              <a:defRPr sz="1200" b="0"/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Google Shape;41;p49"/>
          <p:cNvSpPr txBox="1"/>
          <p:nvPr userDrawn="1"/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 Проектная команда" preserve="1" userDrawn="1">
  <p:cSld name="6. Проектная команда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7"/>
          <p:cNvSpPr/>
          <p:nvPr/>
        </p:nvSpPr>
        <p:spPr>
          <a:xfrm>
            <a:off x="741743" y="3875276"/>
            <a:ext cx="287545" cy="204609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254000" dist="38100" dir="5400000" algn="ctr" rotWithShape="0">
              <a:srgbClr val="BFBFBF">
                <a:alpha val="40000"/>
              </a:srgbClr>
            </a:outerShdw>
          </a:effectLst>
        </p:spPr>
        <p:txBody>
          <a:bodyPr spcFirstLastPara="1" wrap="square" lIns="180000" tIns="216000" rIns="72000" bIns="180000" anchor="t" anchorCtr="0">
            <a:noAutofit/>
          </a:bodyPr>
          <a:lstStyle/>
          <a:p>
            <a:pPr marL="179705" marR="0" lvl="0" indent="-10350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200" b="0">
              <a:solidFill>
                <a:srgbClr val="18211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57"/>
          <p:cNvSpPr/>
          <p:nvPr/>
        </p:nvSpPr>
        <p:spPr>
          <a:xfrm>
            <a:off x="4865368" y="3875276"/>
            <a:ext cx="287545" cy="204609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254000" dist="38100" dir="5400000" algn="ctr" rotWithShape="0">
              <a:srgbClr val="BFBFBF">
                <a:alpha val="40000"/>
              </a:srgbClr>
            </a:outerShdw>
          </a:effectLst>
        </p:spPr>
        <p:txBody>
          <a:bodyPr spcFirstLastPara="1" wrap="square" lIns="180000" tIns="216000" rIns="72000" bIns="180000" anchor="t" anchorCtr="0">
            <a:noAutofit/>
          </a:bodyPr>
          <a:lstStyle/>
          <a:p>
            <a:pPr marL="179705" marR="0" lvl="0" indent="-10350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endParaRPr sz="1200" b="0">
              <a:solidFill>
                <a:srgbClr val="18211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57"/>
          <p:cNvSpPr txBox="1">
            <a:spLocks noGrp="1"/>
          </p:cNvSpPr>
          <p:nvPr>
            <p:ph type="body" idx="1"/>
          </p:nvPr>
        </p:nvSpPr>
        <p:spPr>
          <a:xfrm>
            <a:off x="4865368" y="3557624"/>
            <a:ext cx="3679254" cy="58594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0" dist="63500" dir="5400000" algn="ctr" rotWithShape="0">
              <a:srgbClr val="BFBFBF">
                <a:alpha val="40000"/>
              </a:srgbClr>
            </a:outerShdw>
          </a:effectLst>
        </p:spPr>
        <p:txBody>
          <a:bodyPr spcFirstLastPara="1" wrap="square" lIns="180000" tIns="216000" rIns="72000" bIns="180000" anchor="t" anchorCtr="0">
            <a:spAutoFit/>
          </a:bodyPr>
          <a:lstStyle>
            <a:lvl1pPr marL="457200" lvl="0" indent="-22860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5" name="Google Shape;105;p57"/>
          <p:cNvSpPr txBox="1">
            <a:spLocks noGrp="1"/>
          </p:cNvSpPr>
          <p:nvPr>
            <p:ph type="body" idx="2"/>
          </p:nvPr>
        </p:nvSpPr>
        <p:spPr>
          <a:xfrm>
            <a:off x="741743" y="3557624"/>
            <a:ext cx="3679254" cy="58594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0" dist="63500" dir="5400000" algn="ctr" rotWithShape="0">
              <a:srgbClr val="BFBFBF">
                <a:alpha val="40000"/>
              </a:srgbClr>
            </a:outerShdw>
          </a:effectLst>
        </p:spPr>
        <p:txBody>
          <a:bodyPr spcFirstLastPara="1" wrap="square" lIns="180000" tIns="216000" rIns="72000" bIns="180000" anchor="t" anchorCtr="0">
            <a:spAutoFit/>
          </a:bodyPr>
          <a:lstStyle>
            <a:lvl1pPr marL="457200" lvl="0" indent="-22860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Google Shape;107;p57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8" name="Google Shape;108;p57"/>
          <p:cNvSpPr txBox="1">
            <a:spLocks noGrp="1"/>
          </p:cNvSpPr>
          <p:nvPr>
            <p:ph type="body" idx="3"/>
          </p:nvPr>
        </p:nvSpPr>
        <p:spPr>
          <a:xfrm>
            <a:off x="522287" y="1931369"/>
            <a:ext cx="4432762" cy="357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8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9" name="Google Shape;109;p57"/>
          <p:cNvSpPr/>
          <p:nvPr/>
        </p:nvSpPr>
        <p:spPr>
          <a:xfrm>
            <a:off x="522287" y="1286564"/>
            <a:ext cx="53968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r>
              <a:rPr lang="ru-RU" sz="12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Для успешной реализации данного проекта необходимо сформировать совместную команду из сотрудников заказчика и интегратора.</a:t>
            </a:r>
            <a:endParaRPr dirty="0"/>
          </a:p>
        </p:txBody>
      </p:sp>
      <p:sp>
        <p:nvSpPr>
          <p:cNvPr id="110" name="Google Shape;110;p57"/>
          <p:cNvSpPr/>
          <p:nvPr/>
        </p:nvSpPr>
        <p:spPr>
          <a:xfrm>
            <a:off x="522287" y="2471883"/>
            <a:ext cx="2550097" cy="758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0000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1" name="Google Shape;111;p57"/>
          <p:cNvSpPr>
            <a:spLocks noGrp="1"/>
          </p:cNvSpPr>
          <p:nvPr>
            <p:ph type="pic" idx="4"/>
          </p:nvPr>
        </p:nvSpPr>
        <p:spPr>
          <a:xfrm>
            <a:off x="4646296" y="2433606"/>
            <a:ext cx="2267580" cy="83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pic>
        <p:nvPicPr>
          <p:cNvPr id="112" name="Google Shape;112;p5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78791" y="3226241"/>
            <a:ext cx="1837088" cy="3130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41;p49"/>
          <p:cNvSpPr txBox="1"/>
          <p:nvPr userDrawn="1"/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876" y="318515"/>
            <a:ext cx="1475232" cy="24536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9234" y="265395"/>
            <a:ext cx="678616" cy="36247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6776" y="0"/>
            <a:ext cx="10555223" cy="615696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49356" y="173736"/>
            <a:ext cx="915924" cy="5791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28A62-D7BF-433E-858F-F43F442900BD}" type="datetime1">
              <a:rPr lang="en-US" smtClean="0"/>
              <a:t>6/17/2024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Архитектура проекта" preserve="1" userDrawn="1">
  <p:cSld name="5.Архитектура проекта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8"/>
          <p:cNvSpPr txBox="1">
            <a:spLocks noGrp="1"/>
          </p:cNvSpPr>
          <p:nvPr>
            <p:ph type="body" idx="1"/>
          </p:nvPr>
        </p:nvSpPr>
        <p:spPr>
          <a:xfrm>
            <a:off x="522287" y="2002319"/>
            <a:ext cx="4432762" cy="357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8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5" name="Google Shape;115;p58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7" name="Google Shape;117;p58"/>
          <p:cNvSpPr txBox="1">
            <a:spLocks noGrp="1"/>
          </p:cNvSpPr>
          <p:nvPr>
            <p:ph type="body" idx="2"/>
          </p:nvPr>
        </p:nvSpPr>
        <p:spPr>
          <a:xfrm>
            <a:off x="522287" y="1286564"/>
            <a:ext cx="5820640" cy="71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82118"/>
              </a:buClr>
              <a:buSzPts val="1200"/>
              <a:buFont typeface="Arial" panose="020B0604020202020204"/>
              <a:buNone/>
              <a:defRPr sz="1200" b="0"/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Google Shape;41;p49"/>
          <p:cNvSpPr txBox="1"/>
          <p:nvPr userDrawn="1"/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. Этапы проекта" preserve="1" userDrawn="1">
  <p:cSld name="10. Этапы проекта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9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1" name="Google Shape;121;p59"/>
          <p:cNvSpPr txBox="1">
            <a:spLocks noGrp="1"/>
          </p:cNvSpPr>
          <p:nvPr>
            <p:ph type="body" idx="1"/>
          </p:nvPr>
        </p:nvSpPr>
        <p:spPr>
          <a:xfrm>
            <a:off x="5328549" y="1681176"/>
            <a:ext cx="4507841" cy="293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2" name="Google Shape;122;p59"/>
          <p:cNvSpPr txBox="1">
            <a:spLocks noGrp="1"/>
          </p:cNvSpPr>
          <p:nvPr>
            <p:ph type="body" idx="2"/>
          </p:nvPr>
        </p:nvSpPr>
        <p:spPr>
          <a:xfrm>
            <a:off x="522792" y="1681176"/>
            <a:ext cx="4507841" cy="293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3" name="Google Shape;123;p59"/>
          <p:cNvSpPr txBox="1"/>
          <p:nvPr/>
        </p:nvSpPr>
        <p:spPr>
          <a:xfrm>
            <a:off x="5328549" y="1286564"/>
            <a:ext cx="3671271" cy="34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500"/>
              <a:buFont typeface="Arial" panose="020B0604020202020204"/>
              <a:buNone/>
            </a:pPr>
            <a:r>
              <a:rPr lang="ru-RU" sz="1500" b="1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Результаты</a:t>
            </a:r>
          </a:p>
        </p:txBody>
      </p:sp>
      <p:sp>
        <p:nvSpPr>
          <p:cNvPr id="124" name="Google Shape;124;p59"/>
          <p:cNvSpPr txBox="1"/>
          <p:nvPr/>
        </p:nvSpPr>
        <p:spPr>
          <a:xfrm>
            <a:off x="522792" y="1286564"/>
            <a:ext cx="3671271" cy="34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500"/>
              <a:buFont typeface="Arial" panose="020B0604020202020204"/>
              <a:buNone/>
            </a:pPr>
            <a:r>
              <a:rPr lang="ru-RU" sz="1500" b="1" dirty="0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Задачи</a:t>
            </a:r>
            <a:endParaRPr dirty="0"/>
          </a:p>
        </p:txBody>
      </p:sp>
      <p:sp>
        <p:nvSpPr>
          <p:cNvPr id="8" name="Google Shape;41;p49"/>
          <p:cNvSpPr txBox="1"/>
          <p:nvPr userDrawn="1"/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. Пустой слайд" preserve="1" userDrawn="1">
  <p:cSld name="0. Пустой слайд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0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Google Shape;41;p49"/>
          <p:cNvSpPr txBox="1"/>
          <p:nvPr userDrawn="1"/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. Проектный опыт (3 проекта)" preserve="1" userDrawn="1">
  <p:cSld name="12. Проектный опыт (3 проекта)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1"/>
          <p:cNvSpPr>
            <a:spLocks noGrp="1"/>
          </p:cNvSpPr>
          <p:nvPr>
            <p:ph type="pic" idx="2"/>
          </p:nvPr>
        </p:nvSpPr>
        <p:spPr>
          <a:xfrm>
            <a:off x="532626" y="1286564"/>
            <a:ext cx="1585542" cy="995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30" name="Google Shape;130;p61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1" name="Google Shape;131;p61"/>
          <p:cNvSpPr>
            <a:spLocks noGrp="1"/>
          </p:cNvSpPr>
          <p:nvPr>
            <p:ph type="pic" idx="3"/>
          </p:nvPr>
        </p:nvSpPr>
        <p:spPr>
          <a:xfrm>
            <a:off x="4357190" y="1286564"/>
            <a:ext cx="1580623" cy="995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32" name="Google Shape;132;p61"/>
          <p:cNvSpPr>
            <a:spLocks noGrp="1"/>
          </p:cNvSpPr>
          <p:nvPr>
            <p:ph type="pic" idx="4"/>
          </p:nvPr>
        </p:nvSpPr>
        <p:spPr>
          <a:xfrm>
            <a:off x="8180982" y="1286564"/>
            <a:ext cx="1588051" cy="995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33" name="Google Shape;133;p61"/>
          <p:cNvSpPr txBox="1">
            <a:spLocks noGrp="1"/>
          </p:cNvSpPr>
          <p:nvPr>
            <p:ph type="body" idx="1"/>
          </p:nvPr>
        </p:nvSpPr>
        <p:spPr>
          <a:xfrm>
            <a:off x="515938" y="2468137"/>
            <a:ext cx="3509462" cy="313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None/>
              <a:defRPr sz="1000" b="0"/>
            </a:lvl1pPr>
            <a:lvl2pPr marL="914400" lvl="1" indent="-29845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100"/>
              <a:buChar char="▪"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4" name="Google Shape;134;p61"/>
          <p:cNvSpPr txBox="1">
            <a:spLocks noGrp="1"/>
          </p:cNvSpPr>
          <p:nvPr>
            <p:ph type="body" idx="5"/>
          </p:nvPr>
        </p:nvSpPr>
        <p:spPr>
          <a:xfrm>
            <a:off x="4357191" y="2468137"/>
            <a:ext cx="3509462" cy="313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None/>
              <a:defRPr sz="1000" b="0"/>
            </a:lvl1pPr>
            <a:lvl2pPr marL="914400" lvl="1" indent="-29845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100"/>
              <a:buChar char="▪"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5" name="Google Shape;135;p61"/>
          <p:cNvSpPr txBox="1">
            <a:spLocks noGrp="1"/>
          </p:cNvSpPr>
          <p:nvPr>
            <p:ph type="body" idx="6"/>
          </p:nvPr>
        </p:nvSpPr>
        <p:spPr>
          <a:xfrm>
            <a:off x="8180982" y="2468137"/>
            <a:ext cx="3509462" cy="313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None/>
              <a:defRPr sz="1000" b="0"/>
            </a:lvl1pPr>
            <a:lvl2pPr marL="914400" lvl="1" indent="-29845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100"/>
              <a:buChar char="▪"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Google Shape;41;p49"/>
          <p:cNvSpPr txBox="1"/>
          <p:nvPr userDrawn="1"/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а. Проектный опыт (1 проект)" preserve="1" userDrawn="1">
  <p:cSld name="12а. Проектный опыт (1 проект)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2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9" name="Google Shape;139;p62"/>
          <p:cNvSpPr txBox="1">
            <a:spLocks noGrp="1"/>
          </p:cNvSpPr>
          <p:nvPr>
            <p:ph type="body" idx="1"/>
          </p:nvPr>
        </p:nvSpPr>
        <p:spPr>
          <a:xfrm>
            <a:off x="523835" y="4719166"/>
            <a:ext cx="5751553" cy="95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None/>
              <a:defRPr sz="10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0" name="Google Shape;140;p62"/>
          <p:cNvSpPr txBox="1">
            <a:spLocks noGrp="1"/>
          </p:cNvSpPr>
          <p:nvPr>
            <p:ph type="body" idx="2"/>
          </p:nvPr>
        </p:nvSpPr>
        <p:spPr>
          <a:xfrm>
            <a:off x="4329454" y="1362380"/>
            <a:ext cx="2665438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1" name="Google Shape;141;p62"/>
          <p:cNvSpPr txBox="1">
            <a:spLocks noGrp="1"/>
          </p:cNvSpPr>
          <p:nvPr>
            <p:ph type="body" idx="3"/>
          </p:nvPr>
        </p:nvSpPr>
        <p:spPr>
          <a:xfrm>
            <a:off x="4329453" y="1584967"/>
            <a:ext cx="7346610" cy="80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921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  <a:defRPr sz="1000" b="0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2" name="Google Shape;142;p62"/>
          <p:cNvSpPr txBox="1">
            <a:spLocks noGrp="1"/>
          </p:cNvSpPr>
          <p:nvPr>
            <p:ph type="body" idx="4"/>
          </p:nvPr>
        </p:nvSpPr>
        <p:spPr>
          <a:xfrm>
            <a:off x="522791" y="4477646"/>
            <a:ext cx="3283872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3" name="Google Shape;143;p62"/>
          <p:cNvSpPr txBox="1">
            <a:spLocks noGrp="1"/>
          </p:cNvSpPr>
          <p:nvPr>
            <p:ph type="body" idx="5"/>
          </p:nvPr>
        </p:nvSpPr>
        <p:spPr>
          <a:xfrm>
            <a:off x="529851" y="2239944"/>
            <a:ext cx="3513011" cy="201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82118"/>
              </a:buClr>
              <a:buSzPts val="1000"/>
              <a:buFont typeface="Arial" panose="020B0604020202020204"/>
              <a:buNone/>
              <a:defRPr sz="1000" b="0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44" name="Google Shape;144;p62"/>
          <p:cNvCxnSpPr/>
          <p:nvPr/>
        </p:nvCxnSpPr>
        <p:spPr>
          <a:xfrm>
            <a:off x="522791" y="4774013"/>
            <a:ext cx="1115327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62"/>
          <p:cNvSpPr>
            <a:spLocks noGrp="1"/>
          </p:cNvSpPr>
          <p:nvPr>
            <p:ph type="pic" idx="6"/>
          </p:nvPr>
        </p:nvSpPr>
        <p:spPr>
          <a:xfrm>
            <a:off x="515938" y="1286564"/>
            <a:ext cx="1406079" cy="78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46" name="Google Shape;146;p62"/>
          <p:cNvSpPr txBox="1">
            <a:spLocks noGrp="1"/>
          </p:cNvSpPr>
          <p:nvPr>
            <p:ph type="body" idx="7"/>
          </p:nvPr>
        </p:nvSpPr>
        <p:spPr>
          <a:xfrm>
            <a:off x="4329454" y="2468804"/>
            <a:ext cx="2665438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7" name="Google Shape;147;p62"/>
          <p:cNvSpPr txBox="1">
            <a:spLocks noGrp="1"/>
          </p:cNvSpPr>
          <p:nvPr>
            <p:ph type="body" idx="8"/>
          </p:nvPr>
        </p:nvSpPr>
        <p:spPr>
          <a:xfrm>
            <a:off x="4329453" y="2691391"/>
            <a:ext cx="7346610" cy="1558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921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  <a:defRPr sz="1000" b="0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Google Shape;41;p49"/>
          <p:cNvSpPr txBox="1"/>
          <p:nvPr userDrawn="1"/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. Страница руководителя" preserve="1" userDrawn="1">
  <p:cSld name="14. Страница руководителя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3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1" name="Google Shape;151;p63"/>
          <p:cNvSpPr>
            <a:spLocks noGrp="1"/>
          </p:cNvSpPr>
          <p:nvPr>
            <p:ph type="pic" idx="2"/>
          </p:nvPr>
        </p:nvSpPr>
        <p:spPr>
          <a:xfrm>
            <a:off x="522792" y="1330109"/>
            <a:ext cx="1531051" cy="15310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52" name="Google Shape;152;p63"/>
          <p:cNvSpPr txBox="1">
            <a:spLocks noGrp="1"/>
          </p:cNvSpPr>
          <p:nvPr>
            <p:ph type="body" idx="1"/>
          </p:nvPr>
        </p:nvSpPr>
        <p:spPr>
          <a:xfrm>
            <a:off x="2378149" y="1330737"/>
            <a:ext cx="3094038" cy="2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5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3" name="Google Shape;153;p63"/>
          <p:cNvSpPr txBox="1">
            <a:spLocks noGrp="1"/>
          </p:cNvSpPr>
          <p:nvPr>
            <p:ph type="body" idx="3"/>
          </p:nvPr>
        </p:nvSpPr>
        <p:spPr>
          <a:xfrm>
            <a:off x="2378148" y="1658947"/>
            <a:ext cx="3584184" cy="451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 panose="020B0604020202020204"/>
              <a:buNone/>
              <a:defRPr sz="1200" b="0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4" name="Google Shape;154;p63"/>
          <p:cNvSpPr txBox="1">
            <a:spLocks noGrp="1"/>
          </p:cNvSpPr>
          <p:nvPr>
            <p:ph type="body" idx="4"/>
          </p:nvPr>
        </p:nvSpPr>
        <p:spPr>
          <a:xfrm>
            <a:off x="6275388" y="4037764"/>
            <a:ext cx="3574498" cy="20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6000" anchor="t" anchorCtr="0">
            <a:spAutoFit/>
          </a:bodyPr>
          <a:lstStyle>
            <a:lvl1pPr marL="457200" marR="0" lvl="0" indent="-2921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  <a:defRPr sz="1000" b="0" i="0" u="none" strike="noStrike"/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5" name="Google Shape;155;p63"/>
          <p:cNvSpPr txBox="1">
            <a:spLocks noGrp="1"/>
          </p:cNvSpPr>
          <p:nvPr>
            <p:ph type="body" idx="5"/>
          </p:nvPr>
        </p:nvSpPr>
        <p:spPr>
          <a:xfrm>
            <a:off x="6275388" y="3804228"/>
            <a:ext cx="3370447" cy="213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Font typeface="Arial" panose="020B0604020202020204"/>
              <a:buNone/>
              <a:defRPr sz="1000" b="1" i="0" u="none" strike="noStrike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6" name="Google Shape;156;p63"/>
          <p:cNvSpPr txBox="1">
            <a:spLocks noGrp="1"/>
          </p:cNvSpPr>
          <p:nvPr>
            <p:ph type="body" idx="6"/>
          </p:nvPr>
        </p:nvSpPr>
        <p:spPr>
          <a:xfrm>
            <a:off x="6275388" y="1555585"/>
            <a:ext cx="3586773" cy="17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Font typeface="Arial" panose="020B0604020202020204"/>
              <a:buNone/>
              <a:defRPr sz="1000" b="0" i="0" u="none" strike="noStrike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7" name="Google Shape;157;p63"/>
          <p:cNvSpPr txBox="1">
            <a:spLocks noGrp="1"/>
          </p:cNvSpPr>
          <p:nvPr>
            <p:ph type="body" idx="7"/>
          </p:nvPr>
        </p:nvSpPr>
        <p:spPr>
          <a:xfrm>
            <a:off x="6275388" y="1330109"/>
            <a:ext cx="3370448" cy="21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Font typeface="Arial" panose="020B0604020202020204"/>
              <a:buNone/>
              <a:defRPr sz="1000" b="1" i="0" u="none" strike="noStrike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8" name="Google Shape;158;p63"/>
          <p:cNvSpPr txBox="1">
            <a:spLocks noGrp="1"/>
          </p:cNvSpPr>
          <p:nvPr>
            <p:ph type="body" idx="8"/>
          </p:nvPr>
        </p:nvSpPr>
        <p:spPr>
          <a:xfrm>
            <a:off x="2378149" y="4029704"/>
            <a:ext cx="3584184" cy="17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Font typeface="Arial" panose="020B0604020202020204"/>
              <a:buNone/>
              <a:defRPr sz="1000" b="0" i="0" u="none" strike="noStrike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9" name="Google Shape;159;p63"/>
          <p:cNvSpPr txBox="1">
            <a:spLocks noGrp="1"/>
          </p:cNvSpPr>
          <p:nvPr>
            <p:ph type="body" idx="9"/>
          </p:nvPr>
        </p:nvSpPr>
        <p:spPr>
          <a:xfrm>
            <a:off x="2378148" y="3804228"/>
            <a:ext cx="3370448" cy="21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Font typeface="Arial" panose="020B0604020202020204"/>
              <a:buNone/>
              <a:defRPr sz="1000" b="1" i="0" u="none" strike="noStrike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0" name="Google Shape;160;p63"/>
          <p:cNvSpPr txBox="1">
            <a:spLocks noGrp="1"/>
          </p:cNvSpPr>
          <p:nvPr>
            <p:ph type="body" idx="13"/>
          </p:nvPr>
        </p:nvSpPr>
        <p:spPr>
          <a:xfrm>
            <a:off x="2386521" y="2145195"/>
            <a:ext cx="3575811" cy="17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 b="0" i="0" u="none" strike="noStrik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1" name="Google Shape;161;p63"/>
          <p:cNvSpPr txBox="1">
            <a:spLocks noGrp="1"/>
          </p:cNvSpPr>
          <p:nvPr>
            <p:ph type="body" idx="14"/>
          </p:nvPr>
        </p:nvSpPr>
        <p:spPr>
          <a:xfrm>
            <a:off x="2378149" y="5620914"/>
            <a:ext cx="3584184" cy="17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Font typeface="Arial" panose="020B0604020202020204"/>
              <a:buNone/>
              <a:defRPr sz="1000" b="0" i="0" u="none" strike="noStrike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2" name="Google Shape;162;p63"/>
          <p:cNvSpPr txBox="1">
            <a:spLocks noGrp="1"/>
          </p:cNvSpPr>
          <p:nvPr>
            <p:ph type="body" idx="15"/>
          </p:nvPr>
        </p:nvSpPr>
        <p:spPr>
          <a:xfrm>
            <a:off x="2378148" y="5395438"/>
            <a:ext cx="3370448" cy="21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Font typeface="Arial" panose="020B0604020202020204"/>
              <a:buNone/>
              <a:defRPr sz="1000" b="1" i="0" u="none" strike="noStrike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Google Shape;41;p49"/>
          <p:cNvSpPr txBox="1"/>
          <p:nvPr userDrawn="1"/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. Проектная команда (3 чел)" preserve="1" userDrawn="1">
  <p:cSld name="15. Проектная команда (3 чел)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4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6" name="Google Shape;166;p64"/>
          <p:cNvSpPr>
            <a:spLocks noGrp="1"/>
          </p:cNvSpPr>
          <p:nvPr>
            <p:ph type="pic" idx="2"/>
          </p:nvPr>
        </p:nvSpPr>
        <p:spPr>
          <a:xfrm>
            <a:off x="523564" y="1453226"/>
            <a:ext cx="1530436" cy="153043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67" name="Google Shape;167;p64"/>
          <p:cNvSpPr txBox="1">
            <a:spLocks noGrp="1"/>
          </p:cNvSpPr>
          <p:nvPr>
            <p:ph type="body" idx="1"/>
          </p:nvPr>
        </p:nvSpPr>
        <p:spPr>
          <a:xfrm>
            <a:off x="523564" y="3100078"/>
            <a:ext cx="2905436" cy="2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5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8" name="Google Shape;168;p64"/>
          <p:cNvSpPr txBox="1">
            <a:spLocks noGrp="1"/>
          </p:cNvSpPr>
          <p:nvPr>
            <p:ph type="body" idx="3"/>
          </p:nvPr>
        </p:nvSpPr>
        <p:spPr>
          <a:xfrm>
            <a:off x="523564" y="3405137"/>
            <a:ext cx="3519298" cy="471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 panose="020B0604020202020204"/>
              <a:buNone/>
              <a:defRPr sz="1200" b="0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9" name="Google Shape;169;p64"/>
          <p:cNvSpPr txBox="1">
            <a:spLocks noGrp="1"/>
          </p:cNvSpPr>
          <p:nvPr>
            <p:ph type="body" idx="4"/>
          </p:nvPr>
        </p:nvSpPr>
        <p:spPr>
          <a:xfrm>
            <a:off x="523564" y="3872966"/>
            <a:ext cx="3519298" cy="149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None/>
              <a:defRPr sz="1000" b="0"/>
            </a:lvl1pPr>
            <a:lvl2pPr marL="914400" lvl="1" indent="-34290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0" name="Google Shape;170;p64"/>
          <p:cNvSpPr>
            <a:spLocks noGrp="1"/>
          </p:cNvSpPr>
          <p:nvPr>
            <p:ph type="pic" idx="5"/>
          </p:nvPr>
        </p:nvSpPr>
        <p:spPr>
          <a:xfrm>
            <a:off x="4354900" y="1453225"/>
            <a:ext cx="1530436" cy="153043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71" name="Google Shape;171;p64"/>
          <p:cNvSpPr txBox="1">
            <a:spLocks noGrp="1"/>
          </p:cNvSpPr>
          <p:nvPr>
            <p:ph type="body" idx="6"/>
          </p:nvPr>
        </p:nvSpPr>
        <p:spPr>
          <a:xfrm>
            <a:off x="4354900" y="3100078"/>
            <a:ext cx="2905436" cy="2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500"/>
              <a:buFont typeface="Arial" panose="020B0604020202020204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2" name="Google Shape;172;p64"/>
          <p:cNvSpPr txBox="1">
            <a:spLocks noGrp="1"/>
          </p:cNvSpPr>
          <p:nvPr>
            <p:ph type="body" idx="7"/>
          </p:nvPr>
        </p:nvSpPr>
        <p:spPr>
          <a:xfrm>
            <a:off x="4354900" y="3413210"/>
            <a:ext cx="3519298" cy="471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b="0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3" name="Google Shape;173;p64"/>
          <p:cNvSpPr txBox="1">
            <a:spLocks noGrp="1"/>
          </p:cNvSpPr>
          <p:nvPr>
            <p:ph type="body" idx="8"/>
          </p:nvPr>
        </p:nvSpPr>
        <p:spPr>
          <a:xfrm>
            <a:off x="4354900" y="3872966"/>
            <a:ext cx="3519298" cy="149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None/>
              <a:defRPr sz="1000" b="0"/>
            </a:lvl1pPr>
            <a:lvl2pPr marL="914400" lvl="1" indent="-34290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4" name="Google Shape;174;p64"/>
          <p:cNvSpPr>
            <a:spLocks noGrp="1"/>
          </p:cNvSpPr>
          <p:nvPr>
            <p:ph type="pic" idx="9"/>
          </p:nvPr>
        </p:nvSpPr>
        <p:spPr>
          <a:xfrm>
            <a:off x="8140516" y="1453225"/>
            <a:ext cx="1530437" cy="153043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75" name="Google Shape;175;p64"/>
          <p:cNvSpPr txBox="1">
            <a:spLocks noGrp="1"/>
          </p:cNvSpPr>
          <p:nvPr>
            <p:ph type="body" idx="13"/>
          </p:nvPr>
        </p:nvSpPr>
        <p:spPr>
          <a:xfrm>
            <a:off x="8140516" y="3100078"/>
            <a:ext cx="2905436" cy="2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5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6" name="Google Shape;176;p64"/>
          <p:cNvSpPr txBox="1">
            <a:spLocks noGrp="1"/>
          </p:cNvSpPr>
          <p:nvPr>
            <p:ph type="body" idx="14"/>
          </p:nvPr>
        </p:nvSpPr>
        <p:spPr>
          <a:xfrm>
            <a:off x="8140516" y="3405137"/>
            <a:ext cx="3519298" cy="471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 b="0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7" name="Google Shape;177;p64"/>
          <p:cNvSpPr txBox="1">
            <a:spLocks noGrp="1"/>
          </p:cNvSpPr>
          <p:nvPr>
            <p:ph type="body" idx="15"/>
          </p:nvPr>
        </p:nvSpPr>
        <p:spPr>
          <a:xfrm>
            <a:off x="8140516" y="3872966"/>
            <a:ext cx="3519298" cy="149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None/>
              <a:defRPr sz="1000" b="0"/>
            </a:lvl1pPr>
            <a:lvl2pPr marL="914400" lvl="1" indent="-34290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Google Shape;41;p49"/>
          <p:cNvSpPr txBox="1"/>
          <p:nvPr userDrawn="1"/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а. Проектная команда (4 чел)" preserve="1" userDrawn="1">
  <p:cSld name="15а. Проектная команда (4 чел)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5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1" name="Google Shape;181;p65"/>
          <p:cNvSpPr>
            <a:spLocks noGrp="1"/>
          </p:cNvSpPr>
          <p:nvPr>
            <p:ph type="pic" idx="2"/>
          </p:nvPr>
        </p:nvSpPr>
        <p:spPr>
          <a:xfrm>
            <a:off x="6047758" y="1403453"/>
            <a:ext cx="1209188" cy="120918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82" name="Google Shape;182;p65"/>
          <p:cNvSpPr txBox="1">
            <a:spLocks noGrp="1"/>
          </p:cNvSpPr>
          <p:nvPr>
            <p:ph type="body" idx="1"/>
          </p:nvPr>
        </p:nvSpPr>
        <p:spPr>
          <a:xfrm>
            <a:off x="7462488" y="1404081"/>
            <a:ext cx="3094038" cy="2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 b="1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3" name="Google Shape;183;p65"/>
          <p:cNvSpPr txBox="1">
            <a:spLocks noGrp="1"/>
          </p:cNvSpPr>
          <p:nvPr>
            <p:ph type="body" idx="3"/>
          </p:nvPr>
        </p:nvSpPr>
        <p:spPr>
          <a:xfrm>
            <a:off x="7462487" y="1651265"/>
            <a:ext cx="3094040" cy="35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0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4" name="Google Shape;184;p65"/>
          <p:cNvSpPr txBox="1">
            <a:spLocks noGrp="1"/>
          </p:cNvSpPr>
          <p:nvPr>
            <p:ph type="body" idx="4"/>
          </p:nvPr>
        </p:nvSpPr>
        <p:spPr>
          <a:xfrm>
            <a:off x="7461716" y="2068067"/>
            <a:ext cx="3800451" cy="142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 b="0" i="0" u="none" strike="noStrik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5" name="Google Shape;185;p65"/>
          <p:cNvSpPr txBox="1">
            <a:spLocks noGrp="1"/>
          </p:cNvSpPr>
          <p:nvPr>
            <p:ph type="body" idx="5"/>
          </p:nvPr>
        </p:nvSpPr>
        <p:spPr>
          <a:xfrm>
            <a:off x="1938294" y="1404081"/>
            <a:ext cx="3094038" cy="2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 b="1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6" name="Google Shape;186;p65"/>
          <p:cNvSpPr txBox="1">
            <a:spLocks noGrp="1"/>
          </p:cNvSpPr>
          <p:nvPr>
            <p:ph type="body" idx="6"/>
          </p:nvPr>
        </p:nvSpPr>
        <p:spPr>
          <a:xfrm>
            <a:off x="1938293" y="1651265"/>
            <a:ext cx="3094040" cy="35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0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7" name="Google Shape;187;p65"/>
          <p:cNvSpPr txBox="1">
            <a:spLocks noGrp="1"/>
          </p:cNvSpPr>
          <p:nvPr>
            <p:ph type="body" idx="7"/>
          </p:nvPr>
        </p:nvSpPr>
        <p:spPr>
          <a:xfrm>
            <a:off x="1937522" y="2068067"/>
            <a:ext cx="3800451" cy="142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 b="0" i="0" u="none" strike="noStrik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8" name="Google Shape;188;p65"/>
          <p:cNvSpPr>
            <a:spLocks noGrp="1"/>
          </p:cNvSpPr>
          <p:nvPr>
            <p:ph type="pic" idx="8"/>
          </p:nvPr>
        </p:nvSpPr>
        <p:spPr>
          <a:xfrm>
            <a:off x="6040132" y="3674096"/>
            <a:ext cx="1217364" cy="121736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89" name="Google Shape;189;p65"/>
          <p:cNvSpPr txBox="1">
            <a:spLocks noGrp="1"/>
          </p:cNvSpPr>
          <p:nvPr>
            <p:ph type="body" idx="9"/>
          </p:nvPr>
        </p:nvSpPr>
        <p:spPr>
          <a:xfrm>
            <a:off x="7462488" y="3674724"/>
            <a:ext cx="3094038" cy="2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 b="1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0" name="Google Shape;190;p65"/>
          <p:cNvSpPr txBox="1">
            <a:spLocks noGrp="1"/>
          </p:cNvSpPr>
          <p:nvPr>
            <p:ph type="body" idx="13"/>
          </p:nvPr>
        </p:nvSpPr>
        <p:spPr>
          <a:xfrm>
            <a:off x="7462487" y="3933483"/>
            <a:ext cx="3094040" cy="35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0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1" name="Google Shape;191;p65"/>
          <p:cNvSpPr txBox="1">
            <a:spLocks noGrp="1"/>
          </p:cNvSpPr>
          <p:nvPr>
            <p:ph type="body" idx="14"/>
          </p:nvPr>
        </p:nvSpPr>
        <p:spPr>
          <a:xfrm>
            <a:off x="7461716" y="4338711"/>
            <a:ext cx="3800451" cy="147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 b="0" i="0" u="none" strike="noStrik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2" name="Google Shape;192;p65"/>
          <p:cNvSpPr>
            <a:spLocks noGrp="1"/>
          </p:cNvSpPr>
          <p:nvPr>
            <p:ph type="pic" idx="15"/>
          </p:nvPr>
        </p:nvSpPr>
        <p:spPr>
          <a:xfrm>
            <a:off x="515939" y="3674096"/>
            <a:ext cx="1217364" cy="121736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93" name="Google Shape;193;p65"/>
          <p:cNvSpPr txBox="1">
            <a:spLocks noGrp="1"/>
          </p:cNvSpPr>
          <p:nvPr>
            <p:ph type="body" idx="16"/>
          </p:nvPr>
        </p:nvSpPr>
        <p:spPr>
          <a:xfrm>
            <a:off x="1938294" y="3674724"/>
            <a:ext cx="3094038" cy="2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 b="1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4" name="Google Shape;194;p65"/>
          <p:cNvSpPr txBox="1">
            <a:spLocks noGrp="1"/>
          </p:cNvSpPr>
          <p:nvPr>
            <p:ph type="body" idx="17"/>
          </p:nvPr>
        </p:nvSpPr>
        <p:spPr>
          <a:xfrm>
            <a:off x="1938293" y="3933483"/>
            <a:ext cx="3094040" cy="35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0">
                <a:solidFill>
                  <a:schemeClr val="l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5" name="Google Shape;195;p65"/>
          <p:cNvSpPr txBox="1">
            <a:spLocks noGrp="1"/>
          </p:cNvSpPr>
          <p:nvPr>
            <p:ph type="body" idx="18"/>
          </p:nvPr>
        </p:nvSpPr>
        <p:spPr>
          <a:xfrm>
            <a:off x="1937522" y="4338711"/>
            <a:ext cx="3800451" cy="147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 b="0" i="0" u="none" strike="noStrik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7" name="Google Shape;197;p65"/>
          <p:cNvSpPr>
            <a:spLocks noGrp="1"/>
          </p:cNvSpPr>
          <p:nvPr>
            <p:ph type="pic" idx="19"/>
          </p:nvPr>
        </p:nvSpPr>
        <p:spPr>
          <a:xfrm>
            <a:off x="523564" y="1403453"/>
            <a:ext cx="1209188" cy="120918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0" name="Google Shape;41;p49"/>
          <p:cNvSpPr txBox="1">
            <a:spLocks noGrp="1"/>
          </p:cNvSpPr>
          <p:nvPr>
            <p:ph type="title"/>
          </p:nvPr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б. Проектная команда (5-6 чел)" preserve="1" userDrawn="1">
  <p:cSld name="15б. Проектная команда (5-6 чел)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6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0" name="Google Shape;200;p66"/>
          <p:cNvSpPr>
            <a:spLocks noGrp="1"/>
          </p:cNvSpPr>
          <p:nvPr>
            <p:ph type="pic" idx="2"/>
          </p:nvPr>
        </p:nvSpPr>
        <p:spPr>
          <a:xfrm>
            <a:off x="522792" y="1439400"/>
            <a:ext cx="1127864" cy="112786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01" name="Google Shape;201;p66"/>
          <p:cNvSpPr txBox="1">
            <a:spLocks noGrp="1"/>
          </p:cNvSpPr>
          <p:nvPr>
            <p:ph type="body" idx="1"/>
          </p:nvPr>
        </p:nvSpPr>
        <p:spPr>
          <a:xfrm>
            <a:off x="1822523" y="1422551"/>
            <a:ext cx="1754438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2" name="Google Shape;202;p66"/>
          <p:cNvSpPr txBox="1">
            <a:spLocks noGrp="1"/>
          </p:cNvSpPr>
          <p:nvPr>
            <p:ph type="body" idx="3"/>
          </p:nvPr>
        </p:nvSpPr>
        <p:spPr>
          <a:xfrm>
            <a:off x="1822523" y="1652027"/>
            <a:ext cx="2125116" cy="396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3" name="Google Shape;203;p66"/>
          <p:cNvSpPr txBox="1">
            <a:spLocks noGrp="1"/>
          </p:cNvSpPr>
          <p:nvPr>
            <p:ph type="body" idx="4"/>
          </p:nvPr>
        </p:nvSpPr>
        <p:spPr>
          <a:xfrm>
            <a:off x="1822522" y="2049017"/>
            <a:ext cx="2296983" cy="131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None/>
              <a:defRPr sz="1000" b="0"/>
            </a:lvl1pPr>
            <a:lvl2pPr marL="914400" lvl="1" indent="-34290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4" name="Google Shape;204;p66"/>
          <p:cNvSpPr>
            <a:spLocks noGrp="1"/>
          </p:cNvSpPr>
          <p:nvPr>
            <p:ph type="pic" idx="5"/>
          </p:nvPr>
        </p:nvSpPr>
        <p:spPr>
          <a:xfrm>
            <a:off x="4363272" y="1439400"/>
            <a:ext cx="1127864" cy="112786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05" name="Google Shape;205;p66"/>
          <p:cNvSpPr txBox="1">
            <a:spLocks noGrp="1"/>
          </p:cNvSpPr>
          <p:nvPr>
            <p:ph type="body" idx="6"/>
          </p:nvPr>
        </p:nvSpPr>
        <p:spPr>
          <a:xfrm>
            <a:off x="5663003" y="1422551"/>
            <a:ext cx="1754438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6" name="Google Shape;206;p66"/>
          <p:cNvSpPr txBox="1">
            <a:spLocks noGrp="1"/>
          </p:cNvSpPr>
          <p:nvPr>
            <p:ph type="body" idx="7"/>
          </p:nvPr>
        </p:nvSpPr>
        <p:spPr>
          <a:xfrm>
            <a:off x="5663003" y="1652027"/>
            <a:ext cx="2125116" cy="396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7" name="Google Shape;207;p66"/>
          <p:cNvSpPr txBox="1">
            <a:spLocks noGrp="1"/>
          </p:cNvSpPr>
          <p:nvPr>
            <p:ph type="body" idx="8"/>
          </p:nvPr>
        </p:nvSpPr>
        <p:spPr>
          <a:xfrm>
            <a:off x="5663002" y="2049017"/>
            <a:ext cx="2296983" cy="131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None/>
              <a:defRPr sz="1000" b="0"/>
            </a:lvl1pPr>
            <a:lvl2pPr marL="914400" lvl="1" indent="-34290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8" name="Google Shape;208;p66"/>
          <p:cNvSpPr>
            <a:spLocks noGrp="1"/>
          </p:cNvSpPr>
          <p:nvPr>
            <p:ph type="pic" idx="9"/>
          </p:nvPr>
        </p:nvSpPr>
        <p:spPr>
          <a:xfrm>
            <a:off x="8185464" y="1439400"/>
            <a:ext cx="1127864" cy="112786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09" name="Google Shape;209;p66"/>
          <p:cNvSpPr txBox="1">
            <a:spLocks noGrp="1"/>
          </p:cNvSpPr>
          <p:nvPr>
            <p:ph type="body" idx="13"/>
          </p:nvPr>
        </p:nvSpPr>
        <p:spPr>
          <a:xfrm>
            <a:off x="9485195" y="1422551"/>
            <a:ext cx="1754438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0" name="Google Shape;210;p66"/>
          <p:cNvSpPr txBox="1">
            <a:spLocks noGrp="1"/>
          </p:cNvSpPr>
          <p:nvPr>
            <p:ph type="body" idx="14"/>
          </p:nvPr>
        </p:nvSpPr>
        <p:spPr>
          <a:xfrm>
            <a:off x="9485195" y="1652027"/>
            <a:ext cx="2125116" cy="396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1" name="Google Shape;211;p66"/>
          <p:cNvSpPr txBox="1">
            <a:spLocks noGrp="1"/>
          </p:cNvSpPr>
          <p:nvPr>
            <p:ph type="body" idx="15"/>
          </p:nvPr>
        </p:nvSpPr>
        <p:spPr>
          <a:xfrm>
            <a:off x="9485194" y="2049017"/>
            <a:ext cx="2296983" cy="131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None/>
              <a:defRPr sz="1000" b="0"/>
            </a:lvl1pPr>
            <a:lvl2pPr marL="914400" lvl="1" indent="-34290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2" name="Google Shape;212;p66"/>
          <p:cNvSpPr>
            <a:spLocks noGrp="1"/>
          </p:cNvSpPr>
          <p:nvPr>
            <p:ph type="pic" idx="16"/>
          </p:nvPr>
        </p:nvSpPr>
        <p:spPr>
          <a:xfrm>
            <a:off x="522792" y="3495822"/>
            <a:ext cx="1127864" cy="112786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13" name="Google Shape;213;p66"/>
          <p:cNvSpPr txBox="1">
            <a:spLocks noGrp="1"/>
          </p:cNvSpPr>
          <p:nvPr>
            <p:ph type="body" idx="17"/>
          </p:nvPr>
        </p:nvSpPr>
        <p:spPr>
          <a:xfrm>
            <a:off x="1822523" y="3478973"/>
            <a:ext cx="1754438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4" name="Google Shape;214;p66"/>
          <p:cNvSpPr txBox="1">
            <a:spLocks noGrp="1"/>
          </p:cNvSpPr>
          <p:nvPr>
            <p:ph type="body" idx="18"/>
          </p:nvPr>
        </p:nvSpPr>
        <p:spPr>
          <a:xfrm>
            <a:off x="1822523" y="3708449"/>
            <a:ext cx="2125116" cy="396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5" name="Google Shape;215;p66"/>
          <p:cNvSpPr txBox="1">
            <a:spLocks noGrp="1"/>
          </p:cNvSpPr>
          <p:nvPr>
            <p:ph type="body" idx="19"/>
          </p:nvPr>
        </p:nvSpPr>
        <p:spPr>
          <a:xfrm>
            <a:off x="1822522" y="4105439"/>
            <a:ext cx="2296983" cy="131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None/>
              <a:defRPr sz="1000" b="0"/>
            </a:lvl1pPr>
            <a:lvl2pPr marL="914400" lvl="1" indent="-34290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6" name="Google Shape;216;p66"/>
          <p:cNvSpPr>
            <a:spLocks noGrp="1"/>
          </p:cNvSpPr>
          <p:nvPr>
            <p:ph type="pic" idx="20"/>
          </p:nvPr>
        </p:nvSpPr>
        <p:spPr>
          <a:xfrm>
            <a:off x="4363272" y="3495822"/>
            <a:ext cx="1127864" cy="112786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17" name="Google Shape;217;p66"/>
          <p:cNvSpPr txBox="1">
            <a:spLocks noGrp="1"/>
          </p:cNvSpPr>
          <p:nvPr>
            <p:ph type="body" idx="21"/>
          </p:nvPr>
        </p:nvSpPr>
        <p:spPr>
          <a:xfrm>
            <a:off x="5663003" y="3478973"/>
            <a:ext cx="1754438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8" name="Google Shape;218;p66"/>
          <p:cNvSpPr txBox="1">
            <a:spLocks noGrp="1"/>
          </p:cNvSpPr>
          <p:nvPr>
            <p:ph type="body" idx="22"/>
          </p:nvPr>
        </p:nvSpPr>
        <p:spPr>
          <a:xfrm>
            <a:off x="5663003" y="3708449"/>
            <a:ext cx="2125116" cy="396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 b="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9" name="Google Shape;219;p66"/>
          <p:cNvSpPr txBox="1">
            <a:spLocks noGrp="1"/>
          </p:cNvSpPr>
          <p:nvPr>
            <p:ph type="body" idx="23"/>
          </p:nvPr>
        </p:nvSpPr>
        <p:spPr>
          <a:xfrm>
            <a:off x="5663002" y="4105439"/>
            <a:ext cx="2296983" cy="131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000"/>
              <a:buNone/>
              <a:defRPr sz="1000" b="0"/>
            </a:lvl1pPr>
            <a:lvl2pPr marL="914400" lvl="1" indent="-34290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Google Shape;41;p49"/>
          <p:cNvSpPr txBox="1"/>
          <p:nvPr userDrawn="1"/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. О продукте" preserve="1" userDrawn="1">
  <p:cSld name="16. О продукте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7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3" name="Google Shape;223;p67"/>
          <p:cNvSpPr txBox="1">
            <a:spLocks noGrp="1"/>
          </p:cNvSpPr>
          <p:nvPr>
            <p:ph type="body" idx="1"/>
          </p:nvPr>
        </p:nvSpPr>
        <p:spPr>
          <a:xfrm>
            <a:off x="522791" y="4755770"/>
            <a:ext cx="3283872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4" name="Google Shape;224;p67"/>
          <p:cNvCxnSpPr/>
          <p:nvPr/>
        </p:nvCxnSpPr>
        <p:spPr>
          <a:xfrm>
            <a:off x="522791" y="4540058"/>
            <a:ext cx="1115327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5" name="Google Shape;225;p67"/>
          <p:cNvSpPr>
            <a:spLocks noGrp="1"/>
          </p:cNvSpPr>
          <p:nvPr>
            <p:ph type="pic" idx="2"/>
          </p:nvPr>
        </p:nvSpPr>
        <p:spPr>
          <a:xfrm>
            <a:off x="515938" y="5036271"/>
            <a:ext cx="1192081" cy="78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26" name="Google Shape;226;p67"/>
          <p:cNvSpPr>
            <a:spLocks noGrp="1"/>
          </p:cNvSpPr>
          <p:nvPr>
            <p:ph type="pic" idx="3"/>
          </p:nvPr>
        </p:nvSpPr>
        <p:spPr>
          <a:xfrm>
            <a:off x="2071000" y="5036271"/>
            <a:ext cx="1192081" cy="78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27" name="Google Shape;227;p67"/>
          <p:cNvSpPr>
            <a:spLocks noGrp="1"/>
          </p:cNvSpPr>
          <p:nvPr>
            <p:ph type="pic" idx="4"/>
          </p:nvPr>
        </p:nvSpPr>
        <p:spPr>
          <a:xfrm>
            <a:off x="3626062" y="5036271"/>
            <a:ext cx="1192081" cy="78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28" name="Google Shape;228;p67"/>
          <p:cNvSpPr>
            <a:spLocks noGrp="1"/>
          </p:cNvSpPr>
          <p:nvPr>
            <p:ph type="pic" idx="5"/>
          </p:nvPr>
        </p:nvSpPr>
        <p:spPr>
          <a:xfrm>
            <a:off x="5181124" y="5036271"/>
            <a:ext cx="1192081" cy="78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29" name="Google Shape;229;p67"/>
          <p:cNvSpPr>
            <a:spLocks noGrp="1"/>
          </p:cNvSpPr>
          <p:nvPr>
            <p:ph type="pic" idx="6"/>
          </p:nvPr>
        </p:nvSpPr>
        <p:spPr>
          <a:xfrm>
            <a:off x="6736186" y="5036271"/>
            <a:ext cx="1192081" cy="78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30" name="Google Shape;230;p67"/>
          <p:cNvSpPr>
            <a:spLocks noGrp="1"/>
          </p:cNvSpPr>
          <p:nvPr>
            <p:ph type="pic" idx="7"/>
          </p:nvPr>
        </p:nvSpPr>
        <p:spPr>
          <a:xfrm>
            <a:off x="8291248" y="5036271"/>
            <a:ext cx="1192081" cy="78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31" name="Google Shape;231;p67"/>
          <p:cNvSpPr>
            <a:spLocks noGrp="1"/>
          </p:cNvSpPr>
          <p:nvPr>
            <p:ph type="pic" idx="8"/>
          </p:nvPr>
        </p:nvSpPr>
        <p:spPr>
          <a:xfrm>
            <a:off x="9846310" y="5036271"/>
            <a:ext cx="1192081" cy="78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32" name="Google Shape;232;p67"/>
          <p:cNvSpPr txBox="1">
            <a:spLocks noGrp="1"/>
          </p:cNvSpPr>
          <p:nvPr>
            <p:ph type="body" idx="9"/>
          </p:nvPr>
        </p:nvSpPr>
        <p:spPr>
          <a:xfrm>
            <a:off x="6279266" y="2103912"/>
            <a:ext cx="5396826" cy="210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3" name="Google Shape;233;p67"/>
          <p:cNvSpPr txBox="1">
            <a:spLocks noGrp="1"/>
          </p:cNvSpPr>
          <p:nvPr>
            <p:ph type="body" idx="13"/>
          </p:nvPr>
        </p:nvSpPr>
        <p:spPr>
          <a:xfrm>
            <a:off x="1741437" y="1286564"/>
            <a:ext cx="4167478" cy="94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82118"/>
              </a:buClr>
              <a:buSzPts val="1200"/>
              <a:buFont typeface="Arial" panose="020B0604020202020204"/>
              <a:buNone/>
              <a:defRPr sz="1200" b="0"/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4" name="Google Shape;234;p67"/>
          <p:cNvSpPr>
            <a:spLocks noGrp="1"/>
          </p:cNvSpPr>
          <p:nvPr>
            <p:ph type="pic" idx="14"/>
          </p:nvPr>
        </p:nvSpPr>
        <p:spPr>
          <a:xfrm>
            <a:off x="515939" y="1286564"/>
            <a:ext cx="1074069" cy="84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35" name="Google Shape;235;p67"/>
          <p:cNvSpPr txBox="1">
            <a:spLocks noGrp="1"/>
          </p:cNvSpPr>
          <p:nvPr>
            <p:ph type="body" idx="15"/>
          </p:nvPr>
        </p:nvSpPr>
        <p:spPr>
          <a:xfrm>
            <a:off x="522791" y="2899638"/>
            <a:ext cx="5386124" cy="131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921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  <a:defRPr sz="1000" b="0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6" name="Google Shape;236;p67"/>
          <p:cNvSpPr txBox="1">
            <a:spLocks noGrp="1"/>
          </p:cNvSpPr>
          <p:nvPr>
            <p:ph type="body" idx="16"/>
          </p:nvPr>
        </p:nvSpPr>
        <p:spPr>
          <a:xfrm>
            <a:off x="6275388" y="1286564"/>
            <a:ext cx="4975225" cy="649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8" name="Google Shape;238;p67"/>
          <p:cNvSpPr txBox="1">
            <a:spLocks noGrp="1"/>
          </p:cNvSpPr>
          <p:nvPr>
            <p:ph type="body" idx="17"/>
          </p:nvPr>
        </p:nvSpPr>
        <p:spPr>
          <a:xfrm>
            <a:off x="522791" y="2590573"/>
            <a:ext cx="3283872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Google Shape;41;p49"/>
          <p:cNvSpPr txBox="1"/>
          <p:nvPr userDrawn="1"/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Обложка без картинки">
  <p:cSld name="1. Обложка без картинки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7"/>
          <p:cNvSpPr/>
          <p:nvPr/>
        </p:nvSpPr>
        <p:spPr>
          <a:xfrm>
            <a:off x="0" y="5309194"/>
            <a:ext cx="12192000" cy="15488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360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9" name="Google Shape;19;p47"/>
          <p:cNvPicPr preferRelativeResize="0"/>
          <p:nvPr/>
        </p:nvPicPr>
        <p:blipFill rotWithShape="1">
          <a:blip r:embed="rId2">
            <a:alphaModFix amt="35000"/>
          </a:blip>
          <a:srcRect/>
          <a:stretch>
            <a:fillRect/>
          </a:stretch>
        </p:blipFill>
        <p:spPr>
          <a:xfrm>
            <a:off x="1637288" y="-372141"/>
            <a:ext cx="10554712" cy="652839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7"/>
          <p:cNvSpPr txBox="1"/>
          <p:nvPr/>
        </p:nvSpPr>
        <p:spPr>
          <a:xfrm>
            <a:off x="515938" y="3841289"/>
            <a:ext cx="4503220" cy="10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Коммерческое предложение</a:t>
            </a:r>
          </a:p>
        </p:txBody>
      </p:sp>
      <p:sp>
        <p:nvSpPr>
          <p:cNvPr id="21" name="Google Shape;21;p47"/>
          <p:cNvSpPr txBox="1">
            <a:spLocks noGrp="1"/>
          </p:cNvSpPr>
          <p:nvPr>
            <p:ph type="body" idx="1"/>
          </p:nvPr>
        </p:nvSpPr>
        <p:spPr>
          <a:xfrm>
            <a:off x="515938" y="5333106"/>
            <a:ext cx="5580062" cy="101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 b="0"/>
            </a:lvl1pPr>
            <a:lvl2pPr marL="914400" lvl="1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Google Shape;22;p47"/>
          <p:cNvSpPr txBox="1">
            <a:spLocks noGrp="1"/>
          </p:cNvSpPr>
          <p:nvPr>
            <p:ph type="body" idx="2"/>
          </p:nvPr>
        </p:nvSpPr>
        <p:spPr>
          <a:xfrm>
            <a:off x="515938" y="4912319"/>
            <a:ext cx="510254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Google Shape;23;p47"/>
          <p:cNvSpPr/>
          <p:nvPr/>
        </p:nvSpPr>
        <p:spPr>
          <a:xfrm>
            <a:off x="11679238" y="6345238"/>
            <a:ext cx="512762" cy="512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24;p47"/>
          <p:cNvSpPr>
            <a:spLocks noGrp="1"/>
          </p:cNvSpPr>
          <p:nvPr>
            <p:ph type="pic" idx="3"/>
          </p:nvPr>
        </p:nvSpPr>
        <p:spPr>
          <a:xfrm>
            <a:off x="9459687" y="5333106"/>
            <a:ext cx="2219552" cy="101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. Проектный опыт" preserve="1" userDrawn="1">
  <p:cSld name="16. Проектный опыт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8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1" name="Google Shape;241;p68"/>
          <p:cNvSpPr txBox="1">
            <a:spLocks noGrp="1"/>
          </p:cNvSpPr>
          <p:nvPr>
            <p:ph type="body" idx="1"/>
          </p:nvPr>
        </p:nvSpPr>
        <p:spPr>
          <a:xfrm>
            <a:off x="1741437" y="1286564"/>
            <a:ext cx="4167478" cy="114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82118"/>
              </a:buClr>
              <a:buSzPts val="1200"/>
              <a:buFont typeface="Arial" panose="020B0604020202020204"/>
              <a:buNone/>
              <a:defRPr sz="1200" b="0"/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2" name="Google Shape;242;p68"/>
          <p:cNvSpPr>
            <a:spLocks noGrp="1"/>
          </p:cNvSpPr>
          <p:nvPr>
            <p:ph type="pic" idx="2"/>
          </p:nvPr>
        </p:nvSpPr>
        <p:spPr>
          <a:xfrm>
            <a:off x="515939" y="1286564"/>
            <a:ext cx="1074069" cy="84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43" name="Google Shape;243;p68"/>
          <p:cNvSpPr txBox="1">
            <a:spLocks noGrp="1"/>
          </p:cNvSpPr>
          <p:nvPr>
            <p:ph type="body" idx="3"/>
          </p:nvPr>
        </p:nvSpPr>
        <p:spPr>
          <a:xfrm>
            <a:off x="6275388" y="1286564"/>
            <a:ext cx="4975225" cy="37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5" name="Google Shape;245;p68"/>
          <p:cNvSpPr txBox="1">
            <a:spLocks noGrp="1"/>
          </p:cNvSpPr>
          <p:nvPr>
            <p:ph type="body" idx="4"/>
          </p:nvPr>
        </p:nvSpPr>
        <p:spPr>
          <a:xfrm>
            <a:off x="522792" y="4516185"/>
            <a:ext cx="5386124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921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▪"/>
              <a:defRPr sz="1000" b="0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6" name="Google Shape;246;p68"/>
          <p:cNvSpPr txBox="1">
            <a:spLocks noGrp="1"/>
          </p:cNvSpPr>
          <p:nvPr>
            <p:ph type="body" idx="5"/>
          </p:nvPr>
        </p:nvSpPr>
        <p:spPr>
          <a:xfrm>
            <a:off x="522791" y="2550817"/>
            <a:ext cx="2568279" cy="20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7" name="Google Shape;247;p68"/>
          <p:cNvSpPr txBox="1">
            <a:spLocks noGrp="1"/>
          </p:cNvSpPr>
          <p:nvPr>
            <p:ph type="body" idx="6"/>
          </p:nvPr>
        </p:nvSpPr>
        <p:spPr>
          <a:xfrm>
            <a:off x="3340638" y="2550817"/>
            <a:ext cx="2568279" cy="20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8" name="Google Shape;248;p68"/>
          <p:cNvSpPr txBox="1">
            <a:spLocks noGrp="1"/>
          </p:cNvSpPr>
          <p:nvPr>
            <p:ph type="body" idx="7"/>
          </p:nvPr>
        </p:nvSpPr>
        <p:spPr>
          <a:xfrm>
            <a:off x="522791" y="4303899"/>
            <a:ext cx="2568279" cy="20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9" name="Google Shape;249;p68"/>
          <p:cNvSpPr txBox="1">
            <a:spLocks noGrp="1"/>
          </p:cNvSpPr>
          <p:nvPr>
            <p:ph type="body" idx="8"/>
          </p:nvPr>
        </p:nvSpPr>
        <p:spPr>
          <a:xfrm>
            <a:off x="522791" y="3425461"/>
            <a:ext cx="2568279" cy="20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0" name="Google Shape;250;p68"/>
          <p:cNvSpPr txBox="1">
            <a:spLocks noGrp="1"/>
          </p:cNvSpPr>
          <p:nvPr>
            <p:ph type="body" idx="9"/>
          </p:nvPr>
        </p:nvSpPr>
        <p:spPr>
          <a:xfrm>
            <a:off x="3340100" y="2766899"/>
            <a:ext cx="256857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2A2A2"/>
              </a:buClr>
              <a:buSzPts val="3200"/>
              <a:buNone/>
              <a:defRPr sz="3200" b="0">
                <a:solidFill>
                  <a:srgbClr val="A2A2A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1" name="Google Shape;251;p68"/>
          <p:cNvSpPr txBox="1">
            <a:spLocks noGrp="1"/>
          </p:cNvSpPr>
          <p:nvPr>
            <p:ph type="body" idx="13"/>
          </p:nvPr>
        </p:nvSpPr>
        <p:spPr>
          <a:xfrm>
            <a:off x="517387" y="2766899"/>
            <a:ext cx="2573683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2A2A2"/>
              </a:buClr>
              <a:buSzPts val="3200"/>
              <a:buNone/>
              <a:defRPr sz="3200" b="0">
                <a:solidFill>
                  <a:srgbClr val="A2A2A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2" name="Google Shape;252;p68"/>
          <p:cNvSpPr txBox="1">
            <a:spLocks noGrp="1"/>
          </p:cNvSpPr>
          <p:nvPr>
            <p:ph type="body" idx="14"/>
          </p:nvPr>
        </p:nvSpPr>
        <p:spPr>
          <a:xfrm>
            <a:off x="517387" y="3641542"/>
            <a:ext cx="2573683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2A2A2"/>
              </a:buClr>
              <a:buSzPts val="3200"/>
              <a:buNone/>
              <a:defRPr sz="3200" b="0">
                <a:solidFill>
                  <a:srgbClr val="A2A2A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3" name="Google Shape;253;p68"/>
          <p:cNvSpPr>
            <a:spLocks noGrp="1"/>
          </p:cNvSpPr>
          <p:nvPr>
            <p:ph type="pic" idx="15"/>
          </p:nvPr>
        </p:nvSpPr>
        <p:spPr>
          <a:xfrm>
            <a:off x="8503470" y="5180732"/>
            <a:ext cx="1192081" cy="78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54" name="Google Shape;254;p68"/>
          <p:cNvSpPr>
            <a:spLocks noGrp="1"/>
          </p:cNvSpPr>
          <p:nvPr>
            <p:ph type="pic" idx="16"/>
          </p:nvPr>
        </p:nvSpPr>
        <p:spPr>
          <a:xfrm>
            <a:off x="10058532" y="5180732"/>
            <a:ext cx="1192081" cy="78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7" name="Google Shape;41;p49"/>
          <p:cNvSpPr txBox="1"/>
          <p:nvPr userDrawn="1"/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а. Проектный опыт (Было автоматизированно)" preserve="1" userDrawn="1">
  <p:cSld name="16а. Проектный опыт (Было автоматизированно)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9"/>
          <p:cNvSpPr txBox="1">
            <a:spLocks noGrp="1"/>
          </p:cNvSpPr>
          <p:nvPr>
            <p:ph type="body" idx="1"/>
          </p:nvPr>
        </p:nvSpPr>
        <p:spPr>
          <a:xfrm>
            <a:off x="522287" y="1286564"/>
            <a:ext cx="4432762" cy="357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8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7" name="Google Shape;257;p69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9" name="Google Shape;259;p69"/>
          <p:cNvSpPr txBox="1">
            <a:spLocks noGrp="1"/>
          </p:cNvSpPr>
          <p:nvPr>
            <p:ph type="body" idx="2"/>
          </p:nvPr>
        </p:nvSpPr>
        <p:spPr>
          <a:xfrm>
            <a:off x="522287" y="1677427"/>
            <a:ext cx="11146755" cy="379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Google Shape;41;p49"/>
          <p:cNvSpPr txBox="1"/>
          <p:nvPr userDrawn="1"/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б. Задачи проекта" preserve="1" userDrawn="1">
  <p:cSld name="4б. Задачи проекта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1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6" name="Google Shape;266;p71"/>
          <p:cNvSpPr txBox="1">
            <a:spLocks noGrp="1"/>
          </p:cNvSpPr>
          <p:nvPr>
            <p:ph type="body" idx="1"/>
          </p:nvPr>
        </p:nvSpPr>
        <p:spPr>
          <a:xfrm>
            <a:off x="522793" y="1286564"/>
            <a:ext cx="11188265" cy="249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✔"/>
              <a:defRPr b="0"/>
            </a:lvl1pPr>
            <a:lvl2pPr marL="914400" lvl="1" indent="-34290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Google Shape;41;p49"/>
          <p:cNvSpPr txBox="1"/>
          <p:nvPr userDrawn="1"/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.Ограничения и допущения" preserve="1" userDrawn="1">
  <p:cSld name="22.Ограничения и допущения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2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0" name="Google Shape;270;p72"/>
          <p:cNvSpPr txBox="1">
            <a:spLocks noGrp="1"/>
          </p:cNvSpPr>
          <p:nvPr>
            <p:ph type="body" idx="1"/>
          </p:nvPr>
        </p:nvSpPr>
        <p:spPr>
          <a:xfrm>
            <a:off x="522793" y="1286564"/>
            <a:ext cx="9912240" cy="465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  <a:defRPr b="0" i="0" u="none" strike="noStrike"/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Google Shape;41;p49"/>
          <p:cNvSpPr txBox="1"/>
          <p:nvPr userDrawn="1"/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738610" y="2769270"/>
            <a:ext cx="6714779" cy="1570140"/>
          </a:xfrm>
          <a:prstGeom prst="rect">
            <a:avLst/>
          </a:prstGeom>
        </p:spPr>
        <p:txBody>
          <a:bodyPr anchor="b" anchorCtr="0"/>
          <a:lstStyle>
            <a:lvl1pPr algn="ctr">
              <a:defRPr sz="2550" b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noProof="0" dirty="0"/>
              <a:t>Название презентации</a:t>
            </a:r>
            <a:br>
              <a:rPr lang="ru-RU" noProof="0" dirty="0"/>
            </a:br>
            <a:br>
              <a:rPr lang="ru-RU" noProof="0" dirty="0"/>
            </a:br>
            <a:br>
              <a:rPr lang="ru-RU" noProof="0" dirty="0"/>
            </a:b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2738610" y="4498007"/>
            <a:ext cx="6714779" cy="35595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43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noProof="0" dirty="0"/>
              <a:t>Комментарий, дата</a:t>
            </a:r>
          </a:p>
        </p:txBody>
      </p:sp>
      <p:sp>
        <p:nvSpPr>
          <p:cNvPr id="19" name="Google Shape;12;p46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6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Google Shape;41;p49"/>
          <p:cNvSpPr txBox="1">
            <a:spLocks noGrp="1"/>
          </p:cNvSpPr>
          <p:nvPr>
            <p:ph type="title"/>
          </p:nvPr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6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Google Shape;41;p49"/>
          <p:cNvSpPr txBox="1">
            <a:spLocks noGrp="1"/>
          </p:cNvSpPr>
          <p:nvPr>
            <p:ph type="title"/>
          </p:nvPr>
        </p:nvSpPr>
        <p:spPr>
          <a:xfrm>
            <a:off x="3682428" y="565973"/>
            <a:ext cx="4827144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8" name="Заголовок 1"/>
          <p:cNvSpPr txBox="1"/>
          <p:nvPr userDrawn="1"/>
        </p:nvSpPr>
        <p:spPr>
          <a:xfrm>
            <a:off x="0" y="132201"/>
            <a:ext cx="5105400" cy="342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47BB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000" dirty="0">
                <a:solidFill>
                  <a:schemeClr val="bg2"/>
                </a:solidFill>
                <a:latin typeface="+mn-lt"/>
              </a:rPr>
              <a:t>ПРОЕКТЫ КОМПАНИИ ПЕРВЫЙ БИТ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-5436" y="565973"/>
            <a:ext cx="2264951" cy="0"/>
          </a:xfrm>
          <a:prstGeom prst="line">
            <a:avLst/>
          </a:prstGeom>
          <a:ln>
            <a:solidFill>
              <a:srgbClr val="234B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ектный опы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67537" y="2087234"/>
            <a:ext cx="2673602" cy="591798"/>
          </a:xfrm>
        </p:spPr>
        <p:txBody>
          <a:bodyPr/>
          <a:lstStyle>
            <a:lvl1pPr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Проектный опыт</a:t>
            </a:r>
            <a:endParaRPr lang="en-US" dirty="0"/>
          </a:p>
        </p:txBody>
      </p:sp>
      <p:sp>
        <p:nvSpPr>
          <p:cNvPr id="6" name="Google Shape;12;p46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Google Shape;41;p49"/>
          <p:cNvSpPr txBox="1"/>
          <p:nvPr userDrawn="1"/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;p46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Google Shape;41;p49"/>
          <p:cNvSpPr txBox="1">
            <a:spLocks noGrp="1"/>
          </p:cNvSpPr>
          <p:nvPr>
            <p:ph type="title"/>
          </p:nvPr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/>
          <p:cNvSpPr>
            <a:spLocks noGrp="1"/>
          </p:cNvSpPr>
          <p:nvPr>
            <p:ph sz="quarter" idx="13"/>
          </p:nvPr>
        </p:nvSpPr>
        <p:spPr>
          <a:xfrm>
            <a:off x="2467096" y="2302745"/>
            <a:ext cx="8692177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endParaRPr lang="ru-RU"/>
          </a:p>
        </p:txBody>
      </p:sp>
      <p:sp>
        <p:nvSpPr>
          <p:cNvPr id="5" name="Объект 6"/>
          <p:cNvSpPr>
            <a:spLocks noGrp="1"/>
          </p:cNvSpPr>
          <p:nvPr>
            <p:ph sz="quarter" idx="14"/>
          </p:nvPr>
        </p:nvSpPr>
        <p:spPr>
          <a:xfrm>
            <a:off x="2467096" y="1170130"/>
            <a:ext cx="8692177" cy="884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endParaRPr lang="ru-RU"/>
          </a:p>
        </p:txBody>
      </p:sp>
      <p:sp>
        <p:nvSpPr>
          <p:cNvPr id="6" name="Объект 7"/>
          <p:cNvSpPr>
            <a:spLocks noGrp="1"/>
          </p:cNvSpPr>
          <p:nvPr>
            <p:ph sz="quarter" idx="15"/>
          </p:nvPr>
        </p:nvSpPr>
        <p:spPr>
          <a:xfrm>
            <a:off x="2467095" y="3463149"/>
            <a:ext cx="8692176" cy="887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endPara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Объект 8"/>
          <p:cNvSpPr>
            <a:spLocks noGrp="1"/>
          </p:cNvSpPr>
          <p:nvPr>
            <p:ph sz="quarter" idx="16"/>
          </p:nvPr>
        </p:nvSpPr>
        <p:spPr>
          <a:xfrm>
            <a:off x="2467094" y="4619512"/>
            <a:ext cx="8692177" cy="836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endParaRPr lang="ru-RU"/>
          </a:p>
        </p:txBody>
      </p:sp>
      <p:sp>
        <p:nvSpPr>
          <p:cNvPr id="12" name="Объект 6"/>
          <p:cNvSpPr>
            <a:spLocks noGrp="1" noChangeAspect="1"/>
          </p:cNvSpPr>
          <p:nvPr>
            <p:ph sz="quarter" idx="17"/>
          </p:nvPr>
        </p:nvSpPr>
        <p:spPr>
          <a:xfrm>
            <a:off x="659575" y="1170130"/>
            <a:ext cx="1178859" cy="884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endParaRPr lang="ru-RU"/>
          </a:p>
        </p:txBody>
      </p:sp>
      <p:sp>
        <p:nvSpPr>
          <p:cNvPr id="13" name="Объект 6"/>
          <p:cNvSpPr>
            <a:spLocks noGrp="1" noChangeAspect="1"/>
          </p:cNvSpPr>
          <p:nvPr>
            <p:ph sz="quarter" idx="18"/>
          </p:nvPr>
        </p:nvSpPr>
        <p:spPr>
          <a:xfrm>
            <a:off x="659575" y="2306013"/>
            <a:ext cx="1178859" cy="884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endParaRPr lang="ru-RU"/>
          </a:p>
        </p:txBody>
      </p:sp>
      <p:sp>
        <p:nvSpPr>
          <p:cNvPr id="14" name="Объект 6"/>
          <p:cNvSpPr>
            <a:spLocks noGrp="1" noChangeAspect="1"/>
          </p:cNvSpPr>
          <p:nvPr>
            <p:ph sz="quarter" idx="19"/>
          </p:nvPr>
        </p:nvSpPr>
        <p:spPr>
          <a:xfrm>
            <a:off x="659575" y="3441896"/>
            <a:ext cx="1178859" cy="884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endParaRPr lang="ru-RU"/>
          </a:p>
        </p:txBody>
      </p:sp>
      <p:sp>
        <p:nvSpPr>
          <p:cNvPr id="15" name="Объект 6"/>
          <p:cNvSpPr>
            <a:spLocks noGrp="1" noChangeAspect="1"/>
          </p:cNvSpPr>
          <p:nvPr>
            <p:ph sz="quarter" idx="20"/>
          </p:nvPr>
        </p:nvSpPr>
        <p:spPr>
          <a:xfrm>
            <a:off x="659575" y="4619512"/>
            <a:ext cx="1178859" cy="884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endParaRPr lang="ru-RU"/>
          </a:p>
        </p:txBody>
      </p:sp>
      <p:sp>
        <p:nvSpPr>
          <p:cNvPr id="10" name="Google Shape;12;p46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а. Обложка с картинкой">
  <p:cSld name="1а. Обложка с картинкой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8"/>
          <p:cNvSpPr/>
          <p:nvPr/>
        </p:nvSpPr>
        <p:spPr>
          <a:xfrm>
            <a:off x="0" y="5333105"/>
            <a:ext cx="12192000" cy="15248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360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7" name="Google Shape;27;p48"/>
          <p:cNvPicPr preferRelativeResize="0"/>
          <p:nvPr/>
        </p:nvPicPr>
        <p:blipFill rotWithShape="1">
          <a:blip r:embed="rId2">
            <a:alphaModFix amt="35000"/>
          </a:blip>
          <a:srcRect/>
          <a:stretch>
            <a:fillRect/>
          </a:stretch>
        </p:blipFill>
        <p:spPr>
          <a:xfrm>
            <a:off x="1637288" y="-372141"/>
            <a:ext cx="10554712" cy="652839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8"/>
          <p:cNvSpPr>
            <a:spLocks noGrp="1"/>
          </p:cNvSpPr>
          <p:nvPr>
            <p:ph type="pic" idx="2"/>
          </p:nvPr>
        </p:nvSpPr>
        <p:spPr>
          <a:xfrm>
            <a:off x="515938" y="949234"/>
            <a:ext cx="6470468" cy="247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9" name="Google Shape;29;p48"/>
          <p:cNvSpPr/>
          <p:nvPr/>
        </p:nvSpPr>
        <p:spPr>
          <a:xfrm>
            <a:off x="11679238" y="6345238"/>
            <a:ext cx="512762" cy="512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Google Shape;30;p48"/>
          <p:cNvSpPr txBox="1"/>
          <p:nvPr/>
        </p:nvSpPr>
        <p:spPr>
          <a:xfrm>
            <a:off x="515938" y="3841289"/>
            <a:ext cx="4503220" cy="10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Коммерческое предложение</a:t>
            </a:r>
          </a:p>
        </p:txBody>
      </p:sp>
      <p:sp>
        <p:nvSpPr>
          <p:cNvPr id="31" name="Google Shape;31;p48"/>
          <p:cNvSpPr txBox="1">
            <a:spLocks noGrp="1"/>
          </p:cNvSpPr>
          <p:nvPr>
            <p:ph type="body" idx="1"/>
          </p:nvPr>
        </p:nvSpPr>
        <p:spPr>
          <a:xfrm>
            <a:off x="515938" y="5333106"/>
            <a:ext cx="5580062" cy="101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None/>
              <a:defRPr sz="1200" b="0"/>
            </a:lvl1pPr>
            <a:lvl2pPr marL="914400" lvl="1" indent="-2286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Google Shape;32;p48"/>
          <p:cNvSpPr txBox="1">
            <a:spLocks noGrp="1"/>
          </p:cNvSpPr>
          <p:nvPr>
            <p:ph type="body" idx="3"/>
          </p:nvPr>
        </p:nvSpPr>
        <p:spPr>
          <a:xfrm>
            <a:off x="515938" y="4912319"/>
            <a:ext cx="510254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Google Shape;33;p48"/>
          <p:cNvSpPr>
            <a:spLocks noGrp="1"/>
          </p:cNvSpPr>
          <p:nvPr>
            <p:ph type="pic" idx="4"/>
          </p:nvPr>
        </p:nvSpPr>
        <p:spPr>
          <a:xfrm>
            <a:off x="9459687" y="5333106"/>
            <a:ext cx="2219552" cy="101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46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Google Shape;41;p49"/>
          <p:cNvSpPr txBox="1">
            <a:spLocks noGrp="1"/>
          </p:cNvSpPr>
          <p:nvPr>
            <p:ph type="title"/>
          </p:nvPr>
        </p:nvSpPr>
        <p:spPr>
          <a:xfrm>
            <a:off x="522792" y="44132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а. Проектная команда (4 чел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B8F5B-4821-4F5A-8643-998A740114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3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047758" y="1551499"/>
            <a:ext cx="1209188" cy="1209189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7462488" y="1552127"/>
            <a:ext cx="3094038" cy="233553"/>
          </a:xfrm>
        </p:spPr>
        <p:txBody>
          <a:bodyPr tIns="0" rIns="0" bIns="0">
            <a:noAutofit/>
          </a:bodyPr>
          <a:lstStyle>
            <a:lvl1pPr>
              <a:defRPr lang="ru-RU" sz="1200" b="1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Введите ФИО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7462487" y="1799311"/>
            <a:ext cx="3094040" cy="358927"/>
          </a:xfrm>
        </p:spPr>
        <p:txBody>
          <a:bodyPr tIns="0" rIns="0" bIns="0">
            <a:noAutofit/>
          </a:bodyPr>
          <a:lstStyle>
            <a:lvl1pPr>
              <a:defRPr lang="ru-RU" sz="1000" b="0" kern="1200" dirty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Введите должность</a:t>
            </a:r>
            <a:br>
              <a:rPr lang="ru-RU" dirty="0"/>
            </a:br>
            <a:endParaRPr lang="ru-RU" dirty="0"/>
          </a:p>
        </p:txBody>
      </p:sp>
      <p:sp>
        <p:nvSpPr>
          <p:cNvPr id="56" name="Text Placeholder 38"/>
          <p:cNvSpPr>
            <a:spLocks noGrp="1"/>
          </p:cNvSpPr>
          <p:nvPr>
            <p:ph type="body" sz="quarter" idx="30"/>
          </p:nvPr>
        </p:nvSpPr>
        <p:spPr>
          <a:xfrm>
            <a:off x="7461716" y="2216113"/>
            <a:ext cx="3800451" cy="1426651"/>
          </a:xfrm>
        </p:spPr>
        <p:txBody>
          <a:bodyPr wrap="square" tIns="0" rIns="0" bIns="0">
            <a:normAutofit/>
          </a:bodyPr>
          <a:lstStyle>
            <a:lvl1pPr>
              <a:defRPr lang="ru-RU" sz="1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Edit Master text styles</a:t>
            </a:r>
            <a:endParaRPr lang="ru-RU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1938294" y="1552127"/>
            <a:ext cx="3094038" cy="233553"/>
          </a:xfrm>
        </p:spPr>
        <p:txBody>
          <a:bodyPr tIns="0" rIns="0" bIns="0">
            <a:noAutofit/>
          </a:bodyPr>
          <a:lstStyle>
            <a:lvl1pPr>
              <a:defRPr lang="ru-RU" sz="1200" b="1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Введите ФИО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1938293" y="1799311"/>
            <a:ext cx="3094040" cy="358927"/>
          </a:xfrm>
        </p:spPr>
        <p:txBody>
          <a:bodyPr tIns="0" rIns="0" bIns="0">
            <a:noAutofit/>
          </a:bodyPr>
          <a:lstStyle>
            <a:lvl1pPr>
              <a:defRPr lang="ru-RU" sz="1000" b="0" kern="1200" dirty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Введите должность</a:t>
            </a:r>
          </a:p>
        </p:txBody>
      </p:sp>
      <p:sp>
        <p:nvSpPr>
          <p:cNvPr id="60" name="Text Placeholder 38"/>
          <p:cNvSpPr>
            <a:spLocks noGrp="1"/>
          </p:cNvSpPr>
          <p:nvPr>
            <p:ph type="body" sz="quarter" idx="34"/>
          </p:nvPr>
        </p:nvSpPr>
        <p:spPr>
          <a:xfrm>
            <a:off x="1937522" y="2216113"/>
            <a:ext cx="3800451" cy="1426651"/>
          </a:xfrm>
        </p:spPr>
        <p:txBody>
          <a:bodyPr wrap="square" tIns="0" rIns="0" bIns="0">
            <a:normAutofit/>
          </a:bodyPr>
          <a:lstStyle>
            <a:lvl1pPr>
              <a:defRPr lang="ru-RU" sz="10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Edit Master text styles</a:t>
            </a:r>
            <a:endParaRPr lang="ru-RU" dirty="0"/>
          </a:p>
        </p:txBody>
      </p:sp>
      <p:sp>
        <p:nvSpPr>
          <p:cNvPr id="61" name="Picture Placeholder 3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6040132" y="3822142"/>
            <a:ext cx="1217364" cy="1217365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7462488" y="3822770"/>
            <a:ext cx="3094038" cy="233553"/>
          </a:xfrm>
        </p:spPr>
        <p:txBody>
          <a:bodyPr tIns="0" rIns="0" bIns="0">
            <a:noAutofit/>
          </a:bodyPr>
          <a:lstStyle>
            <a:lvl1pPr>
              <a:defRPr lang="ru-RU" sz="1200" b="1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Введите ФИО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7462487" y="4081529"/>
            <a:ext cx="3094040" cy="358927"/>
          </a:xfrm>
        </p:spPr>
        <p:txBody>
          <a:bodyPr tIns="0" rIns="0" bIns="0">
            <a:noAutofit/>
          </a:bodyPr>
          <a:lstStyle>
            <a:lvl1pPr>
              <a:defRPr lang="ru-RU" sz="1000" b="0" kern="1200" dirty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Введите должность</a:t>
            </a:r>
          </a:p>
        </p:txBody>
      </p:sp>
      <p:sp>
        <p:nvSpPr>
          <p:cNvPr id="64" name="Text Placeholder 38"/>
          <p:cNvSpPr>
            <a:spLocks noGrp="1"/>
          </p:cNvSpPr>
          <p:nvPr>
            <p:ph type="body" sz="quarter" idx="38"/>
          </p:nvPr>
        </p:nvSpPr>
        <p:spPr>
          <a:xfrm>
            <a:off x="7461716" y="4486757"/>
            <a:ext cx="3800451" cy="1473830"/>
          </a:xfrm>
        </p:spPr>
        <p:txBody>
          <a:bodyPr wrap="square" tIns="0" rIns="0" bIns="0">
            <a:normAutofit/>
          </a:bodyPr>
          <a:lstStyle>
            <a:lvl1pPr>
              <a:defRPr lang="ru-RU" sz="1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Edit Master text styles</a:t>
            </a:r>
            <a:endParaRPr lang="ru-RU" dirty="0"/>
          </a:p>
        </p:txBody>
      </p:sp>
      <p:sp>
        <p:nvSpPr>
          <p:cNvPr id="65" name="Picture Placeholder 3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515939" y="3822142"/>
            <a:ext cx="1217364" cy="1217365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1938294" y="3822770"/>
            <a:ext cx="3094038" cy="233553"/>
          </a:xfrm>
        </p:spPr>
        <p:txBody>
          <a:bodyPr tIns="0" rIns="0" bIns="0">
            <a:noAutofit/>
          </a:bodyPr>
          <a:lstStyle>
            <a:lvl1pPr>
              <a:defRPr lang="ru-RU" sz="1200" b="1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Введите ФИО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1938293" y="4081529"/>
            <a:ext cx="3094040" cy="358927"/>
          </a:xfrm>
        </p:spPr>
        <p:txBody>
          <a:bodyPr tIns="0" rIns="0" bIns="0">
            <a:noAutofit/>
          </a:bodyPr>
          <a:lstStyle>
            <a:lvl1pPr>
              <a:defRPr lang="ru-RU" sz="1000" b="0" kern="1200" dirty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Введите должность</a:t>
            </a:r>
          </a:p>
        </p:txBody>
      </p:sp>
      <p:sp>
        <p:nvSpPr>
          <p:cNvPr id="68" name="Text Placeholder 38"/>
          <p:cNvSpPr>
            <a:spLocks noGrp="1"/>
          </p:cNvSpPr>
          <p:nvPr>
            <p:ph type="body" sz="quarter" idx="42"/>
          </p:nvPr>
        </p:nvSpPr>
        <p:spPr>
          <a:xfrm>
            <a:off x="1937522" y="4486757"/>
            <a:ext cx="3800451" cy="1473830"/>
          </a:xfrm>
        </p:spPr>
        <p:txBody>
          <a:bodyPr wrap="square" tIns="0" rIns="0" bIns="0">
            <a:normAutofit/>
          </a:bodyPr>
          <a:lstStyle>
            <a:lvl1pPr>
              <a:defRPr lang="en-US" sz="1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Edit Master text styles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23564" y="1551499"/>
            <a:ext cx="1209188" cy="1209189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фото`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а. Проектный опыт (1 проек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B8F5B-4821-4F5A-8643-998A740114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523835" y="4889752"/>
            <a:ext cx="5751553" cy="1202937"/>
          </a:xfrm>
        </p:spPr>
        <p:txBody>
          <a:bodyPr numCol="1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lang="en-US" sz="10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Введите описание проекта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4329454" y="1532966"/>
            <a:ext cx="2665438" cy="201209"/>
          </a:xfrm>
        </p:spPr>
        <p:txBody>
          <a:bodyPr tIns="0" rIns="0" bIns="0">
            <a:spAutoFit/>
          </a:bodyPr>
          <a:lstStyle>
            <a:lvl1pPr>
              <a:defRPr sz="1200"/>
            </a:lvl1pPr>
          </a:lstStyle>
          <a:p>
            <a:r>
              <a:rPr lang="ru-RU" dirty="0"/>
              <a:t>Цели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329453" y="1755553"/>
            <a:ext cx="7346610" cy="808919"/>
          </a:xfrm>
        </p:spPr>
        <p:txBody>
          <a:bodyPr numCol="2" spcCol="108000">
            <a:normAutofit/>
          </a:bodyPr>
          <a:lstStyle>
            <a:lvl1pPr marL="171450" indent="-1714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ru-RU" sz="10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sz="1000" dirty="0"/>
              <a:t>Введите цель</a:t>
            </a:r>
          </a:p>
          <a:p>
            <a:endParaRPr lang="ru-RU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529851" y="4425558"/>
            <a:ext cx="3283872" cy="201209"/>
          </a:xfrm>
        </p:spPr>
        <p:txBody>
          <a:bodyPr tIns="0" rIns="0" bIns="0">
            <a:spAutoFit/>
          </a:bodyPr>
          <a:lstStyle>
            <a:lvl1pPr>
              <a:defRPr sz="1200"/>
            </a:lvl1pPr>
          </a:lstStyle>
          <a:p>
            <a:r>
              <a:rPr lang="ru-RU" dirty="0"/>
              <a:t>Результат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529851" y="2410530"/>
            <a:ext cx="3513011" cy="201044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ru-RU" sz="10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Введите описание компании</a:t>
            </a:r>
          </a:p>
          <a:p>
            <a:endParaRPr lang="ru-RU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44" hasCustomPrompt="1"/>
          </p:nvPr>
        </p:nvSpPr>
        <p:spPr>
          <a:xfrm>
            <a:off x="515938" y="1457150"/>
            <a:ext cx="1406079" cy="784753"/>
          </a:xfrm>
        </p:spPr>
        <p:txBody>
          <a:bodyPr>
            <a:normAutofit/>
          </a:bodyPr>
          <a:lstStyle>
            <a:lvl1pPr>
              <a:defRPr lang="ru-RU" sz="8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sz="800" b="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Нажмите на иконку, чтобы вставить логотип</a:t>
            </a:r>
            <a:endParaRPr lang="ru-RU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45" hasCustomPrompt="1"/>
          </p:nvPr>
        </p:nvSpPr>
        <p:spPr>
          <a:xfrm>
            <a:off x="4329454" y="2639390"/>
            <a:ext cx="2665438" cy="201209"/>
          </a:xfrm>
        </p:spPr>
        <p:txBody>
          <a:bodyPr tIns="0" rIns="0" bIns="0">
            <a:spAutoFit/>
          </a:bodyPr>
          <a:lstStyle>
            <a:lvl1pPr>
              <a:defRPr sz="1200"/>
            </a:lvl1pPr>
          </a:lstStyle>
          <a:p>
            <a:r>
              <a:rPr lang="ru-RU" dirty="0"/>
              <a:t>Задачи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4329453" y="2861977"/>
            <a:ext cx="7346610" cy="1558996"/>
          </a:xfrm>
        </p:spPr>
        <p:txBody>
          <a:bodyPr numCol="2" spcCol="108000">
            <a:normAutofit/>
          </a:bodyPr>
          <a:lstStyle>
            <a:lvl1pPr marL="171450" indent="-1714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ru-RU" sz="10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sz="1000" dirty="0"/>
              <a:t>Введите задачу</a:t>
            </a:r>
          </a:p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а. Проектная команда (4 чел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B8F5B-4821-4F5A-8643-998A7401145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3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047758" y="1560208"/>
            <a:ext cx="1209188" cy="1209189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7462488" y="1560836"/>
            <a:ext cx="3094038" cy="233553"/>
          </a:xfrm>
        </p:spPr>
        <p:txBody>
          <a:bodyPr tIns="0" rIns="0" bIns="0">
            <a:noAutofit/>
          </a:bodyPr>
          <a:lstStyle>
            <a:lvl1pPr>
              <a:defRPr lang="ru-RU" sz="1200" b="1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Введите ФИО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7462487" y="1808020"/>
            <a:ext cx="3094040" cy="358927"/>
          </a:xfrm>
        </p:spPr>
        <p:txBody>
          <a:bodyPr tIns="0" rIns="0" bIns="0">
            <a:noAutofit/>
          </a:bodyPr>
          <a:lstStyle>
            <a:lvl1pPr>
              <a:defRPr lang="ru-RU" sz="1000" b="0" kern="1200" dirty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Введите должность</a:t>
            </a:r>
            <a:br>
              <a:rPr lang="ru-RU" dirty="0"/>
            </a:br>
            <a:endParaRPr lang="ru-RU" dirty="0"/>
          </a:p>
        </p:txBody>
      </p:sp>
      <p:sp>
        <p:nvSpPr>
          <p:cNvPr id="56" name="Text Placeholder 38"/>
          <p:cNvSpPr>
            <a:spLocks noGrp="1"/>
          </p:cNvSpPr>
          <p:nvPr>
            <p:ph type="body" sz="quarter" idx="30"/>
          </p:nvPr>
        </p:nvSpPr>
        <p:spPr>
          <a:xfrm>
            <a:off x="7461716" y="2224822"/>
            <a:ext cx="3800451" cy="1426651"/>
          </a:xfrm>
        </p:spPr>
        <p:txBody>
          <a:bodyPr wrap="square" tIns="0" rIns="0" bIns="0">
            <a:normAutofit/>
          </a:bodyPr>
          <a:lstStyle>
            <a:lvl1pPr>
              <a:defRPr lang="ru-RU" sz="1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Edit Master text styles</a:t>
            </a:r>
            <a:endParaRPr lang="ru-RU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1938294" y="1560836"/>
            <a:ext cx="3094038" cy="233553"/>
          </a:xfrm>
        </p:spPr>
        <p:txBody>
          <a:bodyPr tIns="0" rIns="0" bIns="0">
            <a:noAutofit/>
          </a:bodyPr>
          <a:lstStyle>
            <a:lvl1pPr>
              <a:defRPr lang="ru-RU" sz="1200" b="1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Введите ФИО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1938293" y="1808020"/>
            <a:ext cx="3094040" cy="358927"/>
          </a:xfrm>
        </p:spPr>
        <p:txBody>
          <a:bodyPr tIns="0" rIns="0" bIns="0">
            <a:noAutofit/>
          </a:bodyPr>
          <a:lstStyle>
            <a:lvl1pPr>
              <a:defRPr lang="ru-RU" sz="1000" b="0" kern="1200" dirty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Введите должность</a:t>
            </a:r>
          </a:p>
        </p:txBody>
      </p:sp>
      <p:sp>
        <p:nvSpPr>
          <p:cNvPr id="60" name="Text Placeholder 38"/>
          <p:cNvSpPr>
            <a:spLocks noGrp="1"/>
          </p:cNvSpPr>
          <p:nvPr>
            <p:ph type="body" sz="quarter" idx="34"/>
          </p:nvPr>
        </p:nvSpPr>
        <p:spPr>
          <a:xfrm>
            <a:off x="1937522" y="2224822"/>
            <a:ext cx="3800451" cy="1426651"/>
          </a:xfrm>
        </p:spPr>
        <p:txBody>
          <a:bodyPr wrap="square" tIns="0" rIns="0" bIns="0">
            <a:normAutofit/>
          </a:bodyPr>
          <a:lstStyle>
            <a:lvl1pPr>
              <a:defRPr lang="ru-RU" sz="10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Edit Master text styles</a:t>
            </a:r>
            <a:endParaRPr lang="ru-RU" dirty="0"/>
          </a:p>
        </p:txBody>
      </p:sp>
      <p:sp>
        <p:nvSpPr>
          <p:cNvPr id="61" name="Picture Placeholder 3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6040132" y="3830851"/>
            <a:ext cx="1217364" cy="1217365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7462488" y="3831479"/>
            <a:ext cx="3094038" cy="233553"/>
          </a:xfrm>
        </p:spPr>
        <p:txBody>
          <a:bodyPr tIns="0" rIns="0" bIns="0">
            <a:noAutofit/>
          </a:bodyPr>
          <a:lstStyle>
            <a:lvl1pPr>
              <a:defRPr lang="ru-RU" sz="1200" b="1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Введите ФИО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7462487" y="4090238"/>
            <a:ext cx="3094040" cy="358927"/>
          </a:xfrm>
        </p:spPr>
        <p:txBody>
          <a:bodyPr tIns="0" rIns="0" bIns="0">
            <a:noAutofit/>
          </a:bodyPr>
          <a:lstStyle>
            <a:lvl1pPr>
              <a:defRPr lang="ru-RU" sz="1000" b="0" kern="1200" dirty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Введите должность</a:t>
            </a:r>
          </a:p>
        </p:txBody>
      </p:sp>
      <p:sp>
        <p:nvSpPr>
          <p:cNvPr id="64" name="Text Placeholder 38"/>
          <p:cNvSpPr>
            <a:spLocks noGrp="1"/>
          </p:cNvSpPr>
          <p:nvPr>
            <p:ph type="body" sz="quarter" idx="38"/>
          </p:nvPr>
        </p:nvSpPr>
        <p:spPr>
          <a:xfrm>
            <a:off x="7461716" y="4495466"/>
            <a:ext cx="3800451" cy="1473830"/>
          </a:xfrm>
        </p:spPr>
        <p:txBody>
          <a:bodyPr wrap="square" tIns="0" rIns="0" bIns="0">
            <a:normAutofit/>
          </a:bodyPr>
          <a:lstStyle>
            <a:lvl1pPr>
              <a:defRPr lang="ru-RU" sz="1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Edit Master text styles</a:t>
            </a:r>
            <a:endParaRPr lang="ru-RU" dirty="0"/>
          </a:p>
        </p:txBody>
      </p:sp>
      <p:sp>
        <p:nvSpPr>
          <p:cNvPr id="65" name="Picture Placeholder 3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515939" y="3830851"/>
            <a:ext cx="1217364" cy="1217365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1938294" y="3831479"/>
            <a:ext cx="3094038" cy="233553"/>
          </a:xfrm>
        </p:spPr>
        <p:txBody>
          <a:bodyPr tIns="0" rIns="0" bIns="0">
            <a:noAutofit/>
          </a:bodyPr>
          <a:lstStyle>
            <a:lvl1pPr>
              <a:defRPr lang="ru-RU" sz="1200" b="1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Введите ФИО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1938293" y="4090238"/>
            <a:ext cx="3094040" cy="358927"/>
          </a:xfrm>
        </p:spPr>
        <p:txBody>
          <a:bodyPr tIns="0" rIns="0" bIns="0">
            <a:noAutofit/>
          </a:bodyPr>
          <a:lstStyle>
            <a:lvl1pPr>
              <a:defRPr lang="ru-RU" sz="1000" b="0" kern="1200" dirty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dirty="0"/>
              <a:t>Введите должность</a:t>
            </a:r>
          </a:p>
        </p:txBody>
      </p:sp>
      <p:sp>
        <p:nvSpPr>
          <p:cNvPr id="68" name="Text Placeholder 38"/>
          <p:cNvSpPr>
            <a:spLocks noGrp="1"/>
          </p:cNvSpPr>
          <p:nvPr>
            <p:ph type="body" sz="quarter" idx="42"/>
          </p:nvPr>
        </p:nvSpPr>
        <p:spPr>
          <a:xfrm>
            <a:off x="1937522" y="4495466"/>
            <a:ext cx="3800451" cy="1473830"/>
          </a:xfrm>
        </p:spPr>
        <p:txBody>
          <a:bodyPr wrap="square" tIns="0" rIns="0" bIns="0">
            <a:normAutofit/>
          </a:bodyPr>
          <a:lstStyle>
            <a:lvl1pPr>
              <a:defRPr lang="en-US" sz="10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Edit Master text styles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23564" y="1560208"/>
            <a:ext cx="1209188" cy="1209189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фото`</a:t>
            </a:r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6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99898B99-8AB1-4AD3-9FD4-F6B0A05144F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Google Shape;41;p49"/>
          <p:cNvSpPr txBox="1">
            <a:spLocks noGrp="1"/>
          </p:cNvSpPr>
          <p:nvPr>
            <p:ph type="title" hasCustomPrompt="1"/>
          </p:nvPr>
        </p:nvSpPr>
        <p:spPr>
          <a:xfrm>
            <a:off x="3365904" y="1034004"/>
            <a:ext cx="57780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dirty="0"/>
              <a:t>Наименование заказчика</a:t>
            </a:r>
            <a:endParaRPr dirty="0"/>
          </a:p>
        </p:txBody>
      </p:sp>
      <p:sp>
        <p:nvSpPr>
          <p:cNvPr id="8" name="Заголовок 1"/>
          <p:cNvSpPr txBox="1"/>
          <p:nvPr/>
        </p:nvSpPr>
        <p:spPr>
          <a:xfrm>
            <a:off x="0" y="132201"/>
            <a:ext cx="4112887" cy="342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47BB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000" dirty="0">
                <a:solidFill>
                  <a:schemeClr val="bg2"/>
                </a:solidFill>
                <a:latin typeface="+mn-lt"/>
              </a:rPr>
              <a:t>ПРОЕКТЫ ОФИСА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NFP</a:t>
            </a:r>
            <a:endParaRPr lang="ru-RU" sz="2000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5436" y="565973"/>
            <a:ext cx="2264951" cy="0"/>
          </a:xfrm>
          <a:prstGeom prst="line">
            <a:avLst/>
          </a:prstGeom>
          <a:ln>
            <a:solidFill>
              <a:srgbClr val="234B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" y="796052"/>
            <a:ext cx="3121221" cy="2367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5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77407"/>
            <a:ext cx="3121220" cy="2481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50" cap="all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370188"/>
            <a:ext cx="3121220" cy="2481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5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-4763" y="782638"/>
            <a:ext cx="3121026" cy="247650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СФЕРА ВЫПОЛНЕННОЙ ЗАДАЧИ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-5436" y="1074910"/>
            <a:ext cx="3121026" cy="247650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ОТРАСЛЬ РАБОТЫ ЗАКАЗЧИКА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364688"/>
            <a:ext cx="3121026" cy="247650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НАИМЕНОВАНИЕ ПРОДУКТА</a:t>
            </a:r>
          </a:p>
        </p:txBody>
      </p:sp>
      <p:sp>
        <p:nvSpPr>
          <p:cNvPr id="15" name="Заголовок 1"/>
          <p:cNvSpPr txBox="1"/>
          <p:nvPr/>
        </p:nvSpPr>
        <p:spPr>
          <a:xfrm>
            <a:off x="278061" y="1698477"/>
            <a:ext cx="11626724" cy="458767"/>
          </a:xfrm>
        </p:spPr>
        <p:txBody>
          <a:bodyPr/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2000" b="0">
                <a:solidFill>
                  <a:srgbClr val="47BB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>
              <a:latin typeface="+mn-lt"/>
            </a:endParaRPr>
          </a:p>
        </p:txBody>
      </p:sp>
      <p:sp>
        <p:nvSpPr>
          <p:cNvPr id="3" name="Текст 2" descr="Наименование проекта"/>
          <p:cNvSpPr>
            <a:spLocks noGrp="1"/>
          </p:cNvSpPr>
          <p:nvPr>
            <p:ph type="body" sz="quarter" idx="16"/>
          </p:nvPr>
        </p:nvSpPr>
        <p:spPr>
          <a:xfrm>
            <a:off x="280988" y="1641475"/>
            <a:ext cx="11664000" cy="369332"/>
          </a:xfrm>
        </p:spPr>
        <p:txBody>
          <a:bodyPr tIns="0" rIns="0" bIns="0">
            <a:spAutoFit/>
          </a:bodyPr>
          <a:lstStyle>
            <a:lvl1pPr>
              <a:defRPr lang="ru-RU" sz="2000" b="0" dirty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ru-RU">
                <a:latin typeface="+mn-lt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6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98D86CBD-740D-4898-95FC-656D4059A64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Google Shape;41;p49"/>
          <p:cNvSpPr txBox="1">
            <a:spLocks noGrp="1"/>
          </p:cNvSpPr>
          <p:nvPr>
            <p:ph type="title"/>
          </p:nvPr>
        </p:nvSpPr>
        <p:spPr>
          <a:xfrm>
            <a:off x="3682428" y="565973"/>
            <a:ext cx="4827144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8" name="Заголовок 1"/>
          <p:cNvSpPr txBox="1"/>
          <p:nvPr/>
        </p:nvSpPr>
        <p:spPr>
          <a:xfrm>
            <a:off x="0" y="132201"/>
            <a:ext cx="4112887" cy="342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47BB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000" dirty="0">
                <a:solidFill>
                  <a:schemeClr val="bg2"/>
                </a:solidFill>
                <a:latin typeface="+mn-lt"/>
              </a:rPr>
              <a:t>ПРОЕКТЫ ОФИСА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NFP</a:t>
            </a:r>
            <a:endParaRPr lang="ru-RU" sz="2000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5436" y="565973"/>
            <a:ext cx="2264951" cy="0"/>
          </a:xfrm>
          <a:prstGeom prst="line">
            <a:avLst/>
          </a:prstGeom>
          <a:ln>
            <a:solidFill>
              <a:srgbClr val="234B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" y="796052"/>
            <a:ext cx="3121221" cy="2367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5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77407"/>
            <a:ext cx="3121220" cy="2481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50" cap="all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370188"/>
            <a:ext cx="3121220" cy="2481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5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-4763" y="782638"/>
            <a:ext cx="3121026" cy="247650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-5436" y="1074910"/>
            <a:ext cx="3121026" cy="247650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364688"/>
            <a:ext cx="3121026" cy="247650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6237902"/>
            <a:ext cx="12192000" cy="620099"/>
          </a:xfrm>
          <a:prstGeom prst="rect">
            <a:avLst/>
          </a:prstGeom>
          <a:gradFill flip="none" rotWithShape="0">
            <a:gsLst>
              <a:gs pos="0">
                <a:srgbClr val="58BCAF"/>
              </a:gs>
              <a:gs pos="39999">
                <a:srgbClr val="58BCAF"/>
              </a:gs>
              <a:gs pos="70000">
                <a:srgbClr val="3AAFDA"/>
              </a:gs>
              <a:gs pos="100000">
                <a:srgbClr val="3AAFDA"/>
              </a:gs>
            </a:gsLst>
            <a:lin ang="0" scaled="0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35" err="1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9209" y="733367"/>
            <a:ext cx="10967700" cy="376834"/>
          </a:xfrm>
        </p:spPr>
        <p:txBody>
          <a:bodyPr/>
          <a:lstStyle>
            <a:lvl1pPr>
              <a:defRPr b="0">
                <a:solidFill>
                  <a:srgbClr val="47BB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ЗАГОЛОВОК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106341" y="6357236"/>
            <a:ext cx="2660433" cy="414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2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Дата: </a:t>
            </a:r>
            <a:fld id="{73CBD73E-DCE3-4B13-B022-B26BC06387B6}" type="datetime4">
              <a:rPr lang="ru-RU" sz="102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июня 2024 г.</a:t>
            </a:fld>
            <a:endParaRPr lang="ru-RU" sz="102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l" defTabSz="9328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BD132A-A26C-4699-90D1-126A109F1EFD}" type="slidenum">
              <a:rPr lang="ru-RU" sz="1020" b="1" smtClean="0">
                <a:solidFill>
                  <a:schemeClr val="bg1"/>
                </a:solidFill>
              </a:rPr>
              <a:t>‹#›</a:t>
            </a:fld>
            <a:r>
              <a:rPr lang="ru-RU" sz="1020" b="1">
                <a:solidFill>
                  <a:schemeClr val="bg1"/>
                </a:solidFill>
              </a:rPr>
              <a:t> </a:t>
            </a:r>
            <a:r>
              <a:rPr lang="ru-RU" sz="102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02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траница</a:t>
            </a:r>
            <a:endParaRPr lang="ru-RU" sz="1020">
              <a:solidFill>
                <a:schemeClr val="bg1"/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quarter" idx="10"/>
          </p:nvPr>
        </p:nvSpPr>
        <p:spPr>
          <a:xfrm>
            <a:off x="328086" y="2565401"/>
            <a:ext cx="2929181" cy="1255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1"/>
          </p:nvPr>
        </p:nvSpPr>
        <p:spPr>
          <a:xfrm>
            <a:off x="3475627" y="2565401"/>
            <a:ext cx="2530301" cy="1255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2"/>
          </p:nvPr>
        </p:nvSpPr>
        <p:spPr>
          <a:xfrm>
            <a:off x="6168909" y="2565401"/>
            <a:ext cx="2565400" cy="1255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2" name="Объект 21"/>
          <p:cNvSpPr>
            <a:spLocks noGrp="1"/>
          </p:cNvSpPr>
          <p:nvPr>
            <p:ph sz="quarter" idx="13"/>
          </p:nvPr>
        </p:nvSpPr>
        <p:spPr>
          <a:xfrm>
            <a:off x="8898468" y="2565401"/>
            <a:ext cx="2453217" cy="1255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Объект 15"/>
          <p:cNvSpPr>
            <a:spLocks noGrp="1"/>
          </p:cNvSpPr>
          <p:nvPr>
            <p:ph sz="quarter" idx="14"/>
          </p:nvPr>
        </p:nvSpPr>
        <p:spPr>
          <a:xfrm>
            <a:off x="328086" y="4052110"/>
            <a:ext cx="2929181" cy="1255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4" name="Объект 17"/>
          <p:cNvSpPr>
            <a:spLocks noGrp="1"/>
          </p:cNvSpPr>
          <p:nvPr>
            <p:ph sz="quarter" idx="15"/>
          </p:nvPr>
        </p:nvSpPr>
        <p:spPr>
          <a:xfrm>
            <a:off x="3475627" y="4052110"/>
            <a:ext cx="2530301" cy="1255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5" name="Объект 19"/>
          <p:cNvSpPr>
            <a:spLocks noGrp="1"/>
          </p:cNvSpPr>
          <p:nvPr>
            <p:ph sz="quarter" idx="16"/>
          </p:nvPr>
        </p:nvSpPr>
        <p:spPr>
          <a:xfrm>
            <a:off x="6168909" y="4052110"/>
            <a:ext cx="2565400" cy="1255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6" name="Объект 21"/>
          <p:cNvSpPr>
            <a:spLocks noGrp="1"/>
          </p:cNvSpPr>
          <p:nvPr>
            <p:ph sz="quarter" idx="17"/>
          </p:nvPr>
        </p:nvSpPr>
        <p:spPr>
          <a:xfrm>
            <a:off x="8898468" y="4052110"/>
            <a:ext cx="2453217" cy="1255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5" name="Рисунок 14" descr="logo_botto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5063" y="6347907"/>
            <a:ext cx="705834" cy="3763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131" y="89794"/>
            <a:ext cx="334072" cy="3253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EBA949-7EF8-46C3-9FBF-3010D7959DDB}" type="datetime1">
              <a:rPr lang="en-US"/>
              <a:t>6/17/2024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1582400" y="62484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object 3"/>
          <p:cNvSpPr/>
          <p:nvPr userDrawn="1"/>
        </p:nvSpPr>
        <p:spPr bwMode="auto">
          <a:xfrm>
            <a:off x="11679935" y="6345934"/>
            <a:ext cx="512445" cy="512445"/>
          </a:xfrm>
          <a:custGeom>
            <a:avLst/>
            <a:gdLst/>
            <a:ahLst/>
            <a:cxnLst/>
            <a:rect l="l" t="t" r="r" b="b"/>
            <a:pathLst>
              <a:path w="512445" h="512445" extrusionOk="0">
                <a:moveTo>
                  <a:pt x="512064" y="0"/>
                </a:moveTo>
                <a:lnTo>
                  <a:pt x="0" y="0"/>
                </a:lnTo>
                <a:lnTo>
                  <a:pt x="0" y="512063"/>
                </a:lnTo>
                <a:lnTo>
                  <a:pt x="512064" y="512063"/>
                </a:lnTo>
                <a:lnTo>
                  <a:pt x="512064" y="0"/>
                </a:lnTo>
                <a:close/>
              </a:path>
            </a:pathLst>
          </a:custGeom>
          <a:solidFill>
            <a:srgbClr val="E40D7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" name="Slide Number Placeholder 5"/>
          <p:cNvSpPr txBox="1"/>
          <p:nvPr userDrawn="1"/>
        </p:nvSpPr>
        <p:spPr bwMode="auto">
          <a:xfrm>
            <a:off x="11829477" y="6525213"/>
            <a:ext cx="21336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6F15528-21DE-4FAA-801E-634DDDAF4B2B}" type="slidenum">
              <a:rPr lang="ru-RU" sz="100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‹#›</a:t>
            </a:fld>
            <a:endParaRPr lang="ru-RU" sz="100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5950" b="1" i="0">
                <a:solidFill>
                  <a:srgbClr val="E4007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399E4E-5B04-4BD0-8A39-9F5B88A97408}" type="datetime1">
              <a:rPr lang="en-US"/>
              <a:t>6/17/2024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1582400" y="62484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object 3"/>
          <p:cNvSpPr/>
          <p:nvPr userDrawn="1"/>
        </p:nvSpPr>
        <p:spPr bwMode="auto">
          <a:xfrm>
            <a:off x="11679935" y="6345934"/>
            <a:ext cx="512445" cy="512445"/>
          </a:xfrm>
          <a:custGeom>
            <a:avLst/>
            <a:gdLst/>
            <a:ahLst/>
            <a:cxnLst/>
            <a:rect l="l" t="t" r="r" b="b"/>
            <a:pathLst>
              <a:path w="512445" h="512445" extrusionOk="0">
                <a:moveTo>
                  <a:pt x="512064" y="0"/>
                </a:moveTo>
                <a:lnTo>
                  <a:pt x="0" y="0"/>
                </a:lnTo>
                <a:lnTo>
                  <a:pt x="0" y="512063"/>
                </a:lnTo>
                <a:lnTo>
                  <a:pt x="512064" y="512063"/>
                </a:lnTo>
                <a:lnTo>
                  <a:pt x="512064" y="0"/>
                </a:lnTo>
                <a:close/>
              </a:path>
            </a:pathLst>
          </a:custGeom>
          <a:solidFill>
            <a:srgbClr val="E40D7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11829477" y="6525213"/>
            <a:ext cx="21336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6F15528-21DE-4FAA-801E-634DDDAF4B2B}" type="slidenum">
              <a:rPr lang="ru-RU" sz="100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‹#›</a:t>
            </a:fld>
            <a:endParaRPr lang="ru-RU" sz="100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object 9"/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5663183"/>
            <a:ext cx="12192000" cy="11932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5950" b="1" i="0">
                <a:solidFill>
                  <a:srgbClr val="E4007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473151" y="1863090"/>
            <a:ext cx="5353050" cy="438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40404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6496050" y="2470531"/>
            <a:ext cx="5202554" cy="3839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E0EA43-5AED-448A-BD2B-D3D8D404DF50}" type="datetime1">
              <a:rPr lang="en-US"/>
              <a:t>6/17/2024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1582400" y="62484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object 3"/>
          <p:cNvSpPr/>
          <p:nvPr userDrawn="1"/>
        </p:nvSpPr>
        <p:spPr bwMode="auto">
          <a:xfrm>
            <a:off x="11679935" y="6345934"/>
            <a:ext cx="512445" cy="512445"/>
          </a:xfrm>
          <a:custGeom>
            <a:avLst/>
            <a:gdLst/>
            <a:ahLst/>
            <a:cxnLst/>
            <a:rect l="l" t="t" r="r" b="b"/>
            <a:pathLst>
              <a:path w="512445" h="512445" extrusionOk="0">
                <a:moveTo>
                  <a:pt x="512064" y="0"/>
                </a:moveTo>
                <a:lnTo>
                  <a:pt x="0" y="0"/>
                </a:lnTo>
                <a:lnTo>
                  <a:pt x="0" y="512063"/>
                </a:lnTo>
                <a:lnTo>
                  <a:pt x="512064" y="512063"/>
                </a:lnTo>
                <a:lnTo>
                  <a:pt x="512064" y="0"/>
                </a:lnTo>
                <a:close/>
              </a:path>
            </a:pathLst>
          </a:custGeom>
          <a:solidFill>
            <a:srgbClr val="E40D7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5" name="Slide Number Placeholder 5"/>
          <p:cNvSpPr txBox="1"/>
          <p:nvPr userDrawn="1"/>
        </p:nvSpPr>
        <p:spPr bwMode="auto">
          <a:xfrm>
            <a:off x="11829477" y="6525213"/>
            <a:ext cx="21336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6F15528-21DE-4FAA-801E-634DDDAF4B2B}" type="slidenum">
              <a:rPr lang="ru-RU" sz="100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‹#›</a:t>
            </a:fld>
            <a:endParaRPr lang="ru-RU" sz="100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Обращение без фото">
  <p:cSld name="2. Обращение без фото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9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6" name="Google Shape;36;p49"/>
          <p:cNvSpPr/>
          <p:nvPr/>
        </p:nvSpPr>
        <p:spPr>
          <a:xfrm>
            <a:off x="6279237" y="1808826"/>
            <a:ext cx="5396826" cy="140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 основании имеющихся у нас сведений о задачах автоматизации,</a:t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мы можем с большой долей уверенности утверждать, что способны реализовать требования, предъявленные к информационной системе, используя для этого ресурсы нашей компании: многолетний опыт, квалифицированный персонал, технологии и необходимое программное обеспечение.</a:t>
            </a:r>
            <a:endParaRPr dirty="0"/>
          </a:p>
        </p:txBody>
      </p:sp>
      <p:sp>
        <p:nvSpPr>
          <p:cNvPr id="37" name="Google Shape;37;p49"/>
          <p:cNvSpPr txBox="1"/>
          <p:nvPr/>
        </p:nvSpPr>
        <p:spPr>
          <a:xfrm>
            <a:off x="6279236" y="3393687"/>
            <a:ext cx="3883742" cy="34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500"/>
              <a:buFont typeface="Arial" panose="020B0604020202020204"/>
              <a:buNone/>
            </a:pPr>
            <a:r>
              <a:rPr lang="ru-RU" sz="1500" b="1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Данное предложение содержит:</a:t>
            </a:r>
            <a:endParaRPr sz="1500" b="1" i="0" u="none" strike="noStrike" cap="none">
              <a:solidFill>
                <a:srgbClr val="182118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" name="Google Shape;38;p49"/>
          <p:cNvSpPr txBox="1">
            <a:spLocks noGrp="1"/>
          </p:cNvSpPr>
          <p:nvPr>
            <p:ph type="body" idx="1"/>
          </p:nvPr>
        </p:nvSpPr>
        <p:spPr>
          <a:xfrm>
            <a:off x="6275388" y="3789364"/>
            <a:ext cx="5396826" cy="255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Google Shape;39;p49"/>
          <p:cNvSpPr/>
          <p:nvPr/>
        </p:nvSpPr>
        <p:spPr>
          <a:xfrm>
            <a:off x="515937" y="1772966"/>
            <a:ext cx="5400000" cy="62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Благодарим вас за предоставленную возможность сделать предложение на реализацию проекта</a:t>
            </a:r>
            <a:endParaRPr sz="1500" b="1" i="0" u="none" strike="noStrike" cap="none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40;p49"/>
          <p:cNvSpPr txBox="1">
            <a:spLocks noGrp="1"/>
          </p:cNvSpPr>
          <p:nvPr>
            <p:ph type="body" idx="2"/>
          </p:nvPr>
        </p:nvSpPr>
        <p:spPr>
          <a:xfrm>
            <a:off x="515938" y="2369303"/>
            <a:ext cx="5396826" cy="90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Google Shape;41;p49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5950" b="1" i="0">
                <a:solidFill>
                  <a:srgbClr val="E4007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2D8C41-34CD-4E2F-A479-77DFB08DE636}" type="datetime1">
              <a:rPr lang="en-US"/>
              <a:t>6/17/2024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1582400" y="62484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object 3"/>
          <p:cNvSpPr/>
          <p:nvPr userDrawn="1"/>
        </p:nvSpPr>
        <p:spPr bwMode="auto">
          <a:xfrm>
            <a:off x="11679935" y="6345934"/>
            <a:ext cx="512445" cy="512445"/>
          </a:xfrm>
          <a:custGeom>
            <a:avLst/>
            <a:gdLst/>
            <a:ahLst/>
            <a:cxnLst/>
            <a:rect l="l" t="t" r="r" b="b"/>
            <a:pathLst>
              <a:path w="512445" h="512445" extrusionOk="0">
                <a:moveTo>
                  <a:pt x="512064" y="0"/>
                </a:moveTo>
                <a:lnTo>
                  <a:pt x="0" y="0"/>
                </a:lnTo>
                <a:lnTo>
                  <a:pt x="0" y="512063"/>
                </a:lnTo>
                <a:lnTo>
                  <a:pt x="512064" y="512063"/>
                </a:lnTo>
                <a:lnTo>
                  <a:pt x="512064" y="0"/>
                </a:lnTo>
                <a:close/>
              </a:path>
            </a:pathLst>
          </a:custGeom>
          <a:solidFill>
            <a:srgbClr val="E40D7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11829477" y="6525213"/>
            <a:ext cx="21336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6F15528-21DE-4FAA-801E-634DDDAF4B2B}" type="slidenum">
              <a:rPr lang="ru-RU" sz="100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‹#›</a:t>
            </a:fld>
            <a:endParaRPr lang="ru-RU" sz="100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31876" y="318515"/>
            <a:ext cx="1475232" cy="24536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0999234" y="265395"/>
            <a:ext cx="678616" cy="36246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636776" y="-26377"/>
            <a:ext cx="10555223" cy="61569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C28A62-D7BF-433E-858F-F43F442900BD}" type="datetime1">
              <a:rPr lang="en-US"/>
              <a:t>6/17/2024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5" name="Rectangle 4"/>
          <p:cNvSpPr/>
          <p:nvPr userDrawn="1"/>
        </p:nvSpPr>
        <p:spPr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3146-2F29-4F82-9272-EA25D89856A6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65D8-1288-4A70-A982-AEB0A77E2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8296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.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FC836-2124-BB46-8000-AC85679EE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3B8F5B-4821-4F5A-8643-998A740114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03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а. Обращение с 1 фото">
  <p:cSld name="2а. Обращение с 1 фото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0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4" name="Google Shape;44;p50"/>
          <p:cNvSpPr/>
          <p:nvPr/>
        </p:nvSpPr>
        <p:spPr>
          <a:xfrm>
            <a:off x="6279237" y="1808826"/>
            <a:ext cx="5396826" cy="140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На основании имеющихся у нас сведений о задачах автоматизации,</a:t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мы можем с большой долей уверенности утверждать, что способны реализовать требования, предъявленные к информационной системе, используя для этого ресурсы нашей компании: многолетний опыт, квалифицированный персонал, технологии и необходимое программное обеспечение.</a:t>
            </a:r>
            <a:endParaRPr dirty="0"/>
          </a:p>
        </p:txBody>
      </p:sp>
      <p:sp>
        <p:nvSpPr>
          <p:cNvPr id="45" name="Google Shape;45;p50"/>
          <p:cNvSpPr txBox="1"/>
          <p:nvPr/>
        </p:nvSpPr>
        <p:spPr>
          <a:xfrm>
            <a:off x="6279237" y="4920546"/>
            <a:ext cx="42539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u="none" strike="noStrike" cap="none">
                <a:solidFill>
                  <a:srgbClr val="A2A2A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По всем вопросам обращайтесь по указанным контактам</a:t>
            </a:r>
          </a:p>
        </p:txBody>
      </p:sp>
      <p:sp>
        <p:nvSpPr>
          <p:cNvPr id="46" name="Google Shape;46;p50"/>
          <p:cNvSpPr/>
          <p:nvPr/>
        </p:nvSpPr>
        <p:spPr>
          <a:xfrm>
            <a:off x="515937" y="1772966"/>
            <a:ext cx="5400000" cy="62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Благодарим вас за предоставленную возможность сделать предложение на реализацию проекта</a:t>
            </a:r>
            <a:endParaRPr sz="1500" b="1" i="0" u="none" strike="noStrike" cap="none">
              <a:solidFill>
                <a:schemeClr val="dk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50"/>
          <p:cNvSpPr txBox="1">
            <a:spLocks noGrp="1"/>
          </p:cNvSpPr>
          <p:nvPr>
            <p:ph type="body" idx="1"/>
          </p:nvPr>
        </p:nvSpPr>
        <p:spPr>
          <a:xfrm>
            <a:off x="515938" y="2369303"/>
            <a:ext cx="5396826" cy="90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72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Google Shape;48;p50"/>
          <p:cNvSpPr txBox="1"/>
          <p:nvPr/>
        </p:nvSpPr>
        <p:spPr>
          <a:xfrm>
            <a:off x="515937" y="3393687"/>
            <a:ext cx="3883742" cy="34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500"/>
              <a:buFont typeface="Arial" panose="020B0604020202020204"/>
              <a:buNone/>
            </a:pPr>
            <a:r>
              <a:rPr lang="ru-RU" sz="1500" b="1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Данное предложение содержит:</a:t>
            </a:r>
            <a:endParaRPr sz="1500" b="1" i="0" u="none" strike="noStrike" cap="none">
              <a:solidFill>
                <a:srgbClr val="182118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50"/>
          <p:cNvSpPr txBox="1">
            <a:spLocks noGrp="1"/>
          </p:cNvSpPr>
          <p:nvPr>
            <p:ph type="body" idx="2"/>
          </p:nvPr>
        </p:nvSpPr>
        <p:spPr>
          <a:xfrm>
            <a:off x="512089" y="3789364"/>
            <a:ext cx="5396826" cy="255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>
                <a:solidFill>
                  <a:srgbClr val="18211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0" name="Google Shape;50;p50"/>
          <p:cNvSpPr>
            <a:spLocks noGrp="1"/>
          </p:cNvSpPr>
          <p:nvPr>
            <p:ph type="pic" idx="3"/>
          </p:nvPr>
        </p:nvSpPr>
        <p:spPr>
          <a:xfrm>
            <a:off x="6275389" y="3498100"/>
            <a:ext cx="1076387" cy="107638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51" name="Google Shape;51;p50"/>
          <p:cNvSpPr txBox="1">
            <a:spLocks noGrp="1"/>
          </p:cNvSpPr>
          <p:nvPr>
            <p:ph type="body" idx="4"/>
          </p:nvPr>
        </p:nvSpPr>
        <p:spPr>
          <a:xfrm>
            <a:off x="7498532" y="3529071"/>
            <a:ext cx="3544579" cy="20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200"/>
              <a:buFont typeface="Arial" panose="020B0604020202020204"/>
              <a:buNone/>
              <a:defRPr sz="1200" b="1"/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2" name="Google Shape;52;p50"/>
          <p:cNvSpPr/>
          <p:nvPr/>
        </p:nvSpPr>
        <p:spPr>
          <a:xfrm>
            <a:off x="7427971" y="4111503"/>
            <a:ext cx="286658" cy="37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@</a:t>
            </a:r>
            <a:endParaRPr sz="10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</a:t>
            </a:r>
            <a:endParaRPr sz="10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" name="Google Shape;53;p50"/>
          <p:cNvSpPr txBox="1">
            <a:spLocks noGrp="1"/>
          </p:cNvSpPr>
          <p:nvPr>
            <p:ph type="body" idx="5"/>
          </p:nvPr>
        </p:nvSpPr>
        <p:spPr>
          <a:xfrm>
            <a:off x="7498531" y="3747214"/>
            <a:ext cx="4177531" cy="38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4" name="Google Shape;54;p50"/>
          <p:cNvSpPr txBox="1">
            <a:spLocks noGrp="1"/>
          </p:cNvSpPr>
          <p:nvPr>
            <p:ph type="body" idx="6"/>
          </p:nvPr>
        </p:nvSpPr>
        <p:spPr>
          <a:xfrm>
            <a:off x="7696341" y="4130090"/>
            <a:ext cx="3961433" cy="16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5" name="Google Shape;55;p50"/>
          <p:cNvSpPr txBox="1">
            <a:spLocks noGrp="1"/>
          </p:cNvSpPr>
          <p:nvPr>
            <p:ph type="body" idx="7"/>
          </p:nvPr>
        </p:nvSpPr>
        <p:spPr>
          <a:xfrm>
            <a:off x="7696341" y="4322114"/>
            <a:ext cx="3961433" cy="16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6" name="Google Shape;56;p50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42" Type="http://schemas.openxmlformats.org/officeDocument/2006/relationships/image" Target="../media/image7.png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41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8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1876" y="318515"/>
            <a:ext cx="1475232" cy="2453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99234" y="265395"/>
            <a:ext cx="678616" cy="3624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9429" y="1096467"/>
            <a:ext cx="869950" cy="936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1" i="0">
                <a:solidFill>
                  <a:srgbClr val="E4007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727" y="1429003"/>
            <a:ext cx="11172545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26A05-0C20-4CF6-A134-F92F9FBB563A}" type="datetime1">
              <a:rPr lang="en-US" smtClean="0"/>
              <a:t>6/17/2024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7" name="Rectangle 6"/>
          <p:cNvSpPr/>
          <p:nvPr userDrawn="1"/>
        </p:nvSpPr>
        <p:spPr>
          <a:xfrm>
            <a:off x="11582400" y="62484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3"/>
          <p:cNvSpPr/>
          <p:nvPr userDrawn="1"/>
        </p:nvSpPr>
        <p:spPr>
          <a:xfrm>
            <a:off x="11679935" y="6345935"/>
            <a:ext cx="512445" cy="512445"/>
          </a:xfrm>
          <a:custGeom>
            <a:avLst/>
            <a:gdLst/>
            <a:ahLst/>
            <a:cxnLst/>
            <a:rect l="l" t="t" r="r" b="b"/>
            <a:pathLst>
              <a:path w="512445" h="512445">
                <a:moveTo>
                  <a:pt x="512064" y="0"/>
                </a:moveTo>
                <a:lnTo>
                  <a:pt x="0" y="0"/>
                </a:lnTo>
                <a:lnTo>
                  <a:pt x="0" y="512063"/>
                </a:lnTo>
                <a:lnTo>
                  <a:pt x="512064" y="512063"/>
                </a:lnTo>
                <a:lnTo>
                  <a:pt x="512064" y="0"/>
                </a:lnTo>
                <a:close/>
              </a:path>
            </a:pathLst>
          </a:custGeom>
          <a:solidFill>
            <a:srgbClr val="E40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5"/>
          <p:cNvSpPr txBox="1"/>
          <p:nvPr userDrawn="1"/>
        </p:nvSpPr>
        <p:spPr>
          <a:xfrm>
            <a:off x="11829477" y="6525213"/>
            <a:ext cx="21336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object 9"/>
          <p:cNvPicPr/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5663183"/>
            <a:ext cx="12192000" cy="119329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6"/>
          <p:cNvPicPr preferRelativeResize="0"/>
          <p:nvPr/>
        </p:nvPicPr>
        <p:blipFill rotWithShape="1">
          <a:blip r:embed="rId34">
            <a:alphaModFix amt="10000"/>
          </a:blip>
          <a:srcRect l="6984" r="2711" b="86416"/>
          <a:stretch>
            <a:fillRect/>
          </a:stretch>
        </p:blipFill>
        <p:spPr>
          <a:xfrm>
            <a:off x="0" y="5665132"/>
            <a:ext cx="12192000" cy="119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46"/>
          <p:cNvPicPr preferRelativeResize="0"/>
          <p:nvPr/>
        </p:nvPicPr>
        <p:blipFill rotWithShape="1">
          <a:blip r:embed="rId35"/>
          <a:srcRect/>
          <a:stretch>
            <a:fillRect/>
          </a:stretch>
        </p:blipFill>
        <p:spPr>
          <a:xfrm>
            <a:off x="532622" y="318072"/>
            <a:ext cx="1474305" cy="2457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6"/>
          <p:cNvSpPr/>
          <p:nvPr/>
        </p:nvSpPr>
        <p:spPr>
          <a:xfrm>
            <a:off x="11679238" y="6345238"/>
            <a:ext cx="512762" cy="512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2;p46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Google Shape;13;p46"/>
          <p:cNvSpPr txBox="1">
            <a:spLocks noGrp="1"/>
          </p:cNvSpPr>
          <p:nvPr>
            <p:ph type="title"/>
          </p:nvPr>
        </p:nvSpPr>
        <p:spPr>
          <a:xfrm>
            <a:off x="522792" y="920299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body" idx="1"/>
          </p:nvPr>
        </p:nvSpPr>
        <p:spPr>
          <a:xfrm>
            <a:off x="522790" y="1783295"/>
            <a:ext cx="53998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500"/>
              <a:buFont typeface="Arial" panose="020B0604020202020204"/>
              <a:buNone/>
              <a:defRPr sz="1500" b="1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75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83" y="173736"/>
            <a:ext cx="915164" cy="5792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738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6"/>
          <p:cNvPicPr preferRelativeResize="0"/>
          <p:nvPr/>
        </p:nvPicPr>
        <p:blipFill rotWithShape="1">
          <a:blip r:embed="rId41">
            <a:alphaModFix amt="10000"/>
          </a:blip>
          <a:srcRect l="6984" r="2711" b="86416"/>
          <a:stretch>
            <a:fillRect/>
          </a:stretch>
        </p:blipFill>
        <p:spPr>
          <a:xfrm>
            <a:off x="0" y="5665132"/>
            <a:ext cx="12192000" cy="11928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6"/>
          <p:cNvSpPr/>
          <p:nvPr/>
        </p:nvSpPr>
        <p:spPr>
          <a:xfrm>
            <a:off x="11679238" y="6345238"/>
            <a:ext cx="512762" cy="512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2;p46"/>
          <p:cNvSpPr txBox="1">
            <a:spLocks noGrp="1"/>
          </p:cNvSpPr>
          <p:nvPr>
            <p:ph type="sldNum" idx="12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Google Shape;13;p46"/>
          <p:cNvSpPr txBox="1">
            <a:spLocks noGrp="1"/>
          </p:cNvSpPr>
          <p:nvPr>
            <p:ph type="title"/>
          </p:nvPr>
        </p:nvSpPr>
        <p:spPr>
          <a:xfrm>
            <a:off x="522792" y="450798"/>
            <a:ext cx="10515599" cy="84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4" name="Google Shape;14;p46"/>
          <p:cNvSpPr txBox="1">
            <a:spLocks noGrp="1"/>
          </p:cNvSpPr>
          <p:nvPr>
            <p:ph type="body" idx="1"/>
          </p:nvPr>
        </p:nvSpPr>
        <p:spPr>
          <a:xfrm>
            <a:off x="522790" y="1313794"/>
            <a:ext cx="53998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82118"/>
              </a:buClr>
              <a:buSzPts val="1500"/>
              <a:buFont typeface="Arial" panose="020B0604020202020204"/>
              <a:buNone/>
              <a:defRPr sz="1500" b="1" i="0" u="none" strike="noStrike" cap="none">
                <a:solidFill>
                  <a:srgbClr val="18211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75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 panose="020B0604020202020204"/>
              <a:buNone/>
              <a:defRPr sz="1100" b="0" i="0" u="none" strike="noStrike" cap="none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pic>
        <p:nvPicPr>
          <p:cNvPr id="8" name="Google Shape;10;p46">
            <a:extLst>
              <a:ext uri="{FF2B5EF4-FFF2-40B4-BE49-F238E27FC236}">
                <a16:creationId xmlns:a16="http://schemas.microsoft.com/office/drawing/2014/main" id="{7F6D0BB9-EECD-894F-9FE2-73BF06F4260C}"/>
              </a:ext>
            </a:extLst>
          </p:cNvPr>
          <p:cNvPicPr preferRelativeResize="0"/>
          <p:nvPr userDrawn="1"/>
        </p:nvPicPr>
        <p:blipFill rotWithShape="1">
          <a:blip r:embed="rId42"/>
          <a:srcRect/>
          <a:stretch>
            <a:fillRect/>
          </a:stretch>
        </p:blipFill>
        <p:spPr>
          <a:xfrm>
            <a:off x="304800" y="6407202"/>
            <a:ext cx="1474305" cy="2457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  <p:sldLayoutId id="2147483725" r:id="rId37"/>
    <p:sldLayoutId id="2147483726" r:id="rId38"/>
    <p:sldLayoutId id="2147483727" r:id="rId3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/>
          <a:stretch>
            <a:fillRect/>
          </a:stretch>
        </p:blipFill>
        <p:spPr bwMode="auto">
          <a:xfrm>
            <a:off x="531876" y="318515"/>
            <a:ext cx="1475232" cy="2453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10"/>
          <a:stretch>
            <a:fillRect/>
          </a:stretch>
        </p:blipFill>
        <p:spPr bwMode="auto">
          <a:xfrm>
            <a:off x="10999234" y="265395"/>
            <a:ext cx="678616" cy="3624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719429" y="1096467"/>
            <a:ext cx="869950" cy="936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1" i="0">
                <a:solidFill>
                  <a:srgbClr val="E4007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09727" y="1429003"/>
            <a:ext cx="11172545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826A05-0C20-4CF6-A134-F92F9FBB563A}" type="datetime1">
              <a:rPr lang="en-US"/>
              <a:t>6/17/2024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1582400" y="62484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object 3"/>
          <p:cNvSpPr/>
          <p:nvPr userDrawn="1"/>
        </p:nvSpPr>
        <p:spPr bwMode="auto">
          <a:xfrm>
            <a:off x="11679935" y="6345934"/>
            <a:ext cx="512445" cy="512445"/>
          </a:xfrm>
          <a:custGeom>
            <a:avLst/>
            <a:gdLst/>
            <a:ahLst/>
            <a:cxnLst/>
            <a:rect l="l" t="t" r="r" b="b"/>
            <a:pathLst>
              <a:path w="512445" h="512445" extrusionOk="0">
                <a:moveTo>
                  <a:pt x="512064" y="0"/>
                </a:moveTo>
                <a:lnTo>
                  <a:pt x="0" y="0"/>
                </a:lnTo>
                <a:lnTo>
                  <a:pt x="0" y="512063"/>
                </a:lnTo>
                <a:lnTo>
                  <a:pt x="512064" y="512063"/>
                </a:lnTo>
                <a:lnTo>
                  <a:pt x="512064" y="0"/>
                </a:lnTo>
                <a:close/>
              </a:path>
            </a:pathLst>
          </a:custGeom>
          <a:solidFill>
            <a:srgbClr val="E40D7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/>
          <p:nvPr userDrawn="1"/>
        </p:nvSpPr>
        <p:spPr bwMode="auto">
          <a:xfrm>
            <a:off x="11829477" y="6525213"/>
            <a:ext cx="21336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6F15528-21DE-4FAA-801E-634DDDAF4B2B}" type="slidenum">
              <a:rPr lang="ru-RU" sz="100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‹#›</a:t>
            </a:fld>
            <a:endParaRPr lang="ru-RU" sz="100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4" name="object 9"/>
          <p:cNvPicPr/>
          <p:nvPr userDrawn="1"/>
        </p:nvPicPr>
        <p:blipFill>
          <a:blip r:embed="rId11"/>
          <a:stretch>
            <a:fillRect/>
          </a:stretch>
        </p:blipFill>
        <p:spPr bwMode="auto">
          <a:xfrm>
            <a:off x="0" y="5663183"/>
            <a:ext cx="12192000" cy="119329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10896600" y="152400"/>
            <a:ext cx="797169" cy="4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6" r:id="rId6"/>
    <p:sldLayoutId id="2147483737" r:id="rId7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Dolgov@1cbit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hyperlink" Target="https://apps.apple.com/ru/app/1%D1%81-%D1%8D%D0%BF%D0%B4/id6467879931" TargetMode="External"/><Relationship Id="rId4" Type="http://schemas.openxmlformats.org/officeDocument/2006/relationships/hyperlink" Target="https://play.google.com/store/apps/details?id=com.e1c.ET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62000" y="4038600"/>
            <a:ext cx="11181182" cy="933654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r>
              <a:rPr lang="ru-RU" sz="2800" b="1" dirty="0">
                <a:effectLst/>
                <a:latin typeface=" arial"/>
              </a:rPr>
              <a:t>Цифровые решения для транспорта компании "Первый Бит"</a:t>
            </a:r>
            <a:endParaRPr kumimoji="0" lang="ru-RU" sz="2800" b="1" i="0" u="none" strike="noStrike" kern="0" cap="none" spc="-5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 arial"/>
              <a:cs typeface="Arial" panose="020B0604020202020204"/>
            </a:endParaRPr>
          </a:p>
          <a:p>
            <a:pPr marL="38100" marR="5080" lvl="0" indent="0" algn="l" defTabSz="914400" eaLnBrk="1" fontAlgn="auto" latinLnBrk="0" hangingPunct="1">
              <a:lnSpc>
                <a:spcPts val="2690"/>
              </a:lnSpc>
              <a:spcBef>
                <a:spcPts val="7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000" b="1" i="0" u="none" strike="noStrike" kern="0" cap="none" spc="-5" normalizeH="0" baseline="0" noProof="0" dirty="0">
              <a:ln>
                <a:noFill/>
              </a:ln>
              <a:solidFill>
                <a:srgbClr val="E40D70"/>
              </a:solidFill>
              <a:effectLst/>
              <a:uLnTx/>
              <a:uFillTx/>
              <a:latin typeface=" arial"/>
              <a:cs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AF6A5-32F4-4649-A882-DFB20DDDF8FD}"/>
              </a:ext>
            </a:extLst>
          </p:cNvPr>
          <p:cNvSpPr txBox="1"/>
          <p:nvPr/>
        </p:nvSpPr>
        <p:spPr>
          <a:xfrm>
            <a:off x="762000" y="5105400"/>
            <a:ext cx="1118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 arial"/>
              </a:rPr>
              <a:t>Биктимеров Кирилл</a:t>
            </a:r>
            <a:r>
              <a:rPr lang="ru-RU" dirty="0">
                <a:latin typeface=" arial"/>
              </a:rPr>
              <a:t>, </a:t>
            </a:r>
          </a:p>
          <a:p>
            <a:r>
              <a:rPr lang="ru-RU" dirty="0">
                <a:latin typeface=" arial"/>
              </a:rPr>
              <a:t>руководитель направления автоматизации логистики и автобизнеса, «Первый Бит» г. Новосибирск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1600200"/>
            <a:ext cx="1960626" cy="197434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48200" y="1965726"/>
            <a:ext cx="4512768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spc="-5" dirty="0">
                <a:solidFill>
                  <a:srgbClr val="040404"/>
                </a:solidFill>
              </a:rPr>
              <a:t>Кейсы нашей компании </a:t>
            </a:r>
            <a:endParaRPr sz="400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663183"/>
            <a:ext cx="12192000" cy="11932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latin typeface="+mn-lt"/>
              </a:rPr>
              <a:t>11</a:t>
            </a:fld>
            <a:endParaRPr lang="en-US" dirty="0">
              <a:latin typeface="+mn-lt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D5CEA9D-6BF5-C76F-A63D-E841E0119D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33400" y="384790"/>
            <a:ext cx="8659018" cy="8452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Учёт автопарка в «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Baek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Group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»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4529259C-F40E-FE64-0EBC-A1EB610A8260}"/>
              </a:ext>
            </a:extLst>
          </p:cNvPr>
          <p:cNvSpPr txBox="1">
            <a:spLocks/>
          </p:cNvSpPr>
          <p:nvPr/>
        </p:nvSpPr>
        <p:spPr>
          <a:xfrm>
            <a:off x="450850" y="1066800"/>
            <a:ext cx="1136015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Компания «Транспорт» входит в состав холдинга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Baek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Group 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выполняет перевозки по нуждам холдинга, а также предоставляет услуги по аренде спецтехники и перевозкам на коммерческой основе.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45281-EB3C-43EE-8625-59C855D6A4D4}"/>
              </a:ext>
            </a:extLst>
          </p:cNvPr>
          <p:cNvSpPr txBox="1"/>
          <p:nvPr/>
        </p:nvSpPr>
        <p:spPr>
          <a:xfrm>
            <a:off x="541941" y="2137458"/>
            <a:ext cx="4921411" cy="3770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50D71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Контроль и управление доставкой заказов от холдинга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50D71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Получение достоверной управленческой отчетности по доходам и расходам собственного автопарка</a:t>
            </a:r>
          </a:p>
          <a:p>
            <a:pPr>
              <a:lnSpc>
                <a:spcPct val="120000"/>
              </a:lnSpc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b="1" dirty="0">
                <a:solidFill>
                  <a:schemeClr val="tx1"/>
                </a:solidFill>
              </a:rPr>
              <a:t>IT-</a:t>
            </a:r>
            <a:r>
              <a:rPr lang="ru-RU" b="1" dirty="0">
                <a:solidFill>
                  <a:schemeClr val="tx1"/>
                </a:solidFill>
              </a:rPr>
              <a:t>решение: «</a:t>
            </a:r>
            <a:r>
              <a:rPr lang="ru-RU" dirty="0">
                <a:solidFill>
                  <a:schemeClr val="tx1"/>
                </a:solidFill>
              </a:rPr>
              <a:t>1С:Управление автотранспортом» ПРОФ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766A84-F7FC-4905-AA07-4A03743E7587}"/>
              </a:ext>
            </a:extLst>
          </p:cNvPr>
          <p:cNvSpPr txBox="1"/>
          <p:nvPr/>
        </p:nvSpPr>
        <p:spPr>
          <a:xfrm>
            <a:off x="5828858" y="2133600"/>
            <a:ext cx="5793229" cy="3105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Автоматизированы следующие участки:</a:t>
            </a: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rgbClr val="E50D71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252525"/>
                </a:solidFill>
              </a:rPr>
              <a:t>Учет автопарка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  </a:t>
            </a: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rgbClr val="E50D71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</a:rPr>
              <a:t>Формирование путевых листов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</a:t>
            </a: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rgbClr val="E50D71"/>
              </a:buClr>
              <a:buFont typeface="Wingdings" panose="05000000000000000000" pitchFamily="2" charset="2"/>
              <a:buChar char="§"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Учёт и планирование ГСМ;</a:t>
            </a: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rgbClr val="E50D71"/>
              </a:buClr>
              <a:buFont typeface="Wingdings" panose="05000000000000000000" pitchFamily="2" charset="2"/>
              <a:buChar char="§"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Учёт выработки и расчёт зарплаты водителей, механиков;</a:t>
            </a: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rgbClr val="E50D71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</a:rPr>
              <a:t>Нетиповой обмен с 1С:Управление торговлей</a:t>
            </a: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Clr>
                <a:srgbClr val="E50D71"/>
              </a:buClr>
              <a:buFont typeface="Wingdings" panose="05000000000000000000" pitchFamily="2" charset="2"/>
              <a:buChar char="§"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Интеграция с системой мониторинга ТС</a:t>
            </a:r>
            <a:endParaRPr lang="ru-RU" dirty="0"/>
          </a:p>
        </p:txBody>
      </p:sp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C0593170-6845-4608-A5D2-3F1E53A81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946" y="5551838"/>
            <a:ext cx="1724818" cy="13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7FF525-7862-429F-995F-72A73E9E9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41" y="362605"/>
            <a:ext cx="3385003" cy="52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2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D5CEA9D-6BF5-C76F-A63D-E841E0119D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6954" y="453602"/>
            <a:ext cx="8534400" cy="8452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Результаты проекта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Baek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Group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4529259C-F40E-FE64-0EBC-A1EB610A8260}"/>
              </a:ext>
            </a:extLst>
          </p:cNvPr>
          <p:cNvSpPr txBox="1">
            <a:spLocks/>
          </p:cNvSpPr>
          <p:nvPr/>
        </p:nvSpPr>
        <p:spPr>
          <a:xfrm>
            <a:off x="533400" y="876220"/>
            <a:ext cx="1072515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</a:rPr>
              <a:t>Результаты проекта: </a:t>
            </a:r>
          </a:p>
          <a:p>
            <a:pPr marL="342900" indent="-342900" algn="just">
              <a:lnSpc>
                <a:spcPct val="120000"/>
              </a:lnSpc>
              <a:buClr>
                <a:srgbClr val="E50D71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1" i="0" dirty="0">
                <a:solidFill>
                  <a:srgbClr val="E50D71"/>
                </a:solidFill>
                <a:effectLst/>
                <a:latin typeface=" arial"/>
              </a:rPr>
              <a:t>Вдвое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 arial"/>
              </a:rPr>
              <a:t> сократили время на передачу заданий на доставку. </a:t>
            </a:r>
            <a:endParaRPr lang="ru-RU" sz="1800" b="0" i="0" dirty="0">
              <a:solidFill>
                <a:prstClr val="black"/>
              </a:solidFill>
              <a:effectLst/>
              <a:latin typeface=" arial"/>
            </a:endParaRPr>
          </a:p>
          <a:p>
            <a:pPr marL="342900" indent="-342900" algn="just">
              <a:lnSpc>
                <a:spcPct val="120000"/>
              </a:lnSpc>
              <a:buClr>
                <a:srgbClr val="E50D71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 arial"/>
              </a:rPr>
              <a:t>Подсистема «Касса и банк» позволила </a:t>
            </a:r>
            <a:r>
              <a:rPr lang="ru-RU" sz="1800" b="1" i="0" dirty="0">
                <a:solidFill>
                  <a:srgbClr val="E50D71"/>
                </a:solidFill>
                <a:effectLst/>
                <a:latin typeface=" arial"/>
              </a:rPr>
              <a:t>централизовать всю работу в единой базе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 arial"/>
              </a:rPr>
              <a:t>и выполнять разнесение банка и работу с эквайрингом из конфигурации 1С:УАТ.</a:t>
            </a:r>
            <a:endParaRPr lang="ru-RU" sz="1800" dirty="0">
              <a:solidFill>
                <a:prstClr val="black"/>
              </a:solidFill>
              <a:latin typeface=" arial"/>
            </a:endParaRPr>
          </a:p>
          <a:p>
            <a:pPr marL="342900" indent="-342900" algn="just">
              <a:lnSpc>
                <a:spcPct val="120000"/>
              </a:lnSpc>
              <a:buClr>
                <a:srgbClr val="E50D71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 arial"/>
              </a:rPr>
              <a:t>Внедренная подсистема путевых листов не только ускорила в 3 раза  выписку бланков для водителей</a:t>
            </a:r>
          </a:p>
          <a:p>
            <a:pPr marL="342900" indent="-342900" algn="just">
              <a:lnSpc>
                <a:spcPct val="120000"/>
              </a:lnSpc>
              <a:buClr>
                <a:srgbClr val="E50D71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 arial"/>
              </a:rPr>
              <a:t> Цепочка документов Заказ на ТС- Путевой лист позволила делать </a:t>
            </a:r>
            <a:r>
              <a:rPr lang="ru-RU" sz="1800" b="1" i="0" dirty="0">
                <a:solidFill>
                  <a:srgbClr val="E50D71"/>
                </a:solidFill>
                <a:effectLst/>
                <a:latin typeface=" arial"/>
              </a:rPr>
              <a:t>анализ маржинальности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 arial"/>
              </a:rPr>
              <a:t>не только отдельно взятого ТС, но и позволяет построить анализ по заказам, направлениям перевозок, транспортным колоннам</a:t>
            </a:r>
          </a:p>
          <a:p>
            <a:pPr marL="342900" indent="-342900" algn="just">
              <a:lnSpc>
                <a:spcPct val="120000"/>
              </a:lnSpc>
              <a:buClr>
                <a:srgbClr val="E50D71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 arial"/>
              </a:rPr>
              <a:t>Благодаря интеграции с системой мониторинга заказчику доступна </a:t>
            </a:r>
            <a:r>
              <a:rPr lang="ru-RU" sz="1800" b="1" dirty="0">
                <a:solidFill>
                  <a:srgbClr val="E50D71"/>
                </a:solidFill>
                <a:effectLst/>
                <a:latin typeface=" arial"/>
              </a:rPr>
              <a:t>сравнительная аналитика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 arial"/>
              </a:rPr>
              <a:t>расхода топлива по норме  и факту.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BC52A7-E455-4748-8891-3EDF4E8BB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7359"/>
            <a:ext cx="3429000" cy="5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31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latin typeface=" arial"/>
              </a:rPr>
              <a:t>13</a:t>
            </a:fld>
            <a:endParaRPr lang="en-US" dirty="0">
              <a:latin typeface=" arial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D5CEA9D-6BF5-C76F-A63D-E841E0119D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0600" y="326736"/>
            <a:ext cx="10515599" cy="8452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effectLst/>
                <a:latin typeface=" arial"/>
                <a:ea typeface="Times New Roman" panose="02020603050405020304" pitchFamily="18" charset="0"/>
              </a:rPr>
              <a:t>Комплексное управление перевозками в едином интерфейсе «1С:Управление автотранспортом» в «</a:t>
            </a:r>
            <a:r>
              <a:rPr lang="ru-RU" sz="2400" dirty="0" err="1">
                <a:effectLst/>
                <a:latin typeface=" arial"/>
                <a:ea typeface="Times New Roman" panose="02020603050405020304" pitchFamily="18" charset="0"/>
              </a:rPr>
              <a:t>Регионинвест</a:t>
            </a:r>
            <a:r>
              <a:rPr lang="ru-RU" sz="2400" dirty="0">
                <a:effectLst/>
                <a:latin typeface=" arial"/>
                <a:ea typeface="Times New Roman" panose="02020603050405020304" pitchFamily="18" charset="0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4529259C-F40E-FE64-0EBC-A1EB610A8260}"/>
              </a:ext>
            </a:extLst>
          </p:cNvPr>
          <p:cNvSpPr txBox="1">
            <a:spLocks/>
          </p:cNvSpPr>
          <p:nvPr/>
        </p:nvSpPr>
        <p:spPr>
          <a:xfrm>
            <a:off x="320843" y="2248101"/>
            <a:ext cx="56388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>
              <a:solidFill>
                <a:schemeClr val="tx1"/>
              </a:solidFill>
              <a:effectLst/>
              <a:latin typeface=" arial"/>
              <a:ea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solidFill>
                  <a:schemeClr val="tx1"/>
                </a:solidFill>
                <a:effectLst/>
                <a:latin typeface=" arial"/>
                <a:ea typeface="Times New Roman" panose="02020603050405020304" pitchFamily="18" charset="0"/>
              </a:rPr>
              <a:t>Задачи:</a:t>
            </a:r>
          </a:p>
          <a:p>
            <a:pPr marL="342900" indent="-342900">
              <a:buClr>
                <a:srgbClr val="E50D71"/>
              </a:buClr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effectLst/>
                <a:latin typeface=" arial"/>
                <a:ea typeface="Times New Roman" panose="02020603050405020304" pitchFamily="18" charset="0"/>
              </a:rPr>
              <a:t>Комплексное управление грузоперевозками в едином окне</a:t>
            </a:r>
          </a:p>
          <a:p>
            <a:pPr marL="342900" indent="-342900">
              <a:buClr>
                <a:srgbClr val="E50D71"/>
              </a:buClr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effectLst/>
                <a:latin typeface=" arial"/>
                <a:ea typeface="Times New Roman" panose="02020603050405020304" pitchFamily="18" charset="0"/>
              </a:rPr>
              <a:t>Быстрый доступ к управленческой информации о заказах, затратах и прибыльности рейсов</a:t>
            </a:r>
          </a:p>
          <a:p>
            <a:pPr marL="342900" indent="-342900">
              <a:buClr>
                <a:srgbClr val="E50D71"/>
              </a:buClr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effectLst/>
                <a:latin typeface=" arial"/>
                <a:ea typeface="Times New Roman" panose="02020603050405020304" pitchFamily="18" charset="0"/>
              </a:rPr>
              <a:t>Возможность расширять бизнес без необходимости расширения штата сотрудников, занимающихся обработкой документов.</a:t>
            </a:r>
          </a:p>
          <a:p>
            <a:pPr algn="just"/>
            <a:endParaRPr lang="ru-RU" sz="1800" dirty="0">
              <a:solidFill>
                <a:schemeClr val="tx1"/>
              </a:solidFill>
              <a:effectLst/>
              <a:latin typeface=" arial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 arial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83E28BD-6C40-49F5-8454-B720BFD62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54"/>
            <a:ext cx="208489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47B5F11C-982E-4BBE-B983-FB6FF3265035}"/>
              </a:ext>
            </a:extLst>
          </p:cNvPr>
          <p:cNvSpPr txBox="1">
            <a:spLocks/>
          </p:cNvSpPr>
          <p:nvPr/>
        </p:nvSpPr>
        <p:spPr>
          <a:xfrm>
            <a:off x="176463" y="1700663"/>
            <a:ext cx="11048999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b="1" dirty="0">
                <a:solidFill>
                  <a:schemeClr val="tx1"/>
                </a:solidFill>
                <a:effectLst/>
                <a:latin typeface=" arial"/>
                <a:ea typeface="Times New Roman" panose="02020603050405020304" pitchFamily="18" charset="0"/>
              </a:rPr>
              <a:t>«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 arial"/>
                <a:ea typeface="Times New Roman" panose="02020603050405020304" pitchFamily="18" charset="0"/>
              </a:rPr>
              <a:t>Регионинвест</a:t>
            </a:r>
            <a:r>
              <a:rPr lang="ru-RU" sz="1800" b="1" dirty="0">
                <a:solidFill>
                  <a:schemeClr val="tx1"/>
                </a:solidFill>
                <a:effectLst/>
                <a:latin typeface=" arial"/>
                <a:ea typeface="Times New Roman" panose="02020603050405020304" pitchFamily="18" charset="0"/>
              </a:rPr>
              <a:t>» </a:t>
            </a:r>
            <a:r>
              <a:rPr lang="ru-RU" sz="1800" dirty="0">
                <a:solidFill>
                  <a:schemeClr val="tx1"/>
                </a:solidFill>
                <a:effectLst/>
                <a:latin typeface=" arial"/>
                <a:ea typeface="Times New Roman" panose="02020603050405020304" pitchFamily="18" charset="0"/>
              </a:rPr>
              <a:t>занимается междугородними грузоперевозками на протяжении более 15 лет. Автопарк- 32 автомобильные фуры.</a:t>
            </a:r>
          </a:p>
          <a:p>
            <a:pPr algn="just"/>
            <a:endParaRPr lang="ru-RU" sz="1800" dirty="0">
              <a:solidFill>
                <a:schemeClr val="tx1"/>
              </a:solidFill>
              <a:effectLst/>
              <a:latin typeface=" arial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 arial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CDBBB914-8881-4052-AC15-FEA5BBA240AF}"/>
              </a:ext>
            </a:extLst>
          </p:cNvPr>
          <p:cNvSpPr txBox="1">
            <a:spLocks/>
          </p:cNvSpPr>
          <p:nvPr/>
        </p:nvSpPr>
        <p:spPr>
          <a:xfrm>
            <a:off x="6248399" y="2215306"/>
            <a:ext cx="5372101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>
              <a:solidFill>
                <a:schemeClr val="tx1"/>
              </a:solidFill>
              <a:effectLst/>
              <a:latin typeface=" arial"/>
              <a:ea typeface="Times New Roman" panose="02020603050405020304" pitchFamily="18" charset="0"/>
            </a:endParaRPr>
          </a:p>
          <a:p>
            <a:pPr algn="just"/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 arial"/>
              </a:rPr>
              <a:t>Автоматизированы следующие участки:</a:t>
            </a:r>
          </a:p>
          <a:p>
            <a:pPr marL="742950" indent="-285750">
              <a:buClr>
                <a:srgbClr val="E50D71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  <a:effectLst/>
                <a:latin typeface=" arial"/>
                <a:ea typeface="Times New Roman" panose="02020603050405020304" pitchFamily="18" charset="0"/>
              </a:rPr>
              <a:t>Учет собственного автопарка и путевых листов</a:t>
            </a:r>
          </a:p>
          <a:p>
            <a:pPr marL="742950" indent="-285750">
              <a:buClr>
                <a:srgbClr val="E50D71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  <a:effectLst/>
                <a:latin typeface=" arial"/>
                <a:ea typeface="Times New Roman" panose="02020603050405020304" pitchFamily="18" charset="0"/>
              </a:rPr>
              <a:t>Управление заказами на транспорт</a:t>
            </a:r>
          </a:p>
          <a:p>
            <a:pPr marL="742950" indent="-285750">
              <a:buClr>
                <a:srgbClr val="E50D71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  <a:effectLst/>
                <a:latin typeface=" arial"/>
                <a:ea typeface="Times New Roman" panose="02020603050405020304" pitchFamily="18" charset="0"/>
              </a:rPr>
              <a:t>Тарификация и расчет услуг</a:t>
            </a:r>
          </a:p>
          <a:p>
            <a:pPr marL="742950" indent="-285750">
              <a:buClr>
                <a:srgbClr val="E50D71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  <a:effectLst/>
                <a:latin typeface=" arial"/>
                <a:ea typeface="Times New Roman" panose="02020603050405020304" pitchFamily="18" charset="0"/>
              </a:rPr>
              <a:t>Учет ГСМ и ТЖ</a:t>
            </a:r>
          </a:p>
          <a:p>
            <a:pPr marL="742950" indent="-285750">
              <a:buClr>
                <a:srgbClr val="E50D71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  <a:effectLst/>
                <a:latin typeface=" arial"/>
                <a:ea typeface="Times New Roman" panose="02020603050405020304" pitchFamily="18" charset="0"/>
              </a:rPr>
              <a:t>Учет работы водителей</a:t>
            </a:r>
          </a:p>
          <a:p>
            <a:pPr marL="742950" indent="-285750">
              <a:buClr>
                <a:srgbClr val="E50D71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  <a:effectLst/>
                <a:latin typeface=" arial"/>
                <a:ea typeface="Times New Roman" panose="02020603050405020304" pitchFamily="18" charset="0"/>
              </a:rPr>
              <a:t>Учет агрегатов</a:t>
            </a:r>
          </a:p>
          <a:p>
            <a:pPr marL="742950" indent="-285750">
              <a:buClr>
                <a:srgbClr val="E50D71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  <a:latin typeface=" arial"/>
                <a:ea typeface="Times New Roman" panose="02020603050405020304" pitchFamily="18" charset="0"/>
              </a:rPr>
              <a:t>Интеграция с системой мониторинга ТС</a:t>
            </a:r>
            <a:endParaRPr lang="ru-RU" sz="1800" dirty="0">
              <a:solidFill>
                <a:schemeClr val="tx1"/>
              </a:solidFill>
              <a:effectLst/>
              <a:latin typeface=" arial"/>
              <a:ea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E50D7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 arial"/>
              </a:rPr>
              <a:t>Доработка «Планировщик загрузки транспорта»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1319459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8F63A3B-78C7-47BE-AE5E-E10140E04643}" type="slidenum">
              <a:rPr lang="en-US" sz="1400" smtClean="0">
                <a:latin typeface="+mn-lt"/>
              </a:rPr>
              <a:t>14</a:t>
            </a:fld>
            <a:endParaRPr lang="en-US" sz="1400" dirty="0">
              <a:latin typeface="+mn-lt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D5CEA9D-6BF5-C76F-A63D-E841E0119D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0600" y="326736"/>
            <a:ext cx="10515599" cy="8452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effectLst/>
                <a:latin typeface="+mn-lt"/>
                <a:ea typeface="Times New Roman" panose="02020603050405020304" pitchFamily="18" charset="0"/>
              </a:rPr>
              <a:t>Комплексное управление перевозками в едином интерфейсе «1С:Управление автотранспортом» в «</a:t>
            </a:r>
            <a:r>
              <a:rPr lang="ru-RU" sz="2400" dirty="0" err="1">
                <a:effectLst/>
                <a:latin typeface="+mn-lt"/>
                <a:ea typeface="Times New Roman" panose="02020603050405020304" pitchFamily="18" charset="0"/>
              </a:rPr>
              <a:t>Регионинвест</a:t>
            </a:r>
            <a:r>
              <a:rPr lang="ru-RU" sz="2400" dirty="0">
                <a:effectLst/>
                <a:latin typeface="+mn-lt"/>
                <a:ea typeface="Times New Roman" panose="02020603050405020304" pitchFamily="18" charset="0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4529259C-F40E-FE64-0EBC-A1EB610A8260}"/>
              </a:ext>
            </a:extLst>
          </p:cNvPr>
          <p:cNvSpPr txBox="1">
            <a:spLocks/>
          </p:cNvSpPr>
          <p:nvPr/>
        </p:nvSpPr>
        <p:spPr>
          <a:xfrm>
            <a:off x="534848" y="1832907"/>
            <a:ext cx="10934698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fontAlgn="base">
              <a:buClr>
                <a:srgbClr val="E50D7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Сократили на </a:t>
            </a:r>
            <a:r>
              <a:rPr lang="ru-RU" sz="1800" b="1" dirty="0">
                <a:solidFill>
                  <a:srgbClr val="E50D71"/>
                </a:solidFill>
                <a:effectLst/>
                <a:ea typeface="Times New Roman" panose="02020603050405020304" pitchFamily="18" charset="0"/>
              </a:rPr>
              <a:t>50%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ручные операции по формированию документов перевозку. 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buClr>
                <a:srgbClr val="E50D7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Ответ в течение </a:t>
            </a:r>
            <a:r>
              <a:rPr lang="ru-RU" sz="1800" b="1" dirty="0">
                <a:solidFill>
                  <a:srgbClr val="E50D71"/>
                </a:solidFill>
                <a:effectLst/>
                <a:ea typeface="Times New Roman" panose="02020603050405020304" pitchFamily="18" charset="0"/>
              </a:rPr>
              <a:t>1 минуты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 заявке экспедиторам, что позволило автопредприятию получать выгодные заказы.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buClr>
                <a:srgbClr val="E50D7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Ведение учет автотранспорта и работу водителей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E50D71"/>
                </a:solidFill>
                <a:ea typeface="Times New Roman" panose="02020603050405020304" pitchFamily="18" charset="0"/>
              </a:rPr>
              <a:t>в единой системе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800"/>
              </a:spcAft>
              <a:buClr>
                <a:srgbClr val="E50D7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sz="1800" b="1" dirty="0">
                <a:solidFill>
                  <a:srgbClr val="E50D71"/>
                </a:solidFill>
                <a:effectLst/>
                <a:ea typeface="Times New Roman" panose="02020603050405020304" pitchFamily="18" charset="0"/>
              </a:rPr>
              <a:t>Контроль сроков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ТТН, сроки документов водителей, ОСАГО, ПТС и хранение их в единой базе.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800"/>
              </a:spcAft>
              <a:buClr>
                <a:srgbClr val="E50D7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Единый реестр для клиентских заявок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800"/>
              </a:spcAft>
              <a:buClr>
                <a:srgbClr val="E50D7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rgbClr val="E50D71"/>
                </a:solidFill>
                <a:effectLst/>
                <a:ea typeface="Times New Roman" panose="02020603050405020304" pitchFamily="18" charset="0"/>
              </a:rPr>
              <a:t>3 раза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ускорили работу диспетчеров, за счет доработки журнала заказов</a:t>
            </a:r>
          </a:p>
          <a:p>
            <a:pPr marL="342900" lvl="0" indent="-342900" algn="just" fontAlgn="base">
              <a:spcAft>
                <a:spcPts val="800"/>
              </a:spcAft>
              <a:buClr>
                <a:srgbClr val="E50D7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В 2 раза ускорили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формирование путевых и маршрутных листов за счет </a:t>
            </a:r>
            <a:r>
              <a:rPr lang="ru-RU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автоподстановки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водителей, ТС и прицепов с прошлых заказов. 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Clr>
                <a:srgbClr val="E50D7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Автоматизировали разнесение выписок из бухгалтерской программы в «1С:Управление автотранспортном». 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E5AE0D01-AB08-414A-A2DF-3CB21A4D7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54"/>
            <a:ext cx="208489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208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13" y="1083680"/>
            <a:ext cx="9752700" cy="51349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9395" y="4685211"/>
            <a:ext cx="2956259" cy="1011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rgbClr val="E50071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defRPr>
            </a:lvl1pPr>
          </a:lstStyle>
          <a:p>
            <a:pPr defTabSz="41075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976" b="1" dirty="0">
                <a:latin typeface=" arial"/>
                <a:sym typeface="Gill Sans Light" charset="0"/>
              </a:rPr>
              <a:t>300 000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438807" y="4908841"/>
            <a:ext cx="238724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12" dirty="0">
                <a:solidFill>
                  <a:srgbClr val="7F7F7F"/>
                </a:solidFill>
                <a:latin typeface=" arial"/>
                <a:cs typeface="Suisse Int'l Bold" panose="020B0804000000000000" pitchFamily="34" charset="-78"/>
                <a:sym typeface="Gill Sans Light" charset="0"/>
              </a:rPr>
              <a:t>^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6887" y="5500665"/>
            <a:ext cx="2181717" cy="24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51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66" dirty="0">
                <a:solidFill>
                  <a:srgbClr val="FFFFFF">
                    <a:lumMod val="50000"/>
                  </a:srgbClr>
                </a:solidFill>
                <a:latin typeface=" arial"/>
                <a:cs typeface="Arial" charset="0"/>
                <a:sym typeface="Gill Sans Light" charset="0"/>
              </a:rPr>
              <a:t>постоянных клиентов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411158" y="1866543"/>
            <a:ext cx="238724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12" dirty="0">
                <a:solidFill>
                  <a:srgbClr val="7F7F7F"/>
                </a:solidFill>
                <a:latin typeface=" arial"/>
                <a:cs typeface="Suisse Int'l Bold" panose="020B0804000000000000" pitchFamily="34" charset="-78"/>
                <a:sym typeface="Gill Sans Light" charset="0"/>
              </a:rPr>
              <a:t>^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045" y="3692512"/>
            <a:ext cx="2103461" cy="1011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rgbClr val="E50071"/>
                </a:solidFill>
                <a:latin typeface="Suisse Int'l Bold" panose="020B0804000000000000" pitchFamily="34" charset="-78"/>
                <a:cs typeface="Suisse Int'l Bold" panose="020B0804000000000000" pitchFamily="34" charset="-78"/>
              </a:defRPr>
            </a:lvl1pPr>
          </a:lstStyle>
          <a:p>
            <a:pPr defTabSz="41075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976" b="1" dirty="0">
                <a:latin typeface=" arial"/>
                <a:sym typeface="Gill Sans Light" charset="0"/>
              </a:rPr>
              <a:t>8 000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4852" y="4505027"/>
            <a:ext cx="1116844" cy="248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0751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66" dirty="0">
                <a:solidFill>
                  <a:srgbClr val="FFFFFF">
                    <a:lumMod val="50000"/>
                  </a:srgbClr>
                </a:solidFill>
                <a:latin typeface=" arial"/>
                <a:cs typeface="Arial" charset="0"/>
                <a:sym typeface="Gill Sans Light" charset="0"/>
              </a:rPr>
              <a:t>сотрудников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4484" y="1604495"/>
            <a:ext cx="1037463" cy="1011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976" b="1" dirty="0">
                <a:solidFill>
                  <a:srgbClr val="E50071"/>
                </a:solidFill>
                <a:latin typeface=" arial"/>
                <a:cs typeface="Suisse Int'l Bold" panose="020B0804000000000000" pitchFamily="34" charset="-78"/>
              </a:rPr>
              <a:t>26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3663" y="2639215"/>
            <a:ext cx="1463862" cy="1011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976" b="1" dirty="0">
                <a:solidFill>
                  <a:srgbClr val="E50071"/>
                </a:solidFill>
                <a:latin typeface=" arial"/>
                <a:cs typeface="Suisse Int'l Bold" panose="020B0804000000000000" pitchFamily="34" charset="-78"/>
              </a:rPr>
              <a:t>100</a:t>
            </a:r>
            <a:endParaRPr lang="ru-RU" sz="5976" b="1" dirty="0">
              <a:solidFill>
                <a:srgbClr val="E50071"/>
              </a:solidFill>
              <a:latin typeface=" arial"/>
              <a:cs typeface="Suisse Int'l Bold" panose="020B0804000000000000" pitchFamily="34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4484" y="2407757"/>
            <a:ext cx="1430569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66" dirty="0">
                <a:solidFill>
                  <a:srgbClr val="FFFFFF">
                    <a:lumMod val="50000"/>
                  </a:srgbClr>
                </a:solidFill>
                <a:latin typeface=" arial"/>
                <a:cs typeface="Arial" charset="0"/>
              </a:rPr>
              <a:t>лет опыта </a:t>
            </a:r>
            <a:endParaRPr lang="en-US" sz="1266" dirty="0">
              <a:solidFill>
                <a:srgbClr val="FFFFFF">
                  <a:lumMod val="50000"/>
                </a:srgbClr>
              </a:solidFill>
              <a:latin typeface=" arial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7239" y="3440131"/>
            <a:ext cx="1430569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66" dirty="0">
                <a:solidFill>
                  <a:srgbClr val="FFFFFF">
                    <a:lumMod val="50000"/>
                  </a:srgbClr>
                </a:solidFill>
                <a:latin typeface=" arial"/>
                <a:cs typeface="Arial" charset="0"/>
              </a:rPr>
              <a:t>офисов</a:t>
            </a:r>
            <a:endParaRPr lang="en-US" sz="1266" dirty="0">
              <a:solidFill>
                <a:srgbClr val="FFFFFF">
                  <a:lumMod val="50000"/>
                </a:srgbClr>
              </a:solidFill>
              <a:latin typeface=" arial"/>
              <a:cs typeface="Arial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3394477" y="1004683"/>
            <a:ext cx="8390741" cy="433679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3000" b="1" kern="2900" spc="-50" baseline="0" dirty="0">
                <a:solidFill>
                  <a:schemeClr val="tx1"/>
                </a:solidFill>
                <a:latin typeface="+mj-lt"/>
                <a:ea typeface="Lato" charset="0"/>
                <a:cs typeface="Lato" charset="0"/>
              </a:defRPr>
            </a:lvl1pPr>
          </a:lstStyle>
          <a:p>
            <a:pPr algn="r" defTabSz="547695">
              <a:buClr>
                <a:srgbClr val="FA007D"/>
              </a:buClr>
              <a:defRPr/>
            </a:pPr>
            <a:r>
              <a:rPr lang="ru-RU" sz="2800" dirty="0">
                <a:solidFill>
                  <a:srgbClr val="E50D71"/>
                </a:solidFill>
                <a:latin typeface=" arial"/>
                <a:ea typeface="Arial" charset="0"/>
                <a:cs typeface="Arial" charset="0"/>
                <a:sym typeface="Arial" charset="0"/>
              </a:rPr>
              <a:t>Интегратор эффективных ИТ-решений</a:t>
            </a:r>
            <a:endParaRPr lang="ru-RU" sz="2800" dirty="0">
              <a:solidFill>
                <a:srgbClr val="E50D71"/>
              </a:solidFill>
              <a:latin typeface=" arial"/>
              <a:ea typeface="Arial" charset="0"/>
              <a:cs typeface="Arial" charset="0"/>
            </a:endParaRPr>
          </a:p>
          <a:p>
            <a:pPr marL="457200" indent="-457200" algn="r" defTabSz="547695">
              <a:buClr>
                <a:srgbClr val="FA007D"/>
              </a:buClr>
              <a:buFont typeface="Wingdings" panose="05000000000000000000" pitchFamily="2" charset="2"/>
              <a:buChar char="§"/>
              <a:defRPr/>
            </a:pPr>
            <a:endParaRPr lang="ru-RU" sz="2400" b="0" dirty="0">
              <a:latin typeface=" arial"/>
              <a:ea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899689"/>
            <a:ext cx="3199716" cy="5498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5400000">
            <a:off x="452950" y="3993616"/>
            <a:ext cx="238724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12" dirty="0">
                <a:solidFill>
                  <a:srgbClr val="7F7F7F"/>
                </a:solidFill>
                <a:latin typeface=" arial"/>
                <a:cs typeface="Suisse Int'l Bold" panose="020B0804000000000000" pitchFamily="34" charset="-78"/>
                <a:sym typeface="Gill Sans Light" charset="0"/>
              </a:rPr>
              <a:t>^</a:t>
            </a:r>
          </a:p>
        </p:txBody>
      </p:sp>
      <p:sp>
        <p:nvSpPr>
          <p:cNvPr id="32" name="TextBox 31"/>
          <p:cNvSpPr txBox="1"/>
          <p:nvPr/>
        </p:nvSpPr>
        <p:spPr>
          <a:xfrm rot="5400000">
            <a:off x="425054" y="2804562"/>
            <a:ext cx="238724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12" dirty="0">
                <a:solidFill>
                  <a:srgbClr val="7F7F7F"/>
                </a:solidFill>
                <a:latin typeface=" arial"/>
                <a:cs typeface="Suisse Int'l Bold" panose="020B0804000000000000" pitchFamily="34" charset="-78"/>
                <a:sym typeface="Gill Sans Light" charset="0"/>
              </a:rPr>
              <a:t>^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2910" y="285017"/>
            <a:ext cx="1913857" cy="355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 arial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4356080" y="2717711"/>
            <a:ext cx="7434637" cy="307689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3000" b="1" kern="2900" spc="-50" baseline="0" dirty="0">
                <a:solidFill>
                  <a:schemeClr val="tx1"/>
                </a:solidFill>
                <a:latin typeface="+mj-lt"/>
                <a:ea typeface="Lato" charset="0"/>
                <a:cs typeface="Lato" charset="0"/>
              </a:defRPr>
            </a:lvl1pPr>
          </a:lstStyle>
          <a:p>
            <a:pPr marL="457200" indent="-457200" algn="r" defTabSz="547695">
              <a:buClr>
                <a:srgbClr val="FA007D"/>
              </a:buClr>
              <a:buFont typeface="Wingdings" panose="05000000000000000000" pitchFamily="2" charset="2"/>
              <a:buChar char="§"/>
              <a:defRPr/>
            </a:pPr>
            <a:r>
              <a:rPr lang="ru-RU" sz="2800" b="0" dirty="0">
                <a:latin typeface=" arial"/>
                <a:ea typeface="Arial" charset="0"/>
                <a:cs typeface="Arial" charset="0"/>
              </a:rPr>
              <a:t>построение инфраструктуры</a:t>
            </a:r>
          </a:p>
          <a:p>
            <a:pPr marL="457200" indent="-457200" algn="r" defTabSz="547695">
              <a:buClr>
                <a:srgbClr val="FA007D"/>
              </a:buClr>
              <a:buFont typeface="Wingdings" panose="05000000000000000000" pitchFamily="2" charset="2"/>
              <a:buChar char="§"/>
              <a:defRPr/>
            </a:pPr>
            <a:r>
              <a:rPr lang="ru-RU" sz="2800" b="0" dirty="0">
                <a:latin typeface=" arial"/>
                <a:ea typeface="Arial" charset="0"/>
                <a:cs typeface="Arial" charset="0"/>
              </a:rPr>
              <a:t>автоматизация учета и бизнес-процессов</a:t>
            </a:r>
          </a:p>
          <a:p>
            <a:pPr marL="457200" indent="-457200" algn="r" defTabSz="547695">
              <a:buClr>
                <a:srgbClr val="FA007D"/>
              </a:buClr>
              <a:buFont typeface="Wingdings" panose="05000000000000000000" pitchFamily="2" charset="2"/>
              <a:buChar char="§"/>
              <a:defRPr/>
            </a:pPr>
            <a:r>
              <a:rPr lang="ru-RU" sz="2800" b="0" dirty="0">
                <a:latin typeface=" arial"/>
                <a:ea typeface="Arial" charset="0"/>
                <a:cs typeface="Arial" charset="0"/>
              </a:rPr>
              <a:t>цифровизация</a:t>
            </a:r>
          </a:p>
          <a:p>
            <a:pPr marL="457200" indent="-457200" algn="r" defTabSz="547695">
              <a:buClr>
                <a:srgbClr val="FA007D"/>
              </a:buClr>
              <a:buFont typeface="Wingdings" panose="05000000000000000000" pitchFamily="2" charset="2"/>
              <a:buChar char="§"/>
              <a:defRPr/>
            </a:pPr>
            <a:r>
              <a:rPr lang="ru-RU" sz="2800" b="0" dirty="0">
                <a:latin typeface=" arial"/>
                <a:ea typeface="Arial" charset="0"/>
                <a:cs typeface="Arial" charset="0"/>
              </a:rPr>
              <a:t>цифровая трансформация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606532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3;p70">
            <a:extLst>
              <a:ext uri="{FF2B5EF4-FFF2-40B4-BE49-F238E27FC236}">
                <a16:creationId xmlns:a16="http://schemas.microsoft.com/office/drawing/2014/main" id="{B2364BC1-2799-46DD-8650-C2127C84D812}"/>
              </a:ext>
            </a:extLst>
          </p:cNvPr>
          <p:cNvSpPr/>
          <p:nvPr/>
        </p:nvSpPr>
        <p:spPr>
          <a:xfrm>
            <a:off x="11679238" y="6368177"/>
            <a:ext cx="512762" cy="512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A39D53-8D52-494C-A993-8220C5AB0F8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11058" y="6441995"/>
            <a:ext cx="44912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+mn-lt"/>
              </a:rPr>
              <a:t>16</a:t>
            </a:fld>
            <a:endParaRPr lang="en-US" dirty="0"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91835" y="1819275"/>
            <a:ext cx="4904165" cy="2667000"/>
          </a:xfrm>
          <a:prstGeom prst="rect">
            <a:avLst/>
          </a:prstGeom>
          <a:solidFill>
            <a:schemeClr val="bg1">
              <a:alpha val="7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3297" tIns="93297" rIns="93297" bIns="93297" anchor="ctr" anchorCtr="0">
            <a:noAutofit/>
          </a:bodyPr>
          <a:lstStyle/>
          <a:p>
            <a:pPr>
              <a:buClr>
                <a:srgbClr val="000000"/>
              </a:buClr>
              <a:tabLst>
                <a:tab pos="409737" algn="l"/>
                <a:tab pos="983368" algn="l"/>
              </a:tabLst>
            </a:pPr>
            <a:r>
              <a:rPr lang="ru-RU" sz="3200" b="1" dirty="0"/>
              <a:t>Кирилл Биктимеров</a:t>
            </a:r>
          </a:p>
          <a:p>
            <a:pPr>
              <a:buClr>
                <a:srgbClr val="000000"/>
              </a:buClr>
              <a:tabLst>
                <a:tab pos="409737" algn="l"/>
                <a:tab pos="983368" algn="l"/>
              </a:tabLst>
            </a:pPr>
            <a:endParaRPr lang="ru-RU" sz="12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tabLst>
                <a:tab pos="409737" algn="l"/>
                <a:tab pos="983368" algn="l"/>
              </a:tabLst>
            </a:pPr>
            <a:r>
              <a:rPr lang="ru-RU" sz="2000" dirty="0"/>
              <a:t>Руководитель направления </a:t>
            </a:r>
          </a:p>
          <a:p>
            <a:pPr>
              <a:buClr>
                <a:srgbClr val="000000"/>
              </a:buClr>
              <a:tabLst>
                <a:tab pos="409737" algn="l"/>
                <a:tab pos="983368" algn="l"/>
              </a:tabLst>
            </a:pPr>
            <a:r>
              <a:rPr lang="ru-RU" sz="2000" dirty="0"/>
              <a:t>автоматизации </a:t>
            </a:r>
          </a:p>
          <a:p>
            <a:pPr>
              <a:buClr>
                <a:srgbClr val="000000"/>
              </a:buClr>
              <a:tabLst>
                <a:tab pos="409737" algn="l"/>
                <a:tab pos="983368" algn="l"/>
              </a:tabLst>
            </a:pPr>
            <a:r>
              <a:rPr lang="ru-RU" sz="2000" dirty="0"/>
              <a:t>транспортной логистики и автобизнеса</a:t>
            </a:r>
          </a:p>
          <a:p>
            <a:pPr>
              <a:buClr>
                <a:srgbClr val="000000"/>
              </a:buClr>
              <a:tabLst>
                <a:tab pos="409737" algn="l"/>
                <a:tab pos="983368" algn="l"/>
              </a:tabLst>
            </a:pPr>
            <a:endParaRPr lang="ru-RU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tabLst>
                <a:tab pos="409737" algn="l"/>
                <a:tab pos="983368" algn="l"/>
              </a:tabLst>
            </a:pP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+7 (960) 785-32-16</a:t>
            </a:r>
          </a:p>
          <a:p>
            <a:pPr>
              <a:buClr>
                <a:srgbClr val="000000"/>
              </a:buClr>
              <a:tabLst>
                <a:tab pos="409737" algn="l"/>
                <a:tab pos="983368" algn="l"/>
              </a:tabLst>
            </a:pPr>
            <a:r>
              <a:rPr lang="en-US" sz="2000" u="sng" dirty="0">
                <a:solidFill>
                  <a:srgbClr val="E50D7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3"/>
              </a:rPr>
              <a:t>KIBiktimerov@1cbit.ru</a:t>
            </a:r>
            <a:br>
              <a:rPr lang="ru-RU" sz="2000" u="sng" dirty="0">
                <a:solidFill>
                  <a:srgbClr val="E50D7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2000" u="sng" dirty="0">
              <a:solidFill>
                <a:srgbClr val="E50D7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327EDA-1332-4709-88F7-B4CBFCE68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600200"/>
            <a:ext cx="316675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8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CCF4224-6755-4EF7-8897-4E911A6838C6}"/>
              </a:ext>
            </a:extLst>
          </p:cNvPr>
          <p:cNvGrpSpPr/>
          <p:nvPr/>
        </p:nvGrpSpPr>
        <p:grpSpPr>
          <a:xfrm>
            <a:off x="8991600" y="0"/>
            <a:ext cx="2601035" cy="6858000"/>
            <a:chOff x="8741167" y="0"/>
            <a:chExt cx="2601035" cy="6858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4EDC5AA-8A7B-4637-8B7E-172EB639D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01"/>
            <a:stretch/>
          </p:blipFill>
          <p:spPr>
            <a:xfrm>
              <a:off x="9144000" y="0"/>
              <a:ext cx="2198202" cy="6858000"/>
            </a:xfrm>
            <a:prstGeom prst="rect">
              <a:avLst/>
            </a:prstGeom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B80D5F10-7315-46C2-AF8D-F5FF87C2B51B}"/>
                </a:ext>
              </a:extLst>
            </p:cNvPr>
            <p:cNvSpPr/>
            <p:nvPr/>
          </p:nvSpPr>
          <p:spPr>
            <a:xfrm>
              <a:off x="8839200" y="1600200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01BDE4-4528-47B4-99A9-DD47DD7CEDFE}"/>
                </a:ext>
              </a:extLst>
            </p:cNvPr>
            <p:cNvSpPr/>
            <p:nvPr/>
          </p:nvSpPr>
          <p:spPr>
            <a:xfrm>
              <a:off x="8940228" y="2265452"/>
              <a:ext cx="1575371" cy="13921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D8F1BAC-2DB1-4068-AC55-10391202804C}"/>
                </a:ext>
              </a:extLst>
            </p:cNvPr>
            <p:cNvSpPr/>
            <p:nvPr/>
          </p:nvSpPr>
          <p:spPr>
            <a:xfrm>
              <a:off x="8741167" y="5618252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9CF13AA-136E-4E49-99AD-B87038BF98B8}"/>
              </a:ext>
            </a:extLst>
          </p:cNvPr>
          <p:cNvGrpSpPr/>
          <p:nvPr/>
        </p:nvGrpSpPr>
        <p:grpSpPr>
          <a:xfrm>
            <a:off x="269924" y="577908"/>
            <a:ext cx="8972109" cy="6280092"/>
            <a:chOff x="260136" y="381000"/>
            <a:chExt cx="8972109" cy="628009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78F51C8-4DC2-4B53-B34E-8766FB506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2" t="27456" r="55095" b="13633"/>
            <a:stretch/>
          </p:blipFill>
          <p:spPr>
            <a:xfrm>
              <a:off x="260136" y="1066800"/>
              <a:ext cx="4260648" cy="518160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A4CE9D0-4EDB-4ACD-B239-CFC1161DEE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20" t="21111" r="9488" b="8889"/>
            <a:stretch/>
          </p:blipFill>
          <p:spPr>
            <a:xfrm>
              <a:off x="4451802" y="654108"/>
              <a:ext cx="4604069" cy="6006984"/>
            </a:xfrm>
            <a:prstGeom prst="rect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2FA2803C-C26B-495E-B524-22F95535AF9F}"/>
                </a:ext>
              </a:extLst>
            </p:cNvPr>
            <p:cNvSpPr/>
            <p:nvPr/>
          </p:nvSpPr>
          <p:spPr>
            <a:xfrm>
              <a:off x="8001000" y="381000"/>
              <a:ext cx="1088633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AE7F0CBE-ECEC-44FA-A6AB-04E24DB1EBFE}"/>
                </a:ext>
              </a:extLst>
            </p:cNvPr>
            <p:cNvSpPr/>
            <p:nvPr/>
          </p:nvSpPr>
          <p:spPr>
            <a:xfrm>
              <a:off x="7772401" y="3705546"/>
              <a:ext cx="1459844" cy="29555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640EF48-2287-42D8-A1D5-C95DDBBBD33B}"/>
              </a:ext>
            </a:extLst>
          </p:cNvPr>
          <p:cNvSpPr txBox="1"/>
          <p:nvPr/>
        </p:nvSpPr>
        <p:spPr>
          <a:xfrm>
            <a:off x="3810000" y="202388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 arial"/>
              </a:rPr>
              <a:t>Автоматизация </a:t>
            </a:r>
            <a:r>
              <a:rPr lang="ru-RU" sz="2400" b="1" dirty="0">
                <a:solidFill>
                  <a:srgbClr val="E50D71"/>
                </a:solidFill>
                <a:latin typeface=" arial"/>
              </a:rPr>
              <a:t>логистики</a:t>
            </a:r>
          </a:p>
        </p:txBody>
      </p:sp>
    </p:spTree>
    <p:extLst>
      <p:ext uri="{BB962C8B-B14F-4D97-AF65-F5344CB8AC3E}">
        <p14:creationId xmlns:p14="http://schemas.microsoft.com/office/powerpoint/2010/main" val="368783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D3B8F5B-4821-4F5A-8643-998A7401145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/>
                <a:sym typeface="Arial" panose="020B0604020202020204"/>
              </a:rPr>
              <a:t>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6639D1-391B-4A73-96AE-444BB8E5D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24" y="2104996"/>
            <a:ext cx="3850580" cy="264800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AB94F50-4B43-494C-A097-88FBCD3B5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194910"/>
            <a:ext cx="8153400" cy="762000"/>
          </a:xfrm>
        </p:spPr>
        <p:txBody>
          <a:bodyPr/>
          <a:lstStyle/>
          <a:p>
            <a:r>
              <a:rPr lang="ru-RU" sz="2000" dirty="0">
                <a:latin typeface="+mn-lt"/>
              </a:rPr>
              <a:t>Программные продукты 1С, поддерживающие работу с ЭПД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CC3BDC-4EEA-4B59-A1AC-C2B1A1ECA0D3}"/>
              </a:ext>
            </a:extLst>
          </p:cNvPr>
          <p:cNvSpPr txBox="1"/>
          <p:nvPr/>
        </p:nvSpPr>
        <p:spPr>
          <a:xfrm>
            <a:off x="670547" y="1461700"/>
            <a:ext cx="9982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Clr>
                <a:srgbClr val="E50D71"/>
              </a:buClr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212121"/>
                </a:solidFill>
                <a:effectLst/>
              </a:rPr>
              <a:t>1С:Бухгалтерия</a:t>
            </a:r>
          </a:p>
          <a:p>
            <a:pPr marL="285750" indent="-285750" algn="l">
              <a:buClr>
                <a:srgbClr val="E50D71"/>
              </a:buClr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212121"/>
                </a:solidFill>
                <a:effectLst/>
              </a:rPr>
              <a:t>1С:Бухгалтерия государственного учреждения 2.0</a:t>
            </a:r>
          </a:p>
          <a:p>
            <a:pPr marL="285750" indent="-285750" algn="l">
              <a:buClr>
                <a:srgbClr val="E50D71"/>
              </a:buClr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212121"/>
                </a:solidFill>
                <a:effectLst/>
              </a:rPr>
              <a:t>1С:Бухгалтерия некоммерческой организации 8</a:t>
            </a:r>
          </a:p>
          <a:p>
            <a:pPr marL="285750" indent="-285750" algn="l">
              <a:buClr>
                <a:srgbClr val="E50D71"/>
              </a:buClr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212121"/>
                </a:solidFill>
                <a:effectLst/>
              </a:rPr>
              <a:t>1C:Управление нашей фирмой</a:t>
            </a:r>
          </a:p>
          <a:p>
            <a:pPr marL="285750" indent="-285750" algn="l">
              <a:buClr>
                <a:srgbClr val="E50D71"/>
              </a:buClr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212121"/>
                </a:solidFill>
                <a:effectLst/>
              </a:rPr>
              <a:t>1С:Розница 3.0</a:t>
            </a:r>
          </a:p>
          <a:p>
            <a:pPr marL="285750" indent="-285750" algn="l">
              <a:buClr>
                <a:srgbClr val="E50D71"/>
              </a:buClr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212121"/>
                </a:solidFill>
                <a:effectLst/>
              </a:rPr>
              <a:t>1С:Управление холдингом</a:t>
            </a:r>
          </a:p>
          <a:p>
            <a:pPr marL="285750" indent="-285750" algn="l">
              <a:buClr>
                <a:srgbClr val="E50D71"/>
              </a:buClr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212121"/>
                </a:solidFill>
                <a:effectLst/>
              </a:rPr>
              <a:t>1С:Управление производственным предприятием 1.3</a:t>
            </a:r>
          </a:p>
          <a:p>
            <a:pPr marL="285750" indent="-285750" algn="l">
              <a:buClr>
                <a:srgbClr val="E50D71"/>
              </a:buClr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212121"/>
                </a:solidFill>
                <a:effectLst/>
              </a:rPr>
              <a:t>1C:ERP Управление предприятием 2.5</a:t>
            </a:r>
          </a:p>
          <a:p>
            <a:pPr marL="285750" indent="-285750" algn="l">
              <a:buClr>
                <a:srgbClr val="E50D71"/>
              </a:buClr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212121"/>
                </a:solidFill>
                <a:effectLst/>
              </a:rPr>
              <a:t>1С:ERP. Управление холдингом</a:t>
            </a:r>
          </a:p>
          <a:p>
            <a:pPr marL="285750" indent="-285750" algn="l">
              <a:buClr>
                <a:srgbClr val="E50D71"/>
              </a:buClr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212121"/>
                </a:solidFill>
                <a:effectLst/>
              </a:rPr>
              <a:t>1С:Комплексная автоматизация</a:t>
            </a:r>
          </a:p>
          <a:p>
            <a:pPr marL="285750" indent="-285750" algn="l">
              <a:buClr>
                <a:srgbClr val="E50D71"/>
              </a:buClr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212121"/>
                </a:solidFill>
                <a:effectLst/>
              </a:rPr>
              <a:t>1C:Управление торговлей</a:t>
            </a:r>
          </a:p>
          <a:p>
            <a:pPr marL="285750" indent="-285750" algn="l">
              <a:buClr>
                <a:srgbClr val="E50D71"/>
              </a:buClr>
              <a:buFont typeface="Wingdings" panose="05000000000000000000" pitchFamily="2" charset="2"/>
              <a:buChar char="§"/>
            </a:pPr>
            <a:r>
              <a:rPr lang="ru-RU" b="1" i="0" dirty="0">
                <a:solidFill>
                  <a:srgbClr val="212121"/>
                </a:solidFill>
                <a:effectLst/>
              </a:rPr>
              <a:t>1C:Управление автотранспортом Стандарт/ПРОФ</a:t>
            </a:r>
          </a:p>
          <a:p>
            <a:pPr marL="285750" indent="-285750" algn="l">
              <a:buClr>
                <a:srgbClr val="E50D71"/>
              </a:buClr>
              <a:buFont typeface="Wingdings" panose="05000000000000000000" pitchFamily="2" charset="2"/>
              <a:buChar char="§"/>
            </a:pPr>
            <a:r>
              <a:rPr lang="ru-RU" b="1" i="0" dirty="0">
                <a:solidFill>
                  <a:srgbClr val="212121"/>
                </a:solidFill>
                <a:effectLst/>
              </a:rPr>
              <a:t>1С:Транспортная логистика, экспедирование и управление автотранспортом КОРП</a:t>
            </a:r>
          </a:p>
          <a:p>
            <a:pPr marL="285750" indent="-285750" algn="l">
              <a:buClr>
                <a:srgbClr val="E50D71"/>
              </a:buClr>
              <a:buFont typeface="Wingdings" panose="05000000000000000000" pitchFamily="2" charset="2"/>
              <a:buChar char="§"/>
            </a:pPr>
            <a:r>
              <a:rPr lang="ru-RU" b="1" i="0" dirty="0">
                <a:solidFill>
                  <a:srgbClr val="212121"/>
                </a:solidFill>
                <a:effectLst/>
              </a:rPr>
              <a:t>мобильное приложение "1С-ЭПД" (</a:t>
            </a:r>
            <a:r>
              <a:rPr lang="ru-RU" b="1" i="0" u="none" strike="noStrike" dirty="0" err="1">
                <a:solidFill>
                  <a:srgbClr val="007AFF"/>
                </a:solidFill>
                <a:effectLst/>
                <a:hlinkClick r:id="rId4"/>
              </a:rPr>
              <a:t>Android</a:t>
            </a:r>
            <a:r>
              <a:rPr lang="ru-RU" b="1" i="0" dirty="0">
                <a:solidFill>
                  <a:srgbClr val="212121"/>
                </a:solidFill>
                <a:effectLst/>
              </a:rPr>
              <a:t> (только с </a:t>
            </a:r>
            <a:r>
              <a:rPr lang="ru-RU" b="1" i="0" dirty="0" err="1">
                <a:solidFill>
                  <a:srgbClr val="212121"/>
                </a:solidFill>
                <a:effectLst/>
              </a:rPr>
              <a:t>моб.телефона</a:t>
            </a:r>
            <a:r>
              <a:rPr lang="ru-RU" b="1" i="0" dirty="0">
                <a:solidFill>
                  <a:srgbClr val="212121"/>
                </a:solidFill>
                <a:effectLst/>
              </a:rPr>
              <a:t>), </a:t>
            </a:r>
            <a:r>
              <a:rPr lang="ru-RU" b="1" i="0" u="none" strike="noStrike" dirty="0" err="1">
                <a:solidFill>
                  <a:srgbClr val="007AFF"/>
                </a:solidFill>
                <a:effectLst/>
                <a:hlinkClick r:id="rId5"/>
              </a:rPr>
              <a:t>iOS</a:t>
            </a:r>
            <a:r>
              <a:rPr lang="ru-RU" b="1" i="0" dirty="0">
                <a:solidFill>
                  <a:srgbClr val="212121"/>
                </a:solidFill>
                <a:effectLst/>
              </a:rPr>
              <a:t>)</a:t>
            </a:r>
          </a:p>
          <a:p>
            <a:pPr marL="285750" indent="-285750" algn="l">
              <a:buClr>
                <a:srgbClr val="E50D71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212121"/>
                </a:solidFill>
              </a:rPr>
              <a:t>БИТ. Автотранспорт</a:t>
            </a:r>
            <a:endParaRPr lang="ru-RU" b="1" i="0" dirty="0">
              <a:solidFill>
                <a:srgbClr val="2121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163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D3B8F5B-4821-4F5A-8643-998A7401145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178335" y="305686"/>
            <a:ext cx="10515599" cy="8452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buClr>
                <a:srgbClr val="000000"/>
              </a:buClr>
              <a:buFont typeface="Arial" panose="020B0604020202020204"/>
            </a:pPr>
            <a:r>
              <a:rPr lang="ru-RU" sz="2400" dirty="0">
                <a:solidFill>
                  <a:srgbClr val="E50D71"/>
                </a:solidFill>
                <a:ea typeface="+mj-ea"/>
                <a:cs typeface="+mj-cs"/>
                <a:sym typeface="Arial" panose="020B0604020202020204"/>
              </a:rPr>
              <a:t>Учёт автопарка</a:t>
            </a:r>
            <a:endParaRPr lang="ru-RU" sz="2400" b="0" kern="1200" spc="-103" dirty="0">
              <a:solidFill>
                <a:srgbClr val="E50D71"/>
              </a:solidFill>
              <a:ea typeface="+mj-ea"/>
              <a:cs typeface="+mj-cs"/>
              <a:sym typeface="Arial" panose="020B0604020202020204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40A28ED-A1CE-E0E0-C768-AA2C798309A8}"/>
              </a:ext>
            </a:extLst>
          </p:cNvPr>
          <p:cNvGrpSpPr/>
          <p:nvPr/>
        </p:nvGrpSpPr>
        <p:grpSpPr>
          <a:xfrm>
            <a:off x="1489270" y="2023350"/>
            <a:ext cx="1616184" cy="1262291"/>
            <a:chOff x="838200" y="2360643"/>
            <a:chExt cx="1143000" cy="892719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FBC7989-4A67-ED2B-9308-8E0F5D54F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600" y="2360643"/>
              <a:ext cx="586596" cy="586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64F241-0BB3-FBF9-CF4E-BA60BCF619A1}"/>
                </a:ext>
              </a:extLst>
            </p:cNvPr>
            <p:cNvSpPr txBox="1"/>
            <p:nvPr/>
          </p:nvSpPr>
          <p:spPr>
            <a:xfrm>
              <a:off x="838200" y="3035696"/>
              <a:ext cx="1143000" cy="217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E50D71"/>
                  </a:solidFill>
                </a:rPr>
                <a:t>Учёт ТС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9709F8F-BD02-BD8A-39F5-23AFDFDE548F}"/>
              </a:ext>
            </a:extLst>
          </p:cNvPr>
          <p:cNvGrpSpPr/>
          <p:nvPr/>
        </p:nvGrpSpPr>
        <p:grpSpPr>
          <a:xfrm>
            <a:off x="3802154" y="2031912"/>
            <a:ext cx="1939422" cy="1473761"/>
            <a:chOff x="2819400" y="2270083"/>
            <a:chExt cx="1371600" cy="1042275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8D258C9-C8B5-26DC-B606-54A77BC6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59807" y="2270083"/>
              <a:ext cx="572218" cy="5722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0C3335-171F-4621-5F8C-28FF69E3F5D6}"/>
                </a:ext>
              </a:extLst>
            </p:cNvPr>
            <p:cNvSpPr txBox="1"/>
            <p:nvPr/>
          </p:nvSpPr>
          <p:spPr>
            <a:xfrm>
              <a:off x="2819400" y="2942326"/>
              <a:ext cx="1371600" cy="37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E50D71"/>
                  </a:solidFill>
                </a:rPr>
                <a:t>Документы ТС  и водителей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0E66712-DD90-DD8F-8F85-9D2315AEBAD7}"/>
              </a:ext>
            </a:extLst>
          </p:cNvPr>
          <p:cNvGrpSpPr/>
          <p:nvPr/>
        </p:nvGrpSpPr>
        <p:grpSpPr>
          <a:xfrm>
            <a:off x="6569617" y="2041694"/>
            <a:ext cx="1939420" cy="1439810"/>
            <a:chOff x="3640347" y="2183842"/>
            <a:chExt cx="1371600" cy="1018265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02ECAFD-863A-FBAF-73DE-7616AAAF8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785" y="2183842"/>
              <a:ext cx="622240" cy="622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71065A-F879-FC14-BD5F-EC6291A8D6B9}"/>
                </a:ext>
              </a:extLst>
            </p:cNvPr>
            <p:cNvSpPr txBox="1"/>
            <p:nvPr/>
          </p:nvSpPr>
          <p:spPr>
            <a:xfrm>
              <a:off x="3640347" y="2984440"/>
              <a:ext cx="1371600" cy="217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E50D71"/>
                  </a:solidFill>
                </a:rPr>
                <a:t>ГСМ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1825AD8-796A-B867-1BFB-0174A1DF749E}"/>
              </a:ext>
            </a:extLst>
          </p:cNvPr>
          <p:cNvGrpSpPr/>
          <p:nvPr/>
        </p:nvGrpSpPr>
        <p:grpSpPr>
          <a:xfrm>
            <a:off x="9296400" y="2059217"/>
            <a:ext cx="1939420" cy="1365649"/>
            <a:chOff x="4927756" y="2001216"/>
            <a:chExt cx="1939420" cy="136564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1055A3EB-D05F-5398-F281-91E954C99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205" y="2001216"/>
              <a:ext cx="845196" cy="8451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DF9C0A-3AAA-FEE9-62DA-21D784CEC4A6}"/>
                </a:ext>
              </a:extLst>
            </p:cNvPr>
            <p:cNvSpPr txBox="1"/>
            <p:nvPr/>
          </p:nvSpPr>
          <p:spPr>
            <a:xfrm>
              <a:off x="4927756" y="3059088"/>
              <a:ext cx="19394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E50D71"/>
                  </a:solidFill>
                </a:rPr>
                <a:t>Ремонты, ТО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89D428F-2920-FCB7-9C85-25FD60AA21B2}"/>
              </a:ext>
            </a:extLst>
          </p:cNvPr>
          <p:cNvGrpSpPr/>
          <p:nvPr/>
        </p:nvGrpSpPr>
        <p:grpSpPr>
          <a:xfrm>
            <a:off x="9372600" y="3962400"/>
            <a:ext cx="1939420" cy="1703764"/>
            <a:chOff x="6840415" y="1905029"/>
            <a:chExt cx="1939420" cy="1703764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01C27D3-93F1-3518-D710-D8F7FB6C2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1905029"/>
              <a:ext cx="1294328" cy="1294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ECDAB4-D41F-DDA8-74A4-CC27623BAE51}"/>
                </a:ext>
              </a:extLst>
            </p:cNvPr>
            <p:cNvSpPr txBox="1"/>
            <p:nvPr/>
          </p:nvSpPr>
          <p:spPr>
            <a:xfrm>
              <a:off x="6840415" y="3085573"/>
              <a:ext cx="19394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E50D71"/>
                  </a:solidFill>
                </a:rPr>
                <a:t>Учёт ТМЦ, шин, аккумуляторов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3F9B8959-08C4-A7E9-5F40-A07FC193D61C}"/>
              </a:ext>
            </a:extLst>
          </p:cNvPr>
          <p:cNvGrpSpPr/>
          <p:nvPr/>
        </p:nvGrpSpPr>
        <p:grpSpPr>
          <a:xfrm>
            <a:off x="1311993" y="4120332"/>
            <a:ext cx="1939422" cy="1326461"/>
            <a:chOff x="1473612" y="3945970"/>
            <a:chExt cx="1939422" cy="1326461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19EC308-B963-948B-9096-565DCADD4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890" y="3945970"/>
              <a:ext cx="854630" cy="8546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18E29E-B678-744C-FEC2-9E8EA7BEA58C}"/>
                </a:ext>
              </a:extLst>
            </p:cNvPr>
            <p:cNvSpPr txBox="1"/>
            <p:nvPr/>
          </p:nvSpPr>
          <p:spPr>
            <a:xfrm>
              <a:off x="1473612" y="4964654"/>
              <a:ext cx="19394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E50D71"/>
                  </a:solidFill>
                </a:rPr>
                <a:t>ДТП, Штрафы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27B70C3C-4C04-9F66-09BF-E20F96D3E337}"/>
              </a:ext>
            </a:extLst>
          </p:cNvPr>
          <p:cNvGrpSpPr/>
          <p:nvPr/>
        </p:nvGrpSpPr>
        <p:grpSpPr>
          <a:xfrm>
            <a:off x="3728951" y="4061569"/>
            <a:ext cx="2350312" cy="1604595"/>
            <a:chOff x="2948026" y="3966814"/>
            <a:chExt cx="2350312" cy="1604595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8AFBDC18-B193-AA49-2211-B68C7DBCA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6362" y="3966814"/>
              <a:ext cx="851326" cy="8513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F9279A-61F8-20FC-A088-7B805574EF88}"/>
                </a:ext>
              </a:extLst>
            </p:cNvPr>
            <p:cNvSpPr txBox="1"/>
            <p:nvPr/>
          </p:nvSpPr>
          <p:spPr>
            <a:xfrm>
              <a:off x="2948026" y="5048189"/>
              <a:ext cx="2350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E50D71"/>
                  </a:solidFill>
                </a:rPr>
                <a:t>Управление персоналом, расчёт ЗП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78674EA-9700-E038-6284-BCEFD43C9163}"/>
              </a:ext>
            </a:extLst>
          </p:cNvPr>
          <p:cNvGrpSpPr/>
          <p:nvPr/>
        </p:nvGrpSpPr>
        <p:grpSpPr>
          <a:xfrm>
            <a:off x="6717357" y="4121887"/>
            <a:ext cx="1939422" cy="1348311"/>
            <a:chOff x="4886655" y="3968594"/>
            <a:chExt cx="1939422" cy="1348311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E746F05-0BB4-CB2F-5035-996C66562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297" y="3968594"/>
              <a:ext cx="828184" cy="8281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8A4FB64-FE84-8A43-E3B9-9404C76830DB}"/>
                </a:ext>
              </a:extLst>
            </p:cNvPr>
            <p:cNvSpPr txBox="1"/>
            <p:nvPr/>
          </p:nvSpPr>
          <p:spPr>
            <a:xfrm>
              <a:off x="4886655" y="5009128"/>
              <a:ext cx="19394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E50D71"/>
                  </a:solidFill>
                </a:rPr>
                <a:t>Доходы и расходы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942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2">
            <a:extLst>
              <a:ext uri="{FF2B5EF4-FFF2-40B4-BE49-F238E27FC236}">
                <a16:creationId xmlns:a16="http://schemas.microsoft.com/office/drawing/2014/main" id="{0CA9A9D8-F691-4D75-B89F-A2CC0FA067C9}"/>
              </a:ext>
            </a:extLst>
          </p:cNvPr>
          <p:cNvSpPr txBox="1">
            <a:spLocks/>
          </p:cNvSpPr>
          <p:nvPr/>
        </p:nvSpPr>
        <p:spPr>
          <a:xfrm>
            <a:off x="7086600" y="265869"/>
            <a:ext cx="441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r">
              <a:lnSpc>
                <a:spcPct val="90000"/>
              </a:lnSpc>
              <a:buClr>
                <a:srgbClr val="000000"/>
              </a:buClr>
            </a:pPr>
            <a:r>
              <a:rPr lang="ru-RU" sz="2400" kern="0" dirty="0" err="1">
                <a:solidFill>
                  <a:srgbClr val="E50D71"/>
                </a:solidFill>
                <a:ea typeface="+mj-ea"/>
                <a:cs typeface="+mj-cs"/>
              </a:rPr>
              <a:t>Бит.Автотранспорт</a:t>
            </a:r>
            <a:endParaRPr lang="ru-RU" sz="2400" b="0" kern="1200" spc="-103" dirty="0">
              <a:solidFill>
                <a:srgbClr val="E50D71"/>
              </a:solidFill>
              <a:ea typeface="+mj-ea"/>
              <a:cs typeface="+mj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414BD5-1F00-45F2-B67E-D3BE67DA5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95596"/>
            <a:ext cx="9982200" cy="4456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0B571A-D85B-43F0-82E2-67C257F0B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166311"/>
            <a:ext cx="1959796" cy="195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5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D3B8F5B-4821-4F5A-8643-998A7401145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0340" y="152400"/>
            <a:ext cx="6365278" cy="845236"/>
          </a:xfrm>
        </p:spPr>
        <p:txBody>
          <a:bodyPr/>
          <a:lstStyle/>
          <a:p>
            <a:r>
              <a:rPr lang="ru-RU" sz="2400" dirty="0"/>
              <a:t>Путевой лист в </a:t>
            </a:r>
            <a:r>
              <a:rPr lang="ru-RU" sz="2400" dirty="0" err="1"/>
              <a:t>Бит.Автотранспорт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016215-577A-4894-A0E5-152AB94ED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21" y="1219200"/>
            <a:ext cx="10239958" cy="48956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720B9A-D27B-400E-9E9E-AC00268D4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864" b="36709"/>
          <a:stretch/>
        </p:blipFill>
        <p:spPr>
          <a:xfrm>
            <a:off x="388345" y="952500"/>
            <a:ext cx="5506781" cy="4953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6" name="Title 2">
            <a:extLst>
              <a:ext uri="{FF2B5EF4-FFF2-40B4-BE49-F238E27FC236}">
                <a16:creationId xmlns:a16="http://schemas.microsoft.com/office/drawing/2014/main" id="{0CA9A9D8-F691-4D75-B89F-A2CC0FA067C9}"/>
              </a:ext>
            </a:extLst>
          </p:cNvPr>
          <p:cNvSpPr txBox="1">
            <a:spLocks/>
          </p:cNvSpPr>
          <p:nvPr/>
        </p:nvSpPr>
        <p:spPr>
          <a:xfrm>
            <a:off x="5350061" y="101175"/>
            <a:ext cx="6477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None/>
              <a:defRPr sz="30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r">
              <a:lnSpc>
                <a:spcPct val="90000"/>
              </a:lnSpc>
              <a:buClr>
                <a:srgbClr val="000000"/>
              </a:buClr>
            </a:pPr>
            <a:r>
              <a:rPr lang="ru-RU" sz="2400" kern="0" spc="-103" dirty="0">
                <a:ea typeface="+mj-ea"/>
                <a:cs typeface="+mj-cs"/>
              </a:rPr>
              <a:t>1С:Управление автотранспортом</a:t>
            </a:r>
            <a:endParaRPr lang="ru-RU" sz="2400" kern="1200" spc="-103" dirty="0">
              <a:ea typeface="+mj-ea"/>
              <a:cs typeface="+mj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FF8BAB-9A9F-44BD-A58A-5BFFD57925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448" r="30864"/>
          <a:stretch/>
        </p:blipFill>
        <p:spPr>
          <a:xfrm>
            <a:off x="6125966" y="2857500"/>
            <a:ext cx="5736198" cy="304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Google Shape;342;p17">
            <a:extLst>
              <a:ext uri="{FF2B5EF4-FFF2-40B4-BE49-F238E27FC236}">
                <a16:creationId xmlns:a16="http://schemas.microsoft.com/office/drawing/2014/main" id="{EC9AAC05-C9A8-4C0D-A0E8-FBB0CDA392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952500"/>
            <a:ext cx="1235793" cy="157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92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D3B8F5B-4821-4F5A-8643-998A7401145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01611" y="152400"/>
            <a:ext cx="8049418" cy="845236"/>
          </a:xfrm>
        </p:spPr>
        <p:txBody>
          <a:bodyPr/>
          <a:lstStyle/>
          <a:p>
            <a:r>
              <a:rPr lang="ru-RU" sz="2400" dirty="0"/>
              <a:t>Заказ  на ТС в </a:t>
            </a:r>
            <a:r>
              <a:rPr lang="en-US" sz="2400" dirty="0"/>
              <a:t>1C</a:t>
            </a:r>
            <a:r>
              <a:rPr lang="ru-RU" sz="2400" dirty="0"/>
              <a:t>:Управление автотранспортом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834A13-C7A5-4BFF-B0F1-D5C00C92A1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70"/>
          <a:stretch/>
        </p:blipFill>
        <p:spPr>
          <a:xfrm>
            <a:off x="396357" y="1143000"/>
            <a:ext cx="11314701" cy="43560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666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D3B8F5B-4821-4F5A-8643-998A7401145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01611" y="152400"/>
            <a:ext cx="8049418" cy="845236"/>
          </a:xfrm>
        </p:spPr>
        <p:txBody>
          <a:bodyPr/>
          <a:lstStyle/>
          <a:p>
            <a:r>
              <a:rPr lang="ru-RU" sz="2400" dirty="0"/>
              <a:t>Путевой Лист в </a:t>
            </a:r>
            <a:r>
              <a:rPr lang="en-US" sz="2400" dirty="0"/>
              <a:t>1C</a:t>
            </a:r>
            <a:r>
              <a:rPr lang="ru-RU" sz="2400" dirty="0"/>
              <a:t>:Управление автотранспортом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9681F1-EF4D-4B80-80D8-4E98EB2551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52" b="45665"/>
          <a:stretch/>
        </p:blipFill>
        <p:spPr>
          <a:xfrm>
            <a:off x="222454" y="1298565"/>
            <a:ext cx="11713164" cy="47655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99803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pqqbquq06BBNrNh6DL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JuxuDQnUOejztrGSbT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pqqbquq06BBNrNh6DLV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JuxuDQnUOejztrGSbTQ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040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Bit">
  <a:themeElements>
    <a:clrScheme name="Другая 2">
      <a:dk1>
        <a:srgbClr val="040504"/>
      </a:dk1>
      <a:lt1>
        <a:srgbClr val="FFFFFF"/>
      </a:lt1>
      <a:dk2>
        <a:srgbClr val="E50D71"/>
      </a:dk2>
      <a:lt2>
        <a:srgbClr val="B8B8B8"/>
      </a:lt2>
      <a:accent1>
        <a:srgbClr val="E50D71"/>
      </a:accent1>
      <a:accent2>
        <a:srgbClr val="BD1E6B"/>
      </a:accent2>
      <a:accent3>
        <a:srgbClr val="D8D8D8"/>
      </a:accent3>
      <a:accent4>
        <a:srgbClr val="D8D8D8"/>
      </a:accent4>
      <a:accent5>
        <a:srgbClr val="E472A7"/>
      </a:accent5>
      <a:accent6>
        <a:srgbClr val="040504"/>
      </a:accent6>
      <a:hlink>
        <a:srgbClr val="D62A7A"/>
      </a:hlink>
      <a:folHlink>
        <a:srgbClr val="7F7F7F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Bit">
  <a:themeElements>
    <a:clrScheme name="Другая 2">
      <a:dk1>
        <a:srgbClr val="040504"/>
      </a:dk1>
      <a:lt1>
        <a:srgbClr val="FFFFFF"/>
      </a:lt1>
      <a:dk2>
        <a:srgbClr val="E50D71"/>
      </a:dk2>
      <a:lt2>
        <a:srgbClr val="B8B8B8"/>
      </a:lt2>
      <a:accent1>
        <a:srgbClr val="E50D71"/>
      </a:accent1>
      <a:accent2>
        <a:srgbClr val="BD1E6B"/>
      </a:accent2>
      <a:accent3>
        <a:srgbClr val="D8D8D8"/>
      </a:accent3>
      <a:accent4>
        <a:srgbClr val="D8D8D8"/>
      </a:accent4>
      <a:accent5>
        <a:srgbClr val="E472A7"/>
      </a:accent5>
      <a:accent6>
        <a:srgbClr val="040504"/>
      </a:accent6>
      <a:hlink>
        <a:srgbClr val="D62A7A"/>
      </a:hlink>
      <a:folHlink>
        <a:srgbClr val="7F7F7F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0404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6110</TotalTime>
  <Words>1019</Words>
  <Application>Microsoft Office PowerPoint</Application>
  <PresentationFormat>Широкоэкранный</PresentationFormat>
  <Paragraphs>139</Paragraphs>
  <Slides>16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 arial</vt:lpstr>
      <vt:lpstr>Arial</vt:lpstr>
      <vt:lpstr>Calibri</vt:lpstr>
      <vt:lpstr>Helvetica Neue</vt:lpstr>
      <vt:lpstr>Noto Sans Symbols</vt:lpstr>
      <vt:lpstr>Tahoma</vt:lpstr>
      <vt:lpstr>Wingdings</vt:lpstr>
      <vt:lpstr>Office Theme</vt:lpstr>
      <vt:lpstr>1Bit</vt:lpstr>
      <vt:lpstr>1_1Bit</vt:lpstr>
      <vt:lpstr>1_Office Theme</vt:lpstr>
      <vt:lpstr>Презентация PowerPoint</vt:lpstr>
      <vt:lpstr>Презентация PowerPoint</vt:lpstr>
      <vt:lpstr>Программные продукты 1С, поддерживающие работу с ЭПД</vt:lpstr>
      <vt:lpstr>Учёт автопарка</vt:lpstr>
      <vt:lpstr>Презентация PowerPoint</vt:lpstr>
      <vt:lpstr>Путевой лист в Бит.Автотранспорт</vt:lpstr>
      <vt:lpstr>Презентация PowerPoint</vt:lpstr>
      <vt:lpstr>Заказ  на ТС в 1C:Управление автотранспортом</vt:lpstr>
      <vt:lpstr>Путевой Лист в 1C:Управление автотранспортом</vt:lpstr>
      <vt:lpstr>Кейсы нашей компании </vt:lpstr>
      <vt:lpstr>Учёт автопарка в «Baek Group»</vt:lpstr>
      <vt:lpstr>Результаты проекта  Baek Group</vt:lpstr>
      <vt:lpstr>Комплексное управление перевозками в едином интерфейсе «1С:Управление автотранспортом» в «Регионинвест»</vt:lpstr>
      <vt:lpstr>Комплексное управление перевозками в едином интерфейсе «1С:Управление автотранспортом» в «Регионинвест»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First.bit</dc:title>
  <dc:creator>First.bit</dc:creator>
  <cp:lastModifiedBy>Вера Рябова</cp:lastModifiedBy>
  <cp:revision>131</cp:revision>
  <dcterms:created xsi:type="dcterms:W3CDTF">2021-10-15T10:51:00Z</dcterms:created>
  <dcterms:modified xsi:type="dcterms:W3CDTF">2024-06-17T09:07:15Z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2021-10-08T06:00:00Z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2021-10-15T06:00:00Z</vt:filetime>
  </property>
  <property fmtid="{D5CDD505-2E9C-101B-9397-08002B2CF9AE}" pid="5" name="ICV">
    <vt:lpwstr>8BFD945E54D54766A8A2283ED3087E33</vt:lpwstr>
  </property>
  <property fmtid="{D5CDD505-2E9C-101B-9397-08002B2CF9AE}" pid="6" name="KSOProductBuildVer">
    <vt:lpwstr>1033-11.2.0.11210</vt:lpwstr>
  </property>
</Properties>
</file>