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300" r:id="rId3"/>
    <p:sldId id="329" r:id="rId4"/>
    <p:sldId id="330" r:id="rId5"/>
    <p:sldId id="345" r:id="rId6"/>
    <p:sldId id="346" r:id="rId7"/>
    <p:sldId id="332" r:id="rId8"/>
    <p:sldId id="333" r:id="rId9"/>
    <p:sldId id="338" r:id="rId10"/>
    <p:sldId id="339" r:id="rId11"/>
    <p:sldId id="343" r:id="rId12"/>
    <p:sldId id="28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31B9"/>
    <a:srgbClr val="689CFF"/>
    <a:srgbClr val="2241F0"/>
    <a:srgbClr val="FF2F92"/>
    <a:srgbClr val="969CFF"/>
    <a:srgbClr val="6393F7"/>
    <a:srgbClr val="4F75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76"/>
    <p:restoredTop sz="96018"/>
  </p:normalViewPr>
  <p:slideViewPr>
    <p:cSldViewPr snapToGrid="0" snapToObjects="1">
      <p:cViewPr varScale="1">
        <p:scale>
          <a:sx n="112" d="100"/>
          <a:sy n="112" d="100"/>
        </p:scale>
        <p:origin x="8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A714A-97F9-4E5D-A53B-6A09C84CBEF9}" type="datetimeFigureOut">
              <a:rPr lang="ru-RU" smtClean="0"/>
              <a:t>17.06.2024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A5A86D-D3B0-4A71-B072-E46663EEF6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836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62"/>
            <a:ext cx="12182475" cy="6848475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46753C5C-1FAD-6D42-9C8F-A0B0E0A091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1122363"/>
            <a:ext cx="6915150" cy="2387600"/>
          </a:xfrm>
        </p:spPr>
        <p:txBody>
          <a:bodyPr anchor="b">
            <a:normAutofit/>
          </a:bodyPr>
          <a:lstStyle>
            <a:lvl1pPr algn="l">
              <a:defRPr lang="ru-RU" sz="3200" b="1" kern="1200" cap="none" dirty="0">
                <a:ln w="3175" cmpd="sng">
                  <a:noFill/>
                </a:ln>
                <a:solidFill>
                  <a:schemeClr val="bg1"/>
                </a:solidFill>
                <a:effectLst/>
                <a:latin typeface="Akrobat ExtraBold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84013E98-4F90-1A46-8A75-A753FFC36C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3602038"/>
            <a:ext cx="691515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krobat Light" panose="00000500000000000000" pitchFamily="50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0" name="Дата 3">
            <a:extLst>
              <a:ext uri="{FF2B5EF4-FFF2-40B4-BE49-F238E27FC236}">
                <a16:creationId xmlns:a16="http://schemas.microsoft.com/office/drawing/2014/main" id="{EA785068-7312-F24D-AB1E-A952A006DA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59DA9D8C-ECC1-9C48-AE93-EBCB1AF63E3A}" type="datetimeFigureOut">
              <a:rPr lang="ru-RU" smtClean="0"/>
              <a:t>17.06.2024</a:t>
            </a:fld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7090670-6336-B7A2-77B8-5C9EA57964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27623" y="554533"/>
            <a:ext cx="3093175" cy="494908"/>
          </a:xfrm>
          <a:prstGeom prst="rect">
            <a:avLst/>
          </a:prstGeom>
        </p:spPr>
      </p:pic>
      <p:sp>
        <p:nvSpPr>
          <p:cNvPr id="12" name="Рисунок 1">
            <a:extLst>
              <a:ext uri="{FF2B5EF4-FFF2-40B4-BE49-F238E27FC236}">
                <a16:creationId xmlns:a16="http://schemas.microsoft.com/office/drawing/2014/main" id="{EB92782D-26EE-AB68-2F0F-D832AEBABA34}"/>
              </a:ext>
            </a:extLst>
          </p:cNvPr>
          <p:cNvSpPr/>
          <p:nvPr userDrawn="1"/>
        </p:nvSpPr>
        <p:spPr>
          <a:xfrm>
            <a:off x="10477146" y="5223873"/>
            <a:ext cx="1085264" cy="1085264"/>
          </a:xfrm>
          <a:custGeom>
            <a:avLst/>
            <a:gdLst>
              <a:gd name="connsiteX0" fmla="*/ 0 w 1085264"/>
              <a:gd name="connsiteY0" fmla="*/ 151937 h 1085264"/>
              <a:gd name="connsiteX1" fmla="*/ 0 w 1085264"/>
              <a:gd name="connsiteY1" fmla="*/ 303874 h 1085264"/>
              <a:gd name="connsiteX2" fmla="*/ 151937 w 1085264"/>
              <a:gd name="connsiteY2" fmla="*/ 303874 h 1085264"/>
              <a:gd name="connsiteX3" fmla="*/ 303874 w 1085264"/>
              <a:gd name="connsiteY3" fmla="*/ 303874 h 1085264"/>
              <a:gd name="connsiteX4" fmla="*/ 303874 w 1085264"/>
              <a:gd name="connsiteY4" fmla="*/ 151937 h 1085264"/>
              <a:gd name="connsiteX5" fmla="*/ 303874 w 1085264"/>
              <a:gd name="connsiteY5" fmla="*/ 0 h 1085264"/>
              <a:gd name="connsiteX6" fmla="*/ 151937 w 1085264"/>
              <a:gd name="connsiteY6" fmla="*/ 0 h 1085264"/>
              <a:gd name="connsiteX7" fmla="*/ 0 w 1085264"/>
              <a:gd name="connsiteY7" fmla="*/ 0 h 1085264"/>
              <a:gd name="connsiteX8" fmla="*/ 0 w 1085264"/>
              <a:gd name="connsiteY8" fmla="*/ 151937 h 1085264"/>
              <a:gd name="connsiteX9" fmla="*/ 347284 w 1085264"/>
              <a:gd name="connsiteY9" fmla="*/ 43411 h 1085264"/>
              <a:gd name="connsiteX10" fmla="*/ 347284 w 1085264"/>
              <a:gd name="connsiteY10" fmla="*/ 86821 h 1085264"/>
              <a:gd name="connsiteX11" fmla="*/ 368990 w 1085264"/>
              <a:gd name="connsiteY11" fmla="*/ 86821 h 1085264"/>
              <a:gd name="connsiteX12" fmla="*/ 390695 w 1085264"/>
              <a:gd name="connsiteY12" fmla="*/ 86821 h 1085264"/>
              <a:gd name="connsiteX13" fmla="*/ 390695 w 1085264"/>
              <a:gd name="connsiteY13" fmla="*/ 43411 h 1085264"/>
              <a:gd name="connsiteX14" fmla="*/ 390695 w 1085264"/>
              <a:gd name="connsiteY14" fmla="*/ 0 h 1085264"/>
              <a:gd name="connsiteX15" fmla="*/ 368990 w 1085264"/>
              <a:gd name="connsiteY15" fmla="*/ 0 h 1085264"/>
              <a:gd name="connsiteX16" fmla="*/ 347284 w 1085264"/>
              <a:gd name="connsiteY16" fmla="*/ 0 h 1085264"/>
              <a:gd name="connsiteX17" fmla="*/ 347284 w 1085264"/>
              <a:gd name="connsiteY17" fmla="*/ 43411 h 1085264"/>
              <a:gd name="connsiteX18" fmla="*/ 434106 w 1085264"/>
              <a:gd name="connsiteY18" fmla="*/ 43411 h 1085264"/>
              <a:gd name="connsiteX19" fmla="*/ 434106 w 1085264"/>
              <a:gd name="connsiteY19" fmla="*/ 86821 h 1085264"/>
              <a:gd name="connsiteX20" fmla="*/ 455811 w 1085264"/>
              <a:gd name="connsiteY20" fmla="*/ 86821 h 1085264"/>
              <a:gd name="connsiteX21" fmla="*/ 477516 w 1085264"/>
              <a:gd name="connsiteY21" fmla="*/ 86821 h 1085264"/>
              <a:gd name="connsiteX22" fmla="*/ 477516 w 1085264"/>
              <a:gd name="connsiteY22" fmla="*/ 43411 h 1085264"/>
              <a:gd name="connsiteX23" fmla="*/ 477516 w 1085264"/>
              <a:gd name="connsiteY23" fmla="*/ 0 h 1085264"/>
              <a:gd name="connsiteX24" fmla="*/ 455811 w 1085264"/>
              <a:gd name="connsiteY24" fmla="*/ 0 h 1085264"/>
              <a:gd name="connsiteX25" fmla="*/ 434106 w 1085264"/>
              <a:gd name="connsiteY25" fmla="*/ 0 h 1085264"/>
              <a:gd name="connsiteX26" fmla="*/ 434106 w 1085264"/>
              <a:gd name="connsiteY26" fmla="*/ 43411 h 1085264"/>
              <a:gd name="connsiteX27" fmla="*/ 520927 w 1085264"/>
              <a:gd name="connsiteY27" fmla="*/ 43411 h 1085264"/>
              <a:gd name="connsiteX28" fmla="*/ 520927 w 1085264"/>
              <a:gd name="connsiteY28" fmla="*/ 86821 h 1085264"/>
              <a:gd name="connsiteX29" fmla="*/ 564337 w 1085264"/>
              <a:gd name="connsiteY29" fmla="*/ 86821 h 1085264"/>
              <a:gd name="connsiteX30" fmla="*/ 607748 w 1085264"/>
              <a:gd name="connsiteY30" fmla="*/ 86821 h 1085264"/>
              <a:gd name="connsiteX31" fmla="*/ 607748 w 1085264"/>
              <a:gd name="connsiteY31" fmla="*/ 43411 h 1085264"/>
              <a:gd name="connsiteX32" fmla="*/ 607748 w 1085264"/>
              <a:gd name="connsiteY32" fmla="*/ 0 h 1085264"/>
              <a:gd name="connsiteX33" fmla="*/ 564337 w 1085264"/>
              <a:gd name="connsiteY33" fmla="*/ 0 h 1085264"/>
              <a:gd name="connsiteX34" fmla="*/ 520927 w 1085264"/>
              <a:gd name="connsiteY34" fmla="*/ 0 h 1085264"/>
              <a:gd name="connsiteX35" fmla="*/ 520927 w 1085264"/>
              <a:gd name="connsiteY35" fmla="*/ 43411 h 1085264"/>
              <a:gd name="connsiteX36" fmla="*/ 651158 w 1085264"/>
              <a:gd name="connsiteY36" fmla="*/ 21705 h 1085264"/>
              <a:gd name="connsiteX37" fmla="*/ 651158 w 1085264"/>
              <a:gd name="connsiteY37" fmla="*/ 43411 h 1085264"/>
              <a:gd name="connsiteX38" fmla="*/ 672864 w 1085264"/>
              <a:gd name="connsiteY38" fmla="*/ 43411 h 1085264"/>
              <a:gd name="connsiteX39" fmla="*/ 694569 w 1085264"/>
              <a:gd name="connsiteY39" fmla="*/ 43411 h 1085264"/>
              <a:gd name="connsiteX40" fmla="*/ 694569 w 1085264"/>
              <a:gd name="connsiteY40" fmla="*/ 65116 h 1085264"/>
              <a:gd name="connsiteX41" fmla="*/ 694569 w 1085264"/>
              <a:gd name="connsiteY41" fmla="*/ 86821 h 1085264"/>
              <a:gd name="connsiteX42" fmla="*/ 716274 w 1085264"/>
              <a:gd name="connsiteY42" fmla="*/ 86821 h 1085264"/>
              <a:gd name="connsiteX43" fmla="*/ 737980 w 1085264"/>
              <a:gd name="connsiteY43" fmla="*/ 86821 h 1085264"/>
              <a:gd name="connsiteX44" fmla="*/ 737980 w 1085264"/>
              <a:gd name="connsiteY44" fmla="*/ 65116 h 1085264"/>
              <a:gd name="connsiteX45" fmla="*/ 737980 w 1085264"/>
              <a:gd name="connsiteY45" fmla="*/ 43411 h 1085264"/>
              <a:gd name="connsiteX46" fmla="*/ 716274 w 1085264"/>
              <a:gd name="connsiteY46" fmla="*/ 43411 h 1085264"/>
              <a:gd name="connsiteX47" fmla="*/ 694569 w 1085264"/>
              <a:gd name="connsiteY47" fmla="*/ 43411 h 1085264"/>
              <a:gd name="connsiteX48" fmla="*/ 694569 w 1085264"/>
              <a:gd name="connsiteY48" fmla="*/ 21705 h 1085264"/>
              <a:gd name="connsiteX49" fmla="*/ 694569 w 1085264"/>
              <a:gd name="connsiteY49" fmla="*/ 0 h 1085264"/>
              <a:gd name="connsiteX50" fmla="*/ 672864 w 1085264"/>
              <a:gd name="connsiteY50" fmla="*/ 0 h 1085264"/>
              <a:gd name="connsiteX51" fmla="*/ 651158 w 1085264"/>
              <a:gd name="connsiteY51" fmla="*/ 0 h 1085264"/>
              <a:gd name="connsiteX52" fmla="*/ 651158 w 1085264"/>
              <a:gd name="connsiteY52" fmla="*/ 21705 h 1085264"/>
              <a:gd name="connsiteX53" fmla="*/ 781390 w 1085264"/>
              <a:gd name="connsiteY53" fmla="*/ 151937 h 1085264"/>
              <a:gd name="connsiteX54" fmla="*/ 781390 w 1085264"/>
              <a:gd name="connsiteY54" fmla="*/ 303874 h 1085264"/>
              <a:gd name="connsiteX55" fmla="*/ 933327 w 1085264"/>
              <a:gd name="connsiteY55" fmla="*/ 303874 h 1085264"/>
              <a:gd name="connsiteX56" fmla="*/ 1085264 w 1085264"/>
              <a:gd name="connsiteY56" fmla="*/ 303874 h 1085264"/>
              <a:gd name="connsiteX57" fmla="*/ 1085264 w 1085264"/>
              <a:gd name="connsiteY57" fmla="*/ 151937 h 1085264"/>
              <a:gd name="connsiteX58" fmla="*/ 1085264 w 1085264"/>
              <a:gd name="connsiteY58" fmla="*/ 0 h 1085264"/>
              <a:gd name="connsiteX59" fmla="*/ 933327 w 1085264"/>
              <a:gd name="connsiteY59" fmla="*/ 0 h 1085264"/>
              <a:gd name="connsiteX60" fmla="*/ 781390 w 1085264"/>
              <a:gd name="connsiteY60" fmla="*/ 0 h 1085264"/>
              <a:gd name="connsiteX61" fmla="*/ 781390 w 1085264"/>
              <a:gd name="connsiteY61" fmla="*/ 151937 h 1085264"/>
              <a:gd name="connsiteX62" fmla="*/ 260463 w 1085264"/>
              <a:gd name="connsiteY62" fmla="*/ 151937 h 1085264"/>
              <a:gd name="connsiteX63" fmla="*/ 260463 w 1085264"/>
              <a:gd name="connsiteY63" fmla="*/ 260463 h 1085264"/>
              <a:gd name="connsiteX64" fmla="*/ 151937 w 1085264"/>
              <a:gd name="connsiteY64" fmla="*/ 260463 h 1085264"/>
              <a:gd name="connsiteX65" fmla="*/ 43411 w 1085264"/>
              <a:gd name="connsiteY65" fmla="*/ 260463 h 1085264"/>
              <a:gd name="connsiteX66" fmla="*/ 43411 w 1085264"/>
              <a:gd name="connsiteY66" fmla="*/ 151937 h 1085264"/>
              <a:gd name="connsiteX67" fmla="*/ 43411 w 1085264"/>
              <a:gd name="connsiteY67" fmla="*/ 43411 h 1085264"/>
              <a:gd name="connsiteX68" fmla="*/ 151937 w 1085264"/>
              <a:gd name="connsiteY68" fmla="*/ 43411 h 1085264"/>
              <a:gd name="connsiteX69" fmla="*/ 260463 w 1085264"/>
              <a:gd name="connsiteY69" fmla="*/ 43411 h 1085264"/>
              <a:gd name="connsiteX70" fmla="*/ 260463 w 1085264"/>
              <a:gd name="connsiteY70" fmla="*/ 151937 h 1085264"/>
              <a:gd name="connsiteX71" fmla="*/ 1041853 w 1085264"/>
              <a:gd name="connsiteY71" fmla="*/ 151937 h 1085264"/>
              <a:gd name="connsiteX72" fmla="*/ 1041853 w 1085264"/>
              <a:gd name="connsiteY72" fmla="*/ 260463 h 1085264"/>
              <a:gd name="connsiteX73" fmla="*/ 933327 w 1085264"/>
              <a:gd name="connsiteY73" fmla="*/ 260463 h 1085264"/>
              <a:gd name="connsiteX74" fmla="*/ 824801 w 1085264"/>
              <a:gd name="connsiteY74" fmla="*/ 260463 h 1085264"/>
              <a:gd name="connsiteX75" fmla="*/ 824801 w 1085264"/>
              <a:gd name="connsiteY75" fmla="*/ 151937 h 1085264"/>
              <a:gd name="connsiteX76" fmla="*/ 824801 w 1085264"/>
              <a:gd name="connsiteY76" fmla="*/ 43411 h 1085264"/>
              <a:gd name="connsiteX77" fmla="*/ 933327 w 1085264"/>
              <a:gd name="connsiteY77" fmla="*/ 43411 h 1085264"/>
              <a:gd name="connsiteX78" fmla="*/ 1041853 w 1085264"/>
              <a:gd name="connsiteY78" fmla="*/ 43411 h 1085264"/>
              <a:gd name="connsiteX79" fmla="*/ 1041853 w 1085264"/>
              <a:gd name="connsiteY79" fmla="*/ 151937 h 1085264"/>
              <a:gd name="connsiteX80" fmla="*/ 86821 w 1085264"/>
              <a:gd name="connsiteY80" fmla="*/ 151937 h 1085264"/>
              <a:gd name="connsiteX81" fmla="*/ 86821 w 1085264"/>
              <a:gd name="connsiteY81" fmla="*/ 217053 h 1085264"/>
              <a:gd name="connsiteX82" fmla="*/ 151937 w 1085264"/>
              <a:gd name="connsiteY82" fmla="*/ 217053 h 1085264"/>
              <a:gd name="connsiteX83" fmla="*/ 217053 w 1085264"/>
              <a:gd name="connsiteY83" fmla="*/ 217053 h 1085264"/>
              <a:gd name="connsiteX84" fmla="*/ 217053 w 1085264"/>
              <a:gd name="connsiteY84" fmla="*/ 151937 h 1085264"/>
              <a:gd name="connsiteX85" fmla="*/ 217053 w 1085264"/>
              <a:gd name="connsiteY85" fmla="*/ 86821 h 1085264"/>
              <a:gd name="connsiteX86" fmla="*/ 151937 w 1085264"/>
              <a:gd name="connsiteY86" fmla="*/ 86821 h 1085264"/>
              <a:gd name="connsiteX87" fmla="*/ 86821 w 1085264"/>
              <a:gd name="connsiteY87" fmla="*/ 86821 h 1085264"/>
              <a:gd name="connsiteX88" fmla="*/ 86821 w 1085264"/>
              <a:gd name="connsiteY88" fmla="*/ 151937 h 1085264"/>
              <a:gd name="connsiteX89" fmla="*/ 868211 w 1085264"/>
              <a:gd name="connsiteY89" fmla="*/ 151937 h 1085264"/>
              <a:gd name="connsiteX90" fmla="*/ 868211 w 1085264"/>
              <a:gd name="connsiteY90" fmla="*/ 217053 h 1085264"/>
              <a:gd name="connsiteX91" fmla="*/ 933327 w 1085264"/>
              <a:gd name="connsiteY91" fmla="*/ 217053 h 1085264"/>
              <a:gd name="connsiteX92" fmla="*/ 998443 w 1085264"/>
              <a:gd name="connsiteY92" fmla="*/ 217053 h 1085264"/>
              <a:gd name="connsiteX93" fmla="*/ 998443 w 1085264"/>
              <a:gd name="connsiteY93" fmla="*/ 151937 h 1085264"/>
              <a:gd name="connsiteX94" fmla="*/ 998443 w 1085264"/>
              <a:gd name="connsiteY94" fmla="*/ 86821 h 1085264"/>
              <a:gd name="connsiteX95" fmla="*/ 933327 w 1085264"/>
              <a:gd name="connsiteY95" fmla="*/ 86821 h 1085264"/>
              <a:gd name="connsiteX96" fmla="*/ 868211 w 1085264"/>
              <a:gd name="connsiteY96" fmla="*/ 86821 h 1085264"/>
              <a:gd name="connsiteX97" fmla="*/ 868211 w 1085264"/>
              <a:gd name="connsiteY97" fmla="*/ 151937 h 1085264"/>
              <a:gd name="connsiteX98" fmla="*/ 347284 w 1085264"/>
              <a:gd name="connsiteY98" fmla="*/ 151937 h 1085264"/>
              <a:gd name="connsiteX99" fmla="*/ 347284 w 1085264"/>
              <a:gd name="connsiteY99" fmla="*/ 173642 h 1085264"/>
              <a:gd name="connsiteX100" fmla="*/ 390695 w 1085264"/>
              <a:gd name="connsiteY100" fmla="*/ 173642 h 1085264"/>
              <a:gd name="connsiteX101" fmla="*/ 434106 w 1085264"/>
              <a:gd name="connsiteY101" fmla="*/ 173642 h 1085264"/>
              <a:gd name="connsiteX102" fmla="*/ 434106 w 1085264"/>
              <a:gd name="connsiteY102" fmla="*/ 195348 h 1085264"/>
              <a:gd name="connsiteX103" fmla="*/ 434106 w 1085264"/>
              <a:gd name="connsiteY103" fmla="*/ 217053 h 1085264"/>
              <a:gd name="connsiteX104" fmla="*/ 412400 w 1085264"/>
              <a:gd name="connsiteY104" fmla="*/ 217053 h 1085264"/>
              <a:gd name="connsiteX105" fmla="*/ 390695 w 1085264"/>
              <a:gd name="connsiteY105" fmla="*/ 217053 h 1085264"/>
              <a:gd name="connsiteX106" fmla="*/ 390695 w 1085264"/>
              <a:gd name="connsiteY106" fmla="*/ 238758 h 1085264"/>
              <a:gd name="connsiteX107" fmla="*/ 390695 w 1085264"/>
              <a:gd name="connsiteY107" fmla="*/ 260463 h 1085264"/>
              <a:gd name="connsiteX108" fmla="*/ 368990 w 1085264"/>
              <a:gd name="connsiteY108" fmla="*/ 260463 h 1085264"/>
              <a:gd name="connsiteX109" fmla="*/ 347284 w 1085264"/>
              <a:gd name="connsiteY109" fmla="*/ 260463 h 1085264"/>
              <a:gd name="connsiteX110" fmla="*/ 347284 w 1085264"/>
              <a:gd name="connsiteY110" fmla="*/ 303874 h 1085264"/>
              <a:gd name="connsiteX111" fmla="*/ 347284 w 1085264"/>
              <a:gd name="connsiteY111" fmla="*/ 347284 h 1085264"/>
              <a:gd name="connsiteX112" fmla="*/ 282169 w 1085264"/>
              <a:gd name="connsiteY112" fmla="*/ 347284 h 1085264"/>
              <a:gd name="connsiteX113" fmla="*/ 217053 w 1085264"/>
              <a:gd name="connsiteY113" fmla="*/ 347284 h 1085264"/>
              <a:gd name="connsiteX114" fmla="*/ 217053 w 1085264"/>
              <a:gd name="connsiteY114" fmla="*/ 368990 h 1085264"/>
              <a:gd name="connsiteX115" fmla="*/ 217053 w 1085264"/>
              <a:gd name="connsiteY115" fmla="*/ 390695 h 1085264"/>
              <a:gd name="connsiteX116" fmla="*/ 195348 w 1085264"/>
              <a:gd name="connsiteY116" fmla="*/ 390695 h 1085264"/>
              <a:gd name="connsiteX117" fmla="*/ 173642 w 1085264"/>
              <a:gd name="connsiteY117" fmla="*/ 390695 h 1085264"/>
              <a:gd name="connsiteX118" fmla="*/ 173642 w 1085264"/>
              <a:gd name="connsiteY118" fmla="*/ 368990 h 1085264"/>
              <a:gd name="connsiteX119" fmla="*/ 173642 w 1085264"/>
              <a:gd name="connsiteY119" fmla="*/ 347284 h 1085264"/>
              <a:gd name="connsiteX120" fmla="*/ 130232 w 1085264"/>
              <a:gd name="connsiteY120" fmla="*/ 347284 h 1085264"/>
              <a:gd name="connsiteX121" fmla="*/ 86821 w 1085264"/>
              <a:gd name="connsiteY121" fmla="*/ 347284 h 1085264"/>
              <a:gd name="connsiteX122" fmla="*/ 86821 w 1085264"/>
              <a:gd name="connsiteY122" fmla="*/ 368990 h 1085264"/>
              <a:gd name="connsiteX123" fmla="*/ 86821 w 1085264"/>
              <a:gd name="connsiteY123" fmla="*/ 390695 h 1085264"/>
              <a:gd name="connsiteX124" fmla="*/ 65116 w 1085264"/>
              <a:gd name="connsiteY124" fmla="*/ 390695 h 1085264"/>
              <a:gd name="connsiteX125" fmla="*/ 43411 w 1085264"/>
              <a:gd name="connsiteY125" fmla="*/ 390695 h 1085264"/>
              <a:gd name="connsiteX126" fmla="*/ 43411 w 1085264"/>
              <a:gd name="connsiteY126" fmla="*/ 368990 h 1085264"/>
              <a:gd name="connsiteX127" fmla="*/ 43411 w 1085264"/>
              <a:gd name="connsiteY127" fmla="*/ 347284 h 1085264"/>
              <a:gd name="connsiteX128" fmla="*/ 21705 w 1085264"/>
              <a:gd name="connsiteY128" fmla="*/ 347284 h 1085264"/>
              <a:gd name="connsiteX129" fmla="*/ 0 w 1085264"/>
              <a:gd name="connsiteY129" fmla="*/ 347284 h 1085264"/>
              <a:gd name="connsiteX130" fmla="*/ 0 w 1085264"/>
              <a:gd name="connsiteY130" fmla="*/ 390695 h 1085264"/>
              <a:gd name="connsiteX131" fmla="*/ 0 w 1085264"/>
              <a:gd name="connsiteY131" fmla="*/ 434106 h 1085264"/>
              <a:gd name="connsiteX132" fmla="*/ 21705 w 1085264"/>
              <a:gd name="connsiteY132" fmla="*/ 434106 h 1085264"/>
              <a:gd name="connsiteX133" fmla="*/ 43411 w 1085264"/>
              <a:gd name="connsiteY133" fmla="*/ 434106 h 1085264"/>
              <a:gd name="connsiteX134" fmla="*/ 43411 w 1085264"/>
              <a:gd name="connsiteY134" fmla="*/ 477516 h 1085264"/>
              <a:gd name="connsiteX135" fmla="*/ 43411 w 1085264"/>
              <a:gd name="connsiteY135" fmla="*/ 520927 h 1085264"/>
              <a:gd name="connsiteX136" fmla="*/ 86821 w 1085264"/>
              <a:gd name="connsiteY136" fmla="*/ 520927 h 1085264"/>
              <a:gd name="connsiteX137" fmla="*/ 130232 w 1085264"/>
              <a:gd name="connsiteY137" fmla="*/ 520927 h 1085264"/>
              <a:gd name="connsiteX138" fmla="*/ 130232 w 1085264"/>
              <a:gd name="connsiteY138" fmla="*/ 499221 h 1085264"/>
              <a:gd name="connsiteX139" fmla="*/ 130232 w 1085264"/>
              <a:gd name="connsiteY139" fmla="*/ 477516 h 1085264"/>
              <a:gd name="connsiteX140" fmla="*/ 151937 w 1085264"/>
              <a:gd name="connsiteY140" fmla="*/ 477516 h 1085264"/>
              <a:gd name="connsiteX141" fmla="*/ 173642 w 1085264"/>
              <a:gd name="connsiteY141" fmla="*/ 477516 h 1085264"/>
              <a:gd name="connsiteX142" fmla="*/ 173642 w 1085264"/>
              <a:gd name="connsiteY142" fmla="*/ 455811 h 1085264"/>
              <a:gd name="connsiteX143" fmla="*/ 173642 w 1085264"/>
              <a:gd name="connsiteY143" fmla="*/ 434106 h 1085264"/>
              <a:gd name="connsiteX144" fmla="*/ 195348 w 1085264"/>
              <a:gd name="connsiteY144" fmla="*/ 434106 h 1085264"/>
              <a:gd name="connsiteX145" fmla="*/ 217053 w 1085264"/>
              <a:gd name="connsiteY145" fmla="*/ 434106 h 1085264"/>
              <a:gd name="connsiteX146" fmla="*/ 217053 w 1085264"/>
              <a:gd name="connsiteY146" fmla="*/ 477516 h 1085264"/>
              <a:gd name="connsiteX147" fmla="*/ 217053 w 1085264"/>
              <a:gd name="connsiteY147" fmla="*/ 520927 h 1085264"/>
              <a:gd name="connsiteX148" fmla="*/ 195348 w 1085264"/>
              <a:gd name="connsiteY148" fmla="*/ 520927 h 1085264"/>
              <a:gd name="connsiteX149" fmla="*/ 173642 w 1085264"/>
              <a:gd name="connsiteY149" fmla="*/ 520927 h 1085264"/>
              <a:gd name="connsiteX150" fmla="*/ 173642 w 1085264"/>
              <a:gd name="connsiteY150" fmla="*/ 542632 h 1085264"/>
              <a:gd name="connsiteX151" fmla="*/ 173642 w 1085264"/>
              <a:gd name="connsiteY151" fmla="*/ 564337 h 1085264"/>
              <a:gd name="connsiteX152" fmla="*/ 151937 w 1085264"/>
              <a:gd name="connsiteY152" fmla="*/ 564337 h 1085264"/>
              <a:gd name="connsiteX153" fmla="*/ 130232 w 1085264"/>
              <a:gd name="connsiteY153" fmla="*/ 564337 h 1085264"/>
              <a:gd name="connsiteX154" fmla="*/ 130232 w 1085264"/>
              <a:gd name="connsiteY154" fmla="*/ 586043 h 1085264"/>
              <a:gd name="connsiteX155" fmla="*/ 130232 w 1085264"/>
              <a:gd name="connsiteY155" fmla="*/ 607748 h 1085264"/>
              <a:gd name="connsiteX156" fmla="*/ 151937 w 1085264"/>
              <a:gd name="connsiteY156" fmla="*/ 607748 h 1085264"/>
              <a:gd name="connsiteX157" fmla="*/ 173642 w 1085264"/>
              <a:gd name="connsiteY157" fmla="*/ 607748 h 1085264"/>
              <a:gd name="connsiteX158" fmla="*/ 173642 w 1085264"/>
              <a:gd name="connsiteY158" fmla="*/ 586043 h 1085264"/>
              <a:gd name="connsiteX159" fmla="*/ 173642 w 1085264"/>
              <a:gd name="connsiteY159" fmla="*/ 564337 h 1085264"/>
              <a:gd name="connsiteX160" fmla="*/ 195348 w 1085264"/>
              <a:gd name="connsiteY160" fmla="*/ 564337 h 1085264"/>
              <a:gd name="connsiteX161" fmla="*/ 217053 w 1085264"/>
              <a:gd name="connsiteY161" fmla="*/ 564337 h 1085264"/>
              <a:gd name="connsiteX162" fmla="*/ 217053 w 1085264"/>
              <a:gd name="connsiteY162" fmla="*/ 586043 h 1085264"/>
              <a:gd name="connsiteX163" fmla="*/ 217053 w 1085264"/>
              <a:gd name="connsiteY163" fmla="*/ 607748 h 1085264"/>
              <a:gd name="connsiteX164" fmla="*/ 238758 w 1085264"/>
              <a:gd name="connsiteY164" fmla="*/ 607748 h 1085264"/>
              <a:gd name="connsiteX165" fmla="*/ 260463 w 1085264"/>
              <a:gd name="connsiteY165" fmla="*/ 607748 h 1085264"/>
              <a:gd name="connsiteX166" fmla="*/ 260463 w 1085264"/>
              <a:gd name="connsiteY166" fmla="*/ 629453 h 1085264"/>
              <a:gd name="connsiteX167" fmla="*/ 260463 w 1085264"/>
              <a:gd name="connsiteY167" fmla="*/ 651158 h 1085264"/>
              <a:gd name="connsiteX168" fmla="*/ 238758 w 1085264"/>
              <a:gd name="connsiteY168" fmla="*/ 651158 h 1085264"/>
              <a:gd name="connsiteX169" fmla="*/ 217053 w 1085264"/>
              <a:gd name="connsiteY169" fmla="*/ 651158 h 1085264"/>
              <a:gd name="connsiteX170" fmla="*/ 217053 w 1085264"/>
              <a:gd name="connsiteY170" fmla="*/ 694569 h 1085264"/>
              <a:gd name="connsiteX171" fmla="*/ 217053 w 1085264"/>
              <a:gd name="connsiteY171" fmla="*/ 737980 h 1085264"/>
              <a:gd name="connsiteX172" fmla="*/ 282169 w 1085264"/>
              <a:gd name="connsiteY172" fmla="*/ 737980 h 1085264"/>
              <a:gd name="connsiteX173" fmla="*/ 347284 w 1085264"/>
              <a:gd name="connsiteY173" fmla="*/ 737980 h 1085264"/>
              <a:gd name="connsiteX174" fmla="*/ 347284 w 1085264"/>
              <a:gd name="connsiteY174" fmla="*/ 803095 h 1085264"/>
              <a:gd name="connsiteX175" fmla="*/ 347284 w 1085264"/>
              <a:gd name="connsiteY175" fmla="*/ 868211 h 1085264"/>
              <a:gd name="connsiteX176" fmla="*/ 368990 w 1085264"/>
              <a:gd name="connsiteY176" fmla="*/ 868211 h 1085264"/>
              <a:gd name="connsiteX177" fmla="*/ 390695 w 1085264"/>
              <a:gd name="connsiteY177" fmla="*/ 868211 h 1085264"/>
              <a:gd name="connsiteX178" fmla="*/ 390695 w 1085264"/>
              <a:gd name="connsiteY178" fmla="*/ 846506 h 1085264"/>
              <a:gd name="connsiteX179" fmla="*/ 390695 w 1085264"/>
              <a:gd name="connsiteY179" fmla="*/ 824801 h 1085264"/>
              <a:gd name="connsiteX180" fmla="*/ 434106 w 1085264"/>
              <a:gd name="connsiteY180" fmla="*/ 824801 h 1085264"/>
              <a:gd name="connsiteX181" fmla="*/ 477516 w 1085264"/>
              <a:gd name="connsiteY181" fmla="*/ 824801 h 1085264"/>
              <a:gd name="connsiteX182" fmla="*/ 477516 w 1085264"/>
              <a:gd name="connsiteY182" fmla="*/ 846506 h 1085264"/>
              <a:gd name="connsiteX183" fmla="*/ 477516 w 1085264"/>
              <a:gd name="connsiteY183" fmla="*/ 868211 h 1085264"/>
              <a:gd name="connsiteX184" fmla="*/ 455811 w 1085264"/>
              <a:gd name="connsiteY184" fmla="*/ 868211 h 1085264"/>
              <a:gd name="connsiteX185" fmla="*/ 434106 w 1085264"/>
              <a:gd name="connsiteY185" fmla="*/ 868211 h 1085264"/>
              <a:gd name="connsiteX186" fmla="*/ 434106 w 1085264"/>
              <a:gd name="connsiteY186" fmla="*/ 889917 h 1085264"/>
              <a:gd name="connsiteX187" fmla="*/ 434106 w 1085264"/>
              <a:gd name="connsiteY187" fmla="*/ 911622 h 1085264"/>
              <a:gd name="connsiteX188" fmla="*/ 455811 w 1085264"/>
              <a:gd name="connsiteY188" fmla="*/ 911622 h 1085264"/>
              <a:gd name="connsiteX189" fmla="*/ 477516 w 1085264"/>
              <a:gd name="connsiteY189" fmla="*/ 911622 h 1085264"/>
              <a:gd name="connsiteX190" fmla="*/ 477516 w 1085264"/>
              <a:gd name="connsiteY190" fmla="*/ 889917 h 1085264"/>
              <a:gd name="connsiteX191" fmla="*/ 477516 w 1085264"/>
              <a:gd name="connsiteY191" fmla="*/ 868211 h 1085264"/>
              <a:gd name="connsiteX192" fmla="*/ 499221 w 1085264"/>
              <a:gd name="connsiteY192" fmla="*/ 868211 h 1085264"/>
              <a:gd name="connsiteX193" fmla="*/ 520927 w 1085264"/>
              <a:gd name="connsiteY193" fmla="*/ 868211 h 1085264"/>
              <a:gd name="connsiteX194" fmla="*/ 520927 w 1085264"/>
              <a:gd name="connsiteY194" fmla="*/ 846506 h 1085264"/>
              <a:gd name="connsiteX195" fmla="*/ 520927 w 1085264"/>
              <a:gd name="connsiteY195" fmla="*/ 824801 h 1085264"/>
              <a:gd name="connsiteX196" fmla="*/ 499221 w 1085264"/>
              <a:gd name="connsiteY196" fmla="*/ 824801 h 1085264"/>
              <a:gd name="connsiteX197" fmla="*/ 477516 w 1085264"/>
              <a:gd name="connsiteY197" fmla="*/ 824801 h 1085264"/>
              <a:gd name="connsiteX198" fmla="*/ 477516 w 1085264"/>
              <a:gd name="connsiteY198" fmla="*/ 803095 h 1085264"/>
              <a:gd name="connsiteX199" fmla="*/ 477516 w 1085264"/>
              <a:gd name="connsiteY199" fmla="*/ 781390 h 1085264"/>
              <a:gd name="connsiteX200" fmla="*/ 455811 w 1085264"/>
              <a:gd name="connsiteY200" fmla="*/ 781390 h 1085264"/>
              <a:gd name="connsiteX201" fmla="*/ 434106 w 1085264"/>
              <a:gd name="connsiteY201" fmla="*/ 781390 h 1085264"/>
              <a:gd name="connsiteX202" fmla="*/ 434106 w 1085264"/>
              <a:gd name="connsiteY202" fmla="*/ 759685 h 1085264"/>
              <a:gd name="connsiteX203" fmla="*/ 434106 w 1085264"/>
              <a:gd name="connsiteY203" fmla="*/ 737980 h 1085264"/>
              <a:gd name="connsiteX204" fmla="*/ 455811 w 1085264"/>
              <a:gd name="connsiteY204" fmla="*/ 737980 h 1085264"/>
              <a:gd name="connsiteX205" fmla="*/ 477516 w 1085264"/>
              <a:gd name="connsiteY205" fmla="*/ 737980 h 1085264"/>
              <a:gd name="connsiteX206" fmla="*/ 477516 w 1085264"/>
              <a:gd name="connsiteY206" fmla="*/ 716274 h 1085264"/>
              <a:gd name="connsiteX207" fmla="*/ 477516 w 1085264"/>
              <a:gd name="connsiteY207" fmla="*/ 694569 h 1085264"/>
              <a:gd name="connsiteX208" fmla="*/ 499221 w 1085264"/>
              <a:gd name="connsiteY208" fmla="*/ 694569 h 1085264"/>
              <a:gd name="connsiteX209" fmla="*/ 520927 w 1085264"/>
              <a:gd name="connsiteY209" fmla="*/ 694569 h 1085264"/>
              <a:gd name="connsiteX210" fmla="*/ 520927 w 1085264"/>
              <a:gd name="connsiteY210" fmla="*/ 716274 h 1085264"/>
              <a:gd name="connsiteX211" fmla="*/ 520927 w 1085264"/>
              <a:gd name="connsiteY211" fmla="*/ 737980 h 1085264"/>
              <a:gd name="connsiteX212" fmla="*/ 542632 w 1085264"/>
              <a:gd name="connsiteY212" fmla="*/ 737980 h 1085264"/>
              <a:gd name="connsiteX213" fmla="*/ 564337 w 1085264"/>
              <a:gd name="connsiteY213" fmla="*/ 737980 h 1085264"/>
              <a:gd name="connsiteX214" fmla="*/ 564337 w 1085264"/>
              <a:gd name="connsiteY214" fmla="*/ 716274 h 1085264"/>
              <a:gd name="connsiteX215" fmla="*/ 564337 w 1085264"/>
              <a:gd name="connsiteY215" fmla="*/ 694569 h 1085264"/>
              <a:gd name="connsiteX216" fmla="*/ 542632 w 1085264"/>
              <a:gd name="connsiteY216" fmla="*/ 694569 h 1085264"/>
              <a:gd name="connsiteX217" fmla="*/ 520927 w 1085264"/>
              <a:gd name="connsiteY217" fmla="*/ 694569 h 1085264"/>
              <a:gd name="connsiteX218" fmla="*/ 520927 w 1085264"/>
              <a:gd name="connsiteY218" fmla="*/ 651158 h 1085264"/>
              <a:gd name="connsiteX219" fmla="*/ 520927 w 1085264"/>
              <a:gd name="connsiteY219" fmla="*/ 607748 h 1085264"/>
              <a:gd name="connsiteX220" fmla="*/ 542632 w 1085264"/>
              <a:gd name="connsiteY220" fmla="*/ 607748 h 1085264"/>
              <a:gd name="connsiteX221" fmla="*/ 564337 w 1085264"/>
              <a:gd name="connsiteY221" fmla="*/ 607748 h 1085264"/>
              <a:gd name="connsiteX222" fmla="*/ 564337 w 1085264"/>
              <a:gd name="connsiteY222" fmla="*/ 629453 h 1085264"/>
              <a:gd name="connsiteX223" fmla="*/ 564337 w 1085264"/>
              <a:gd name="connsiteY223" fmla="*/ 651158 h 1085264"/>
              <a:gd name="connsiteX224" fmla="*/ 586043 w 1085264"/>
              <a:gd name="connsiteY224" fmla="*/ 651158 h 1085264"/>
              <a:gd name="connsiteX225" fmla="*/ 607748 w 1085264"/>
              <a:gd name="connsiteY225" fmla="*/ 651158 h 1085264"/>
              <a:gd name="connsiteX226" fmla="*/ 607748 w 1085264"/>
              <a:gd name="connsiteY226" fmla="*/ 716274 h 1085264"/>
              <a:gd name="connsiteX227" fmla="*/ 607748 w 1085264"/>
              <a:gd name="connsiteY227" fmla="*/ 781390 h 1085264"/>
              <a:gd name="connsiteX228" fmla="*/ 586043 w 1085264"/>
              <a:gd name="connsiteY228" fmla="*/ 781390 h 1085264"/>
              <a:gd name="connsiteX229" fmla="*/ 564337 w 1085264"/>
              <a:gd name="connsiteY229" fmla="*/ 781390 h 1085264"/>
              <a:gd name="connsiteX230" fmla="*/ 564337 w 1085264"/>
              <a:gd name="connsiteY230" fmla="*/ 846506 h 1085264"/>
              <a:gd name="connsiteX231" fmla="*/ 564337 w 1085264"/>
              <a:gd name="connsiteY231" fmla="*/ 911622 h 1085264"/>
              <a:gd name="connsiteX232" fmla="*/ 607748 w 1085264"/>
              <a:gd name="connsiteY232" fmla="*/ 911622 h 1085264"/>
              <a:gd name="connsiteX233" fmla="*/ 651158 w 1085264"/>
              <a:gd name="connsiteY233" fmla="*/ 911622 h 1085264"/>
              <a:gd name="connsiteX234" fmla="*/ 651158 w 1085264"/>
              <a:gd name="connsiteY234" fmla="*/ 889917 h 1085264"/>
              <a:gd name="connsiteX235" fmla="*/ 651158 w 1085264"/>
              <a:gd name="connsiteY235" fmla="*/ 868211 h 1085264"/>
              <a:gd name="connsiteX236" fmla="*/ 672864 w 1085264"/>
              <a:gd name="connsiteY236" fmla="*/ 868211 h 1085264"/>
              <a:gd name="connsiteX237" fmla="*/ 694569 w 1085264"/>
              <a:gd name="connsiteY237" fmla="*/ 868211 h 1085264"/>
              <a:gd name="connsiteX238" fmla="*/ 694569 w 1085264"/>
              <a:gd name="connsiteY238" fmla="*/ 911622 h 1085264"/>
              <a:gd name="connsiteX239" fmla="*/ 694569 w 1085264"/>
              <a:gd name="connsiteY239" fmla="*/ 955032 h 1085264"/>
              <a:gd name="connsiteX240" fmla="*/ 716274 w 1085264"/>
              <a:gd name="connsiteY240" fmla="*/ 955032 h 1085264"/>
              <a:gd name="connsiteX241" fmla="*/ 737980 w 1085264"/>
              <a:gd name="connsiteY241" fmla="*/ 955032 h 1085264"/>
              <a:gd name="connsiteX242" fmla="*/ 737980 w 1085264"/>
              <a:gd name="connsiteY242" fmla="*/ 976738 h 1085264"/>
              <a:gd name="connsiteX243" fmla="*/ 737980 w 1085264"/>
              <a:gd name="connsiteY243" fmla="*/ 998443 h 1085264"/>
              <a:gd name="connsiteX244" fmla="*/ 759685 w 1085264"/>
              <a:gd name="connsiteY244" fmla="*/ 998443 h 1085264"/>
              <a:gd name="connsiteX245" fmla="*/ 781390 w 1085264"/>
              <a:gd name="connsiteY245" fmla="*/ 998443 h 1085264"/>
              <a:gd name="connsiteX246" fmla="*/ 781390 w 1085264"/>
              <a:gd name="connsiteY246" fmla="*/ 1020148 h 1085264"/>
              <a:gd name="connsiteX247" fmla="*/ 781390 w 1085264"/>
              <a:gd name="connsiteY247" fmla="*/ 1041853 h 1085264"/>
              <a:gd name="connsiteX248" fmla="*/ 759685 w 1085264"/>
              <a:gd name="connsiteY248" fmla="*/ 1041853 h 1085264"/>
              <a:gd name="connsiteX249" fmla="*/ 737980 w 1085264"/>
              <a:gd name="connsiteY249" fmla="*/ 1041853 h 1085264"/>
              <a:gd name="connsiteX250" fmla="*/ 737980 w 1085264"/>
              <a:gd name="connsiteY250" fmla="*/ 1063559 h 1085264"/>
              <a:gd name="connsiteX251" fmla="*/ 737980 w 1085264"/>
              <a:gd name="connsiteY251" fmla="*/ 1085264 h 1085264"/>
              <a:gd name="connsiteX252" fmla="*/ 911622 w 1085264"/>
              <a:gd name="connsiteY252" fmla="*/ 1085264 h 1085264"/>
              <a:gd name="connsiteX253" fmla="*/ 1085264 w 1085264"/>
              <a:gd name="connsiteY253" fmla="*/ 1085264 h 1085264"/>
              <a:gd name="connsiteX254" fmla="*/ 1085264 w 1085264"/>
              <a:gd name="connsiteY254" fmla="*/ 1063559 h 1085264"/>
              <a:gd name="connsiteX255" fmla="*/ 1085264 w 1085264"/>
              <a:gd name="connsiteY255" fmla="*/ 1041853 h 1085264"/>
              <a:gd name="connsiteX256" fmla="*/ 1041853 w 1085264"/>
              <a:gd name="connsiteY256" fmla="*/ 1041853 h 1085264"/>
              <a:gd name="connsiteX257" fmla="*/ 998443 w 1085264"/>
              <a:gd name="connsiteY257" fmla="*/ 1041853 h 1085264"/>
              <a:gd name="connsiteX258" fmla="*/ 998443 w 1085264"/>
              <a:gd name="connsiteY258" fmla="*/ 1020148 h 1085264"/>
              <a:gd name="connsiteX259" fmla="*/ 998443 w 1085264"/>
              <a:gd name="connsiteY259" fmla="*/ 998443 h 1085264"/>
              <a:gd name="connsiteX260" fmla="*/ 1020148 w 1085264"/>
              <a:gd name="connsiteY260" fmla="*/ 998443 h 1085264"/>
              <a:gd name="connsiteX261" fmla="*/ 1041853 w 1085264"/>
              <a:gd name="connsiteY261" fmla="*/ 998443 h 1085264"/>
              <a:gd name="connsiteX262" fmla="*/ 1041853 w 1085264"/>
              <a:gd name="connsiteY262" fmla="*/ 976738 h 1085264"/>
              <a:gd name="connsiteX263" fmla="*/ 1041853 w 1085264"/>
              <a:gd name="connsiteY263" fmla="*/ 955032 h 1085264"/>
              <a:gd name="connsiteX264" fmla="*/ 1063559 w 1085264"/>
              <a:gd name="connsiteY264" fmla="*/ 955032 h 1085264"/>
              <a:gd name="connsiteX265" fmla="*/ 1085264 w 1085264"/>
              <a:gd name="connsiteY265" fmla="*/ 955032 h 1085264"/>
              <a:gd name="connsiteX266" fmla="*/ 1085264 w 1085264"/>
              <a:gd name="connsiteY266" fmla="*/ 933327 h 1085264"/>
              <a:gd name="connsiteX267" fmla="*/ 1085264 w 1085264"/>
              <a:gd name="connsiteY267" fmla="*/ 911622 h 1085264"/>
              <a:gd name="connsiteX268" fmla="*/ 1020148 w 1085264"/>
              <a:gd name="connsiteY268" fmla="*/ 911622 h 1085264"/>
              <a:gd name="connsiteX269" fmla="*/ 955032 w 1085264"/>
              <a:gd name="connsiteY269" fmla="*/ 911622 h 1085264"/>
              <a:gd name="connsiteX270" fmla="*/ 955032 w 1085264"/>
              <a:gd name="connsiteY270" fmla="*/ 889917 h 1085264"/>
              <a:gd name="connsiteX271" fmla="*/ 955032 w 1085264"/>
              <a:gd name="connsiteY271" fmla="*/ 868211 h 1085264"/>
              <a:gd name="connsiteX272" fmla="*/ 933327 w 1085264"/>
              <a:gd name="connsiteY272" fmla="*/ 868211 h 1085264"/>
              <a:gd name="connsiteX273" fmla="*/ 911622 w 1085264"/>
              <a:gd name="connsiteY273" fmla="*/ 868211 h 1085264"/>
              <a:gd name="connsiteX274" fmla="*/ 911622 w 1085264"/>
              <a:gd name="connsiteY274" fmla="*/ 803095 h 1085264"/>
              <a:gd name="connsiteX275" fmla="*/ 911622 w 1085264"/>
              <a:gd name="connsiteY275" fmla="*/ 737980 h 1085264"/>
              <a:gd name="connsiteX276" fmla="*/ 933327 w 1085264"/>
              <a:gd name="connsiteY276" fmla="*/ 737980 h 1085264"/>
              <a:gd name="connsiteX277" fmla="*/ 955032 w 1085264"/>
              <a:gd name="connsiteY277" fmla="*/ 737980 h 1085264"/>
              <a:gd name="connsiteX278" fmla="*/ 955032 w 1085264"/>
              <a:gd name="connsiteY278" fmla="*/ 781390 h 1085264"/>
              <a:gd name="connsiteX279" fmla="*/ 955032 w 1085264"/>
              <a:gd name="connsiteY279" fmla="*/ 824801 h 1085264"/>
              <a:gd name="connsiteX280" fmla="*/ 1020148 w 1085264"/>
              <a:gd name="connsiteY280" fmla="*/ 824801 h 1085264"/>
              <a:gd name="connsiteX281" fmla="*/ 1085264 w 1085264"/>
              <a:gd name="connsiteY281" fmla="*/ 824801 h 1085264"/>
              <a:gd name="connsiteX282" fmla="*/ 1085264 w 1085264"/>
              <a:gd name="connsiteY282" fmla="*/ 737980 h 1085264"/>
              <a:gd name="connsiteX283" fmla="*/ 1085264 w 1085264"/>
              <a:gd name="connsiteY283" fmla="*/ 651158 h 1085264"/>
              <a:gd name="connsiteX284" fmla="*/ 1063559 w 1085264"/>
              <a:gd name="connsiteY284" fmla="*/ 651158 h 1085264"/>
              <a:gd name="connsiteX285" fmla="*/ 1041853 w 1085264"/>
              <a:gd name="connsiteY285" fmla="*/ 651158 h 1085264"/>
              <a:gd name="connsiteX286" fmla="*/ 1041853 w 1085264"/>
              <a:gd name="connsiteY286" fmla="*/ 629453 h 1085264"/>
              <a:gd name="connsiteX287" fmla="*/ 1041853 w 1085264"/>
              <a:gd name="connsiteY287" fmla="*/ 607748 h 1085264"/>
              <a:gd name="connsiteX288" fmla="*/ 1063559 w 1085264"/>
              <a:gd name="connsiteY288" fmla="*/ 607748 h 1085264"/>
              <a:gd name="connsiteX289" fmla="*/ 1085264 w 1085264"/>
              <a:gd name="connsiteY289" fmla="*/ 607748 h 1085264"/>
              <a:gd name="connsiteX290" fmla="*/ 1085264 w 1085264"/>
              <a:gd name="connsiteY290" fmla="*/ 564337 h 1085264"/>
              <a:gd name="connsiteX291" fmla="*/ 1085264 w 1085264"/>
              <a:gd name="connsiteY291" fmla="*/ 520927 h 1085264"/>
              <a:gd name="connsiteX292" fmla="*/ 1041853 w 1085264"/>
              <a:gd name="connsiteY292" fmla="*/ 520927 h 1085264"/>
              <a:gd name="connsiteX293" fmla="*/ 998443 w 1085264"/>
              <a:gd name="connsiteY293" fmla="*/ 520927 h 1085264"/>
              <a:gd name="connsiteX294" fmla="*/ 998443 w 1085264"/>
              <a:gd name="connsiteY294" fmla="*/ 499221 h 1085264"/>
              <a:gd name="connsiteX295" fmla="*/ 998443 w 1085264"/>
              <a:gd name="connsiteY295" fmla="*/ 477516 h 1085264"/>
              <a:gd name="connsiteX296" fmla="*/ 955032 w 1085264"/>
              <a:gd name="connsiteY296" fmla="*/ 477516 h 1085264"/>
              <a:gd name="connsiteX297" fmla="*/ 911622 w 1085264"/>
              <a:gd name="connsiteY297" fmla="*/ 477516 h 1085264"/>
              <a:gd name="connsiteX298" fmla="*/ 911622 w 1085264"/>
              <a:gd name="connsiteY298" fmla="*/ 455811 h 1085264"/>
              <a:gd name="connsiteX299" fmla="*/ 911622 w 1085264"/>
              <a:gd name="connsiteY299" fmla="*/ 434106 h 1085264"/>
              <a:gd name="connsiteX300" fmla="*/ 889917 w 1085264"/>
              <a:gd name="connsiteY300" fmla="*/ 434106 h 1085264"/>
              <a:gd name="connsiteX301" fmla="*/ 868211 w 1085264"/>
              <a:gd name="connsiteY301" fmla="*/ 434106 h 1085264"/>
              <a:gd name="connsiteX302" fmla="*/ 868211 w 1085264"/>
              <a:gd name="connsiteY302" fmla="*/ 412400 h 1085264"/>
              <a:gd name="connsiteX303" fmla="*/ 868211 w 1085264"/>
              <a:gd name="connsiteY303" fmla="*/ 390695 h 1085264"/>
              <a:gd name="connsiteX304" fmla="*/ 846506 w 1085264"/>
              <a:gd name="connsiteY304" fmla="*/ 390695 h 1085264"/>
              <a:gd name="connsiteX305" fmla="*/ 824801 w 1085264"/>
              <a:gd name="connsiteY305" fmla="*/ 390695 h 1085264"/>
              <a:gd name="connsiteX306" fmla="*/ 824801 w 1085264"/>
              <a:gd name="connsiteY306" fmla="*/ 368990 h 1085264"/>
              <a:gd name="connsiteX307" fmla="*/ 824801 w 1085264"/>
              <a:gd name="connsiteY307" fmla="*/ 347284 h 1085264"/>
              <a:gd name="connsiteX308" fmla="*/ 803095 w 1085264"/>
              <a:gd name="connsiteY308" fmla="*/ 347284 h 1085264"/>
              <a:gd name="connsiteX309" fmla="*/ 781390 w 1085264"/>
              <a:gd name="connsiteY309" fmla="*/ 347284 h 1085264"/>
              <a:gd name="connsiteX310" fmla="*/ 781390 w 1085264"/>
              <a:gd name="connsiteY310" fmla="*/ 368990 h 1085264"/>
              <a:gd name="connsiteX311" fmla="*/ 781390 w 1085264"/>
              <a:gd name="connsiteY311" fmla="*/ 390695 h 1085264"/>
              <a:gd name="connsiteX312" fmla="*/ 803095 w 1085264"/>
              <a:gd name="connsiteY312" fmla="*/ 390695 h 1085264"/>
              <a:gd name="connsiteX313" fmla="*/ 824801 w 1085264"/>
              <a:gd name="connsiteY313" fmla="*/ 390695 h 1085264"/>
              <a:gd name="connsiteX314" fmla="*/ 824801 w 1085264"/>
              <a:gd name="connsiteY314" fmla="*/ 412400 h 1085264"/>
              <a:gd name="connsiteX315" fmla="*/ 824801 w 1085264"/>
              <a:gd name="connsiteY315" fmla="*/ 434106 h 1085264"/>
              <a:gd name="connsiteX316" fmla="*/ 846506 w 1085264"/>
              <a:gd name="connsiteY316" fmla="*/ 434106 h 1085264"/>
              <a:gd name="connsiteX317" fmla="*/ 868211 w 1085264"/>
              <a:gd name="connsiteY317" fmla="*/ 434106 h 1085264"/>
              <a:gd name="connsiteX318" fmla="*/ 868211 w 1085264"/>
              <a:gd name="connsiteY318" fmla="*/ 499221 h 1085264"/>
              <a:gd name="connsiteX319" fmla="*/ 868211 w 1085264"/>
              <a:gd name="connsiteY319" fmla="*/ 564337 h 1085264"/>
              <a:gd name="connsiteX320" fmla="*/ 846506 w 1085264"/>
              <a:gd name="connsiteY320" fmla="*/ 564337 h 1085264"/>
              <a:gd name="connsiteX321" fmla="*/ 824801 w 1085264"/>
              <a:gd name="connsiteY321" fmla="*/ 564337 h 1085264"/>
              <a:gd name="connsiteX322" fmla="*/ 824801 w 1085264"/>
              <a:gd name="connsiteY322" fmla="*/ 542632 h 1085264"/>
              <a:gd name="connsiteX323" fmla="*/ 824801 w 1085264"/>
              <a:gd name="connsiteY323" fmla="*/ 520927 h 1085264"/>
              <a:gd name="connsiteX324" fmla="*/ 803095 w 1085264"/>
              <a:gd name="connsiteY324" fmla="*/ 520927 h 1085264"/>
              <a:gd name="connsiteX325" fmla="*/ 781390 w 1085264"/>
              <a:gd name="connsiteY325" fmla="*/ 520927 h 1085264"/>
              <a:gd name="connsiteX326" fmla="*/ 781390 w 1085264"/>
              <a:gd name="connsiteY326" fmla="*/ 477516 h 1085264"/>
              <a:gd name="connsiteX327" fmla="*/ 781390 w 1085264"/>
              <a:gd name="connsiteY327" fmla="*/ 434106 h 1085264"/>
              <a:gd name="connsiteX328" fmla="*/ 759685 w 1085264"/>
              <a:gd name="connsiteY328" fmla="*/ 434106 h 1085264"/>
              <a:gd name="connsiteX329" fmla="*/ 737980 w 1085264"/>
              <a:gd name="connsiteY329" fmla="*/ 434106 h 1085264"/>
              <a:gd name="connsiteX330" fmla="*/ 737980 w 1085264"/>
              <a:gd name="connsiteY330" fmla="*/ 412400 h 1085264"/>
              <a:gd name="connsiteX331" fmla="*/ 737980 w 1085264"/>
              <a:gd name="connsiteY331" fmla="*/ 390695 h 1085264"/>
              <a:gd name="connsiteX332" fmla="*/ 716274 w 1085264"/>
              <a:gd name="connsiteY332" fmla="*/ 390695 h 1085264"/>
              <a:gd name="connsiteX333" fmla="*/ 694569 w 1085264"/>
              <a:gd name="connsiteY333" fmla="*/ 390695 h 1085264"/>
              <a:gd name="connsiteX334" fmla="*/ 694569 w 1085264"/>
              <a:gd name="connsiteY334" fmla="*/ 412400 h 1085264"/>
              <a:gd name="connsiteX335" fmla="*/ 694569 w 1085264"/>
              <a:gd name="connsiteY335" fmla="*/ 434106 h 1085264"/>
              <a:gd name="connsiteX336" fmla="*/ 716274 w 1085264"/>
              <a:gd name="connsiteY336" fmla="*/ 434106 h 1085264"/>
              <a:gd name="connsiteX337" fmla="*/ 737980 w 1085264"/>
              <a:gd name="connsiteY337" fmla="*/ 434106 h 1085264"/>
              <a:gd name="connsiteX338" fmla="*/ 737980 w 1085264"/>
              <a:gd name="connsiteY338" fmla="*/ 520927 h 1085264"/>
              <a:gd name="connsiteX339" fmla="*/ 737980 w 1085264"/>
              <a:gd name="connsiteY339" fmla="*/ 607748 h 1085264"/>
              <a:gd name="connsiteX340" fmla="*/ 803095 w 1085264"/>
              <a:gd name="connsiteY340" fmla="*/ 607748 h 1085264"/>
              <a:gd name="connsiteX341" fmla="*/ 868211 w 1085264"/>
              <a:gd name="connsiteY341" fmla="*/ 607748 h 1085264"/>
              <a:gd name="connsiteX342" fmla="*/ 868211 w 1085264"/>
              <a:gd name="connsiteY342" fmla="*/ 629453 h 1085264"/>
              <a:gd name="connsiteX343" fmla="*/ 868211 w 1085264"/>
              <a:gd name="connsiteY343" fmla="*/ 651158 h 1085264"/>
              <a:gd name="connsiteX344" fmla="*/ 846506 w 1085264"/>
              <a:gd name="connsiteY344" fmla="*/ 651158 h 1085264"/>
              <a:gd name="connsiteX345" fmla="*/ 824801 w 1085264"/>
              <a:gd name="connsiteY345" fmla="*/ 651158 h 1085264"/>
              <a:gd name="connsiteX346" fmla="*/ 824801 w 1085264"/>
              <a:gd name="connsiteY346" fmla="*/ 672864 h 1085264"/>
              <a:gd name="connsiteX347" fmla="*/ 824801 w 1085264"/>
              <a:gd name="connsiteY347" fmla="*/ 694569 h 1085264"/>
              <a:gd name="connsiteX348" fmla="*/ 759685 w 1085264"/>
              <a:gd name="connsiteY348" fmla="*/ 694569 h 1085264"/>
              <a:gd name="connsiteX349" fmla="*/ 694569 w 1085264"/>
              <a:gd name="connsiteY349" fmla="*/ 694569 h 1085264"/>
              <a:gd name="connsiteX350" fmla="*/ 694569 w 1085264"/>
              <a:gd name="connsiteY350" fmla="*/ 716274 h 1085264"/>
              <a:gd name="connsiteX351" fmla="*/ 694569 w 1085264"/>
              <a:gd name="connsiteY351" fmla="*/ 737980 h 1085264"/>
              <a:gd name="connsiteX352" fmla="*/ 672864 w 1085264"/>
              <a:gd name="connsiteY352" fmla="*/ 737980 h 1085264"/>
              <a:gd name="connsiteX353" fmla="*/ 651158 w 1085264"/>
              <a:gd name="connsiteY353" fmla="*/ 737980 h 1085264"/>
              <a:gd name="connsiteX354" fmla="*/ 651158 w 1085264"/>
              <a:gd name="connsiteY354" fmla="*/ 694569 h 1085264"/>
              <a:gd name="connsiteX355" fmla="*/ 651158 w 1085264"/>
              <a:gd name="connsiteY355" fmla="*/ 651158 h 1085264"/>
              <a:gd name="connsiteX356" fmla="*/ 629453 w 1085264"/>
              <a:gd name="connsiteY356" fmla="*/ 651158 h 1085264"/>
              <a:gd name="connsiteX357" fmla="*/ 607748 w 1085264"/>
              <a:gd name="connsiteY357" fmla="*/ 651158 h 1085264"/>
              <a:gd name="connsiteX358" fmla="*/ 607748 w 1085264"/>
              <a:gd name="connsiteY358" fmla="*/ 629453 h 1085264"/>
              <a:gd name="connsiteX359" fmla="*/ 607748 w 1085264"/>
              <a:gd name="connsiteY359" fmla="*/ 607748 h 1085264"/>
              <a:gd name="connsiteX360" fmla="*/ 651158 w 1085264"/>
              <a:gd name="connsiteY360" fmla="*/ 607748 h 1085264"/>
              <a:gd name="connsiteX361" fmla="*/ 694569 w 1085264"/>
              <a:gd name="connsiteY361" fmla="*/ 607748 h 1085264"/>
              <a:gd name="connsiteX362" fmla="*/ 694569 w 1085264"/>
              <a:gd name="connsiteY362" fmla="*/ 586043 h 1085264"/>
              <a:gd name="connsiteX363" fmla="*/ 694569 w 1085264"/>
              <a:gd name="connsiteY363" fmla="*/ 564337 h 1085264"/>
              <a:gd name="connsiteX364" fmla="*/ 672864 w 1085264"/>
              <a:gd name="connsiteY364" fmla="*/ 564337 h 1085264"/>
              <a:gd name="connsiteX365" fmla="*/ 651158 w 1085264"/>
              <a:gd name="connsiteY365" fmla="*/ 564337 h 1085264"/>
              <a:gd name="connsiteX366" fmla="*/ 651158 w 1085264"/>
              <a:gd name="connsiteY366" fmla="*/ 542632 h 1085264"/>
              <a:gd name="connsiteX367" fmla="*/ 651158 w 1085264"/>
              <a:gd name="connsiteY367" fmla="*/ 520927 h 1085264"/>
              <a:gd name="connsiteX368" fmla="*/ 672864 w 1085264"/>
              <a:gd name="connsiteY368" fmla="*/ 520927 h 1085264"/>
              <a:gd name="connsiteX369" fmla="*/ 694569 w 1085264"/>
              <a:gd name="connsiteY369" fmla="*/ 520927 h 1085264"/>
              <a:gd name="connsiteX370" fmla="*/ 694569 w 1085264"/>
              <a:gd name="connsiteY370" fmla="*/ 499221 h 1085264"/>
              <a:gd name="connsiteX371" fmla="*/ 694569 w 1085264"/>
              <a:gd name="connsiteY371" fmla="*/ 477516 h 1085264"/>
              <a:gd name="connsiteX372" fmla="*/ 672864 w 1085264"/>
              <a:gd name="connsiteY372" fmla="*/ 477516 h 1085264"/>
              <a:gd name="connsiteX373" fmla="*/ 651158 w 1085264"/>
              <a:gd name="connsiteY373" fmla="*/ 477516 h 1085264"/>
              <a:gd name="connsiteX374" fmla="*/ 651158 w 1085264"/>
              <a:gd name="connsiteY374" fmla="*/ 499221 h 1085264"/>
              <a:gd name="connsiteX375" fmla="*/ 651158 w 1085264"/>
              <a:gd name="connsiteY375" fmla="*/ 520927 h 1085264"/>
              <a:gd name="connsiteX376" fmla="*/ 629453 w 1085264"/>
              <a:gd name="connsiteY376" fmla="*/ 520927 h 1085264"/>
              <a:gd name="connsiteX377" fmla="*/ 607748 w 1085264"/>
              <a:gd name="connsiteY377" fmla="*/ 520927 h 1085264"/>
              <a:gd name="connsiteX378" fmla="*/ 607748 w 1085264"/>
              <a:gd name="connsiteY378" fmla="*/ 564337 h 1085264"/>
              <a:gd name="connsiteX379" fmla="*/ 607748 w 1085264"/>
              <a:gd name="connsiteY379" fmla="*/ 607748 h 1085264"/>
              <a:gd name="connsiteX380" fmla="*/ 586043 w 1085264"/>
              <a:gd name="connsiteY380" fmla="*/ 607748 h 1085264"/>
              <a:gd name="connsiteX381" fmla="*/ 564337 w 1085264"/>
              <a:gd name="connsiteY381" fmla="*/ 607748 h 1085264"/>
              <a:gd name="connsiteX382" fmla="*/ 564337 w 1085264"/>
              <a:gd name="connsiteY382" fmla="*/ 542632 h 1085264"/>
              <a:gd name="connsiteX383" fmla="*/ 564337 w 1085264"/>
              <a:gd name="connsiteY383" fmla="*/ 477516 h 1085264"/>
              <a:gd name="connsiteX384" fmla="*/ 586043 w 1085264"/>
              <a:gd name="connsiteY384" fmla="*/ 477516 h 1085264"/>
              <a:gd name="connsiteX385" fmla="*/ 607748 w 1085264"/>
              <a:gd name="connsiteY385" fmla="*/ 477516 h 1085264"/>
              <a:gd name="connsiteX386" fmla="*/ 607748 w 1085264"/>
              <a:gd name="connsiteY386" fmla="*/ 455811 h 1085264"/>
              <a:gd name="connsiteX387" fmla="*/ 607748 w 1085264"/>
              <a:gd name="connsiteY387" fmla="*/ 434106 h 1085264"/>
              <a:gd name="connsiteX388" fmla="*/ 629453 w 1085264"/>
              <a:gd name="connsiteY388" fmla="*/ 434106 h 1085264"/>
              <a:gd name="connsiteX389" fmla="*/ 651158 w 1085264"/>
              <a:gd name="connsiteY389" fmla="*/ 434106 h 1085264"/>
              <a:gd name="connsiteX390" fmla="*/ 651158 w 1085264"/>
              <a:gd name="connsiteY390" fmla="*/ 412400 h 1085264"/>
              <a:gd name="connsiteX391" fmla="*/ 651158 w 1085264"/>
              <a:gd name="connsiteY391" fmla="*/ 390695 h 1085264"/>
              <a:gd name="connsiteX392" fmla="*/ 629453 w 1085264"/>
              <a:gd name="connsiteY392" fmla="*/ 390695 h 1085264"/>
              <a:gd name="connsiteX393" fmla="*/ 607748 w 1085264"/>
              <a:gd name="connsiteY393" fmla="*/ 390695 h 1085264"/>
              <a:gd name="connsiteX394" fmla="*/ 607748 w 1085264"/>
              <a:gd name="connsiteY394" fmla="*/ 368990 h 1085264"/>
              <a:gd name="connsiteX395" fmla="*/ 607748 w 1085264"/>
              <a:gd name="connsiteY395" fmla="*/ 347284 h 1085264"/>
              <a:gd name="connsiteX396" fmla="*/ 586043 w 1085264"/>
              <a:gd name="connsiteY396" fmla="*/ 347284 h 1085264"/>
              <a:gd name="connsiteX397" fmla="*/ 564337 w 1085264"/>
              <a:gd name="connsiteY397" fmla="*/ 347284 h 1085264"/>
              <a:gd name="connsiteX398" fmla="*/ 564337 w 1085264"/>
              <a:gd name="connsiteY398" fmla="*/ 303874 h 1085264"/>
              <a:gd name="connsiteX399" fmla="*/ 564337 w 1085264"/>
              <a:gd name="connsiteY399" fmla="*/ 260463 h 1085264"/>
              <a:gd name="connsiteX400" fmla="*/ 586043 w 1085264"/>
              <a:gd name="connsiteY400" fmla="*/ 260463 h 1085264"/>
              <a:gd name="connsiteX401" fmla="*/ 607748 w 1085264"/>
              <a:gd name="connsiteY401" fmla="*/ 260463 h 1085264"/>
              <a:gd name="connsiteX402" fmla="*/ 607748 w 1085264"/>
              <a:gd name="connsiteY402" fmla="*/ 282169 h 1085264"/>
              <a:gd name="connsiteX403" fmla="*/ 607748 w 1085264"/>
              <a:gd name="connsiteY403" fmla="*/ 303874 h 1085264"/>
              <a:gd name="connsiteX404" fmla="*/ 629453 w 1085264"/>
              <a:gd name="connsiteY404" fmla="*/ 303874 h 1085264"/>
              <a:gd name="connsiteX405" fmla="*/ 651158 w 1085264"/>
              <a:gd name="connsiteY405" fmla="*/ 303874 h 1085264"/>
              <a:gd name="connsiteX406" fmla="*/ 651158 w 1085264"/>
              <a:gd name="connsiteY406" fmla="*/ 325579 h 1085264"/>
              <a:gd name="connsiteX407" fmla="*/ 651158 w 1085264"/>
              <a:gd name="connsiteY407" fmla="*/ 347284 h 1085264"/>
              <a:gd name="connsiteX408" fmla="*/ 672864 w 1085264"/>
              <a:gd name="connsiteY408" fmla="*/ 347284 h 1085264"/>
              <a:gd name="connsiteX409" fmla="*/ 694569 w 1085264"/>
              <a:gd name="connsiteY409" fmla="*/ 347284 h 1085264"/>
              <a:gd name="connsiteX410" fmla="*/ 694569 w 1085264"/>
              <a:gd name="connsiteY410" fmla="*/ 325579 h 1085264"/>
              <a:gd name="connsiteX411" fmla="*/ 694569 w 1085264"/>
              <a:gd name="connsiteY411" fmla="*/ 303874 h 1085264"/>
              <a:gd name="connsiteX412" fmla="*/ 716274 w 1085264"/>
              <a:gd name="connsiteY412" fmla="*/ 303874 h 1085264"/>
              <a:gd name="connsiteX413" fmla="*/ 737980 w 1085264"/>
              <a:gd name="connsiteY413" fmla="*/ 303874 h 1085264"/>
              <a:gd name="connsiteX414" fmla="*/ 737980 w 1085264"/>
              <a:gd name="connsiteY414" fmla="*/ 217053 h 1085264"/>
              <a:gd name="connsiteX415" fmla="*/ 737980 w 1085264"/>
              <a:gd name="connsiteY415" fmla="*/ 130232 h 1085264"/>
              <a:gd name="connsiteX416" fmla="*/ 672864 w 1085264"/>
              <a:gd name="connsiteY416" fmla="*/ 130232 h 1085264"/>
              <a:gd name="connsiteX417" fmla="*/ 607748 w 1085264"/>
              <a:gd name="connsiteY417" fmla="*/ 130232 h 1085264"/>
              <a:gd name="connsiteX418" fmla="*/ 607748 w 1085264"/>
              <a:gd name="connsiteY418" fmla="*/ 173642 h 1085264"/>
              <a:gd name="connsiteX419" fmla="*/ 607748 w 1085264"/>
              <a:gd name="connsiteY419" fmla="*/ 217053 h 1085264"/>
              <a:gd name="connsiteX420" fmla="*/ 564337 w 1085264"/>
              <a:gd name="connsiteY420" fmla="*/ 217053 h 1085264"/>
              <a:gd name="connsiteX421" fmla="*/ 520927 w 1085264"/>
              <a:gd name="connsiteY421" fmla="*/ 217053 h 1085264"/>
              <a:gd name="connsiteX422" fmla="*/ 520927 w 1085264"/>
              <a:gd name="connsiteY422" fmla="*/ 195348 h 1085264"/>
              <a:gd name="connsiteX423" fmla="*/ 520927 w 1085264"/>
              <a:gd name="connsiteY423" fmla="*/ 173642 h 1085264"/>
              <a:gd name="connsiteX424" fmla="*/ 542632 w 1085264"/>
              <a:gd name="connsiteY424" fmla="*/ 173642 h 1085264"/>
              <a:gd name="connsiteX425" fmla="*/ 564337 w 1085264"/>
              <a:gd name="connsiteY425" fmla="*/ 173642 h 1085264"/>
              <a:gd name="connsiteX426" fmla="*/ 564337 w 1085264"/>
              <a:gd name="connsiteY426" fmla="*/ 151937 h 1085264"/>
              <a:gd name="connsiteX427" fmla="*/ 564337 w 1085264"/>
              <a:gd name="connsiteY427" fmla="*/ 130232 h 1085264"/>
              <a:gd name="connsiteX428" fmla="*/ 542632 w 1085264"/>
              <a:gd name="connsiteY428" fmla="*/ 130232 h 1085264"/>
              <a:gd name="connsiteX429" fmla="*/ 520927 w 1085264"/>
              <a:gd name="connsiteY429" fmla="*/ 130232 h 1085264"/>
              <a:gd name="connsiteX430" fmla="*/ 520927 w 1085264"/>
              <a:gd name="connsiteY430" fmla="*/ 151937 h 1085264"/>
              <a:gd name="connsiteX431" fmla="*/ 520927 w 1085264"/>
              <a:gd name="connsiteY431" fmla="*/ 173642 h 1085264"/>
              <a:gd name="connsiteX432" fmla="*/ 477516 w 1085264"/>
              <a:gd name="connsiteY432" fmla="*/ 173642 h 1085264"/>
              <a:gd name="connsiteX433" fmla="*/ 434106 w 1085264"/>
              <a:gd name="connsiteY433" fmla="*/ 173642 h 1085264"/>
              <a:gd name="connsiteX434" fmla="*/ 434106 w 1085264"/>
              <a:gd name="connsiteY434" fmla="*/ 151937 h 1085264"/>
              <a:gd name="connsiteX435" fmla="*/ 434106 w 1085264"/>
              <a:gd name="connsiteY435" fmla="*/ 130232 h 1085264"/>
              <a:gd name="connsiteX436" fmla="*/ 390695 w 1085264"/>
              <a:gd name="connsiteY436" fmla="*/ 130232 h 1085264"/>
              <a:gd name="connsiteX437" fmla="*/ 347284 w 1085264"/>
              <a:gd name="connsiteY437" fmla="*/ 130232 h 1085264"/>
              <a:gd name="connsiteX438" fmla="*/ 347284 w 1085264"/>
              <a:gd name="connsiteY438" fmla="*/ 151937 h 1085264"/>
              <a:gd name="connsiteX439" fmla="*/ 694569 w 1085264"/>
              <a:gd name="connsiteY439" fmla="*/ 260463 h 1085264"/>
              <a:gd name="connsiteX440" fmla="*/ 694569 w 1085264"/>
              <a:gd name="connsiteY440" fmla="*/ 303874 h 1085264"/>
              <a:gd name="connsiteX441" fmla="*/ 672864 w 1085264"/>
              <a:gd name="connsiteY441" fmla="*/ 303874 h 1085264"/>
              <a:gd name="connsiteX442" fmla="*/ 651158 w 1085264"/>
              <a:gd name="connsiteY442" fmla="*/ 303874 h 1085264"/>
              <a:gd name="connsiteX443" fmla="*/ 651158 w 1085264"/>
              <a:gd name="connsiteY443" fmla="*/ 282169 h 1085264"/>
              <a:gd name="connsiteX444" fmla="*/ 651158 w 1085264"/>
              <a:gd name="connsiteY444" fmla="*/ 260463 h 1085264"/>
              <a:gd name="connsiteX445" fmla="*/ 629453 w 1085264"/>
              <a:gd name="connsiteY445" fmla="*/ 260463 h 1085264"/>
              <a:gd name="connsiteX446" fmla="*/ 607748 w 1085264"/>
              <a:gd name="connsiteY446" fmla="*/ 260463 h 1085264"/>
              <a:gd name="connsiteX447" fmla="*/ 607748 w 1085264"/>
              <a:gd name="connsiteY447" fmla="*/ 238758 h 1085264"/>
              <a:gd name="connsiteX448" fmla="*/ 607748 w 1085264"/>
              <a:gd name="connsiteY448" fmla="*/ 217053 h 1085264"/>
              <a:gd name="connsiteX449" fmla="*/ 651158 w 1085264"/>
              <a:gd name="connsiteY449" fmla="*/ 217053 h 1085264"/>
              <a:gd name="connsiteX450" fmla="*/ 694569 w 1085264"/>
              <a:gd name="connsiteY450" fmla="*/ 217053 h 1085264"/>
              <a:gd name="connsiteX451" fmla="*/ 694569 w 1085264"/>
              <a:gd name="connsiteY451" fmla="*/ 260463 h 1085264"/>
              <a:gd name="connsiteX452" fmla="*/ 434106 w 1085264"/>
              <a:gd name="connsiteY452" fmla="*/ 282169 h 1085264"/>
              <a:gd name="connsiteX453" fmla="*/ 434106 w 1085264"/>
              <a:gd name="connsiteY453" fmla="*/ 303874 h 1085264"/>
              <a:gd name="connsiteX454" fmla="*/ 455811 w 1085264"/>
              <a:gd name="connsiteY454" fmla="*/ 303874 h 1085264"/>
              <a:gd name="connsiteX455" fmla="*/ 477516 w 1085264"/>
              <a:gd name="connsiteY455" fmla="*/ 303874 h 1085264"/>
              <a:gd name="connsiteX456" fmla="*/ 477516 w 1085264"/>
              <a:gd name="connsiteY456" fmla="*/ 282169 h 1085264"/>
              <a:gd name="connsiteX457" fmla="*/ 477516 w 1085264"/>
              <a:gd name="connsiteY457" fmla="*/ 260463 h 1085264"/>
              <a:gd name="connsiteX458" fmla="*/ 499221 w 1085264"/>
              <a:gd name="connsiteY458" fmla="*/ 260463 h 1085264"/>
              <a:gd name="connsiteX459" fmla="*/ 520927 w 1085264"/>
              <a:gd name="connsiteY459" fmla="*/ 260463 h 1085264"/>
              <a:gd name="connsiteX460" fmla="*/ 520927 w 1085264"/>
              <a:gd name="connsiteY460" fmla="*/ 282169 h 1085264"/>
              <a:gd name="connsiteX461" fmla="*/ 520927 w 1085264"/>
              <a:gd name="connsiteY461" fmla="*/ 303874 h 1085264"/>
              <a:gd name="connsiteX462" fmla="*/ 499221 w 1085264"/>
              <a:gd name="connsiteY462" fmla="*/ 303874 h 1085264"/>
              <a:gd name="connsiteX463" fmla="*/ 477516 w 1085264"/>
              <a:gd name="connsiteY463" fmla="*/ 303874 h 1085264"/>
              <a:gd name="connsiteX464" fmla="*/ 477516 w 1085264"/>
              <a:gd name="connsiteY464" fmla="*/ 325579 h 1085264"/>
              <a:gd name="connsiteX465" fmla="*/ 477516 w 1085264"/>
              <a:gd name="connsiteY465" fmla="*/ 347284 h 1085264"/>
              <a:gd name="connsiteX466" fmla="*/ 520927 w 1085264"/>
              <a:gd name="connsiteY466" fmla="*/ 347284 h 1085264"/>
              <a:gd name="connsiteX467" fmla="*/ 564337 w 1085264"/>
              <a:gd name="connsiteY467" fmla="*/ 347284 h 1085264"/>
              <a:gd name="connsiteX468" fmla="*/ 564337 w 1085264"/>
              <a:gd name="connsiteY468" fmla="*/ 368990 h 1085264"/>
              <a:gd name="connsiteX469" fmla="*/ 564337 w 1085264"/>
              <a:gd name="connsiteY469" fmla="*/ 390695 h 1085264"/>
              <a:gd name="connsiteX470" fmla="*/ 542632 w 1085264"/>
              <a:gd name="connsiteY470" fmla="*/ 390695 h 1085264"/>
              <a:gd name="connsiteX471" fmla="*/ 520927 w 1085264"/>
              <a:gd name="connsiteY471" fmla="*/ 390695 h 1085264"/>
              <a:gd name="connsiteX472" fmla="*/ 520927 w 1085264"/>
              <a:gd name="connsiteY472" fmla="*/ 455811 h 1085264"/>
              <a:gd name="connsiteX473" fmla="*/ 520927 w 1085264"/>
              <a:gd name="connsiteY473" fmla="*/ 520927 h 1085264"/>
              <a:gd name="connsiteX474" fmla="*/ 499221 w 1085264"/>
              <a:gd name="connsiteY474" fmla="*/ 520927 h 1085264"/>
              <a:gd name="connsiteX475" fmla="*/ 477516 w 1085264"/>
              <a:gd name="connsiteY475" fmla="*/ 520927 h 1085264"/>
              <a:gd name="connsiteX476" fmla="*/ 477516 w 1085264"/>
              <a:gd name="connsiteY476" fmla="*/ 542632 h 1085264"/>
              <a:gd name="connsiteX477" fmla="*/ 477516 w 1085264"/>
              <a:gd name="connsiteY477" fmla="*/ 564337 h 1085264"/>
              <a:gd name="connsiteX478" fmla="*/ 412400 w 1085264"/>
              <a:gd name="connsiteY478" fmla="*/ 564337 h 1085264"/>
              <a:gd name="connsiteX479" fmla="*/ 347284 w 1085264"/>
              <a:gd name="connsiteY479" fmla="*/ 564337 h 1085264"/>
              <a:gd name="connsiteX480" fmla="*/ 347284 w 1085264"/>
              <a:gd name="connsiteY480" fmla="*/ 586043 h 1085264"/>
              <a:gd name="connsiteX481" fmla="*/ 347284 w 1085264"/>
              <a:gd name="connsiteY481" fmla="*/ 607748 h 1085264"/>
              <a:gd name="connsiteX482" fmla="*/ 368990 w 1085264"/>
              <a:gd name="connsiteY482" fmla="*/ 607748 h 1085264"/>
              <a:gd name="connsiteX483" fmla="*/ 390695 w 1085264"/>
              <a:gd name="connsiteY483" fmla="*/ 607748 h 1085264"/>
              <a:gd name="connsiteX484" fmla="*/ 390695 w 1085264"/>
              <a:gd name="connsiteY484" fmla="*/ 629453 h 1085264"/>
              <a:gd name="connsiteX485" fmla="*/ 390695 w 1085264"/>
              <a:gd name="connsiteY485" fmla="*/ 651158 h 1085264"/>
              <a:gd name="connsiteX486" fmla="*/ 412400 w 1085264"/>
              <a:gd name="connsiteY486" fmla="*/ 651158 h 1085264"/>
              <a:gd name="connsiteX487" fmla="*/ 434106 w 1085264"/>
              <a:gd name="connsiteY487" fmla="*/ 651158 h 1085264"/>
              <a:gd name="connsiteX488" fmla="*/ 434106 w 1085264"/>
              <a:gd name="connsiteY488" fmla="*/ 629453 h 1085264"/>
              <a:gd name="connsiteX489" fmla="*/ 434106 w 1085264"/>
              <a:gd name="connsiteY489" fmla="*/ 607748 h 1085264"/>
              <a:gd name="connsiteX490" fmla="*/ 455811 w 1085264"/>
              <a:gd name="connsiteY490" fmla="*/ 607748 h 1085264"/>
              <a:gd name="connsiteX491" fmla="*/ 477516 w 1085264"/>
              <a:gd name="connsiteY491" fmla="*/ 607748 h 1085264"/>
              <a:gd name="connsiteX492" fmla="*/ 477516 w 1085264"/>
              <a:gd name="connsiteY492" fmla="*/ 629453 h 1085264"/>
              <a:gd name="connsiteX493" fmla="*/ 477516 w 1085264"/>
              <a:gd name="connsiteY493" fmla="*/ 651158 h 1085264"/>
              <a:gd name="connsiteX494" fmla="*/ 455811 w 1085264"/>
              <a:gd name="connsiteY494" fmla="*/ 651158 h 1085264"/>
              <a:gd name="connsiteX495" fmla="*/ 434106 w 1085264"/>
              <a:gd name="connsiteY495" fmla="*/ 651158 h 1085264"/>
              <a:gd name="connsiteX496" fmla="*/ 434106 w 1085264"/>
              <a:gd name="connsiteY496" fmla="*/ 694569 h 1085264"/>
              <a:gd name="connsiteX497" fmla="*/ 434106 w 1085264"/>
              <a:gd name="connsiteY497" fmla="*/ 737980 h 1085264"/>
              <a:gd name="connsiteX498" fmla="*/ 412400 w 1085264"/>
              <a:gd name="connsiteY498" fmla="*/ 737980 h 1085264"/>
              <a:gd name="connsiteX499" fmla="*/ 390695 w 1085264"/>
              <a:gd name="connsiteY499" fmla="*/ 737980 h 1085264"/>
              <a:gd name="connsiteX500" fmla="*/ 390695 w 1085264"/>
              <a:gd name="connsiteY500" fmla="*/ 694569 h 1085264"/>
              <a:gd name="connsiteX501" fmla="*/ 390695 w 1085264"/>
              <a:gd name="connsiteY501" fmla="*/ 651158 h 1085264"/>
              <a:gd name="connsiteX502" fmla="*/ 368990 w 1085264"/>
              <a:gd name="connsiteY502" fmla="*/ 651158 h 1085264"/>
              <a:gd name="connsiteX503" fmla="*/ 347284 w 1085264"/>
              <a:gd name="connsiteY503" fmla="*/ 651158 h 1085264"/>
              <a:gd name="connsiteX504" fmla="*/ 347284 w 1085264"/>
              <a:gd name="connsiteY504" fmla="*/ 672864 h 1085264"/>
              <a:gd name="connsiteX505" fmla="*/ 347284 w 1085264"/>
              <a:gd name="connsiteY505" fmla="*/ 694569 h 1085264"/>
              <a:gd name="connsiteX506" fmla="*/ 303874 w 1085264"/>
              <a:gd name="connsiteY506" fmla="*/ 694569 h 1085264"/>
              <a:gd name="connsiteX507" fmla="*/ 260463 w 1085264"/>
              <a:gd name="connsiteY507" fmla="*/ 694569 h 1085264"/>
              <a:gd name="connsiteX508" fmla="*/ 260463 w 1085264"/>
              <a:gd name="connsiteY508" fmla="*/ 672864 h 1085264"/>
              <a:gd name="connsiteX509" fmla="*/ 260463 w 1085264"/>
              <a:gd name="connsiteY509" fmla="*/ 651158 h 1085264"/>
              <a:gd name="connsiteX510" fmla="*/ 303874 w 1085264"/>
              <a:gd name="connsiteY510" fmla="*/ 651158 h 1085264"/>
              <a:gd name="connsiteX511" fmla="*/ 347284 w 1085264"/>
              <a:gd name="connsiteY511" fmla="*/ 651158 h 1085264"/>
              <a:gd name="connsiteX512" fmla="*/ 347284 w 1085264"/>
              <a:gd name="connsiteY512" fmla="*/ 629453 h 1085264"/>
              <a:gd name="connsiteX513" fmla="*/ 347284 w 1085264"/>
              <a:gd name="connsiteY513" fmla="*/ 607748 h 1085264"/>
              <a:gd name="connsiteX514" fmla="*/ 303874 w 1085264"/>
              <a:gd name="connsiteY514" fmla="*/ 607748 h 1085264"/>
              <a:gd name="connsiteX515" fmla="*/ 260463 w 1085264"/>
              <a:gd name="connsiteY515" fmla="*/ 607748 h 1085264"/>
              <a:gd name="connsiteX516" fmla="*/ 260463 w 1085264"/>
              <a:gd name="connsiteY516" fmla="*/ 586043 h 1085264"/>
              <a:gd name="connsiteX517" fmla="*/ 260463 w 1085264"/>
              <a:gd name="connsiteY517" fmla="*/ 564337 h 1085264"/>
              <a:gd name="connsiteX518" fmla="*/ 238758 w 1085264"/>
              <a:gd name="connsiteY518" fmla="*/ 564337 h 1085264"/>
              <a:gd name="connsiteX519" fmla="*/ 217053 w 1085264"/>
              <a:gd name="connsiteY519" fmla="*/ 564337 h 1085264"/>
              <a:gd name="connsiteX520" fmla="*/ 217053 w 1085264"/>
              <a:gd name="connsiteY520" fmla="*/ 542632 h 1085264"/>
              <a:gd name="connsiteX521" fmla="*/ 217053 w 1085264"/>
              <a:gd name="connsiteY521" fmla="*/ 520927 h 1085264"/>
              <a:gd name="connsiteX522" fmla="*/ 238758 w 1085264"/>
              <a:gd name="connsiteY522" fmla="*/ 520927 h 1085264"/>
              <a:gd name="connsiteX523" fmla="*/ 260463 w 1085264"/>
              <a:gd name="connsiteY523" fmla="*/ 520927 h 1085264"/>
              <a:gd name="connsiteX524" fmla="*/ 260463 w 1085264"/>
              <a:gd name="connsiteY524" fmla="*/ 499221 h 1085264"/>
              <a:gd name="connsiteX525" fmla="*/ 260463 w 1085264"/>
              <a:gd name="connsiteY525" fmla="*/ 477516 h 1085264"/>
              <a:gd name="connsiteX526" fmla="*/ 282169 w 1085264"/>
              <a:gd name="connsiteY526" fmla="*/ 477516 h 1085264"/>
              <a:gd name="connsiteX527" fmla="*/ 303874 w 1085264"/>
              <a:gd name="connsiteY527" fmla="*/ 477516 h 1085264"/>
              <a:gd name="connsiteX528" fmla="*/ 303874 w 1085264"/>
              <a:gd name="connsiteY528" fmla="*/ 455811 h 1085264"/>
              <a:gd name="connsiteX529" fmla="*/ 303874 w 1085264"/>
              <a:gd name="connsiteY529" fmla="*/ 434106 h 1085264"/>
              <a:gd name="connsiteX530" fmla="*/ 282169 w 1085264"/>
              <a:gd name="connsiteY530" fmla="*/ 434106 h 1085264"/>
              <a:gd name="connsiteX531" fmla="*/ 260463 w 1085264"/>
              <a:gd name="connsiteY531" fmla="*/ 434106 h 1085264"/>
              <a:gd name="connsiteX532" fmla="*/ 260463 w 1085264"/>
              <a:gd name="connsiteY532" fmla="*/ 412400 h 1085264"/>
              <a:gd name="connsiteX533" fmla="*/ 260463 w 1085264"/>
              <a:gd name="connsiteY533" fmla="*/ 390695 h 1085264"/>
              <a:gd name="connsiteX534" fmla="*/ 282169 w 1085264"/>
              <a:gd name="connsiteY534" fmla="*/ 390695 h 1085264"/>
              <a:gd name="connsiteX535" fmla="*/ 303874 w 1085264"/>
              <a:gd name="connsiteY535" fmla="*/ 390695 h 1085264"/>
              <a:gd name="connsiteX536" fmla="*/ 303874 w 1085264"/>
              <a:gd name="connsiteY536" fmla="*/ 412400 h 1085264"/>
              <a:gd name="connsiteX537" fmla="*/ 303874 w 1085264"/>
              <a:gd name="connsiteY537" fmla="*/ 434106 h 1085264"/>
              <a:gd name="connsiteX538" fmla="*/ 325579 w 1085264"/>
              <a:gd name="connsiteY538" fmla="*/ 434106 h 1085264"/>
              <a:gd name="connsiteX539" fmla="*/ 347284 w 1085264"/>
              <a:gd name="connsiteY539" fmla="*/ 434106 h 1085264"/>
              <a:gd name="connsiteX540" fmla="*/ 347284 w 1085264"/>
              <a:gd name="connsiteY540" fmla="*/ 390695 h 1085264"/>
              <a:gd name="connsiteX541" fmla="*/ 347284 w 1085264"/>
              <a:gd name="connsiteY541" fmla="*/ 347284 h 1085264"/>
              <a:gd name="connsiteX542" fmla="*/ 368990 w 1085264"/>
              <a:gd name="connsiteY542" fmla="*/ 347284 h 1085264"/>
              <a:gd name="connsiteX543" fmla="*/ 390695 w 1085264"/>
              <a:gd name="connsiteY543" fmla="*/ 347284 h 1085264"/>
              <a:gd name="connsiteX544" fmla="*/ 390695 w 1085264"/>
              <a:gd name="connsiteY544" fmla="*/ 303874 h 1085264"/>
              <a:gd name="connsiteX545" fmla="*/ 390695 w 1085264"/>
              <a:gd name="connsiteY545" fmla="*/ 260463 h 1085264"/>
              <a:gd name="connsiteX546" fmla="*/ 412400 w 1085264"/>
              <a:gd name="connsiteY546" fmla="*/ 260463 h 1085264"/>
              <a:gd name="connsiteX547" fmla="*/ 434106 w 1085264"/>
              <a:gd name="connsiteY547" fmla="*/ 260463 h 1085264"/>
              <a:gd name="connsiteX548" fmla="*/ 434106 w 1085264"/>
              <a:gd name="connsiteY548" fmla="*/ 282169 h 1085264"/>
              <a:gd name="connsiteX549" fmla="*/ 911622 w 1085264"/>
              <a:gd name="connsiteY549" fmla="*/ 368990 h 1085264"/>
              <a:gd name="connsiteX550" fmla="*/ 911622 w 1085264"/>
              <a:gd name="connsiteY550" fmla="*/ 390695 h 1085264"/>
              <a:gd name="connsiteX551" fmla="*/ 933327 w 1085264"/>
              <a:gd name="connsiteY551" fmla="*/ 390695 h 1085264"/>
              <a:gd name="connsiteX552" fmla="*/ 955032 w 1085264"/>
              <a:gd name="connsiteY552" fmla="*/ 390695 h 1085264"/>
              <a:gd name="connsiteX553" fmla="*/ 955032 w 1085264"/>
              <a:gd name="connsiteY553" fmla="*/ 368990 h 1085264"/>
              <a:gd name="connsiteX554" fmla="*/ 955032 w 1085264"/>
              <a:gd name="connsiteY554" fmla="*/ 347284 h 1085264"/>
              <a:gd name="connsiteX555" fmla="*/ 933327 w 1085264"/>
              <a:gd name="connsiteY555" fmla="*/ 347284 h 1085264"/>
              <a:gd name="connsiteX556" fmla="*/ 911622 w 1085264"/>
              <a:gd name="connsiteY556" fmla="*/ 347284 h 1085264"/>
              <a:gd name="connsiteX557" fmla="*/ 911622 w 1085264"/>
              <a:gd name="connsiteY557" fmla="*/ 368990 h 1085264"/>
              <a:gd name="connsiteX558" fmla="*/ 998443 w 1085264"/>
              <a:gd name="connsiteY558" fmla="*/ 390695 h 1085264"/>
              <a:gd name="connsiteX559" fmla="*/ 998443 w 1085264"/>
              <a:gd name="connsiteY559" fmla="*/ 434106 h 1085264"/>
              <a:gd name="connsiteX560" fmla="*/ 1020148 w 1085264"/>
              <a:gd name="connsiteY560" fmla="*/ 434106 h 1085264"/>
              <a:gd name="connsiteX561" fmla="*/ 1041853 w 1085264"/>
              <a:gd name="connsiteY561" fmla="*/ 434106 h 1085264"/>
              <a:gd name="connsiteX562" fmla="*/ 1041853 w 1085264"/>
              <a:gd name="connsiteY562" fmla="*/ 412400 h 1085264"/>
              <a:gd name="connsiteX563" fmla="*/ 1041853 w 1085264"/>
              <a:gd name="connsiteY563" fmla="*/ 390695 h 1085264"/>
              <a:gd name="connsiteX564" fmla="*/ 1063559 w 1085264"/>
              <a:gd name="connsiteY564" fmla="*/ 390695 h 1085264"/>
              <a:gd name="connsiteX565" fmla="*/ 1085264 w 1085264"/>
              <a:gd name="connsiteY565" fmla="*/ 390695 h 1085264"/>
              <a:gd name="connsiteX566" fmla="*/ 1085264 w 1085264"/>
              <a:gd name="connsiteY566" fmla="*/ 368990 h 1085264"/>
              <a:gd name="connsiteX567" fmla="*/ 1085264 w 1085264"/>
              <a:gd name="connsiteY567" fmla="*/ 347284 h 1085264"/>
              <a:gd name="connsiteX568" fmla="*/ 1041853 w 1085264"/>
              <a:gd name="connsiteY568" fmla="*/ 347284 h 1085264"/>
              <a:gd name="connsiteX569" fmla="*/ 998443 w 1085264"/>
              <a:gd name="connsiteY569" fmla="*/ 347284 h 1085264"/>
              <a:gd name="connsiteX570" fmla="*/ 998443 w 1085264"/>
              <a:gd name="connsiteY570" fmla="*/ 390695 h 1085264"/>
              <a:gd name="connsiteX571" fmla="*/ 130232 w 1085264"/>
              <a:gd name="connsiteY571" fmla="*/ 455811 h 1085264"/>
              <a:gd name="connsiteX572" fmla="*/ 130232 w 1085264"/>
              <a:gd name="connsiteY572" fmla="*/ 477516 h 1085264"/>
              <a:gd name="connsiteX573" fmla="*/ 108526 w 1085264"/>
              <a:gd name="connsiteY573" fmla="*/ 477516 h 1085264"/>
              <a:gd name="connsiteX574" fmla="*/ 86821 w 1085264"/>
              <a:gd name="connsiteY574" fmla="*/ 477516 h 1085264"/>
              <a:gd name="connsiteX575" fmla="*/ 86821 w 1085264"/>
              <a:gd name="connsiteY575" fmla="*/ 455811 h 1085264"/>
              <a:gd name="connsiteX576" fmla="*/ 86821 w 1085264"/>
              <a:gd name="connsiteY576" fmla="*/ 434106 h 1085264"/>
              <a:gd name="connsiteX577" fmla="*/ 108526 w 1085264"/>
              <a:gd name="connsiteY577" fmla="*/ 434106 h 1085264"/>
              <a:gd name="connsiteX578" fmla="*/ 130232 w 1085264"/>
              <a:gd name="connsiteY578" fmla="*/ 434106 h 1085264"/>
              <a:gd name="connsiteX579" fmla="*/ 130232 w 1085264"/>
              <a:gd name="connsiteY579" fmla="*/ 455811 h 1085264"/>
              <a:gd name="connsiteX580" fmla="*/ 347284 w 1085264"/>
              <a:gd name="connsiteY580" fmla="*/ 455811 h 1085264"/>
              <a:gd name="connsiteX581" fmla="*/ 347284 w 1085264"/>
              <a:gd name="connsiteY581" fmla="*/ 477516 h 1085264"/>
              <a:gd name="connsiteX582" fmla="*/ 390695 w 1085264"/>
              <a:gd name="connsiteY582" fmla="*/ 477516 h 1085264"/>
              <a:gd name="connsiteX583" fmla="*/ 434106 w 1085264"/>
              <a:gd name="connsiteY583" fmla="*/ 477516 h 1085264"/>
              <a:gd name="connsiteX584" fmla="*/ 434106 w 1085264"/>
              <a:gd name="connsiteY584" fmla="*/ 499221 h 1085264"/>
              <a:gd name="connsiteX585" fmla="*/ 434106 w 1085264"/>
              <a:gd name="connsiteY585" fmla="*/ 520927 h 1085264"/>
              <a:gd name="connsiteX586" fmla="*/ 455811 w 1085264"/>
              <a:gd name="connsiteY586" fmla="*/ 520927 h 1085264"/>
              <a:gd name="connsiteX587" fmla="*/ 477516 w 1085264"/>
              <a:gd name="connsiteY587" fmla="*/ 520927 h 1085264"/>
              <a:gd name="connsiteX588" fmla="*/ 477516 w 1085264"/>
              <a:gd name="connsiteY588" fmla="*/ 477516 h 1085264"/>
              <a:gd name="connsiteX589" fmla="*/ 477516 w 1085264"/>
              <a:gd name="connsiteY589" fmla="*/ 434106 h 1085264"/>
              <a:gd name="connsiteX590" fmla="*/ 412400 w 1085264"/>
              <a:gd name="connsiteY590" fmla="*/ 434106 h 1085264"/>
              <a:gd name="connsiteX591" fmla="*/ 347284 w 1085264"/>
              <a:gd name="connsiteY591" fmla="*/ 434106 h 1085264"/>
              <a:gd name="connsiteX592" fmla="*/ 347284 w 1085264"/>
              <a:gd name="connsiteY592" fmla="*/ 455811 h 1085264"/>
              <a:gd name="connsiteX593" fmla="*/ 260463 w 1085264"/>
              <a:gd name="connsiteY593" fmla="*/ 542632 h 1085264"/>
              <a:gd name="connsiteX594" fmla="*/ 260463 w 1085264"/>
              <a:gd name="connsiteY594" fmla="*/ 564337 h 1085264"/>
              <a:gd name="connsiteX595" fmla="*/ 282169 w 1085264"/>
              <a:gd name="connsiteY595" fmla="*/ 564337 h 1085264"/>
              <a:gd name="connsiteX596" fmla="*/ 303874 w 1085264"/>
              <a:gd name="connsiteY596" fmla="*/ 564337 h 1085264"/>
              <a:gd name="connsiteX597" fmla="*/ 303874 w 1085264"/>
              <a:gd name="connsiteY597" fmla="*/ 542632 h 1085264"/>
              <a:gd name="connsiteX598" fmla="*/ 303874 w 1085264"/>
              <a:gd name="connsiteY598" fmla="*/ 520927 h 1085264"/>
              <a:gd name="connsiteX599" fmla="*/ 282169 w 1085264"/>
              <a:gd name="connsiteY599" fmla="*/ 520927 h 1085264"/>
              <a:gd name="connsiteX600" fmla="*/ 260463 w 1085264"/>
              <a:gd name="connsiteY600" fmla="*/ 520927 h 1085264"/>
              <a:gd name="connsiteX601" fmla="*/ 260463 w 1085264"/>
              <a:gd name="connsiteY601" fmla="*/ 542632 h 1085264"/>
              <a:gd name="connsiteX602" fmla="*/ 955032 w 1085264"/>
              <a:gd name="connsiteY602" fmla="*/ 542632 h 1085264"/>
              <a:gd name="connsiteX603" fmla="*/ 955032 w 1085264"/>
              <a:gd name="connsiteY603" fmla="*/ 564337 h 1085264"/>
              <a:gd name="connsiteX604" fmla="*/ 998443 w 1085264"/>
              <a:gd name="connsiteY604" fmla="*/ 564337 h 1085264"/>
              <a:gd name="connsiteX605" fmla="*/ 1041853 w 1085264"/>
              <a:gd name="connsiteY605" fmla="*/ 564337 h 1085264"/>
              <a:gd name="connsiteX606" fmla="*/ 1041853 w 1085264"/>
              <a:gd name="connsiteY606" fmla="*/ 586043 h 1085264"/>
              <a:gd name="connsiteX607" fmla="*/ 1041853 w 1085264"/>
              <a:gd name="connsiteY607" fmla="*/ 607748 h 1085264"/>
              <a:gd name="connsiteX608" fmla="*/ 998443 w 1085264"/>
              <a:gd name="connsiteY608" fmla="*/ 607748 h 1085264"/>
              <a:gd name="connsiteX609" fmla="*/ 955032 w 1085264"/>
              <a:gd name="connsiteY609" fmla="*/ 607748 h 1085264"/>
              <a:gd name="connsiteX610" fmla="*/ 955032 w 1085264"/>
              <a:gd name="connsiteY610" fmla="*/ 629453 h 1085264"/>
              <a:gd name="connsiteX611" fmla="*/ 955032 w 1085264"/>
              <a:gd name="connsiteY611" fmla="*/ 651158 h 1085264"/>
              <a:gd name="connsiteX612" fmla="*/ 998443 w 1085264"/>
              <a:gd name="connsiteY612" fmla="*/ 651158 h 1085264"/>
              <a:gd name="connsiteX613" fmla="*/ 1041853 w 1085264"/>
              <a:gd name="connsiteY613" fmla="*/ 651158 h 1085264"/>
              <a:gd name="connsiteX614" fmla="*/ 1041853 w 1085264"/>
              <a:gd name="connsiteY614" fmla="*/ 672864 h 1085264"/>
              <a:gd name="connsiteX615" fmla="*/ 1041853 w 1085264"/>
              <a:gd name="connsiteY615" fmla="*/ 694569 h 1085264"/>
              <a:gd name="connsiteX616" fmla="*/ 976738 w 1085264"/>
              <a:gd name="connsiteY616" fmla="*/ 694569 h 1085264"/>
              <a:gd name="connsiteX617" fmla="*/ 911622 w 1085264"/>
              <a:gd name="connsiteY617" fmla="*/ 694569 h 1085264"/>
              <a:gd name="connsiteX618" fmla="*/ 911622 w 1085264"/>
              <a:gd name="connsiteY618" fmla="*/ 607748 h 1085264"/>
              <a:gd name="connsiteX619" fmla="*/ 911622 w 1085264"/>
              <a:gd name="connsiteY619" fmla="*/ 520927 h 1085264"/>
              <a:gd name="connsiteX620" fmla="*/ 933327 w 1085264"/>
              <a:gd name="connsiteY620" fmla="*/ 520927 h 1085264"/>
              <a:gd name="connsiteX621" fmla="*/ 955032 w 1085264"/>
              <a:gd name="connsiteY621" fmla="*/ 520927 h 1085264"/>
              <a:gd name="connsiteX622" fmla="*/ 955032 w 1085264"/>
              <a:gd name="connsiteY622" fmla="*/ 542632 h 1085264"/>
              <a:gd name="connsiteX623" fmla="*/ 0 w 1085264"/>
              <a:gd name="connsiteY623" fmla="*/ 607748 h 1085264"/>
              <a:gd name="connsiteX624" fmla="*/ 0 w 1085264"/>
              <a:gd name="connsiteY624" fmla="*/ 651158 h 1085264"/>
              <a:gd name="connsiteX625" fmla="*/ 21705 w 1085264"/>
              <a:gd name="connsiteY625" fmla="*/ 651158 h 1085264"/>
              <a:gd name="connsiteX626" fmla="*/ 43411 w 1085264"/>
              <a:gd name="connsiteY626" fmla="*/ 651158 h 1085264"/>
              <a:gd name="connsiteX627" fmla="*/ 43411 w 1085264"/>
              <a:gd name="connsiteY627" fmla="*/ 672864 h 1085264"/>
              <a:gd name="connsiteX628" fmla="*/ 43411 w 1085264"/>
              <a:gd name="connsiteY628" fmla="*/ 694569 h 1085264"/>
              <a:gd name="connsiteX629" fmla="*/ 21705 w 1085264"/>
              <a:gd name="connsiteY629" fmla="*/ 694569 h 1085264"/>
              <a:gd name="connsiteX630" fmla="*/ 0 w 1085264"/>
              <a:gd name="connsiteY630" fmla="*/ 694569 h 1085264"/>
              <a:gd name="connsiteX631" fmla="*/ 0 w 1085264"/>
              <a:gd name="connsiteY631" fmla="*/ 716274 h 1085264"/>
              <a:gd name="connsiteX632" fmla="*/ 0 w 1085264"/>
              <a:gd name="connsiteY632" fmla="*/ 737980 h 1085264"/>
              <a:gd name="connsiteX633" fmla="*/ 86821 w 1085264"/>
              <a:gd name="connsiteY633" fmla="*/ 737980 h 1085264"/>
              <a:gd name="connsiteX634" fmla="*/ 173642 w 1085264"/>
              <a:gd name="connsiteY634" fmla="*/ 737980 h 1085264"/>
              <a:gd name="connsiteX635" fmla="*/ 173642 w 1085264"/>
              <a:gd name="connsiteY635" fmla="*/ 694569 h 1085264"/>
              <a:gd name="connsiteX636" fmla="*/ 173642 w 1085264"/>
              <a:gd name="connsiteY636" fmla="*/ 651158 h 1085264"/>
              <a:gd name="connsiteX637" fmla="*/ 151937 w 1085264"/>
              <a:gd name="connsiteY637" fmla="*/ 651158 h 1085264"/>
              <a:gd name="connsiteX638" fmla="*/ 130232 w 1085264"/>
              <a:gd name="connsiteY638" fmla="*/ 651158 h 1085264"/>
              <a:gd name="connsiteX639" fmla="*/ 130232 w 1085264"/>
              <a:gd name="connsiteY639" fmla="*/ 672864 h 1085264"/>
              <a:gd name="connsiteX640" fmla="*/ 130232 w 1085264"/>
              <a:gd name="connsiteY640" fmla="*/ 694569 h 1085264"/>
              <a:gd name="connsiteX641" fmla="*/ 108526 w 1085264"/>
              <a:gd name="connsiteY641" fmla="*/ 694569 h 1085264"/>
              <a:gd name="connsiteX642" fmla="*/ 86821 w 1085264"/>
              <a:gd name="connsiteY642" fmla="*/ 694569 h 1085264"/>
              <a:gd name="connsiteX643" fmla="*/ 86821 w 1085264"/>
              <a:gd name="connsiteY643" fmla="*/ 672864 h 1085264"/>
              <a:gd name="connsiteX644" fmla="*/ 86821 w 1085264"/>
              <a:gd name="connsiteY644" fmla="*/ 651158 h 1085264"/>
              <a:gd name="connsiteX645" fmla="*/ 65116 w 1085264"/>
              <a:gd name="connsiteY645" fmla="*/ 651158 h 1085264"/>
              <a:gd name="connsiteX646" fmla="*/ 43411 w 1085264"/>
              <a:gd name="connsiteY646" fmla="*/ 651158 h 1085264"/>
              <a:gd name="connsiteX647" fmla="*/ 43411 w 1085264"/>
              <a:gd name="connsiteY647" fmla="*/ 629453 h 1085264"/>
              <a:gd name="connsiteX648" fmla="*/ 43411 w 1085264"/>
              <a:gd name="connsiteY648" fmla="*/ 607748 h 1085264"/>
              <a:gd name="connsiteX649" fmla="*/ 65116 w 1085264"/>
              <a:gd name="connsiteY649" fmla="*/ 607748 h 1085264"/>
              <a:gd name="connsiteX650" fmla="*/ 86821 w 1085264"/>
              <a:gd name="connsiteY650" fmla="*/ 607748 h 1085264"/>
              <a:gd name="connsiteX651" fmla="*/ 86821 w 1085264"/>
              <a:gd name="connsiteY651" fmla="*/ 586043 h 1085264"/>
              <a:gd name="connsiteX652" fmla="*/ 86821 w 1085264"/>
              <a:gd name="connsiteY652" fmla="*/ 564337 h 1085264"/>
              <a:gd name="connsiteX653" fmla="*/ 43411 w 1085264"/>
              <a:gd name="connsiteY653" fmla="*/ 564337 h 1085264"/>
              <a:gd name="connsiteX654" fmla="*/ 0 w 1085264"/>
              <a:gd name="connsiteY654" fmla="*/ 564337 h 1085264"/>
              <a:gd name="connsiteX655" fmla="*/ 0 w 1085264"/>
              <a:gd name="connsiteY655" fmla="*/ 607748 h 1085264"/>
              <a:gd name="connsiteX656" fmla="*/ 868211 w 1085264"/>
              <a:gd name="connsiteY656" fmla="*/ 803095 h 1085264"/>
              <a:gd name="connsiteX657" fmla="*/ 868211 w 1085264"/>
              <a:gd name="connsiteY657" fmla="*/ 868211 h 1085264"/>
              <a:gd name="connsiteX658" fmla="*/ 803095 w 1085264"/>
              <a:gd name="connsiteY658" fmla="*/ 868211 h 1085264"/>
              <a:gd name="connsiteX659" fmla="*/ 737980 w 1085264"/>
              <a:gd name="connsiteY659" fmla="*/ 868211 h 1085264"/>
              <a:gd name="connsiteX660" fmla="*/ 737980 w 1085264"/>
              <a:gd name="connsiteY660" fmla="*/ 803095 h 1085264"/>
              <a:gd name="connsiteX661" fmla="*/ 737980 w 1085264"/>
              <a:gd name="connsiteY661" fmla="*/ 737980 h 1085264"/>
              <a:gd name="connsiteX662" fmla="*/ 803095 w 1085264"/>
              <a:gd name="connsiteY662" fmla="*/ 737980 h 1085264"/>
              <a:gd name="connsiteX663" fmla="*/ 868211 w 1085264"/>
              <a:gd name="connsiteY663" fmla="*/ 737980 h 1085264"/>
              <a:gd name="connsiteX664" fmla="*/ 868211 w 1085264"/>
              <a:gd name="connsiteY664" fmla="*/ 803095 h 1085264"/>
              <a:gd name="connsiteX665" fmla="*/ 1041853 w 1085264"/>
              <a:gd name="connsiteY665" fmla="*/ 759685 h 1085264"/>
              <a:gd name="connsiteX666" fmla="*/ 1041853 w 1085264"/>
              <a:gd name="connsiteY666" fmla="*/ 781390 h 1085264"/>
              <a:gd name="connsiteX667" fmla="*/ 1020148 w 1085264"/>
              <a:gd name="connsiteY667" fmla="*/ 781390 h 1085264"/>
              <a:gd name="connsiteX668" fmla="*/ 998443 w 1085264"/>
              <a:gd name="connsiteY668" fmla="*/ 781390 h 1085264"/>
              <a:gd name="connsiteX669" fmla="*/ 998443 w 1085264"/>
              <a:gd name="connsiteY669" fmla="*/ 759685 h 1085264"/>
              <a:gd name="connsiteX670" fmla="*/ 998443 w 1085264"/>
              <a:gd name="connsiteY670" fmla="*/ 737980 h 1085264"/>
              <a:gd name="connsiteX671" fmla="*/ 1020148 w 1085264"/>
              <a:gd name="connsiteY671" fmla="*/ 737980 h 1085264"/>
              <a:gd name="connsiteX672" fmla="*/ 1041853 w 1085264"/>
              <a:gd name="connsiteY672" fmla="*/ 737980 h 1085264"/>
              <a:gd name="connsiteX673" fmla="*/ 1041853 w 1085264"/>
              <a:gd name="connsiteY673" fmla="*/ 759685 h 1085264"/>
              <a:gd name="connsiteX674" fmla="*/ 0 w 1085264"/>
              <a:gd name="connsiteY674" fmla="*/ 933327 h 1085264"/>
              <a:gd name="connsiteX675" fmla="*/ 0 w 1085264"/>
              <a:gd name="connsiteY675" fmla="*/ 1085264 h 1085264"/>
              <a:gd name="connsiteX676" fmla="*/ 151937 w 1085264"/>
              <a:gd name="connsiteY676" fmla="*/ 1085264 h 1085264"/>
              <a:gd name="connsiteX677" fmla="*/ 303874 w 1085264"/>
              <a:gd name="connsiteY677" fmla="*/ 1085264 h 1085264"/>
              <a:gd name="connsiteX678" fmla="*/ 303874 w 1085264"/>
              <a:gd name="connsiteY678" fmla="*/ 933327 h 1085264"/>
              <a:gd name="connsiteX679" fmla="*/ 303874 w 1085264"/>
              <a:gd name="connsiteY679" fmla="*/ 781390 h 1085264"/>
              <a:gd name="connsiteX680" fmla="*/ 151937 w 1085264"/>
              <a:gd name="connsiteY680" fmla="*/ 781390 h 1085264"/>
              <a:gd name="connsiteX681" fmla="*/ 0 w 1085264"/>
              <a:gd name="connsiteY681" fmla="*/ 781390 h 1085264"/>
              <a:gd name="connsiteX682" fmla="*/ 0 w 1085264"/>
              <a:gd name="connsiteY682" fmla="*/ 933327 h 1085264"/>
              <a:gd name="connsiteX683" fmla="*/ 694569 w 1085264"/>
              <a:gd name="connsiteY683" fmla="*/ 803095 h 1085264"/>
              <a:gd name="connsiteX684" fmla="*/ 694569 w 1085264"/>
              <a:gd name="connsiteY684" fmla="*/ 824801 h 1085264"/>
              <a:gd name="connsiteX685" fmla="*/ 672864 w 1085264"/>
              <a:gd name="connsiteY685" fmla="*/ 824801 h 1085264"/>
              <a:gd name="connsiteX686" fmla="*/ 651158 w 1085264"/>
              <a:gd name="connsiteY686" fmla="*/ 824801 h 1085264"/>
              <a:gd name="connsiteX687" fmla="*/ 651158 w 1085264"/>
              <a:gd name="connsiteY687" fmla="*/ 803095 h 1085264"/>
              <a:gd name="connsiteX688" fmla="*/ 651158 w 1085264"/>
              <a:gd name="connsiteY688" fmla="*/ 781390 h 1085264"/>
              <a:gd name="connsiteX689" fmla="*/ 672864 w 1085264"/>
              <a:gd name="connsiteY689" fmla="*/ 781390 h 1085264"/>
              <a:gd name="connsiteX690" fmla="*/ 694569 w 1085264"/>
              <a:gd name="connsiteY690" fmla="*/ 781390 h 1085264"/>
              <a:gd name="connsiteX691" fmla="*/ 694569 w 1085264"/>
              <a:gd name="connsiteY691" fmla="*/ 803095 h 1085264"/>
              <a:gd name="connsiteX692" fmla="*/ 781390 w 1085264"/>
              <a:gd name="connsiteY692" fmla="*/ 803095 h 1085264"/>
              <a:gd name="connsiteX693" fmla="*/ 781390 w 1085264"/>
              <a:gd name="connsiteY693" fmla="*/ 824801 h 1085264"/>
              <a:gd name="connsiteX694" fmla="*/ 803095 w 1085264"/>
              <a:gd name="connsiteY694" fmla="*/ 824801 h 1085264"/>
              <a:gd name="connsiteX695" fmla="*/ 824801 w 1085264"/>
              <a:gd name="connsiteY695" fmla="*/ 824801 h 1085264"/>
              <a:gd name="connsiteX696" fmla="*/ 824801 w 1085264"/>
              <a:gd name="connsiteY696" fmla="*/ 803095 h 1085264"/>
              <a:gd name="connsiteX697" fmla="*/ 824801 w 1085264"/>
              <a:gd name="connsiteY697" fmla="*/ 781390 h 1085264"/>
              <a:gd name="connsiteX698" fmla="*/ 803095 w 1085264"/>
              <a:gd name="connsiteY698" fmla="*/ 781390 h 1085264"/>
              <a:gd name="connsiteX699" fmla="*/ 781390 w 1085264"/>
              <a:gd name="connsiteY699" fmla="*/ 781390 h 1085264"/>
              <a:gd name="connsiteX700" fmla="*/ 781390 w 1085264"/>
              <a:gd name="connsiteY700" fmla="*/ 803095 h 1085264"/>
              <a:gd name="connsiteX701" fmla="*/ 260463 w 1085264"/>
              <a:gd name="connsiteY701" fmla="*/ 933327 h 1085264"/>
              <a:gd name="connsiteX702" fmla="*/ 260463 w 1085264"/>
              <a:gd name="connsiteY702" fmla="*/ 1041853 h 1085264"/>
              <a:gd name="connsiteX703" fmla="*/ 151937 w 1085264"/>
              <a:gd name="connsiteY703" fmla="*/ 1041853 h 1085264"/>
              <a:gd name="connsiteX704" fmla="*/ 43411 w 1085264"/>
              <a:gd name="connsiteY704" fmla="*/ 1041853 h 1085264"/>
              <a:gd name="connsiteX705" fmla="*/ 43411 w 1085264"/>
              <a:gd name="connsiteY705" fmla="*/ 933327 h 1085264"/>
              <a:gd name="connsiteX706" fmla="*/ 43411 w 1085264"/>
              <a:gd name="connsiteY706" fmla="*/ 824801 h 1085264"/>
              <a:gd name="connsiteX707" fmla="*/ 151937 w 1085264"/>
              <a:gd name="connsiteY707" fmla="*/ 824801 h 1085264"/>
              <a:gd name="connsiteX708" fmla="*/ 260463 w 1085264"/>
              <a:gd name="connsiteY708" fmla="*/ 824801 h 1085264"/>
              <a:gd name="connsiteX709" fmla="*/ 260463 w 1085264"/>
              <a:gd name="connsiteY709" fmla="*/ 933327 h 1085264"/>
              <a:gd name="connsiteX710" fmla="*/ 86821 w 1085264"/>
              <a:gd name="connsiteY710" fmla="*/ 933327 h 1085264"/>
              <a:gd name="connsiteX711" fmla="*/ 86821 w 1085264"/>
              <a:gd name="connsiteY711" fmla="*/ 998443 h 1085264"/>
              <a:gd name="connsiteX712" fmla="*/ 151937 w 1085264"/>
              <a:gd name="connsiteY712" fmla="*/ 998443 h 1085264"/>
              <a:gd name="connsiteX713" fmla="*/ 217053 w 1085264"/>
              <a:gd name="connsiteY713" fmla="*/ 998443 h 1085264"/>
              <a:gd name="connsiteX714" fmla="*/ 217053 w 1085264"/>
              <a:gd name="connsiteY714" fmla="*/ 933327 h 1085264"/>
              <a:gd name="connsiteX715" fmla="*/ 217053 w 1085264"/>
              <a:gd name="connsiteY715" fmla="*/ 868211 h 1085264"/>
              <a:gd name="connsiteX716" fmla="*/ 151937 w 1085264"/>
              <a:gd name="connsiteY716" fmla="*/ 868211 h 1085264"/>
              <a:gd name="connsiteX717" fmla="*/ 86821 w 1085264"/>
              <a:gd name="connsiteY717" fmla="*/ 868211 h 1085264"/>
              <a:gd name="connsiteX718" fmla="*/ 86821 w 1085264"/>
              <a:gd name="connsiteY718" fmla="*/ 933327 h 1085264"/>
              <a:gd name="connsiteX719" fmla="*/ 347284 w 1085264"/>
              <a:gd name="connsiteY719" fmla="*/ 955032 h 1085264"/>
              <a:gd name="connsiteX720" fmla="*/ 347284 w 1085264"/>
              <a:gd name="connsiteY720" fmla="*/ 998443 h 1085264"/>
              <a:gd name="connsiteX721" fmla="*/ 368990 w 1085264"/>
              <a:gd name="connsiteY721" fmla="*/ 998443 h 1085264"/>
              <a:gd name="connsiteX722" fmla="*/ 390695 w 1085264"/>
              <a:gd name="connsiteY722" fmla="*/ 998443 h 1085264"/>
              <a:gd name="connsiteX723" fmla="*/ 390695 w 1085264"/>
              <a:gd name="connsiteY723" fmla="*/ 1020148 h 1085264"/>
              <a:gd name="connsiteX724" fmla="*/ 390695 w 1085264"/>
              <a:gd name="connsiteY724" fmla="*/ 1041853 h 1085264"/>
              <a:gd name="connsiteX725" fmla="*/ 368990 w 1085264"/>
              <a:gd name="connsiteY725" fmla="*/ 1041853 h 1085264"/>
              <a:gd name="connsiteX726" fmla="*/ 347284 w 1085264"/>
              <a:gd name="connsiteY726" fmla="*/ 1041853 h 1085264"/>
              <a:gd name="connsiteX727" fmla="*/ 347284 w 1085264"/>
              <a:gd name="connsiteY727" fmla="*/ 1063559 h 1085264"/>
              <a:gd name="connsiteX728" fmla="*/ 347284 w 1085264"/>
              <a:gd name="connsiteY728" fmla="*/ 1085264 h 1085264"/>
              <a:gd name="connsiteX729" fmla="*/ 368990 w 1085264"/>
              <a:gd name="connsiteY729" fmla="*/ 1085264 h 1085264"/>
              <a:gd name="connsiteX730" fmla="*/ 390695 w 1085264"/>
              <a:gd name="connsiteY730" fmla="*/ 1085264 h 1085264"/>
              <a:gd name="connsiteX731" fmla="*/ 390695 w 1085264"/>
              <a:gd name="connsiteY731" fmla="*/ 1063559 h 1085264"/>
              <a:gd name="connsiteX732" fmla="*/ 390695 w 1085264"/>
              <a:gd name="connsiteY732" fmla="*/ 1041853 h 1085264"/>
              <a:gd name="connsiteX733" fmla="*/ 412400 w 1085264"/>
              <a:gd name="connsiteY733" fmla="*/ 1041853 h 1085264"/>
              <a:gd name="connsiteX734" fmla="*/ 434106 w 1085264"/>
              <a:gd name="connsiteY734" fmla="*/ 1041853 h 1085264"/>
              <a:gd name="connsiteX735" fmla="*/ 434106 w 1085264"/>
              <a:gd name="connsiteY735" fmla="*/ 1063559 h 1085264"/>
              <a:gd name="connsiteX736" fmla="*/ 434106 w 1085264"/>
              <a:gd name="connsiteY736" fmla="*/ 1085264 h 1085264"/>
              <a:gd name="connsiteX737" fmla="*/ 477516 w 1085264"/>
              <a:gd name="connsiteY737" fmla="*/ 1085264 h 1085264"/>
              <a:gd name="connsiteX738" fmla="*/ 520927 w 1085264"/>
              <a:gd name="connsiteY738" fmla="*/ 1085264 h 1085264"/>
              <a:gd name="connsiteX739" fmla="*/ 520927 w 1085264"/>
              <a:gd name="connsiteY739" fmla="*/ 1063559 h 1085264"/>
              <a:gd name="connsiteX740" fmla="*/ 520927 w 1085264"/>
              <a:gd name="connsiteY740" fmla="*/ 1041853 h 1085264"/>
              <a:gd name="connsiteX741" fmla="*/ 586043 w 1085264"/>
              <a:gd name="connsiteY741" fmla="*/ 1041853 h 1085264"/>
              <a:gd name="connsiteX742" fmla="*/ 651158 w 1085264"/>
              <a:gd name="connsiteY742" fmla="*/ 1041853 h 1085264"/>
              <a:gd name="connsiteX743" fmla="*/ 651158 w 1085264"/>
              <a:gd name="connsiteY743" fmla="*/ 998443 h 1085264"/>
              <a:gd name="connsiteX744" fmla="*/ 651158 w 1085264"/>
              <a:gd name="connsiteY744" fmla="*/ 955032 h 1085264"/>
              <a:gd name="connsiteX745" fmla="*/ 629453 w 1085264"/>
              <a:gd name="connsiteY745" fmla="*/ 955032 h 1085264"/>
              <a:gd name="connsiteX746" fmla="*/ 607748 w 1085264"/>
              <a:gd name="connsiteY746" fmla="*/ 955032 h 1085264"/>
              <a:gd name="connsiteX747" fmla="*/ 607748 w 1085264"/>
              <a:gd name="connsiteY747" fmla="*/ 976738 h 1085264"/>
              <a:gd name="connsiteX748" fmla="*/ 607748 w 1085264"/>
              <a:gd name="connsiteY748" fmla="*/ 998443 h 1085264"/>
              <a:gd name="connsiteX749" fmla="*/ 542632 w 1085264"/>
              <a:gd name="connsiteY749" fmla="*/ 998443 h 1085264"/>
              <a:gd name="connsiteX750" fmla="*/ 477516 w 1085264"/>
              <a:gd name="connsiteY750" fmla="*/ 998443 h 1085264"/>
              <a:gd name="connsiteX751" fmla="*/ 477516 w 1085264"/>
              <a:gd name="connsiteY751" fmla="*/ 976738 h 1085264"/>
              <a:gd name="connsiteX752" fmla="*/ 477516 w 1085264"/>
              <a:gd name="connsiteY752" fmla="*/ 955032 h 1085264"/>
              <a:gd name="connsiteX753" fmla="*/ 455811 w 1085264"/>
              <a:gd name="connsiteY753" fmla="*/ 955032 h 1085264"/>
              <a:gd name="connsiteX754" fmla="*/ 434106 w 1085264"/>
              <a:gd name="connsiteY754" fmla="*/ 955032 h 1085264"/>
              <a:gd name="connsiteX755" fmla="*/ 434106 w 1085264"/>
              <a:gd name="connsiteY755" fmla="*/ 976738 h 1085264"/>
              <a:gd name="connsiteX756" fmla="*/ 434106 w 1085264"/>
              <a:gd name="connsiteY756" fmla="*/ 998443 h 1085264"/>
              <a:gd name="connsiteX757" fmla="*/ 412400 w 1085264"/>
              <a:gd name="connsiteY757" fmla="*/ 998443 h 1085264"/>
              <a:gd name="connsiteX758" fmla="*/ 390695 w 1085264"/>
              <a:gd name="connsiteY758" fmla="*/ 998443 h 1085264"/>
              <a:gd name="connsiteX759" fmla="*/ 390695 w 1085264"/>
              <a:gd name="connsiteY759" fmla="*/ 955032 h 1085264"/>
              <a:gd name="connsiteX760" fmla="*/ 390695 w 1085264"/>
              <a:gd name="connsiteY760" fmla="*/ 911622 h 1085264"/>
              <a:gd name="connsiteX761" fmla="*/ 368990 w 1085264"/>
              <a:gd name="connsiteY761" fmla="*/ 911622 h 1085264"/>
              <a:gd name="connsiteX762" fmla="*/ 347284 w 1085264"/>
              <a:gd name="connsiteY762" fmla="*/ 911622 h 1085264"/>
              <a:gd name="connsiteX763" fmla="*/ 347284 w 1085264"/>
              <a:gd name="connsiteY763" fmla="*/ 955032 h 1085264"/>
              <a:gd name="connsiteX764" fmla="*/ 868211 w 1085264"/>
              <a:gd name="connsiteY764" fmla="*/ 976738 h 1085264"/>
              <a:gd name="connsiteX765" fmla="*/ 868211 w 1085264"/>
              <a:gd name="connsiteY765" fmla="*/ 1041853 h 1085264"/>
              <a:gd name="connsiteX766" fmla="*/ 846506 w 1085264"/>
              <a:gd name="connsiteY766" fmla="*/ 1041853 h 1085264"/>
              <a:gd name="connsiteX767" fmla="*/ 824801 w 1085264"/>
              <a:gd name="connsiteY767" fmla="*/ 1041853 h 1085264"/>
              <a:gd name="connsiteX768" fmla="*/ 824801 w 1085264"/>
              <a:gd name="connsiteY768" fmla="*/ 976738 h 1085264"/>
              <a:gd name="connsiteX769" fmla="*/ 824801 w 1085264"/>
              <a:gd name="connsiteY769" fmla="*/ 911622 h 1085264"/>
              <a:gd name="connsiteX770" fmla="*/ 846506 w 1085264"/>
              <a:gd name="connsiteY770" fmla="*/ 911622 h 1085264"/>
              <a:gd name="connsiteX771" fmla="*/ 868211 w 1085264"/>
              <a:gd name="connsiteY771" fmla="*/ 911622 h 1085264"/>
              <a:gd name="connsiteX772" fmla="*/ 868211 w 1085264"/>
              <a:gd name="connsiteY772" fmla="*/ 976738 h 1085264"/>
              <a:gd name="connsiteX773" fmla="*/ 955032 w 1085264"/>
              <a:gd name="connsiteY773" fmla="*/ 998443 h 1085264"/>
              <a:gd name="connsiteX774" fmla="*/ 955032 w 1085264"/>
              <a:gd name="connsiteY774" fmla="*/ 1041853 h 1085264"/>
              <a:gd name="connsiteX775" fmla="*/ 933327 w 1085264"/>
              <a:gd name="connsiteY775" fmla="*/ 1041853 h 1085264"/>
              <a:gd name="connsiteX776" fmla="*/ 911622 w 1085264"/>
              <a:gd name="connsiteY776" fmla="*/ 1041853 h 1085264"/>
              <a:gd name="connsiteX777" fmla="*/ 911622 w 1085264"/>
              <a:gd name="connsiteY777" fmla="*/ 998443 h 1085264"/>
              <a:gd name="connsiteX778" fmla="*/ 911622 w 1085264"/>
              <a:gd name="connsiteY778" fmla="*/ 955032 h 1085264"/>
              <a:gd name="connsiteX779" fmla="*/ 933327 w 1085264"/>
              <a:gd name="connsiteY779" fmla="*/ 955032 h 1085264"/>
              <a:gd name="connsiteX780" fmla="*/ 955032 w 1085264"/>
              <a:gd name="connsiteY780" fmla="*/ 955032 h 1085264"/>
              <a:gd name="connsiteX781" fmla="*/ 955032 w 1085264"/>
              <a:gd name="connsiteY781" fmla="*/ 998443 h 1085264"/>
              <a:gd name="connsiteX782" fmla="*/ 477516 w 1085264"/>
              <a:gd name="connsiteY782" fmla="*/ 1020148 h 1085264"/>
              <a:gd name="connsiteX783" fmla="*/ 477516 w 1085264"/>
              <a:gd name="connsiteY783" fmla="*/ 1041853 h 1085264"/>
              <a:gd name="connsiteX784" fmla="*/ 455811 w 1085264"/>
              <a:gd name="connsiteY784" fmla="*/ 1041853 h 1085264"/>
              <a:gd name="connsiteX785" fmla="*/ 434106 w 1085264"/>
              <a:gd name="connsiteY785" fmla="*/ 1041853 h 1085264"/>
              <a:gd name="connsiteX786" fmla="*/ 434106 w 1085264"/>
              <a:gd name="connsiteY786" fmla="*/ 1020148 h 1085264"/>
              <a:gd name="connsiteX787" fmla="*/ 434106 w 1085264"/>
              <a:gd name="connsiteY787" fmla="*/ 998443 h 1085264"/>
              <a:gd name="connsiteX788" fmla="*/ 455811 w 1085264"/>
              <a:gd name="connsiteY788" fmla="*/ 998443 h 1085264"/>
              <a:gd name="connsiteX789" fmla="*/ 477516 w 1085264"/>
              <a:gd name="connsiteY789" fmla="*/ 998443 h 1085264"/>
              <a:gd name="connsiteX790" fmla="*/ 477516 w 1085264"/>
              <a:gd name="connsiteY790" fmla="*/ 1020148 h 108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</a:cxnLst>
            <a:rect l="l" t="t" r="r" b="b"/>
            <a:pathLst>
              <a:path w="1085264" h="1085264">
                <a:moveTo>
                  <a:pt x="0" y="151937"/>
                </a:moveTo>
                <a:lnTo>
                  <a:pt x="0" y="303874"/>
                </a:lnTo>
                <a:lnTo>
                  <a:pt x="151937" y="303874"/>
                </a:lnTo>
                <a:lnTo>
                  <a:pt x="303874" y="303874"/>
                </a:lnTo>
                <a:lnTo>
                  <a:pt x="303874" y="151937"/>
                </a:lnTo>
                <a:lnTo>
                  <a:pt x="303874" y="0"/>
                </a:lnTo>
                <a:lnTo>
                  <a:pt x="151937" y="0"/>
                </a:lnTo>
                <a:lnTo>
                  <a:pt x="0" y="0"/>
                </a:lnTo>
                <a:lnTo>
                  <a:pt x="0" y="151937"/>
                </a:lnTo>
                <a:close/>
                <a:moveTo>
                  <a:pt x="347284" y="43411"/>
                </a:moveTo>
                <a:lnTo>
                  <a:pt x="347284" y="86821"/>
                </a:lnTo>
                <a:lnTo>
                  <a:pt x="368990" y="86821"/>
                </a:lnTo>
                <a:lnTo>
                  <a:pt x="390695" y="86821"/>
                </a:lnTo>
                <a:lnTo>
                  <a:pt x="390695" y="43411"/>
                </a:lnTo>
                <a:lnTo>
                  <a:pt x="390695" y="0"/>
                </a:lnTo>
                <a:lnTo>
                  <a:pt x="368990" y="0"/>
                </a:lnTo>
                <a:lnTo>
                  <a:pt x="347284" y="0"/>
                </a:lnTo>
                <a:lnTo>
                  <a:pt x="347284" y="43411"/>
                </a:lnTo>
                <a:close/>
                <a:moveTo>
                  <a:pt x="434106" y="43411"/>
                </a:moveTo>
                <a:lnTo>
                  <a:pt x="434106" y="86821"/>
                </a:lnTo>
                <a:lnTo>
                  <a:pt x="455811" y="86821"/>
                </a:lnTo>
                <a:lnTo>
                  <a:pt x="477516" y="86821"/>
                </a:lnTo>
                <a:lnTo>
                  <a:pt x="477516" y="43411"/>
                </a:lnTo>
                <a:lnTo>
                  <a:pt x="477516" y="0"/>
                </a:lnTo>
                <a:lnTo>
                  <a:pt x="455811" y="0"/>
                </a:lnTo>
                <a:lnTo>
                  <a:pt x="434106" y="0"/>
                </a:lnTo>
                <a:lnTo>
                  <a:pt x="434106" y="43411"/>
                </a:lnTo>
                <a:close/>
                <a:moveTo>
                  <a:pt x="520927" y="43411"/>
                </a:moveTo>
                <a:lnTo>
                  <a:pt x="520927" y="86821"/>
                </a:lnTo>
                <a:lnTo>
                  <a:pt x="564337" y="86821"/>
                </a:lnTo>
                <a:lnTo>
                  <a:pt x="607748" y="86821"/>
                </a:lnTo>
                <a:lnTo>
                  <a:pt x="607748" y="43411"/>
                </a:lnTo>
                <a:lnTo>
                  <a:pt x="607748" y="0"/>
                </a:lnTo>
                <a:lnTo>
                  <a:pt x="564337" y="0"/>
                </a:lnTo>
                <a:lnTo>
                  <a:pt x="520927" y="0"/>
                </a:lnTo>
                <a:lnTo>
                  <a:pt x="520927" y="43411"/>
                </a:lnTo>
                <a:close/>
                <a:moveTo>
                  <a:pt x="651158" y="21705"/>
                </a:moveTo>
                <a:lnTo>
                  <a:pt x="651158" y="43411"/>
                </a:lnTo>
                <a:lnTo>
                  <a:pt x="672864" y="43411"/>
                </a:lnTo>
                <a:lnTo>
                  <a:pt x="694569" y="43411"/>
                </a:lnTo>
                <a:lnTo>
                  <a:pt x="694569" y="65116"/>
                </a:lnTo>
                <a:lnTo>
                  <a:pt x="694569" y="86821"/>
                </a:lnTo>
                <a:lnTo>
                  <a:pt x="716274" y="86821"/>
                </a:lnTo>
                <a:lnTo>
                  <a:pt x="737980" y="86821"/>
                </a:lnTo>
                <a:lnTo>
                  <a:pt x="737980" y="65116"/>
                </a:lnTo>
                <a:lnTo>
                  <a:pt x="737980" y="43411"/>
                </a:lnTo>
                <a:lnTo>
                  <a:pt x="716274" y="43411"/>
                </a:lnTo>
                <a:lnTo>
                  <a:pt x="694569" y="43411"/>
                </a:lnTo>
                <a:lnTo>
                  <a:pt x="694569" y="21705"/>
                </a:lnTo>
                <a:lnTo>
                  <a:pt x="694569" y="0"/>
                </a:lnTo>
                <a:lnTo>
                  <a:pt x="672864" y="0"/>
                </a:lnTo>
                <a:lnTo>
                  <a:pt x="651158" y="0"/>
                </a:lnTo>
                <a:lnTo>
                  <a:pt x="651158" y="21705"/>
                </a:lnTo>
                <a:close/>
                <a:moveTo>
                  <a:pt x="781390" y="151937"/>
                </a:moveTo>
                <a:lnTo>
                  <a:pt x="781390" y="303874"/>
                </a:lnTo>
                <a:lnTo>
                  <a:pt x="933327" y="303874"/>
                </a:lnTo>
                <a:lnTo>
                  <a:pt x="1085264" y="303874"/>
                </a:lnTo>
                <a:lnTo>
                  <a:pt x="1085264" y="151937"/>
                </a:lnTo>
                <a:lnTo>
                  <a:pt x="1085264" y="0"/>
                </a:lnTo>
                <a:lnTo>
                  <a:pt x="933327" y="0"/>
                </a:lnTo>
                <a:lnTo>
                  <a:pt x="781390" y="0"/>
                </a:lnTo>
                <a:lnTo>
                  <a:pt x="781390" y="151937"/>
                </a:lnTo>
                <a:close/>
                <a:moveTo>
                  <a:pt x="260463" y="151937"/>
                </a:moveTo>
                <a:lnTo>
                  <a:pt x="260463" y="260463"/>
                </a:lnTo>
                <a:lnTo>
                  <a:pt x="151937" y="260463"/>
                </a:lnTo>
                <a:lnTo>
                  <a:pt x="43411" y="260463"/>
                </a:lnTo>
                <a:lnTo>
                  <a:pt x="43411" y="151937"/>
                </a:lnTo>
                <a:lnTo>
                  <a:pt x="43411" y="43411"/>
                </a:lnTo>
                <a:lnTo>
                  <a:pt x="151937" y="43411"/>
                </a:lnTo>
                <a:lnTo>
                  <a:pt x="260463" y="43411"/>
                </a:lnTo>
                <a:lnTo>
                  <a:pt x="260463" y="151937"/>
                </a:lnTo>
                <a:close/>
                <a:moveTo>
                  <a:pt x="1041853" y="151937"/>
                </a:moveTo>
                <a:lnTo>
                  <a:pt x="1041853" y="260463"/>
                </a:lnTo>
                <a:lnTo>
                  <a:pt x="933327" y="260463"/>
                </a:lnTo>
                <a:lnTo>
                  <a:pt x="824801" y="260463"/>
                </a:lnTo>
                <a:lnTo>
                  <a:pt x="824801" y="151937"/>
                </a:lnTo>
                <a:lnTo>
                  <a:pt x="824801" y="43411"/>
                </a:lnTo>
                <a:lnTo>
                  <a:pt x="933327" y="43411"/>
                </a:lnTo>
                <a:lnTo>
                  <a:pt x="1041853" y="43411"/>
                </a:lnTo>
                <a:lnTo>
                  <a:pt x="1041853" y="151937"/>
                </a:lnTo>
                <a:close/>
                <a:moveTo>
                  <a:pt x="86821" y="151937"/>
                </a:moveTo>
                <a:lnTo>
                  <a:pt x="86821" y="217053"/>
                </a:lnTo>
                <a:lnTo>
                  <a:pt x="151937" y="217053"/>
                </a:lnTo>
                <a:lnTo>
                  <a:pt x="217053" y="217053"/>
                </a:lnTo>
                <a:lnTo>
                  <a:pt x="217053" y="151937"/>
                </a:lnTo>
                <a:lnTo>
                  <a:pt x="217053" y="86821"/>
                </a:lnTo>
                <a:lnTo>
                  <a:pt x="151937" y="86821"/>
                </a:lnTo>
                <a:lnTo>
                  <a:pt x="86821" y="86821"/>
                </a:lnTo>
                <a:lnTo>
                  <a:pt x="86821" y="151937"/>
                </a:lnTo>
                <a:close/>
                <a:moveTo>
                  <a:pt x="868211" y="151937"/>
                </a:moveTo>
                <a:lnTo>
                  <a:pt x="868211" y="217053"/>
                </a:lnTo>
                <a:lnTo>
                  <a:pt x="933327" y="217053"/>
                </a:lnTo>
                <a:lnTo>
                  <a:pt x="998443" y="217053"/>
                </a:lnTo>
                <a:lnTo>
                  <a:pt x="998443" y="151937"/>
                </a:lnTo>
                <a:lnTo>
                  <a:pt x="998443" y="86821"/>
                </a:lnTo>
                <a:lnTo>
                  <a:pt x="933327" y="86821"/>
                </a:lnTo>
                <a:lnTo>
                  <a:pt x="868211" y="86821"/>
                </a:lnTo>
                <a:lnTo>
                  <a:pt x="868211" y="151937"/>
                </a:lnTo>
                <a:close/>
                <a:moveTo>
                  <a:pt x="347284" y="151937"/>
                </a:moveTo>
                <a:lnTo>
                  <a:pt x="347284" y="173642"/>
                </a:lnTo>
                <a:lnTo>
                  <a:pt x="390695" y="173642"/>
                </a:lnTo>
                <a:lnTo>
                  <a:pt x="434106" y="173642"/>
                </a:lnTo>
                <a:lnTo>
                  <a:pt x="434106" y="195348"/>
                </a:lnTo>
                <a:lnTo>
                  <a:pt x="434106" y="217053"/>
                </a:lnTo>
                <a:lnTo>
                  <a:pt x="412400" y="217053"/>
                </a:lnTo>
                <a:lnTo>
                  <a:pt x="390695" y="217053"/>
                </a:lnTo>
                <a:lnTo>
                  <a:pt x="390695" y="238758"/>
                </a:lnTo>
                <a:lnTo>
                  <a:pt x="390695" y="260463"/>
                </a:lnTo>
                <a:lnTo>
                  <a:pt x="368990" y="260463"/>
                </a:lnTo>
                <a:lnTo>
                  <a:pt x="347284" y="260463"/>
                </a:lnTo>
                <a:lnTo>
                  <a:pt x="347284" y="303874"/>
                </a:lnTo>
                <a:lnTo>
                  <a:pt x="347284" y="347284"/>
                </a:lnTo>
                <a:lnTo>
                  <a:pt x="282169" y="347284"/>
                </a:lnTo>
                <a:lnTo>
                  <a:pt x="217053" y="347284"/>
                </a:lnTo>
                <a:lnTo>
                  <a:pt x="217053" y="368990"/>
                </a:lnTo>
                <a:lnTo>
                  <a:pt x="217053" y="390695"/>
                </a:lnTo>
                <a:lnTo>
                  <a:pt x="195348" y="390695"/>
                </a:lnTo>
                <a:lnTo>
                  <a:pt x="173642" y="390695"/>
                </a:lnTo>
                <a:lnTo>
                  <a:pt x="173642" y="368990"/>
                </a:lnTo>
                <a:lnTo>
                  <a:pt x="173642" y="347284"/>
                </a:lnTo>
                <a:lnTo>
                  <a:pt x="130232" y="347284"/>
                </a:lnTo>
                <a:lnTo>
                  <a:pt x="86821" y="347284"/>
                </a:lnTo>
                <a:lnTo>
                  <a:pt x="86821" y="368990"/>
                </a:lnTo>
                <a:lnTo>
                  <a:pt x="86821" y="390695"/>
                </a:lnTo>
                <a:lnTo>
                  <a:pt x="65116" y="390695"/>
                </a:lnTo>
                <a:lnTo>
                  <a:pt x="43411" y="390695"/>
                </a:lnTo>
                <a:lnTo>
                  <a:pt x="43411" y="368990"/>
                </a:lnTo>
                <a:lnTo>
                  <a:pt x="43411" y="347284"/>
                </a:lnTo>
                <a:lnTo>
                  <a:pt x="21705" y="347284"/>
                </a:lnTo>
                <a:lnTo>
                  <a:pt x="0" y="347284"/>
                </a:lnTo>
                <a:lnTo>
                  <a:pt x="0" y="390695"/>
                </a:lnTo>
                <a:lnTo>
                  <a:pt x="0" y="434106"/>
                </a:lnTo>
                <a:lnTo>
                  <a:pt x="21705" y="434106"/>
                </a:lnTo>
                <a:lnTo>
                  <a:pt x="43411" y="434106"/>
                </a:lnTo>
                <a:lnTo>
                  <a:pt x="43411" y="477516"/>
                </a:lnTo>
                <a:lnTo>
                  <a:pt x="43411" y="520927"/>
                </a:lnTo>
                <a:lnTo>
                  <a:pt x="86821" y="520927"/>
                </a:lnTo>
                <a:lnTo>
                  <a:pt x="130232" y="520927"/>
                </a:lnTo>
                <a:lnTo>
                  <a:pt x="130232" y="499221"/>
                </a:lnTo>
                <a:lnTo>
                  <a:pt x="130232" y="477516"/>
                </a:lnTo>
                <a:lnTo>
                  <a:pt x="151937" y="477516"/>
                </a:lnTo>
                <a:lnTo>
                  <a:pt x="173642" y="477516"/>
                </a:lnTo>
                <a:lnTo>
                  <a:pt x="173642" y="455811"/>
                </a:lnTo>
                <a:lnTo>
                  <a:pt x="173642" y="434106"/>
                </a:lnTo>
                <a:lnTo>
                  <a:pt x="195348" y="434106"/>
                </a:lnTo>
                <a:lnTo>
                  <a:pt x="217053" y="434106"/>
                </a:lnTo>
                <a:lnTo>
                  <a:pt x="217053" y="477516"/>
                </a:lnTo>
                <a:lnTo>
                  <a:pt x="217053" y="520927"/>
                </a:lnTo>
                <a:lnTo>
                  <a:pt x="195348" y="520927"/>
                </a:lnTo>
                <a:lnTo>
                  <a:pt x="173642" y="520927"/>
                </a:lnTo>
                <a:lnTo>
                  <a:pt x="173642" y="542632"/>
                </a:lnTo>
                <a:lnTo>
                  <a:pt x="173642" y="564337"/>
                </a:lnTo>
                <a:lnTo>
                  <a:pt x="151937" y="564337"/>
                </a:lnTo>
                <a:lnTo>
                  <a:pt x="130232" y="564337"/>
                </a:lnTo>
                <a:lnTo>
                  <a:pt x="130232" y="586043"/>
                </a:lnTo>
                <a:lnTo>
                  <a:pt x="130232" y="607748"/>
                </a:lnTo>
                <a:lnTo>
                  <a:pt x="151937" y="607748"/>
                </a:lnTo>
                <a:lnTo>
                  <a:pt x="173642" y="607748"/>
                </a:lnTo>
                <a:lnTo>
                  <a:pt x="173642" y="586043"/>
                </a:lnTo>
                <a:lnTo>
                  <a:pt x="173642" y="564337"/>
                </a:lnTo>
                <a:lnTo>
                  <a:pt x="195348" y="564337"/>
                </a:lnTo>
                <a:lnTo>
                  <a:pt x="217053" y="564337"/>
                </a:lnTo>
                <a:lnTo>
                  <a:pt x="217053" y="586043"/>
                </a:lnTo>
                <a:lnTo>
                  <a:pt x="217053" y="607748"/>
                </a:lnTo>
                <a:lnTo>
                  <a:pt x="238758" y="607748"/>
                </a:lnTo>
                <a:lnTo>
                  <a:pt x="260463" y="607748"/>
                </a:lnTo>
                <a:lnTo>
                  <a:pt x="260463" y="629453"/>
                </a:lnTo>
                <a:lnTo>
                  <a:pt x="260463" y="651158"/>
                </a:lnTo>
                <a:lnTo>
                  <a:pt x="238758" y="651158"/>
                </a:lnTo>
                <a:lnTo>
                  <a:pt x="217053" y="651158"/>
                </a:lnTo>
                <a:lnTo>
                  <a:pt x="217053" y="694569"/>
                </a:lnTo>
                <a:lnTo>
                  <a:pt x="217053" y="737980"/>
                </a:lnTo>
                <a:lnTo>
                  <a:pt x="282169" y="737980"/>
                </a:lnTo>
                <a:lnTo>
                  <a:pt x="347284" y="737980"/>
                </a:lnTo>
                <a:lnTo>
                  <a:pt x="347284" y="803095"/>
                </a:lnTo>
                <a:lnTo>
                  <a:pt x="347284" y="868211"/>
                </a:lnTo>
                <a:lnTo>
                  <a:pt x="368990" y="868211"/>
                </a:lnTo>
                <a:lnTo>
                  <a:pt x="390695" y="868211"/>
                </a:lnTo>
                <a:lnTo>
                  <a:pt x="390695" y="846506"/>
                </a:lnTo>
                <a:lnTo>
                  <a:pt x="390695" y="824801"/>
                </a:lnTo>
                <a:lnTo>
                  <a:pt x="434106" y="824801"/>
                </a:lnTo>
                <a:lnTo>
                  <a:pt x="477516" y="824801"/>
                </a:lnTo>
                <a:lnTo>
                  <a:pt x="477516" y="846506"/>
                </a:lnTo>
                <a:lnTo>
                  <a:pt x="477516" y="868211"/>
                </a:lnTo>
                <a:lnTo>
                  <a:pt x="455811" y="868211"/>
                </a:lnTo>
                <a:lnTo>
                  <a:pt x="434106" y="868211"/>
                </a:lnTo>
                <a:lnTo>
                  <a:pt x="434106" y="889917"/>
                </a:lnTo>
                <a:lnTo>
                  <a:pt x="434106" y="911622"/>
                </a:lnTo>
                <a:lnTo>
                  <a:pt x="455811" y="911622"/>
                </a:lnTo>
                <a:lnTo>
                  <a:pt x="477516" y="911622"/>
                </a:lnTo>
                <a:lnTo>
                  <a:pt x="477516" y="889917"/>
                </a:lnTo>
                <a:lnTo>
                  <a:pt x="477516" y="868211"/>
                </a:lnTo>
                <a:lnTo>
                  <a:pt x="499221" y="868211"/>
                </a:lnTo>
                <a:lnTo>
                  <a:pt x="520927" y="868211"/>
                </a:lnTo>
                <a:lnTo>
                  <a:pt x="520927" y="846506"/>
                </a:lnTo>
                <a:lnTo>
                  <a:pt x="520927" y="824801"/>
                </a:lnTo>
                <a:lnTo>
                  <a:pt x="499221" y="824801"/>
                </a:lnTo>
                <a:lnTo>
                  <a:pt x="477516" y="824801"/>
                </a:lnTo>
                <a:lnTo>
                  <a:pt x="477516" y="803095"/>
                </a:lnTo>
                <a:lnTo>
                  <a:pt x="477516" y="781390"/>
                </a:lnTo>
                <a:lnTo>
                  <a:pt x="455811" y="781390"/>
                </a:lnTo>
                <a:lnTo>
                  <a:pt x="434106" y="781390"/>
                </a:lnTo>
                <a:lnTo>
                  <a:pt x="434106" y="759685"/>
                </a:lnTo>
                <a:lnTo>
                  <a:pt x="434106" y="737980"/>
                </a:lnTo>
                <a:lnTo>
                  <a:pt x="455811" y="737980"/>
                </a:lnTo>
                <a:lnTo>
                  <a:pt x="477516" y="737980"/>
                </a:lnTo>
                <a:lnTo>
                  <a:pt x="477516" y="716274"/>
                </a:lnTo>
                <a:lnTo>
                  <a:pt x="477516" y="694569"/>
                </a:lnTo>
                <a:lnTo>
                  <a:pt x="499221" y="694569"/>
                </a:lnTo>
                <a:lnTo>
                  <a:pt x="520927" y="694569"/>
                </a:lnTo>
                <a:lnTo>
                  <a:pt x="520927" y="716274"/>
                </a:lnTo>
                <a:lnTo>
                  <a:pt x="520927" y="737980"/>
                </a:lnTo>
                <a:lnTo>
                  <a:pt x="542632" y="737980"/>
                </a:lnTo>
                <a:lnTo>
                  <a:pt x="564337" y="737980"/>
                </a:lnTo>
                <a:lnTo>
                  <a:pt x="564337" y="716274"/>
                </a:lnTo>
                <a:lnTo>
                  <a:pt x="564337" y="694569"/>
                </a:lnTo>
                <a:lnTo>
                  <a:pt x="542632" y="694569"/>
                </a:lnTo>
                <a:lnTo>
                  <a:pt x="520927" y="694569"/>
                </a:lnTo>
                <a:lnTo>
                  <a:pt x="520927" y="651158"/>
                </a:lnTo>
                <a:lnTo>
                  <a:pt x="520927" y="607748"/>
                </a:lnTo>
                <a:lnTo>
                  <a:pt x="542632" y="607748"/>
                </a:lnTo>
                <a:lnTo>
                  <a:pt x="564337" y="607748"/>
                </a:lnTo>
                <a:lnTo>
                  <a:pt x="564337" y="629453"/>
                </a:lnTo>
                <a:lnTo>
                  <a:pt x="564337" y="651158"/>
                </a:lnTo>
                <a:lnTo>
                  <a:pt x="586043" y="651158"/>
                </a:lnTo>
                <a:lnTo>
                  <a:pt x="607748" y="651158"/>
                </a:lnTo>
                <a:lnTo>
                  <a:pt x="607748" y="716274"/>
                </a:lnTo>
                <a:lnTo>
                  <a:pt x="607748" y="781390"/>
                </a:lnTo>
                <a:lnTo>
                  <a:pt x="586043" y="781390"/>
                </a:lnTo>
                <a:lnTo>
                  <a:pt x="564337" y="781390"/>
                </a:lnTo>
                <a:lnTo>
                  <a:pt x="564337" y="846506"/>
                </a:lnTo>
                <a:lnTo>
                  <a:pt x="564337" y="911622"/>
                </a:lnTo>
                <a:lnTo>
                  <a:pt x="607748" y="911622"/>
                </a:lnTo>
                <a:lnTo>
                  <a:pt x="651158" y="911622"/>
                </a:lnTo>
                <a:lnTo>
                  <a:pt x="651158" y="889917"/>
                </a:lnTo>
                <a:lnTo>
                  <a:pt x="651158" y="868211"/>
                </a:lnTo>
                <a:lnTo>
                  <a:pt x="672864" y="868211"/>
                </a:lnTo>
                <a:lnTo>
                  <a:pt x="694569" y="868211"/>
                </a:lnTo>
                <a:lnTo>
                  <a:pt x="694569" y="911622"/>
                </a:lnTo>
                <a:lnTo>
                  <a:pt x="694569" y="955032"/>
                </a:lnTo>
                <a:lnTo>
                  <a:pt x="716274" y="955032"/>
                </a:lnTo>
                <a:lnTo>
                  <a:pt x="737980" y="955032"/>
                </a:lnTo>
                <a:lnTo>
                  <a:pt x="737980" y="976738"/>
                </a:lnTo>
                <a:lnTo>
                  <a:pt x="737980" y="998443"/>
                </a:lnTo>
                <a:lnTo>
                  <a:pt x="759685" y="998443"/>
                </a:lnTo>
                <a:lnTo>
                  <a:pt x="781390" y="998443"/>
                </a:lnTo>
                <a:lnTo>
                  <a:pt x="781390" y="1020148"/>
                </a:lnTo>
                <a:lnTo>
                  <a:pt x="781390" y="1041853"/>
                </a:lnTo>
                <a:lnTo>
                  <a:pt x="759685" y="1041853"/>
                </a:lnTo>
                <a:lnTo>
                  <a:pt x="737980" y="1041853"/>
                </a:lnTo>
                <a:lnTo>
                  <a:pt x="737980" y="1063559"/>
                </a:lnTo>
                <a:lnTo>
                  <a:pt x="737980" y="1085264"/>
                </a:lnTo>
                <a:lnTo>
                  <a:pt x="911622" y="1085264"/>
                </a:lnTo>
                <a:lnTo>
                  <a:pt x="1085264" y="1085264"/>
                </a:lnTo>
                <a:lnTo>
                  <a:pt x="1085264" y="1063559"/>
                </a:lnTo>
                <a:lnTo>
                  <a:pt x="1085264" y="1041853"/>
                </a:lnTo>
                <a:lnTo>
                  <a:pt x="1041853" y="1041853"/>
                </a:lnTo>
                <a:lnTo>
                  <a:pt x="998443" y="1041853"/>
                </a:lnTo>
                <a:lnTo>
                  <a:pt x="998443" y="1020148"/>
                </a:lnTo>
                <a:lnTo>
                  <a:pt x="998443" y="998443"/>
                </a:lnTo>
                <a:lnTo>
                  <a:pt x="1020148" y="998443"/>
                </a:lnTo>
                <a:lnTo>
                  <a:pt x="1041853" y="998443"/>
                </a:lnTo>
                <a:lnTo>
                  <a:pt x="1041853" y="976738"/>
                </a:lnTo>
                <a:lnTo>
                  <a:pt x="1041853" y="955032"/>
                </a:lnTo>
                <a:lnTo>
                  <a:pt x="1063559" y="955032"/>
                </a:lnTo>
                <a:lnTo>
                  <a:pt x="1085264" y="955032"/>
                </a:lnTo>
                <a:lnTo>
                  <a:pt x="1085264" y="933327"/>
                </a:lnTo>
                <a:lnTo>
                  <a:pt x="1085264" y="911622"/>
                </a:lnTo>
                <a:lnTo>
                  <a:pt x="1020148" y="911622"/>
                </a:lnTo>
                <a:lnTo>
                  <a:pt x="955032" y="911622"/>
                </a:lnTo>
                <a:lnTo>
                  <a:pt x="955032" y="889917"/>
                </a:lnTo>
                <a:lnTo>
                  <a:pt x="955032" y="868211"/>
                </a:lnTo>
                <a:lnTo>
                  <a:pt x="933327" y="868211"/>
                </a:lnTo>
                <a:lnTo>
                  <a:pt x="911622" y="868211"/>
                </a:lnTo>
                <a:lnTo>
                  <a:pt x="911622" y="803095"/>
                </a:lnTo>
                <a:lnTo>
                  <a:pt x="911622" y="737980"/>
                </a:lnTo>
                <a:lnTo>
                  <a:pt x="933327" y="737980"/>
                </a:lnTo>
                <a:lnTo>
                  <a:pt x="955032" y="737980"/>
                </a:lnTo>
                <a:lnTo>
                  <a:pt x="955032" y="781390"/>
                </a:lnTo>
                <a:lnTo>
                  <a:pt x="955032" y="824801"/>
                </a:lnTo>
                <a:lnTo>
                  <a:pt x="1020148" y="824801"/>
                </a:lnTo>
                <a:lnTo>
                  <a:pt x="1085264" y="824801"/>
                </a:lnTo>
                <a:lnTo>
                  <a:pt x="1085264" y="737980"/>
                </a:lnTo>
                <a:lnTo>
                  <a:pt x="1085264" y="651158"/>
                </a:lnTo>
                <a:lnTo>
                  <a:pt x="1063559" y="651158"/>
                </a:lnTo>
                <a:lnTo>
                  <a:pt x="1041853" y="651158"/>
                </a:lnTo>
                <a:lnTo>
                  <a:pt x="1041853" y="629453"/>
                </a:lnTo>
                <a:lnTo>
                  <a:pt x="1041853" y="607748"/>
                </a:lnTo>
                <a:lnTo>
                  <a:pt x="1063559" y="607748"/>
                </a:lnTo>
                <a:lnTo>
                  <a:pt x="1085264" y="607748"/>
                </a:lnTo>
                <a:lnTo>
                  <a:pt x="1085264" y="564337"/>
                </a:lnTo>
                <a:lnTo>
                  <a:pt x="1085264" y="520927"/>
                </a:lnTo>
                <a:lnTo>
                  <a:pt x="1041853" y="520927"/>
                </a:lnTo>
                <a:lnTo>
                  <a:pt x="998443" y="520927"/>
                </a:lnTo>
                <a:lnTo>
                  <a:pt x="998443" y="499221"/>
                </a:lnTo>
                <a:lnTo>
                  <a:pt x="998443" y="477516"/>
                </a:lnTo>
                <a:lnTo>
                  <a:pt x="955032" y="477516"/>
                </a:lnTo>
                <a:lnTo>
                  <a:pt x="911622" y="477516"/>
                </a:lnTo>
                <a:lnTo>
                  <a:pt x="911622" y="455811"/>
                </a:lnTo>
                <a:lnTo>
                  <a:pt x="911622" y="434106"/>
                </a:lnTo>
                <a:lnTo>
                  <a:pt x="889917" y="434106"/>
                </a:lnTo>
                <a:lnTo>
                  <a:pt x="868211" y="434106"/>
                </a:lnTo>
                <a:lnTo>
                  <a:pt x="868211" y="412400"/>
                </a:lnTo>
                <a:lnTo>
                  <a:pt x="868211" y="390695"/>
                </a:lnTo>
                <a:lnTo>
                  <a:pt x="846506" y="390695"/>
                </a:lnTo>
                <a:lnTo>
                  <a:pt x="824801" y="390695"/>
                </a:lnTo>
                <a:lnTo>
                  <a:pt x="824801" y="368990"/>
                </a:lnTo>
                <a:lnTo>
                  <a:pt x="824801" y="347284"/>
                </a:lnTo>
                <a:lnTo>
                  <a:pt x="803095" y="347284"/>
                </a:lnTo>
                <a:lnTo>
                  <a:pt x="781390" y="347284"/>
                </a:lnTo>
                <a:lnTo>
                  <a:pt x="781390" y="368990"/>
                </a:lnTo>
                <a:lnTo>
                  <a:pt x="781390" y="390695"/>
                </a:lnTo>
                <a:lnTo>
                  <a:pt x="803095" y="390695"/>
                </a:lnTo>
                <a:lnTo>
                  <a:pt x="824801" y="390695"/>
                </a:lnTo>
                <a:lnTo>
                  <a:pt x="824801" y="412400"/>
                </a:lnTo>
                <a:lnTo>
                  <a:pt x="824801" y="434106"/>
                </a:lnTo>
                <a:lnTo>
                  <a:pt x="846506" y="434106"/>
                </a:lnTo>
                <a:lnTo>
                  <a:pt x="868211" y="434106"/>
                </a:lnTo>
                <a:lnTo>
                  <a:pt x="868211" y="499221"/>
                </a:lnTo>
                <a:lnTo>
                  <a:pt x="868211" y="564337"/>
                </a:lnTo>
                <a:lnTo>
                  <a:pt x="846506" y="564337"/>
                </a:lnTo>
                <a:lnTo>
                  <a:pt x="824801" y="564337"/>
                </a:lnTo>
                <a:lnTo>
                  <a:pt x="824801" y="542632"/>
                </a:lnTo>
                <a:lnTo>
                  <a:pt x="824801" y="520927"/>
                </a:lnTo>
                <a:lnTo>
                  <a:pt x="803095" y="520927"/>
                </a:lnTo>
                <a:lnTo>
                  <a:pt x="781390" y="520927"/>
                </a:lnTo>
                <a:lnTo>
                  <a:pt x="781390" y="477516"/>
                </a:lnTo>
                <a:lnTo>
                  <a:pt x="781390" y="434106"/>
                </a:lnTo>
                <a:lnTo>
                  <a:pt x="759685" y="434106"/>
                </a:lnTo>
                <a:lnTo>
                  <a:pt x="737980" y="434106"/>
                </a:lnTo>
                <a:lnTo>
                  <a:pt x="737980" y="412400"/>
                </a:lnTo>
                <a:lnTo>
                  <a:pt x="737980" y="390695"/>
                </a:lnTo>
                <a:lnTo>
                  <a:pt x="716274" y="390695"/>
                </a:lnTo>
                <a:lnTo>
                  <a:pt x="694569" y="390695"/>
                </a:lnTo>
                <a:lnTo>
                  <a:pt x="694569" y="412400"/>
                </a:lnTo>
                <a:lnTo>
                  <a:pt x="694569" y="434106"/>
                </a:lnTo>
                <a:lnTo>
                  <a:pt x="716274" y="434106"/>
                </a:lnTo>
                <a:lnTo>
                  <a:pt x="737980" y="434106"/>
                </a:lnTo>
                <a:lnTo>
                  <a:pt x="737980" y="520927"/>
                </a:lnTo>
                <a:lnTo>
                  <a:pt x="737980" y="607748"/>
                </a:lnTo>
                <a:lnTo>
                  <a:pt x="803095" y="607748"/>
                </a:lnTo>
                <a:lnTo>
                  <a:pt x="868211" y="607748"/>
                </a:lnTo>
                <a:lnTo>
                  <a:pt x="868211" y="629453"/>
                </a:lnTo>
                <a:lnTo>
                  <a:pt x="868211" y="651158"/>
                </a:lnTo>
                <a:lnTo>
                  <a:pt x="846506" y="651158"/>
                </a:lnTo>
                <a:lnTo>
                  <a:pt x="824801" y="651158"/>
                </a:lnTo>
                <a:lnTo>
                  <a:pt x="824801" y="672864"/>
                </a:lnTo>
                <a:lnTo>
                  <a:pt x="824801" y="694569"/>
                </a:lnTo>
                <a:lnTo>
                  <a:pt x="759685" y="694569"/>
                </a:lnTo>
                <a:lnTo>
                  <a:pt x="694569" y="694569"/>
                </a:lnTo>
                <a:lnTo>
                  <a:pt x="694569" y="716274"/>
                </a:lnTo>
                <a:lnTo>
                  <a:pt x="694569" y="737980"/>
                </a:lnTo>
                <a:lnTo>
                  <a:pt x="672864" y="737980"/>
                </a:lnTo>
                <a:lnTo>
                  <a:pt x="651158" y="737980"/>
                </a:lnTo>
                <a:lnTo>
                  <a:pt x="651158" y="694569"/>
                </a:lnTo>
                <a:lnTo>
                  <a:pt x="651158" y="651158"/>
                </a:lnTo>
                <a:lnTo>
                  <a:pt x="629453" y="651158"/>
                </a:lnTo>
                <a:lnTo>
                  <a:pt x="607748" y="651158"/>
                </a:lnTo>
                <a:lnTo>
                  <a:pt x="607748" y="629453"/>
                </a:lnTo>
                <a:lnTo>
                  <a:pt x="607748" y="607748"/>
                </a:lnTo>
                <a:lnTo>
                  <a:pt x="651158" y="607748"/>
                </a:lnTo>
                <a:lnTo>
                  <a:pt x="694569" y="607748"/>
                </a:lnTo>
                <a:lnTo>
                  <a:pt x="694569" y="586043"/>
                </a:lnTo>
                <a:lnTo>
                  <a:pt x="694569" y="564337"/>
                </a:lnTo>
                <a:lnTo>
                  <a:pt x="672864" y="564337"/>
                </a:lnTo>
                <a:lnTo>
                  <a:pt x="651158" y="564337"/>
                </a:lnTo>
                <a:lnTo>
                  <a:pt x="651158" y="542632"/>
                </a:lnTo>
                <a:lnTo>
                  <a:pt x="651158" y="520927"/>
                </a:lnTo>
                <a:lnTo>
                  <a:pt x="672864" y="520927"/>
                </a:lnTo>
                <a:lnTo>
                  <a:pt x="694569" y="520927"/>
                </a:lnTo>
                <a:lnTo>
                  <a:pt x="694569" y="499221"/>
                </a:lnTo>
                <a:lnTo>
                  <a:pt x="694569" y="477516"/>
                </a:lnTo>
                <a:lnTo>
                  <a:pt x="672864" y="477516"/>
                </a:lnTo>
                <a:lnTo>
                  <a:pt x="651158" y="477516"/>
                </a:lnTo>
                <a:lnTo>
                  <a:pt x="651158" y="499221"/>
                </a:lnTo>
                <a:lnTo>
                  <a:pt x="651158" y="520927"/>
                </a:lnTo>
                <a:lnTo>
                  <a:pt x="629453" y="520927"/>
                </a:lnTo>
                <a:lnTo>
                  <a:pt x="607748" y="520927"/>
                </a:lnTo>
                <a:lnTo>
                  <a:pt x="607748" y="564337"/>
                </a:lnTo>
                <a:lnTo>
                  <a:pt x="607748" y="607748"/>
                </a:lnTo>
                <a:lnTo>
                  <a:pt x="586043" y="607748"/>
                </a:lnTo>
                <a:lnTo>
                  <a:pt x="564337" y="607748"/>
                </a:lnTo>
                <a:lnTo>
                  <a:pt x="564337" y="542632"/>
                </a:lnTo>
                <a:lnTo>
                  <a:pt x="564337" y="477516"/>
                </a:lnTo>
                <a:lnTo>
                  <a:pt x="586043" y="477516"/>
                </a:lnTo>
                <a:lnTo>
                  <a:pt x="607748" y="477516"/>
                </a:lnTo>
                <a:lnTo>
                  <a:pt x="607748" y="455811"/>
                </a:lnTo>
                <a:lnTo>
                  <a:pt x="607748" y="434106"/>
                </a:lnTo>
                <a:lnTo>
                  <a:pt x="629453" y="434106"/>
                </a:lnTo>
                <a:lnTo>
                  <a:pt x="651158" y="434106"/>
                </a:lnTo>
                <a:lnTo>
                  <a:pt x="651158" y="412400"/>
                </a:lnTo>
                <a:lnTo>
                  <a:pt x="651158" y="390695"/>
                </a:lnTo>
                <a:lnTo>
                  <a:pt x="629453" y="390695"/>
                </a:lnTo>
                <a:lnTo>
                  <a:pt x="607748" y="390695"/>
                </a:lnTo>
                <a:lnTo>
                  <a:pt x="607748" y="368990"/>
                </a:lnTo>
                <a:lnTo>
                  <a:pt x="607748" y="347284"/>
                </a:lnTo>
                <a:lnTo>
                  <a:pt x="586043" y="347284"/>
                </a:lnTo>
                <a:lnTo>
                  <a:pt x="564337" y="347284"/>
                </a:lnTo>
                <a:lnTo>
                  <a:pt x="564337" y="303874"/>
                </a:lnTo>
                <a:lnTo>
                  <a:pt x="564337" y="260463"/>
                </a:lnTo>
                <a:lnTo>
                  <a:pt x="586043" y="260463"/>
                </a:lnTo>
                <a:lnTo>
                  <a:pt x="607748" y="260463"/>
                </a:lnTo>
                <a:lnTo>
                  <a:pt x="607748" y="282169"/>
                </a:lnTo>
                <a:lnTo>
                  <a:pt x="607748" y="303874"/>
                </a:lnTo>
                <a:lnTo>
                  <a:pt x="629453" y="303874"/>
                </a:lnTo>
                <a:lnTo>
                  <a:pt x="651158" y="303874"/>
                </a:lnTo>
                <a:lnTo>
                  <a:pt x="651158" y="325579"/>
                </a:lnTo>
                <a:lnTo>
                  <a:pt x="651158" y="347284"/>
                </a:lnTo>
                <a:lnTo>
                  <a:pt x="672864" y="347284"/>
                </a:lnTo>
                <a:lnTo>
                  <a:pt x="694569" y="347284"/>
                </a:lnTo>
                <a:lnTo>
                  <a:pt x="694569" y="325579"/>
                </a:lnTo>
                <a:lnTo>
                  <a:pt x="694569" y="303874"/>
                </a:lnTo>
                <a:lnTo>
                  <a:pt x="716274" y="303874"/>
                </a:lnTo>
                <a:lnTo>
                  <a:pt x="737980" y="303874"/>
                </a:lnTo>
                <a:lnTo>
                  <a:pt x="737980" y="217053"/>
                </a:lnTo>
                <a:lnTo>
                  <a:pt x="737980" y="130232"/>
                </a:lnTo>
                <a:lnTo>
                  <a:pt x="672864" y="130232"/>
                </a:lnTo>
                <a:lnTo>
                  <a:pt x="607748" y="130232"/>
                </a:lnTo>
                <a:lnTo>
                  <a:pt x="607748" y="173642"/>
                </a:lnTo>
                <a:lnTo>
                  <a:pt x="607748" y="217053"/>
                </a:lnTo>
                <a:lnTo>
                  <a:pt x="564337" y="217053"/>
                </a:lnTo>
                <a:lnTo>
                  <a:pt x="520927" y="217053"/>
                </a:lnTo>
                <a:lnTo>
                  <a:pt x="520927" y="195348"/>
                </a:lnTo>
                <a:lnTo>
                  <a:pt x="520927" y="173642"/>
                </a:lnTo>
                <a:lnTo>
                  <a:pt x="542632" y="173642"/>
                </a:lnTo>
                <a:lnTo>
                  <a:pt x="564337" y="173642"/>
                </a:lnTo>
                <a:lnTo>
                  <a:pt x="564337" y="151937"/>
                </a:lnTo>
                <a:lnTo>
                  <a:pt x="564337" y="130232"/>
                </a:lnTo>
                <a:lnTo>
                  <a:pt x="542632" y="130232"/>
                </a:lnTo>
                <a:lnTo>
                  <a:pt x="520927" y="130232"/>
                </a:lnTo>
                <a:lnTo>
                  <a:pt x="520927" y="151937"/>
                </a:lnTo>
                <a:lnTo>
                  <a:pt x="520927" y="173642"/>
                </a:lnTo>
                <a:lnTo>
                  <a:pt x="477516" y="173642"/>
                </a:lnTo>
                <a:lnTo>
                  <a:pt x="434106" y="173642"/>
                </a:lnTo>
                <a:lnTo>
                  <a:pt x="434106" y="151937"/>
                </a:lnTo>
                <a:lnTo>
                  <a:pt x="434106" y="130232"/>
                </a:lnTo>
                <a:lnTo>
                  <a:pt x="390695" y="130232"/>
                </a:lnTo>
                <a:lnTo>
                  <a:pt x="347284" y="130232"/>
                </a:lnTo>
                <a:lnTo>
                  <a:pt x="347284" y="151937"/>
                </a:lnTo>
                <a:close/>
                <a:moveTo>
                  <a:pt x="694569" y="260463"/>
                </a:moveTo>
                <a:lnTo>
                  <a:pt x="694569" y="303874"/>
                </a:lnTo>
                <a:lnTo>
                  <a:pt x="672864" y="303874"/>
                </a:lnTo>
                <a:lnTo>
                  <a:pt x="651158" y="303874"/>
                </a:lnTo>
                <a:lnTo>
                  <a:pt x="651158" y="282169"/>
                </a:lnTo>
                <a:lnTo>
                  <a:pt x="651158" y="260463"/>
                </a:lnTo>
                <a:lnTo>
                  <a:pt x="629453" y="260463"/>
                </a:lnTo>
                <a:lnTo>
                  <a:pt x="607748" y="260463"/>
                </a:lnTo>
                <a:lnTo>
                  <a:pt x="607748" y="238758"/>
                </a:lnTo>
                <a:lnTo>
                  <a:pt x="607748" y="217053"/>
                </a:lnTo>
                <a:lnTo>
                  <a:pt x="651158" y="217053"/>
                </a:lnTo>
                <a:lnTo>
                  <a:pt x="694569" y="217053"/>
                </a:lnTo>
                <a:lnTo>
                  <a:pt x="694569" y="260463"/>
                </a:lnTo>
                <a:close/>
                <a:moveTo>
                  <a:pt x="434106" y="282169"/>
                </a:moveTo>
                <a:lnTo>
                  <a:pt x="434106" y="303874"/>
                </a:lnTo>
                <a:lnTo>
                  <a:pt x="455811" y="303874"/>
                </a:lnTo>
                <a:lnTo>
                  <a:pt x="477516" y="303874"/>
                </a:lnTo>
                <a:lnTo>
                  <a:pt x="477516" y="282169"/>
                </a:lnTo>
                <a:lnTo>
                  <a:pt x="477516" y="260463"/>
                </a:lnTo>
                <a:lnTo>
                  <a:pt x="499221" y="260463"/>
                </a:lnTo>
                <a:lnTo>
                  <a:pt x="520927" y="260463"/>
                </a:lnTo>
                <a:lnTo>
                  <a:pt x="520927" y="282169"/>
                </a:lnTo>
                <a:lnTo>
                  <a:pt x="520927" y="303874"/>
                </a:lnTo>
                <a:lnTo>
                  <a:pt x="499221" y="303874"/>
                </a:lnTo>
                <a:lnTo>
                  <a:pt x="477516" y="303874"/>
                </a:lnTo>
                <a:lnTo>
                  <a:pt x="477516" y="325579"/>
                </a:lnTo>
                <a:lnTo>
                  <a:pt x="477516" y="347284"/>
                </a:lnTo>
                <a:lnTo>
                  <a:pt x="520927" y="347284"/>
                </a:lnTo>
                <a:lnTo>
                  <a:pt x="564337" y="347284"/>
                </a:lnTo>
                <a:lnTo>
                  <a:pt x="564337" y="368990"/>
                </a:lnTo>
                <a:lnTo>
                  <a:pt x="564337" y="390695"/>
                </a:lnTo>
                <a:lnTo>
                  <a:pt x="542632" y="390695"/>
                </a:lnTo>
                <a:lnTo>
                  <a:pt x="520927" y="390695"/>
                </a:lnTo>
                <a:lnTo>
                  <a:pt x="520927" y="455811"/>
                </a:lnTo>
                <a:lnTo>
                  <a:pt x="520927" y="520927"/>
                </a:lnTo>
                <a:lnTo>
                  <a:pt x="499221" y="520927"/>
                </a:lnTo>
                <a:lnTo>
                  <a:pt x="477516" y="520927"/>
                </a:lnTo>
                <a:lnTo>
                  <a:pt x="477516" y="542632"/>
                </a:lnTo>
                <a:lnTo>
                  <a:pt x="477516" y="564337"/>
                </a:lnTo>
                <a:lnTo>
                  <a:pt x="412400" y="564337"/>
                </a:lnTo>
                <a:lnTo>
                  <a:pt x="347284" y="564337"/>
                </a:lnTo>
                <a:lnTo>
                  <a:pt x="347284" y="586043"/>
                </a:lnTo>
                <a:lnTo>
                  <a:pt x="347284" y="607748"/>
                </a:lnTo>
                <a:lnTo>
                  <a:pt x="368990" y="607748"/>
                </a:lnTo>
                <a:lnTo>
                  <a:pt x="390695" y="607748"/>
                </a:lnTo>
                <a:lnTo>
                  <a:pt x="390695" y="629453"/>
                </a:lnTo>
                <a:lnTo>
                  <a:pt x="390695" y="651158"/>
                </a:lnTo>
                <a:lnTo>
                  <a:pt x="412400" y="651158"/>
                </a:lnTo>
                <a:lnTo>
                  <a:pt x="434106" y="651158"/>
                </a:lnTo>
                <a:lnTo>
                  <a:pt x="434106" y="629453"/>
                </a:lnTo>
                <a:lnTo>
                  <a:pt x="434106" y="607748"/>
                </a:lnTo>
                <a:lnTo>
                  <a:pt x="455811" y="607748"/>
                </a:lnTo>
                <a:lnTo>
                  <a:pt x="477516" y="607748"/>
                </a:lnTo>
                <a:lnTo>
                  <a:pt x="477516" y="629453"/>
                </a:lnTo>
                <a:lnTo>
                  <a:pt x="477516" y="651158"/>
                </a:lnTo>
                <a:lnTo>
                  <a:pt x="455811" y="651158"/>
                </a:lnTo>
                <a:lnTo>
                  <a:pt x="434106" y="651158"/>
                </a:lnTo>
                <a:lnTo>
                  <a:pt x="434106" y="694569"/>
                </a:lnTo>
                <a:lnTo>
                  <a:pt x="434106" y="737980"/>
                </a:lnTo>
                <a:lnTo>
                  <a:pt x="412400" y="737980"/>
                </a:lnTo>
                <a:lnTo>
                  <a:pt x="390695" y="737980"/>
                </a:lnTo>
                <a:lnTo>
                  <a:pt x="390695" y="694569"/>
                </a:lnTo>
                <a:lnTo>
                  <a:pt x="390695" y="651158"/>
                </a:lnTo>
                <a:lnTo>
                  <a:pt x="368990" y="651158"/>
                </a:lnTo>
                <a:lnTo>
                  <a:pt x="347284" y="651158"/>
                </a:lnTo>
                <a:lnTo>
                  <a:pt x="347284" y="672864"/>
                </a:lnTo>
                <a:lnTo>
                  <a:pt x="347284" y="694569"/>
                </a:lnTo>
                <a:lnTo>
                  <a:pt x="303874" y="694569"/>
                </a:lnTo>
                <a:lnTo>
                  <a:pt x="260463" y="694569"/>
                </a:lnTo>
                <a:lnTo>
                  <a:pt x="260463" y="672864"/>
                </a:lnTo>
                <a:lnTo>
                  <a:pt x="260463" y="651158"/>
                </a:lnTo>
                <a:lnTo>
                  <a:pt x="303874" y="651158"/>
                </a:lnTo>
                <a:lnTo>
                  <a:pt x="347284" y="651158"/>
                </a:lnTo>
                <a:lnTo>
                  <a:pt x="347284" y="629453"/>
                </a:lnTo>
                <a:lnTo>
                  <a:pt x="347284" y="607748"/>
                </a:lnTo>
                <a:lnTo>
                  <a:pt x="303874" y="607748"/>
                </a:lnTo>
                <a:lnTo>
                  <a:pt x="260463" y="607748"/>
                </a:lnTo>
                <a:lnTo>
                  <a:pt x="260463" y="586043"/>
                </a:lnTo>
                <a:lnTo>
                  <a:pt x="260463" y="564337"/>
                </a:lnTo>
                <a:lnTo>
                  <a:pt x="238758" y="564337"/>
                </a:lnTo>
                <a:lnTo>
                  <a:pt x="217053" y="564337"/>
                </a:lnTo>
                <a:lnTo>
                  <a:pt x="217053" y="542632"/>
                </a:lnTo>
                <a:lnTo>
                  <a:pt x="217053" y="520927"/>
                </a:lnTo>
                <a:lnTo>
                  <a:pt x="238758" y="520927"/>
                </a:lnTo>
                <a:lnTo>
                  <a:pt x="260463" y="520927"/>
                </a:lnTo>
                <a:lnTo>
                  <a:pt x="260463" y="499221"/>
                </a:lnTo>
                <a:lnTo>
                  <a:pt x="260463" y="477516"/>
                </a:lnTo>
                <a:lnTo>
                  <a:pt x="282169" y="477516"/>
                </a:lnTo>
                <a:lnTo>
                  <a:pt x="303874" y="477516"/>
                </a:lnTo>
                <a:lnTo>
                  <a:pt x="303874" y="455811"/>
                </a:lnTo>
                <a:lnTo>
                  <a:pt x="303874" y="434106"/>
                </a:lnTo>
                <a:lnTo>
                  <a:pt x="282169" y="434106"/>
                </a:lnTo>
                <a:lnTo>
                  <a:pt x="260463" y="434106"/>
                </a:lnTo>
                <a:lnTo>
                  <a:pt x="260463" y="412400"/>
                </a:lnTo>
                <a:lnTo>
                  <a:pt x="260463" y="390695"/>
                </a:lnTo>
                <a:lnTo>
                  <a:pt x="282169" y="390695"/>
                </a:lnTo>
                <a:lnTo>
                  <a:pt x="303874" y="390695"/>
                </a:lnTo>
                <a:lnTo>
                  <a:pt x="303874" y="412400"/>
                </a:lnTo>
                <a:lnTo>
                  <a:pt x="303874" y="434106"/>
                </a:lnTo>
                <a:lnTo>
                  <a:pt x="325579" y="434106"/>
                </a:lnTo>
                <a:lnTo>
                  <a:pt x="347284" y="434106"/>
                </a:lnTo>
                <a:lnTo>
                  <a:pt x="347284" y="390695"/>
                </a:lnTo>
                <a:lnTo>
                  <a:pt x="347284" y="347284"/>
                </a:lnTo>
                <a:lnTo>
                  <a:pt x="368990" y="347284"/>
                </a:lnTo>
                <a:lnTo>
                  <a:pt x="390695" y="347284"/>
                </a:lnTo>
                <a:lnTo>
                  <a:pt x="390695" y="303874"/>
                </a:lnTo>
                <a:lnTo>
                  <a:pt x="390695" y="260463"/>
                </a:lnTo>
                <a:lnTo>
                  <a:pt x="412400" y="260463"/>
                </a:lnTo>
                <a:lnTo>
                  <a:pt x="434106" y="260463"/>
                </a:lnTo>
                <a:lnTo>
                  <a:pt x="434106" y="282169"/>
                </a:lnTo>
                <a:close/>
                <a:moveTo>
                  <a:pt x="911622" y="368990"/>
                </a:moveTo>
                <a:lnTo>
                  <a:pt x="911622" y="390695"/>
                </a:lnTo>
                <a:lnTo>
                  <a:pt x="933327" y="390695"/>
                </a:lnTo>
                <a:lnTo>
                  <a:pt x="955032" y="390695"/>
                </a:lnTo>
                <a:lnTo>
                  <a:pt x="955032" y="368990"/>
                </a:lnTo>
                <a:lnTo>
                  <a:pt x="955032" y="347284"/>
                </a:lnTo>
                <a:lnTo>
                  <a:pt x="933327" y="347284"/>
                </a:lnTo>
                <a:lnTo>
                  <a:pt x="911622" y="347284"/>
                </a:lnTo>
                <a:lnTo>
                  <a:pt x="911622" y="368990"/>
                </a:lnTo>
                <a:close/>
                <a:moveTo>
                  <a:pt x="998443" y="390695"/>
                </a:moveTo>
                <a:lnTo>
                  <a:pt x="998443" y="434106"/>
                </a:lnTo>
                <a:lnTo>
                  <a:pt x="1020148" y="434106"/>
                </a:lnTo>
                <a:lnTo>
                  <a:pt x="1041853" y="434106"/>
                </a:lnTo>
                <a:lnTo>
                  <a:pt x="1041853" y="412400"/>
                </a:lnTo>
                <a:lnTo>
                  <a:pt x="1041853" y="390695"/>
                </a:lnTo>
                <a:lnTo>
                  <a:pt x="1063559" y="390695"/>
                </a:lnTo>
                <a:lnTo>
                  <a:pt x="1085264" y="390695"/>
                </a:lnTo>
                <a:lnTo>
                  <a:pt x="1085264" y="368990"/>
                </a:lnTo>
                <a:lnTo>
                  <a:pt x="1085264" y="347284"/>
                </a:lnTo>
                <a:lnTo>
                  <a:pt x="1041853" y="347284"/>
                </a:lnTo>
                <a:lnTo>
                  <a:pt x="998443" y="347284"/>
                </a:lnTo>
                <a:lnTo>
                  <a:pt x="998443" y="390695"/>
                </a:lnTo>
                <a:close/>
                <a:moveTo>
                  <a:pt x="130232" y="455811"/>
                </a:moveTo>
                <a:lnTo>
                  <a:pt x="130232" y="477516"/>
                </a:lnTo>
                <a:lnTo>
                  <a:pt x="108526" y="477516"/>
                </a:lnTo>
                <a:lnTo>
                  <a:pt x="86821" y="477516"/>
                </a:lnTo>
                <a:lnTo>
                  <a:pt x="86821" y="455811"/>
                </a:lnTo>
                <a:lnTo>
                  <a:pt x="86821" y="434106"/>
                </a:lnTo>
                <a:lnTo>
                  <a:pt x="108526" y="434106"/>
                </a:lnTo>
                <a:lnTo>
                  <a:pt x="130232" y="434106"/>
                </a:lnTo>
                <a:lnTo>
                  <a:pt x="130232" y="455811"/>
                </a:lnTo>
                <a:close/>
                <a:moveTo>
                  <a:pt x="347284" y="455811"/>
                </a:moveTo>
                <a:lnTo>
                  <a:pt x="347284" y="477516"/>
                </a:lnTo>
                <a:lnTo>
                  <a:pt x="390695" y="477516"/>
                </a:lnTo>
                <a:lnTo>
                  <a:pt x="434106" y="477516"/>
                </a:lnTo>
                <a:lnTo>
                  <a:pt x="434106" y="499221"/>
                </a:lnTo>
                <a:lnTo>
                  <a:pt x="434106" y="520927"/>
                </a:lnTo>
                <a:lnTo>
                  <a:pt x="455811" y="520927"/>
                </a:lnTo>
                <a:lnTo>
                  <a:pt x="477516" y="520927"/>
                </a:lnTo>
                <a:lnTo>
                  <a:pt x="477516" y="477516"/>
                </a:lnTo>
                <a:lnTo>
                  <a:pt x="477516" y="434106"/>
                </a:lnTo>
                <a:lnTo>
                  <a:pt x="412400" y="434106"/>
                </a:lnTo>
                <a:lnTo>
                  <a:pt x="347284" y="434106"/>
                </a:lnTo>
                <a:lnTo>
                  <a:pt x="347284" y="455811"/>
                </a:lnTo>
                <a:close/>
                <a:moveTo>
                  <a:pt x="260463" y="542632"/>
                </a:moveTo>
                <a:lnTo>
                  <a:pt x="260463" y="564337"/>
                </a:lnTo>
                <a:lnTo>
                  <a:pt x="282169" y="564337"/>
                </a:lnTo>
                <a:lnTo>
                  <a:pt x="303874" y="564337"/>
                </a:lnTo>
                <a:lnTo>
                  <a:pt x="303874" y="542632"/>
                </a:lnTo>
                <a:lnTo>
                  <a:pt x="303874" y="520927"/>
                </a:lnTo>
                <a:lnTo>
                  <a:pt x="282169" y="520927"/>
                </a:lnTo>
                <a:lnTo>
                  <a:pt x="260463" y="520927"/>
                </a:lnTo>
                <a:lnTo>
                  <a:pt x="260463" y="542632"/>
                </a:lnTo>
                <a:close/>
                <a:moveTo>
                  <a:pt x="955032" y="542632"/>
                </a:moveTo>
                <a:lnTo>
                  <a:pt x="955032" y="564337"/>
                </a:lnTo>
                <a:lnTo>
                  <a:pt x="998443" y="564337"/>
                </a:lnTo>
                <a:lnTo>
                  <a:pt x="1041853" y="564337"/>
                </a:lnTo>
                <a:lnTo>
                  <a:pt x="1041853" y="586043"/>
                </a:lnTo>
                <a:lnTo>
                  <a:pt x="1041853" y="607748"/>
                </a:lnTo>
                <a:lnTo>
                  <a:pt x="998443" y="607748"/>
                </a:lnTo>
                <a:lnTo>
                  <a:pt x="955032" y="607748"/>
                </a:lnTo>
                <a:lnTo>
                  <a:pt x="955032" y="629453"/>
                </a:lnTo>
                <a:lnTo>
                  <a:pt x="955032" y="651158"/>
                </a:lnTo>
                <a:lnTo>
                  <a:pt x="998443" y="651158"/>
                </a:lnTo>
                <a:lnTo>
                  <a:pt x="1041853" y="651158"/>
                </a:lnTo>
                <a:lnTo>
                  <a:pt x="1041853" y="672864"/>
                </a:lnTo>
                <a:lnTo>
                  <a:pt x="1041853" y="694569"/>
                </a:lnTo>
                <a:lnTo>
                  <a:pt x="976738" y="694569"/>
                </a:lnTo>
                <a:lnTo>
                  <a:pt x="911622" y="694569"/>
                </a:lnTo>
                <a:lnTo>
                  <a:pt x="911622" y="607748"/>
                </a:lnTo>
                <a:lnTo>
                  <a:pt x="911622" y="520927"/>
                </a:lnTo>
                <a:lnTo>
                  <a:pt x="933327" y="520927"/>
                </a:lnTo>
                <a:lnTo>
                  <a:pt x="955032" y="520927"/>
                </a:lnTo>
                <a:lnTo>
                  <a:pt x="955032" y="542632"/>
                </a:lnTo>
                <a:close/>
                <a:moveTo>
                  <a:pt x="0" y="607748"/>
                </a:moveTo>
                <a:lnTo>
                  <a:pt x="0" y="651158"/>
                </a:lnTo>
                <a:lnTo>
                  <a:pt x="21705" y="651158"/>
                </a:lnTo>
                <a:lnTo>
                  <a:pt x="43411" y="651158"/>
                </a:lnTo>
                <a:lnTo>
                  <a:pt x="43411" y="672864"/>
                </a:lnTo>
                <a:lnTo>
                  <a:pt x="43411" y="694569"/>
                </a:lnTo>
                <a:lnTo>
                  <a:pt x="21705" y="694569"/>
                </a:lnTo>
                <a:lnTo>
                  <a:pt x="0" y="694569"/>
                </a:lnTo>
                <a:lnTo>
                  <a:pt x="0" y="716274"/>
                </a:lnTo>
                <a:lnTo>
                  <a:pt x="0" y="737980"/>
                </a:lnTo>
                <a:lnTo>
                  <a:pt x="86821" y="737980"/>
                </a:lnTo>
                <a:lnTo>
                  <a:pt x="173642" y="737980"/>
                </a:lnTo>
                <a:lnTo>
                  <a:pt x="173642" y="694569"/>
                </a:lnTo>
                <a:lnTo>
                  <a:pt x="173642" y="651158"/>
                </a:lnTo>
                <a:lnTo>
                  <a:pt x="151937" y="651158"/>
                </a:lnTo>
                <a:lnTo>
                  <a:pt x="130232" y="651158"/>
                </a:lnTo>
                <a:lnTo>
                  <a:pt x="130232" y="672864"/>
                </a:lnTo>
                <a:lnTo>
                  <a:pt x="130232" y="694569"/>
                </a:lnTo>
                <a:lnTo>
                  <a:pt x="108526" y="694569"/>
                </a:lnTo>
                <a:lnTo>
                  <a:pt x="86821" y="694569"/>
                </a:lnTo>
                <a:lnTo>
                  <a:pt x="86821" y="672864"/>
                </a:lnTo>
                <a:lnTo>
                  <a:pt x="86821" y="651158"/>
                </a:lnTo>
                <a:lnTo>
                  <a:pt x="65116" y="651158"/>
                </a:lnTo>
                <a:lnTo>
                  <a:pt x="43411" y="651158"/>
                </a:lnTo>
                <a:lnTo>
                  <a:pt x="43411" y="629453"/>
                </a:lnTo>
                <a:lnTo>
                  <a:pt x="43411" y="607748"/>
                </a:lnTo>
                <a:lnTo>
                  <a:pt x="65116" y="607748"/>
                </a:lnTo>
                <a:lnTo>
                  <a:pt x="86821" y="607748"/>
                </a:lnTo>
                <a:lnTo>
                  <a:pt x="86821" y="586043"/>
                </a:lnTo>
                <a:lnTo>
                  <a:pt x="86821" y="564337"/>
                </a:lnTo>
                <a:lnTo>
                  <a:pt x="43411" y="564337"/>
                </a:lnTo>
                <a:lnTo>
                  <a:pt x="0" y="564337"/>
                </a:lnTo>
                <a:lnTo>
                  <a:pt x="0" y="607748"/>
                </a:lnTo>
                <a:close/>
                <a:moveTo>
                  <a:pt x="868211" y="803095"/>
                </a:moveTo>
                <a:lnTo>
                  <a:pt x="868211" y="868211"/>
                </a:lnTo>
                <a:lnTo>
                  <a:pt x="803095" y="868211"/>
                </a:lnTo>
                <a:lnTo>
                  <a:pt x="737980" y="868211"/>
                </a:lnTo>
                <a:lnTo>
                  <a:pt x="737980" y="803095"/>
                </a:lnTo>
                <a:lnTo>
                  <a:pt x="737980" y="737980"/>
                </a:lnTo>
                <a:lnTo>
                  <a:pt x="803095" y="737980"/>
                </a:lnTo>
                <a:lnTo>
                  <a:pt x="868211" y="737980"/>
                </a:lnTo>
                <a:lnTo>
                  <a:pt x="868211" y="803095"/>
                </a:lnTo>
                <a:close/>
                <a:moveTo>
                  <a:pt x="1041853" y="759685"/>
                </a:moveTo>
                <a:lnTo>
                  <a:pt x="1041853" y="781390"/>
                </a:lnTo>
                <a:lnTo>
                  <a:pt x="1020148" y="781390"/>
                </a:lnTo>
                <a:lnTo>
                  <a:pt x="998443" y="781390"/>
                </a:lnTo>
                <a:lnTo>
                  <a:pt x="998443" y="759685"/>
                </a:lnTo>
                <a:lnTo>
                  <a:pt x="998443" y="737980"/>
                </a:lnTo>
                <a:lnTo>
                  <a:pt x="1020148" y="737980"/>
                </a:lnTo>
                <a:lnTo>
                  <a:pt x="1041853" y="737980"/>
                </a:lnTo>
                <a:lnTo>
                  <a:pt x="1041853" y="759685"/>
                </a:lnTo>
                <a:close/>
                <a:moveTo>
                  <a:pt x="0" y="933327"/>
                </a:moveTo>
                <a:lnTo>
                  <a:pt x="0" y="1085264"/>
                </a:lnTo>
                <a:lnTo>
                  <a:pt x="151937" y="1085264"/>
                </a:lnTo>
                <a:lnTo>
                  <a:pt x="303874" y="1085264"/>
                </a:lnTo>
                <a:lnTo>
                  <a:pt x="303874" y="933327"/>
                </a:lnTo>
                <a:lnTo>
                  <a:pt x="303874" y="781390"/>
                </a:lnTo>
                <a:lnTo>
                  <a:pt x="151937" y="781390"/>
                </a:lnTo>
                <a:lnTo>
                  <a:pt x="0" y="781390"/>
                </a:lnTo>
                <a:lnTo>
                  <a:pt x="0" y="933327"/>
                </a:lnTo>
                <a:close/>
                <a:moveTo>
                  <a:pt x="694569" y="803095"/>
                </a:moveTo>
                <a:lnTo>
                  <a:pt x="694569" y="824801"/>
                </a:lnTo>
                <a:lnTo>
                  <a:pt x="672864" y="824801"/>
                </a:lnTo>
                <a:lnTo>
                  <a:pt x="651158" y="824801"/>
                </a:lnTo>
                <a:lnTo>
                  <a:pt x="651158" y="803095"/>
                </a:lnTo>
                <a:lnTo>
                  <a:pt x="651158" y="781390"/>
                </a:lnTo>
                <a:lnTo>
                  <a:pt x="672864" y="781390"/>
                </a:lnTo>
                <a:lnTo>
                  <a:pt x="694569" y="781390"/>
                </a:lnTo>
                <a:lnTo>
                  <a:pt x="694569" y="803095"/>
                </a:lnTo>
                <a:close/>
                <a:moveTo>
                  <a:pt x="781390" y="803095"/>
                </a:moveTo>
                <a:lnTo>
                  <a:pt x="781390" y="824801"/>
                </a:lnTo>
                <a:lnTo>
                  <a:pt x="803095" y="824801"/>
                </a:lnTo>
                <a:lnTo>
                  <a:pt x="824801" y="824801"/>
                </a:lnTo>
                <a:lnTo>
                  <a:pt x="824801" y="803095"/>
                </a:lnTo>
                <a:lnTo>
                  <a:pt x="824801" y="781390"/>
                </a:lnTo>
                <a:lnTo>
                  <a:pt x="803095" y="781390"/>
                </a:lnTo>
                <a:lnTo>
                  <a:pt x="781390" y="781390"/>
                </a:lnTo>
                <a:lnTo>
                  <a:pt x="781390" y="803095"/>
                </a:lnTo>
                <a:close/>
                <a:moveTo>
                  <a:pt x="260463" y="933327"/>
                </a:moveTo>
                <a:lnTo>
                  <a:pt x="260463" y="1041853"/>
                </a:lnTo>
                <a:lnTo>
                  <a:pt x="151937" y="1041853"/>
                </a:lnTo>
                <a:lnTo>
                  <a:pt x="43411" y="1041853"/>
                </a:lnTo>
                <a:lnTo>
                  <a:pt x="43411" y="933327"/>
                </a:lnTo>
                <a:lnTo>
                  <a:pt x="43411" y="824801"/>
                </a:lnTo>
                <a:lnTo>
                  <a:pt x="151937" y="824801"/>
                </a:lnTo>
                <a:lnTo>
                  <a:pt x="260463" y="824801"/>
                </a:lnTo>
                <a:lnTo>
                  <a:pt x="260463" y="933327"/>
                </a:lnTo>
                <a:close/>
                <a:moveTo>
                  <a:pt x="86821" y="933327"/>
                </a:moveTo>
                <a:lnTo>
                  <a:pt x="86821" y="998443"/>
                </a:lnTo>
                <a:lnTo>
                  <a:pt x="151937" y="998443"/>
                </a:lnTo>
                <a:lnTo>
                  <a:pt x="217053" y="998443"/>
                </a:lnTo>
                <a:lnTo>
                  <a:pt x="217053" y="933327"/>
                </a:lnTo>
                <a:lnTo>
                  <a:pt x="217053" y="868211"/>
                </a:lnTo>
                <a:lnTo>
                  <a:pt x="151937" y="868211"/>
                </a:lnTo>
                <a:lnTo>
                  <a:pt x="86821" y="868211"/>
                </a:lnTo>
                <a:lnTo>
                  <a:pt x="86821" y="933327"/>
                </a:lnTo>
                <a:close/>
                <a:moveTo>
                  <a:pt x="347284" y="955032"/>
                </a:moveTo>
                <a:lnTo>
                  <a:pt x="347284" y="998443"/>
                </a:lnTo>
                <a:lnTo>
                  <a:pt x="368990" y="998443"/>
                </a:lnTo>
                <a:lnTo>
                  <a:pt x="390695" y="998443"/>
                </a:lnTo>
                <a:lnTo>
                  <a:pt x="390695" y="1020148"/>
                </a:lnTo>
                <a:lnTo>
                  <a:pt x="390695" y="1041853"/>
                </a:lnTo>
                <a:lnTo>
                  <a:pt x="368990" y="1041853"/>
                </a:lnTo>
                <a:lnTo>
                  <a:pt x="347284" y="1041853"/>
                </a:lnTo>
                <a:lnTo>
                  <a:pt x="347284" y="1063559"/>
                </a:lnTo>
                <a:lnTo>
                  <a:pt x="347284" y="1085264"/>
                </a:lnTo>
                <a:lnTo>
                  <a:pt x="368990" y="1085264"/>
                </a:lnTo>
                <a:lnTo>
                  <a:pt x="390695" y="1085264"/>
                </a:lnTo>
                <a:lnTo>
                  <a:pt x="390695" y="1063559"/>
                </a:lnTo>
                <a:lnTo>
                  <a:pt x="390695" y="1041853"/>
                </a:lnTo>
                <a:lnTo>
                  <a:pt x="412400" y="1041853"/>
                </a:lnTo>
                <a:lnTo>
                  <a:pt x="434106" y="1041853"/>
                </a:lnTo>
                <a:lnTo>
                  <a:pt x="434106" y="1063559"/>
                </a:lnTo>
                <a:lnTo>
                  <a:pt x="434106" y="1085264"/>
                </a:lnTo>
                <a:lnTo>
                  <a:pt x="477516" y="1085264"/>
                </a:lnTo>
                <a:lnTo>
                  <a:pt x="520927" y="1085264"/>
                </a:lnTo>
                <a:lnTo>
                  <a:pt x="520927" y="1063559"/>
                </a:lnTo>
                <a:lnTo>
                  <a:pt x="520927" y="1041853"/>
                </a:lnTo>
                <a:lnTo>
                  <a:pt x="586043" y="1041853"/>
                </a:lnTo>
                <a:lnTo>
                  <a:pt x="651158" y="1041853"/>
                </a:lnTo>
                <a:lnTo>
                  <a:pt x="651158" y="998443"/>
                </a:lnTo>
                <a:lnTo>
                  <a:pt x="651158" y="955032"/>
                </a:lnTo>
                <a:lnTo>
                  <a:pt x="629453" y="955032"/>
                </a:lnTo>
                <a:lnTo>
                  <a:pt x="607748" y="955032"/>
                </a:lnTo>
                <a:lnTo>
                  <a:pt x="607748" y="976738"/>
                </a:lnTo>
                <a:lnTo>
                  <a:pt x="607748" y="998443"/>
                </a:lnTo>
                <a:lnTo>
                  <a:pt x="542632" y="998443"/>
                </a:lnTo>
                <a:lnTo>
                  <a:pt x="477516" y="998443"/>
                </a:lnTo>
                <a:lnTo>
                  <a:pt x="477516" y="976738"/>
                </a:lnTo>
                <a:lnTo>
                  <a:pt x="477516" y="955032"/>
                </a:lnTo>
                <a:lnTo>
                  <a:pt x="455811" y="955032"/>
                </a:lnTo>
                <a:lnTo>
                  <a:pt x="434106" y="955032"/>
                </a:lnTo>
                <a:lnTo>
                  <a:pt x="434106" y="976738"/>
                </a:lnTo>
                <a:lnTo>
                  <a:pt x="434106" y="998443"/>
                </a:lnTo>
                <a:lnTo>
                  <a:pt x="412400" y="998443"/>
                </a:lnTo>
                <a:lnTo>
                  <a:pt x="390695" y="998443"/>
                </a:lnTo>
                <a:lnTo>
                  <a:pt x="390695" y="955032"/>
                </a:lnTo>
                <a:lnTo>
                  <a:pt x="390695" y="911622"/>
                </a:lnTo>
                <a:lnTo>
                  <a:pt x="368990" y="911622"/>
                </a:lnTo>
                <a:lnTo>
                  <a:pt x="347284" y="911622"/>
                </a:lnTo>
                <a:lnTo>
                  <a:pt x="347284" y="955032"/>
                </a:lnTo>
                <a:close/>
                <a:moveTo>
                  <a:pt x="868211" y="976738"/>
                </a:moveTo>
                <a:lnTo>
                  <a:pt x="868211" y="1041853"/>
                </a:lnTo>
                <a:lnTo>
                  <a:pt x="846506" y="1041853"/>
                </a:lnTo>
                <a:lnTo>
                  <a:pt x="824801" y="1041853"/>
                </a:lnTo>
                <a:lnTo>
                  <a:pt x="824801" y="976738"/>
                </a:lnTo>
                <a:lnTo>
                  <a:pt x="824801" y="911622"/>
                </a:lnTo>
                <a:lnTo>
                  <a:pt x="846506" y="911622"/>
                </a:lnTo>
                <a:lnTo>
                  <a:pt x="868211" y="911622"/>
                </a:lnTo>
                <a:lnTo>
                  <a:pt x="868211" y="976738"/>
                </a:lnTo>
                <a:close/>
                <a:moveTo>
                  <a:pt x="955032" y="998443"/>
                </a:moveTo>
                <a:lnTo>
                  <a:pt x="955032" y="1041853"/>
                </a:lnTo>
                <a:lnTo>
                  <a:pt x="933327" y="1041853"/>
                </a:lnTo>
                <a:lnTo>
                  <a:pt x="911622" y="1041853"/>
                </a:lnTo>
                <a:lnTo>
                  <a:pt x="911622" y="998443"/>
                </a:lnTo>
                <a:lnTo>
                  <a:pt x="911622" y="955032"/>
                </a:lnTo>
                <a:lnTo>
                  <a:pt x="933327" y="955032"/>
                </a:lnTo>
                <a:lnTo>
                  <a:pt x="955032" y="955032"/>
                </a:lnTo>
                <a:lnTo>
                  <a:pt x="955032" y="998443"/>
                </a:lnTo>
                <a:close/>
                <a:moveTo>
                  <a:pt x="477516" y="1020148"/>
                </a:moveTo>
                <a:lnTo>
                  <a:pt x="477516" y="1041853"/>
                </a:lnTo>
                <a:lnTo>
                  <a:pt x="455811" y="1041853"/>
                </a:lnTo>
                <a:lnTo>
                  <a:pt x="434106" y="1041853"/>
                </a:lnTo>
                <a:lnTo>
                  <a:pt x="434106" y="1020148"/>
                </a:lnTo>
                <a:lnTo>
                  <a:pt x="434106" y="998443"/>
                </a:lnTo>
                <a:lnTo>
                  <a:pt x="455811" y="998443"/>
                </a:lnTo>
                <a:lnTo>
                  <a:pt x="477516" y="998443"/>
                </a:lnTo>
                <a:lnTo>
                  <a:pt x="477516" y="1020148"/>
                </a:lnTo>
                <a:close/>
              </a:path>
            </a:pathLst>
          </a:custGeom>
          <a:solidFill>
            <a:srgbClr val="1931B9"/>
          </a:solidFill>
          <a:ln w="430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52A9CD99-637B-154B-94EA-E72307845BCE}"/>
              </a:ext>
            </a:extLst>
          </p:cNvPr>
          <p:cNvCxnSpPr>
            <a:cxnSpLocks/>
          </p:cNvCxnSpPr>
          <p:nvPr userDrawn="1"/>
        </p:nvCxnSpPr>
        <p:spPr>
          <a:xfrm flipH="1">
            <a:off x="291133" y="3565083"/>
            <a:ext cx="5682668" cy="0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>
            <a:extLst>
              <a:ext uri="{FF2B5EF4-FFF2-40B4-BE49-F238E27FC236}">
                <a16:creationId xmlns:a16="http://schemas.microsoft.com/office/drawing/2014/main" id="{494F3153-E0AD-444C-8A0E-2D7760A0C4C5}"/>
              </a:ext>
            </a:extLst>
          </p:cNvPr>
          <p:cNvSpPr/>
          <p:nvPr userDrawn="1"/>
        </p:nvSpPr>
        <p:spPr>
          <a:xfrm>
            <a:off x="181915" y="3453374"/>
            <a:ext cx="199386" cy="1993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903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03B93C-3EEC-2B4C-92A8-715B7B8A5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E89BE4-8004-FF40-81F7-FAEB1C43C1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56B1BB1-7A65-7243-888F-EF69B484A9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DA8D9B1-4AA3-454C-A4E6-6F9296F19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A9D8C-ECC1-9C48-AE93-EBCB1AF63E3A}" type="datetimeFigureOut">
              <a:rPr lang="ru-RU" smtClean="0"/>
              <a:t>17.06.2024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0195B8-0D51-9E48-89E5-935B7077A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1E0DED-5689-164B-8751-8818AD920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38722-C8A9-A44A-9A32-D6DE2D0F6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614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7412" y="0"/>
            <a:ext cx="11290854" cy="6721475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E47ABF6-08E5-1E46-89A9-57263CA72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2270125"/>
            <a:ext cx="4940300" cy="1325563"/>
          </a:xfrm>
        </p:spPr>
        <p:txBody>
          <a:bodyPr>
            <a:normAutofit/>
          </a:bodyPr>
          <a:lstStyle>
            <a:lvl1pPr>
              <a:defRPr lang="ru-RU" sz="4400" b="1" kern="100" dirty="0">
                <a:solidFill>
                  <a:srgbClr val="1931B9"/>
                </a:solidFill>
                <a:latin typeface="Akrobat ExtraBold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Дата 3">
            <a:extLst>
              <a:ext uri="{FF2B5EF4-FFF2-40B4-BE49-F238E27FC236}">
                <a16:creationId xmlns:a16="http://schemas.microsoft.com/office/drawing/2014/main" id="{D5A80B3C-DF97-8D44-BB1F-EEED8D97A5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59DA9D8C-ECC1-9C48-AE93-EBCB1AF63E3A}" type="datetimeFigureOut">
              <a:rPr lang="ru-RU" smtClean="0"/>
              <a:t>17.06.2024</a:t>
            </a:fld>
            <a:endParaRPr lang="ru-RU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45E6D150-2299-1943-A56F-04FD811C8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ru-RU" dirty="0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6809C318-C077-9243-A207-65A61DDCA5B2}"/>
              </a:ext>
            </a:extLst>
          </p:cNvPr>
          <p:cNvCxnSpPr>
            <a:cxnSpLocks/>
            <a:endCxn id="12" idx="6"/>
          </p:cNvCxnSpPr>
          <p:nvPr userDrawn="1"/>
        </p:nvCxnSpPr>
        <p:spPr>
          <a:xfrm flipH="1">
            <a:off x="1247845" y="5452483"/>
            <a:ext cx="5722758" cy="0"/>
          </a:xfrm>
          <a:prstGeom prst="line">
            <a:avLst/>
          </a:prstGeom>
          <a:ln w="25400">
            <a:solidFill>
              <a:srgbClr val="1931B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>
            <a:extLst>
              <a:ext uri="{FF2B5EF4-FFF2-40B4-BE49-F238E27FC236}">
                <a16:creationId xmlns:a16="http://schemas.microsoft.com/office/drawing/2014/main" id="{266F5FEC-6B41-D442-95B6-3BAA0C4D342C}"/>
              </a:ext>
            </a:extLst>
          </p:cNvPr>
          <p:cNvSpPr/>
          <p:nvPr userDrawn="1"/>
        </p:nvSpPr>
        <p:spPr>
          <a:xfrm>
            <a:off x="1048459" y="5352790"/>
            <a:ext cx="199386" cy="199386"/>
          </a:xfrm>
          <a:prstGeom prst="ellipse">
            <a:avLst/>
          </a:prstGeom>
          <a:solidFill>
            <a:srgbClr val="1931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7290924" y="5352790"/>
            <a:ext cx="32086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1931B9"/>
                </a:solidFill>
                <a:latin typeface="Akrobat Light" pitchFamily="2" charset="0"/>
              </a:rPr>
              <a:t>Санкт-Петербург</a:t>
            </a:r>
          </a:p>
          <a:p>
            <a:r>
              <a:rPr lang="ru-RU" sz="1400" dirty="0">
                <a:solidFill>
                  <a:srgbClr val="1931B9"/>
                </a:solidFill>
                <a:latin typeface="Akrobat Light" pitchFamily="2" charset="0"/>
              </a:rPr>
              <a:t>ул. Сердобольская, дом 65 </a:t>
            </a:r>
            <a:r>
              <a:rPr lang="ru-RU" sz="1400" dirty="0" err="1">
                <a:solidFill>
                  <a:srgbClr val="1931B9"/>
                </a:solidFill>
                <a:latin typeface="Akrobat Light" pitchFamily="2" charset="0"/>
              </a:rPr>
              <a:t>лит.А</a:t>
            </a:r>
            <a:endParaRPr lang="ru-RU" sz="1400" dirty="0">
              <a:solidFill>
                <a:srgbClr val="1931B9"/>
              </a:solidFill>
              <a:latin typeface="Akrobat Light" pitchFamily="2" charset="0"/>
            </a:endParaRPr>
          </a:p>
          <a:p>
            <a:r>
              <a:rPr lang="ru-RU" sz="1400" dirty="0">
                <a:solidFill>
                  <a:srgbClr val="1931B9"/>
                </a:solidFill>
                <a:latin typeface="Akrobat Light" pitchFamily="2" charset="0"/>
              </a:rPr>
              <a:t>+7 812 404-54-06</a:t>
            </a:r>
          </a:p>
          <a:p>
            <a:r>
              <a:rPr lang="ru-RU" sz="1400" dirty="0">
                <a:solidFill>
                  <a:srgbClr val="1931B9"/>
                </a:solidFill>
                <a:latin typeface="Akrobat Light" pitchFamily="2" charset="0"/>
              </a:rPr>
              <a:t>info@labics.ru</a:t>
            </a:r>
          </a:p>
        </p:txBody>
      </p:sp>
      <p:sp>
        <p:nvSpPr>
          <p:cNvPr id="14" name="Рисунок 1">
            <a:extLst>
              <a:ext uri="{FF2B5EF4-FFF2-40B4-BE49-F238E27FC236}">
                <a16:creationId xmlns:a16="http://schemas.microsoft.com/office/drawing/2014/main" id="{C053F30F-9726-B542-C9F8-7B9277D4DF84}"/>
              </a:ext>
            </a:extLst>
          </p:cNvPr>
          <p:cNvSpPr/>
          <p:nvPr userDrawn="1"/>
        </p:nvSpPr>
        <p:spPr>
          <a:xfrm>
            <a:off x="10375825" y="5221633"/>
            <a:ext cx="1085264" cy="1085264"/>
          </a:xfrm>
          <a:custGeom>
            <a:avLst/>
            <a:gdLst>
              <a:gd name="connsiteX0" fmla="*/ 0 w 1085264"/>
              <a:gd name="connsiteY0" fmla="*/ 151937 h 1085264"/>
              <a:gd name="connsiteX1" fmla="*/ 0 w 1085264"/>
              <a:gd name="connsiteY1" fmla="*/ 303874 h 1085264"/>
              <a:gd name="connsiteX2" fmla="*/ 151937 w 1085264"/>
              <a:gd name="connsiteY2" fmla="*/ 303874 h 1085264"/>
              <a:gd name="connsiteX3" fmla="*/ 303874 w 1085264"/>
              <a:gd name="connsiteY3" fmla="*/ 303874 h 1085264"/>
              <a:gd name="connsiteX4" fmla="*/ 303874 w 1085264"/>
              <a:gd name="connsiteY4" fmla="*/ 151937 h 1085264"/>
              <a:gd name="connsiteX5" fmla="*/ 303874 w 1085264"/>
              <a:gd name="connsiteY5" fmla="*/ 0 h 1085264"/>
              <a:gd name="connsiteX6" fmla="*/ 151937 w 1085264"/>
              <a:gd name="connsiteY6" fmla="*/ 0 h 1085264"/>
              <a:gd name="connsiteX7" fmla="*/ 0 w 1085264"/>
              <a:gd name="connsiteY7" fmla="*/ 0 h 1085264"/>
              <a:gd name="connsiteX8" fmla="*/ 0 w 1085264"/>
              <a:gd name="connsiteY8" fmla="*/ 151937 h 1085264"/>
              <a:gd name="connsiteX9" fmla="*/ 347284 w 1085264"/>
              <a:gd name="connsiteY9" fmla="*/ 43411 h 1085264"/>
              <a:gd name="connsiteX10" fmla="*/ 347284 w 1085264"/>
              <a:gd name="connsiteY10" fmla="*/ 86821 h 1085264"/>
              <a:gd name="connsiteX11" fmla="*/ 368990 w 1085264"/>
              <a:gd name="connsiteY11" fmla="*/ 86821 h 1085264"/>
              <a:gd name="connsiteX12" fmla="*/ 390695 w 1085264"/>
              <a:gd name="connsiteY12" fmla="*/ 86821 h 1085264"/>
              <a:gd name="connsiteX13" fmla="*/ 390695 w 1085264"/>
              <a:gd name="connsiteY13" fmla="*/ 43411 h 1085264"/>
              <a:gd name="connsiteX14" fmla="*/ 390695 w 1085264"/>
              <a:gd name="connsiteY14" fmla="*/ 0 h 1085264"/>
              <a:gd name="connsiteX15" fmla="*/ 368990 w 1085264"/>
              <a:gd name="connsiteY15" fmla="*/ 0 h 1085264"/>
              <a:gd name="connsiteX16" fmla="*/ 347284 w 1085264"/>
              <a:gd name="connsiteY16" fmla="*/ 0 h 1085264"/>
              <a:gd name="connsiteX17" fmla="*/ 347284 w 1085264"/>
              <a:gd name="connsiteY17" fmla="*/ 43411 h 1085264"/>
              <a:gd name="connsiteX18" fmla="*/ 434106 w 1085264"/>
              <a:gd name="connsiteY18" fmla="*/ 43411 h 1085264"/>
              <a:gd name="connsiteX19" fmla="*/ 434106 w 1085264"/>
              <a:gd name="connsiteY19" fmla="*/ 86821 h 1085264"/>
              <a:gd name="connsiteX20" fmla="*/ 455811 w 1085264"/>
              <a:gd name="connsiteY20" fmla="*/ 86821 h 1085264"/>
              <a:gd name="connsiteX21" fmla="*/ 477516 w 1085264"/>
              <a:gd name="connsiteY21" fmla="*/ 86821 h 1085264"/>
              <a:gd name="connsiteX22" fmla="*/ 477516 w 1085264"/>
              <a:gd name="connsiteY22" fmla="*/ 43411 h 1085264"/>
              <a:gd name="connsiteX23" fmla="*/ 477516 w 1085264"/>
              <a:gd name="connsiteY23" fmla="*/ 0 h 1085264"/>
              <a:gd name="connsiteX24" fmla="*/ 455811 w 1085264"/>
              <a:gd name="connsiteY24" fmla="*/ 0 h 1085264"/>
              <a:gd name="connsiteX25" fmla="*/ 434106 w 1085264"/>
              <a:gd name="connsiteY25" fmla="*/ 0 h 1085264"/>
              <a:gd name="connsiteX26" fmla="*/ 434106 w 1085264"/>
              <a:gd name="connsiteY26" fmla="*/ 43411 h 1085264"/>
              <a:gd name="connsiteX27" fmla="*/ 520927 w 1085264"/>
              <a:gd name="connsiteY27" fmla="*/ 43411 h 1085264"/>
              <a:gd name="connsiteX28" fmla="*/ 520927 w 1085264"/>
              <a:gd name="connsiteY28" fmla="*/ 86821 h 1085264"/>
              <a:gd name="connsiteX29" fmla="*/ 564337 w 1085264"/>
              <a:gd name="connsiteY29" fmla="*/ 86821 h 1085264"/>
              <a:gd name="connsiteX30" fmla="*/ 607748 w 1085264"/>
              <a:gd name="connsiteY30" fmla="*/ 86821 h 1085264"/>
              <a:gd name="connsiteX31" fmla="*/ 607748 w 1085264"/>
              <a:gd name="connsiteY31" fmla="*/ 43411 h 1085264"/>
              <a:gd name="connsiteX32" fmla="*/ 607748 w 1085264"/>
              <a:gd name="connsiteY32" fmla="*/ 0 h 1085264"/>
              <a:gd name="connsiteX33" fmla="*/ 564337 w 1085264"/>
              <a:gd name="connsiteY33" fmla="*/ 0 h 1085264"/>
              <a:gd name="connsiteX34" fmla="*/ 520927 w 1085264"/>
              <a:gd name="connsiteY34" fmla="*/ 0 h 1085264"/>
              <a:gd name="connsiteX35" fmla="*/ 520927 w 1085264"/>
              <a:gd name="connsiteY35" fmla="*/ 43411 h 1085264"/>
              <a:gd name="connsiteX36" fmla="*/ 651158 w 1085264"/>
              <a:gd name="connsiteY36" fmla="*/ 21705 h 1085264"/>
              <a:gd name="connsiteX37" fmla="*/ 651158 w 1085264"/>
              <a:gd name="connsiteY37" fmla="*/ 43411 h 1085264"/>
              <a:gd name="connsiteX38" fmla="*/ 672864 w 1085264"/>
              <a:gd name="connsiteY38" fmla="*/ 43411 h 1085264"/>
              <a:gd name="connsiteX39" fmla="*/ 694569 w 1085264"/>
              <a:gd name="connsiteY39" fmla="*/ 43411 h 1085264"/>
              <a:gd name="connsiteX40" fmla="*/ 694569 w 1085264"/>
              <a:gd name="connsiteY40" fmla="*/ 65116 h 1085264"/>
              <a:gd name="connsiteX41" fmla="*/ 694569 w 1085264"/>
              <a:gd name="connsiteY41" fmla="*/ 86821 h 1085264"/>
              <a:gd name="connsiteX42" fmla="*/ 716274 w 1085264"/>
              <a:gd name="connsiteY42" fmla="*/ 86821 h 1085264"/>
              <a:gd name="connsiteX43" fmla="*/ 737980 w 1085264"/>
              <a:gd name="connsiteY43" fmla="*/ 86821 h 1085264"/>
              <a:gd name="connsiteX44" fmla="*/ 737980 w 1085264"/>
              <a:gd name="connsiteY44" fmla="*/ 65116 h 1085264"/>
              <a:gd name="connsiteX45" fmla="*/ 737980 w 1085264"/>
              <a:gd name="connsiteY45" fmla="*/ 43411 h 1085264"/>
              <a:gd name="connsiteX46" fmla="*/ 716274 w 1085264"/>
              <a:gd name="connsiteY46" fmla="*/ 43411 h 1085264"/>
              <a:gd name="connsiteX47" fmla="*/ 694569 w 1085264"/>
              <a:gd name="connsiteY47" fmla="*/ 43411 h 1085264"/>
              <a:gd name="connsiteX48" fmla="*/ 694569 w 1085264"/>
              <a:gd name="connsiteY48" fmla="*/ 21705 h 1085264"/>
              <a:gd name="connsiteX49" fmla="*/ 694569 w 1085264"/>
              <a:gd name="connsiteY49" fmla="*/ 0 h 1085264"/>
              <a:gd name="connsiteX50" fmla="*/ 672864 w 1085264"/>
              <a:gd name="connsiteY50" fmla="*/ 0 h 1085264"/>
              <a:gd name="connsiteX51" fmla="*/ 651158 w 1085264"/>
              <a:gd name="connsiteY51" fmla="*/ 0 h 1085264"/>
              <a:gd name="connsiteX52" fmla="*/ 651158 w 1085264"/>
              <a:gd name="connsiteY52" fmla="*/ 21705 h 1085264"/>
              <a:gd name="connsiteX53" fmla="*/ 781390 w 1085264"/>
              <a:gd name="connsiteY53" fmla="*/ 151937 h 1085264"/>
              <a:gd name="connsiteX54" fmla="*/ 781390 w 1085264"/>
              <a:gd name="connsiteY54" fmla="*/ 303874 h 1085264"/>
              <a:gd name="connsiteX55" fmla="*/ 933327 w 1085264"/>
              <a:gd name="connsiteY55" fmla="*/ 303874 h 1085264"/>
              <a:gd name="connsiteX56" fmla="*/ 1085264 w 1085264"/>
              <a:gd name="connsiteY56" fmla="*/ 303874 h 1085264"/>
              <a:gd name="connsiteX57" fmla="*/ 1085264 w 1085264"/>
              <a:gd name="connsiteY57" fmla="*/ 151937 h 1085264"/>
              <a:gd name="connsiteX58" fmla="*/ 1085264 w 1085264"/>
              <a:gd name="connsiteY58" fmla="*/ 0 h 1085264"/>
              <a:gd name="connsiteX59" fmla="*/ 933327 w 1085264"/>
              <a:gd name="connsiteY59" fmla="*/ 0 h 1085264"/>
              <a:gd name="connsiteX60" fmla="*/ 781390 w 1085264"/>
              <a:gd name="connsiteY60" fmla="*/ 0 h 1085264"/>
              <a:gd name="connsiteX61" fmla="*/ 781390 w 1085264"/>
              <a:gd name="connsiteY61" fmla="*/ 151937 h 1085264"/>
              <a:gd name="connsiteX62" fmla="*/ 260463 w 1085264"/>
              <a:gd name="connsiteY62" fmla="*/ 151937 h 1085264"/>
              <a:gd name="connsiteX63" fmla="*/ 260463 w 1085264"/>
              <a:gd name="connsiteY63" fmla="*/ 260463 h 1085264"/>
              <a:gd name="connsiteX64" fmla="*/ 151937 w 1085264"/>
              <a:gd name="connsiteY64" fmla="*/ 260463 h 1085264"/>
              <a:gd name="connsiteX65" fmla="*/ 43411 w 1085264"/>
              <a:gd name="connsiteY65" fmla="*/ 260463 h 1085264"/>
              <a:gd name="connsiteX66" fmla="*/ 43411 w 1085264"/>
              <a:gd name="connsiteY66" fmla="*/ 151937 h 1085264"/>
              <a:gd name="connsiteX67" fmla="*/ 43411 w 1085264"/>
              <a:gd name="connsiteY67" fmla="*/ 43411 h 1085264"/>
              <a:gd name="connsiteX68" fmla="*/ 151937 w 1085264"/>
              <a:gd name="connsiteY68" fmla="*/ 43411 h 1085264"/>
              <a:gd name="connsiteX69" fmla="*/ 260463 w 1085264"/>
              <a:gd name="connsiteY69" fmla="*/ 43411 h 1085264"/>
              <a:gd name="connsiteX70" fmla="*/ 260463 w 1085264"/>
              <a:gd name="connsiteY70" fmla="*/ 151937 h 1085264"/>
              <a:gd name="connsiteX71" fmla="*/ 1041853 w 1085264"/>
              <a:gd name="connsiteY71" fmla="*/ 151937 h 1085264"/>
              <a:gd name="connsiteX72" fmla="*/ 1041853 w 1085264"/>
              <a:gd name="connsiteY72" fmla="*/ 260463 h 1085264"/>
              <a:gd name="connsiteX73" fmla="*/ 933327 w 1085264"/>
              <a:gd name="connsiteY73" fmla="*/ 260463 h 1085264"/>
              <a:gd name="connsiteX74" fmla="*/ 824801 w 1085264"/>
              <a:gd name="connsiteY74" fmla="*/ 260463 h 1085264"/>
              <a:gd name="connsiteX75" fmla="*/ 824801 w 1085264"/>
              <a:gd name="connsiteY75" fmla="*/ 151937 h 1085264"/>
              <a:gd name="connsiteX76" fmla="*/ 824801 w 1085264"/>
              <a:gd name="connsiteY76" fmla="*/ 43411 h 1085264"/>
              <a:gd name="connsiteX77" fmla="*/ 933327 w 1085264"/>
              <a:gd name="connsiteY77" fmla="*/ 43411 h 1085264"/>
              <a:gd name="connsiteX78" fmla="*/ 1041853 w 1085264"/>
              <a:gd name="connsiteY78" fmla="*/ 43411 h 1085264"/>
              <a:gd name="connsiteX79" fmla="*/ 1041853 w 1085264"/>
              <a:gd name="connsiteY79" fmla="*/ 151937 h 1085264"/>
              <a:gd name="connsiteX80" fmla="*/ 86821 w 1085264"/>
              <a:gd name="connsiteY80" fmla="*/ 151937 h 1085264"/>
              <a:gd name="connsiteX81" fmla="*/ 86821 w 1085264"/>
              <a:gd name="connsiteY81" fmla="*/ 217053 h 1085264"/>
              <a:gd name="connsiteX82" fmla="*/ 151937 w 1085264"/>
              <a:gd name="connsiteY82" fmla="*/ 217053 h 1085264"/>
              <a:gd name="connsiteX83" fmla="*/ 217053 w 1085264"/>
              <a:gd name="connsiteY83" fmla="*/ 217053 h 1085264"/>
              <a:gd name="connsiteX84" fmla="*/ 217053 w 1085264"/>
              <a:gd name="connsiteY84" fmla="*/ 151937 h 1085264"/>
              <a:gd name="connsiteX85" fmla="*/ 217053 w 1085264"/>
              <a:gd name="connsiteY85" fmla="*/ 86821 h 1085264"/>
              <a:gd name="connsiteX86" fmla="*/ 151937 w 1085264"/>
              <a:gd name="connsiteY86" fmla="*/ 86821 h 1085264"/>
              <a:gd name="connsiteX87" fmla="*/ 86821 w 1085264"/>
              <a:gd name="connsiteY87" fmla="*/ 86821 h 1085264"/>
              <a:gd name="connsiteX88" fmla="*/ 86821 w 1085264"/>
              <a:gd name="connsiteY88" fmla="*/ 151937 h 1085264"/>
              <a:gd name="connsiteX89" fmla="*/ 868211 w 1085264"/>
              <a:gd name="connsiteY89" fmla="*/ 151937 h 1085264"/>
              <a:gd name="connsiteX90" fmla="*/ 868211 w 1085264"/>
              <a:gd name="connsiteY90" fmla="*/ 217053 h 1085264"/>
              <a:gd name="connsiteX91" fmla="*/ 933327 w 1085264"/>
              <a:gd name="connsiteY91" fmla="*/ 217053 h 1085264"/>
              <a:gd name="connsiteX92" fmla="*/ 998443 w 1085264"/>
              <a:gd name="connsiteY92" fmla="*/ 217053 h 1085264"/>
              <a:gd name="connsiteX93" fmla="*/ 998443 w 1085264"/>
              <a:gd name="connsiteY93" fmla="*/ 151937 h 1085264"/>
              <a:gd name="connsiteX94" fmla="*/ 998443 w 1085264"/>
              <a:gd name="connsiteY94" fmla="*/ 86821 h 1085264"/>
              <a:gd name="connsiteX95" fmla="*/ 933327 w 1085264"/>
              <a:gd name="connsiteY95" fmla="*/ 86821 h 1085264"/>
              <a:gd name="connsiteX96" fmla="*/ 868211 w 1085264"/>
              <a:gd name="connsiteY96" fmla="*/ 86821 h 1085264"/>
              <a:gd name="connsiteX97" fmla="*/ 868211 w 1085264"/>
              <a:gd name="connsiteY97" fmla="*/ 151937 h 1085264"/>
              <a:gd name="connsiteX98" fmla="*/ 347284 w 1085264"/>
              <a:gd name="connsiteY98" fmla="*/ 151937 h 1085264"/>
              <a:gd name="connsiteX99" fmla="*/ 347284 w 1085264"/>
              <a:gd name="connsiteY99" fmla="*/ 173642 h 1085264"/>
              <a:gd name="connsiteX100" fmla="*/ 390695 w 1085264"/>
              <a:gd name="connsiteY100" fmla="*/ 173642 h 1085264"/>
              <a:gd name="connsiteX101" fmla="*/ 434106 w 1085264"/>
              <a:gd name="connsiteY101" fmla="*/ 173642 h 1085264"/>
              <a:gd name="connsiteX102" fmla="*/ 434106 w 1085264"/>
              <a:gd name="connsiteY102" fmla="*/ 195348 h 1085264"/>
              <a:gd name="connsiteX103" fmla="*/ 434106 w 1085264"/>
              <a:gd name="connsiteY103" fmla="*/ 217053 h 1085264"/>
              <a:gd name="connsiteX104" fmla="*/ 412400 w 1085264"/>
              <a:gd name="connsiteY104" fmla="*/ 217053 h 1085264"/>
              <a:gd name="connsiteX105" fmla="*/ 390695 w 1085264"/>
              <a:gd name="connsiteY105" fmla="*/ 217053 h 1085264"/>
              <a:gd name="connsiteX106" fmla="*/ 390695 w 1085264"/>
              <a:gd name="connsiteY106" fmla="*/ 238758 h 1085264"/>
              <a:gd name="connsiteX107" fmla="*/ 390695 w 1085264"/>
              <a:gd name="connsiteY107" fmla="*/ 260463 h 1085264"/>
              <a:gd name="connsiteX108" fmla="*/ 368990 w 1085264"/>
              <a:gd name="connsiteY108" fmla="*/ 260463 h 1085264"/>
              <a:gd name="connsiteX109" fmla="*/ 347284 w 1085264"/>
              <a:gd name="connsiteY109" fmla="*/ 260463 h 1085264"/>
              <a:gd name="connsiteX110" fmla="*/ 347284 w 1085264"/>
              <a:gd name="connsiteY110" fmla="*/ 303874 h 1085264"/>
              <a:gd name="connsiteX111" fmla="*/ 347284 w 1085264"/>
              <a:gd name="connsiteY111" fmla="*/ 347284 h 1085264"/>
              <a:gd name="connsiteX112" fmla="*/ 282169 w 1085264"/>
              <a:gd name="connsiteY112" fmla="*/ 347284 h 1085264"/>
              <a:gd name="connsiteX113" fmla="*/ 217053 w 1085264"/>
              <a:gd name="connsiteY113" fmla="*/ 347284 h 1085264"/>
              <a:gd name="connsiteX114" fmla="*/ 217053 w 1085264"/>
              <a:gd name="connsiteY114" fmla="*/ 368990 h 1085264"/>
              <a:gd name="connsiteX115" fmla="*/ 217053 w 1085264"/>
              <a:gd name="connsiteY115" fmla="*/ 390695 h 1085264"/>
              <a:gd name="connsiteX116" fmla="*/ 195348 w 1085264"/>
              <a:gd name="connsiteY116" fmla="*/ 390695 h 1085264"/>
              <a:gd name="connsiteX117" fmla="*/ 173642 w 1085264"/>
              <a:gd name="connsiteY117" fmla="*/ 390695 h 1085264"/>
              <a:gd name="connsiteX118" fmla="*/ 173642 w 1085264"/>
              <a:gd name="connsiteY118" fmla="*/ 368990 h 1085264"/>
              <a:gd name="connsiteX119" fmla="*/ 173642 w 1085264"/>
              <a:gd name="connsiteY119" fmla="*/ 347284 h 1085264"/>
              <a:gd name="connsiteX120" fmla="*/ 130232 w 1085264"/>
              <a:gd name="connsiteY120" fmla="*/ 347284 h 1085264"/>
              <a:gd name="connsiteX121" fmla="*/ 86821 w 1085264"/>
              <a:gd name="connsiteY121" fmla="*/ 347284 h 1085264"/>
              <a:gd name="connsiteX122" fmla="*/ 86821 w 1085264"/>
              <a:gd name="connsiteY122" fmla="*/ 368990 h 1085264"/>
              <a:gd name="connsiteX123" fmla="*/ 86821 w 1085264"/>
              <a:gd name="connsiteY123" fmla="*/ 390695 h 1085264"/>
              <a:gd name="connsiteX124" fmla="*/ 65116 w 1085264"/>
              <a:gd name="connsiteY124" fmla="*/ 390695 h 1085264"/>
              <a:gd name="connsiteX125" fmla="*/ 43411 w 1085264"/>
              <a:gd name="connsiteY125" fmla="*/ 390695 h 1085264"/>
              <a:gd name="connsiteX126" fmla="*/ 43411 w 1085264"/>
              <a:gd name="connsiteY126" fmla="*/ 368990 h 1085264"/>
              <a:gd name="connsiteX127" fmla="*/ 43411 w 1085264"/>
              <a:gd name="connsiteY127" fmla="*/ 347284 h 1085264"/>
              <a:gd name="connsiteX128" fmla="*/ 21705 w 1085264"/>
              <a:gd name="connsiteY128" fmla="*/ 347284 h 1085264"/>
              <a:gd name="connsiteX129" fmla="*/ 0 w 1085264"/>
              <a:gd name="connsiteY129" fmla="*/ 347284 h 1085264"/>
              <a:gd name="connsiteX130" fmla="*/ 0 w 1085264"/>
              <a:gd name="connsiteY130" fmla="*/ 390695 h 1085264"/>
              <a:gd name="connsiteX131" fmla="*/ 0 w 1085264"/>
              <a:gd name="connsiteY131" fmla="*/ 434106 h 1085264"/>
              <a:gd name="connsiteX132" fmla="*/ 21705 w 1085264"/>
              <a:gd name="connsiteY132" fmla="*/ 434106 h 1085264"/>
              <a:gd name="connsiteX133" fmla="*/ 43411 w 1085264"/>
              <a:gd name="connsiteY133" fmla="*/ 434106 h 1085264"/>
              <a:gd name="connsiteX134" fmla="*/ 43411 w 1085264"/>
              <a:gd name="connsiteY134" fmla="*/ 477516 h 1085264"/>
              <a:gd name="connsiteX135" fmla="*/ 43411 w 1085264"/>
              <a:gd name="connsiteY135" fmla="*/ 520927 h 1085264"/>
              <a:gd name="connsiteX136" fmla="*/ 86821 w 1085264"/>
              <a:gd name="connsiteY136" fmla="*/ 520927 h 1085264"/>
              <a:gd name="connsiteX137" fmla="*/ 130232 w 1085264"/>
              <a:gd name="connsiteY137" fmla="*/ 520927 h 1085264"/>
              <a:gd name="connsiteX138" fmla="*/ 130232 w 1085264"/>
              <a:gd name="connsiteY138" fmla="*/ 499221 h 1085264"/>
              <a:gd name="connsiteX139" fmla="*/ 130232 w 1085264"/>
              <a:gd name="connsiteY139" fmla="*/ 477516 h 1085264"/>
              <a:gd name="connsiteX140" fmla="*/ 151937 w 1085264"/>
              <a:gd name="connsiteY140" fmla="*/ 477516 h 1085264"/>
              <a:gd name="connsiteX141" fmla="*/ 173642 w 1085264"/>
              <a:gd name="connsiteY141" fmla="*/ 477516 h 1085264"/>
              <a:gd name="connsiteX142" fmla="*/ 173642 w 1085264"/>
              <a:gd name="connsiteY142" fmla="*/ 455811 h 1085264"/>
              <a:gd name="connsiteX143" fmla="*/ 173642 w 1085264"/>
              <a:gd name="connsiteY143" fmla="*/ 434106 h 1085264"/>
              <a:gd name="connsiteX144" fmla="*/ 195348 w 1085264"/>
              <a:gd name="connsiteY144" fmla="*/ 434106 h 1085264"/>
              <a:gd name="connsiteX145" fmla="*/ 217053 w 1085264"/>
              <a:gd name="connsiteY145" fmla="*/ 434106 h 1085264"/>
              <a:gd name="connsiteX146" fmla="*/ 217053 w 1085264"/>
              <a:gd name="connsiteY146" fmla="*/ 477516 h 1085264"/>
              <a:gd name="connsiteX147" fmla="*/ 217053 w 1085264"/>
              <a:gd name="connsiteY147" fmla="*/ 520927 h 1085264"/>
              <a:gd name="connsiteX148" fmla="*/ 195348 w 1085264"/>
              <a:gd name="connsiteY148" fmla="*/ 520927 h 1085264"/>
              <a:gd name="connsiteX149" fmla="*/ 173642 w 1085264"/>
              <a:gd name="connsiteY149" fmla="*/ 520927 h 1085264"/>
              <a:gd name="connsiteX150" fmla="*/ 173642 w 1085264"/>
              <a:gd name="connsiteY150" fmla="*/ 542632 h 1085264"/>
              <a:gd name="connsiteX151" fmla="*/ 173642 w 1085264"/>
              <a:gd name="connsiteY151" fmla="*/ 564337 h 1085264"/>
              <a:gd name="connsiteX152" fmla="*/ 151937 w 1085264"/>
              <a:gd name="connsiteY152" fmla="*/ 564337 h 1085264"/>
              <a:gd name="connsiteX153" fmla="*/ 130232 w 1085264"/>
              <a:gd name="connsiteY153" fmla="*/ 564337 h 1085264"/>
              <a:gd name="connsiteX154" fmla="*/ 130232 w 1085264"/>
              <a:gd name="connsiteY154" fmla="*/ 586043 h 1085264"/>
              <a:gd name="connsiteX155" fmla="*/ 130232 w 1085264"/>
              <a:gd name="connsiteY155" fmla="*/ 607748 h 1085264"/>
              <a:gd name="connsiteX156" fmla="*/ 151937 w 1085264"/>
              <a:gd name="connsiteY156" fmla="*/ 607748 h 1085264"/>
              <a:gd name="connsiteX157" fmla="*/ 173642 w 1085264"/>
              <a:gd name="connsiteY157" fmla="*/ 607748 h 1085264"/>
              <a:gd name="connsiteX158" fmla="*/ 173642 w 1085264"/>
              <a:gd name="connsiteY158" fmla="*/ 586043 h 1085264"/>
              <a:gd name="connsiteX159" fmla="*/ 173642 w 1085264"/>
              <a:gd name="connsiteY159" fmla="*/ 564337 h 1085264"/>
              <a:gd name="connsiteX160" fmla="*/ 195348 w 1085264"/>
              <a:gd name="connsiteY160" fmla="*/ 564337 h 1085264"/>
              <a:gd name="connsiteX161" fmla="*/ 217053 w 1085264"/>
              <a:gd name="connsiteY161" fmla="*/ 564337 h 1085264"/>
              <a:gd name="connsiteX162" fmla="*/ 217053 w 1085264"/>
              <a:gd name="connsiteY162" fmla="*/ 586043 h 1085264"/>
              <a:gd name="connsiteX163" fmla="*/ 217053 w 1085264"/>
              <a:gd name="connsiteY163" fmla="*/ 607748 h 1085264"/>
              <a:gd name="connsiteX164" fmla="*/ 238758 w 1085264"/>
              <a:gd name="connsiteY164" fmla="*/ 607748 h 1085264"/>
              <a:gd name="connsiteX165" fmla="*/ 260463 w 1085264"/>
              <a:gd name="connsiteY165" fmla="*/ 607748 h 1085264"/>
              <a:gd name="connsiteX166" fmla="*/ 260463 w 1085264"/>
              <a:gd name="connsiteY166" fmla="*/ 629453 h 1085264"/>
              <a:gd name="connsiteX167" fmla="*/ 260463 w 1085264"/>
              <a:gd name="connsiteY167" fmla="*/ 651158 h 1085264"/>
              <a:gd name="connsiteX168" fmla="*/ 238758 w 1085264"/>
              <a:gd name="connsiteY168" fmla="*/ 651158 h 1085264"/>
              <a:gd name="connsiteX169" fmla="*/ 217053 w 1085264"/>
              <a:gd name="connsiteY169" fmla="*/ 651158 h 1085264"/>
              <a:gd name="connsiteX170" fmla="*/ 217053 w 1085264"/>
              <a:gd name="connsiteY170" fmla="*/ 694569 h 1085264"/>
              <a:gd name="connsiteX171" fmla="*/ 217053 w 1085264"/>
              <a:gd name="connsiteY171" fmla="*/ 737980 h 1085264"/>
              <a:gd name="connsiteX172" fmla="*/ 282169 w 1085264"/>
              <a:gd name="connsiteY172" fmla="*/ 737980 h 1085264"/>
              <a:gd name="connsiteX173" fmla="*/ 347284 w 1085264"/>
              <a:gd name="connsiteY173" fmla="*/ 737980 h 1085264"/>
              <a:gd name="connsiteX174" fmla="*/ 347284 w 1085264"/>
              <a:gd name="connsiteY174" fmla="*/ 803095 h 1085264"/>
              <a:gd name="connsiteX175" fmla="*/ 347284 w 1085264"/>
              <a:gd name="connsiteY175" fmla="*/ 868211 h 1085264"/>
              <a:gd name="connsiteX176" fmla="*/ 368990 w 1085264"/>
              <a:gd name="connsiteY176" fmla="*/ 868211 h 1085264"/>
              <a:gd name="connsiteX177" fmla="*/ 390695 w 1085264"/>
              <a:gd name="connsiteY177" fmla="*/ 868211 h 1085264"/>
              <a:gd name="connsiteX178" fmla="*/ 390695 w 1085264"/>
              <a:gd name="connsiteY178" fmla="*/ 846506 h 1085264"/>
              <a:gd name="connsiteX179" fmla="*/ 390695 w 1085264"/>
              <a:gd name="connsiteY179" fmla="*/ 824801 h 1085264"/>
              <a:gd name="connsiteX180" fmla="*/ 434106 w 1085264"/>
              <a:gd name="connsiteY180" fmla="*/ 824801 h 1085264"/>
              <a:gd name="connsiteX181" fmla="*/ 477516 w 1085264"/>
              <a:gd name="connsiteY181" fmla="*/ 824801 h 1085264"/>
              <a:gd name="connsiteX182" fmla="*/ 477516 w 1085264"/>
              <a:gd name="connsiteY182" fmla="*/ 846506 h 1085264"/>
              <a:gd name="connsiteX183" fmla="*/ 477516 w 1085264"/>
              <a:gd name="connsiteY183" fmla="*/ 868211 h 1085264"/>
              <a:gd name="connsiteX184" fmla="*/ 455811 w 1085264"/>
              <a:gd name="connsiteY184" fmla="*/ 868211 h 1085264"/>
              <a:gd name="connsiteX185" fmla="*/ 434106 w 1085264"/>
              <a:gd name="connsiteY185" fmla="*/ 868211 h 1085264"/>
              <a:gd name="connsiteX186" fmla="*/ 434106 w 1085264"/>
              <a:gd name="connsiteY186" fmla="*/ 889917 h 1085264"/>
              <a:gd name="connsiteX187" fmla="*/ 434106 w 1085264"/>
              <a:gd name="connsiteY187" fmla="*/ 911622 h 1085264"/>
              <a:gd name="connsiteX188" fmla="*/ 455811 w 1085264"/>
              <a:gd name="connsiteY188" fmla="*/ 911622 h 1085264"/>
              <a:gd name="connsiteX189" fmla="*/ 477516 w 1085264"/>
              <a:gd name="connsiteY189" fmla="*/ 911622 h 1085264"/>
              <a:gd name="connsiteX190" fmla="*/ 477516 w 1085264"/>
              <a:gd name="connsiteY190" fmla="*/ 889917 h 1085264"/>
              <a:gd name="connsiteX191" fmla="*/ 477516 w 1085264"/>
              <a:gd name="connsiteY191" fmla="*/ 868211 h 1085264"/>
              <a:gd name="connsiteX192" fmla="*/ 499221 w 1085264"/>
              <a:gd name="connsiteY192" fmla="*/ 868211 h 1085264"/>
              <a:gd name="connsiteX193" fmla="*/ 520927 w 1085264"/>
              <a:gd name="connsiteY193" fmla="*/ 868211 h 1085264"/>
              <a:gd name="connsiteX194" fmla="*/ 520927 w 1085264"/>
              <a:gd name="connsiteY194" fmla="*/ 846506 h 1085264"/>
              <a:gd name="connsiteX195" fmla="*/ 520927 w 1085264"/>
              <a:gd name="connsiteY195" fmla="*/ 824801 h 1085264"/>
              <a:gd name="connsiteX196" fmla="*/ 499221 w 1085264"/>
              <a:gd name="connsiteY196" fmla="*/ 824801 h 1085264"/>
              <a:gd name="connsiteX197" fmla="*/ 477516 w 1085264"/>
              <a:gd name="connsiteY197" fmla="*/ 824801 h 1085264"/>
              <a:gd name="connsiteX198" fmla="*/ 477516 w 1085264"/>
              <a:gd name="connsiteY198" fmla="*/ 803095 h 1085264"/>
              <a:gd name="connsiteX199" fmla="*/ 477516 w 1085264"/>
              <a:gd name="connsiteY199" fmla="*/ 781390 h 1085264"/>
              <a:gd name="connsiteX200" fmla="*/ 455811 w 1085264"/>
              <a:gd name="connsiteY200" fmla="*/ 781390 h 1085264"/>
              <a:gd name="connsiteX201" fmla="*/ 434106 w 1085264"/>
              <a:gd name="connsiteY201" fmla="*/ 781390 h 1085264"/>
              <a:gd name="connsiteX202" fmla="*/ 434106 w 1085264"/>
              <a:gd name="connsiteY202" fmla="*/ 759685 h 1085264"/>
              <a:gd name="connsiteX203" fmla="*/ 434106 w 1085264"/>
              <a:gd name="connsiteY203" fmla="*/ 737980 h 1085264"/>
              <a:gd name="connsiteX204" fmla="*/ 455811 w 1085264"/>
              <a:gd name="connsiteY204" fmla="*/ 737980 h 1085264"/>
              <a:gd name="connsiteX205" fmla="*/ 477516 w 1085264"/>
              <a:gd name="connsiteY205" fmla="*/ 737980 h 1085264"/>
              <a:gd name="connsiteX206" fmla="*/ 477516 w 1085264"/>
              <a:gd name="connsiteY206" fmla="*/ 716274 h 1085264"/>
              <a:gd name="connsiteX207" fmla="*/ 477516 w 1085264"/>
              <a:gd name="connsiteY207" fmla="*/ 694569 h 1085264"/>
              <a:gd name="connsiteX208" fmla="*/ 499221 w 1085264"/>
              <a:gd name="connsiteY208" fmla="*/ 694569 h 1085264"/>
              <a:gd name="connsiteX209" fmla="*/ 520927 w 1085264"/>
              <a:gd name="connsiteY209" fmla="*/ 694569 h 1085264"/>
              <a:gd name="connsiteX210" fmla="*/ 520927 w 1085264"/>
              <a:gd name="connsiteY210" fmla="*/ 716274 h 1085264"/>
              <a:gd name="connsiteX211" fmla="*/ 520927 w 1085264"/>
              <a:gd name="connsiteY211" fmla="*/ 737980 h 1085264"/>
              <a:gd name="connsiteX212" fmla="*/ 542632 w 1085264"/>
              <a:gd name="connsiteY212" fmla="*/ 737980 h 1085264"/>
              <a:gd name="connsiteX213" fmla="*/ 564337 w 1085264"/>
              <a:gd name="connsiteY213" fmla="*/ 737980 h 1085264"/>
              <a:gd name="connsiteX214" fmla="*/ 564337 w 1085264"/>
              <a:gd name="connsiteY214" fmla="*/ 716274 h 1085264"/>
              <a:gd name="connsiteX215" fmla="*/ 564337 w 1085264"/>
              <a:gd name="connsiteY215" fmla="*/ 694569 h 1085264"/>
              <a:gd name="connsiteX216" fmla="*/ 542632 w 1085264"/>
              <a:gd name="connsiteY216" fmla="*/ 694569 h 1085264"/>
              <a:gd name="connsiteX217" fmla="*/ 520927 w 1085264"/>
              <a:gd name="connsiteY217" fmla="*/ 694569 h 1085264"/>
              <a:gd name="connsiteX218" fmla="*/ 520927 w 1085264"/>
              <a:gd name="connsiteY218" fmla="*/ 651158 h 1085264"/>
              <a:gd name="connsiteX219" fmla="*/ 520927 w 1085264"/>
              <a:gd name="connsiteY219" fmla="*/ 607748 h 1085264"/>
              <a:gd name="connsiteX220" fmla="*/ 542632 w 1085264"/>
              <a:gd name="connsiteY220" fmla="*/ 607748 h 1085264"/>
              <a:gd name="connsiteX221" fmla="*/ 564337 w 1085264"/>
              <a:gd name="connsiteY221" fmla="*/ 607748 h 1085264"/>
              <a:gd name="connsiteX222" fmla="*/ 564337 w 1085264"/>
              <a:gd name="connsiteY222" fmla="*/ 629453 h 1085264"/>
              <a:gd name="connsiteX223" fmla="*/ 564337 w 1085264"/>
              <a:gd name="connsiteY223" fmla="*/ 651158 h 1085264"/>
              <a:gd name="connsiteX224" fmla="*/ 586043 w 1085264"/>
              <a:gd name="connsiteY224" fmla="*/ 651158 h 1085264"/>
              <a:gd name="connsiteX225" fmla="*/ 607748 w 1085264"/>
              <a:gd name="connsiteY225" fmla="*/ 651158 h 1085264"/>
              <a:gd name="connsiteX226" fmla="*/ 607748 w 1085264"/>
              <a:gd name="connsiteY226" fmla="*/ 716274 h 1085264"/>
              <a:gd name="connsiteX227" fmla="*/ 607748 w 1085264"/>
              <a:gd name="connsiteY227" fmla="*/ 781390 h 1085264"/>
              <a:gd name="connsiteX228" fmla="*/ 586043 w 1085264"/>
              <a:gd name="connsiteY228" fmla="*/ 781390 h 1085264"/>
              <a:gd name="connsiteX229" fmla="*/ 564337 w 1085264"/>
              <a:gd name="connsiteY229" fmla="*/ 781390 h 1085264"/>
              <a:gd name="connsiteX230" fmla="*/ 564337 w 1085264"/>
              <a:gd name="connsiteY230" fmla="*/ 846506 h 1085264"/>
              <a:gd name="connsiteX231" fmla="*/ 564337 w 1085264"/>
              <a:gd name="connsiteY231" fmla="*/ 911622 h 1085264"/>
              <a:gd name="connsiteX232" fmla="*/ 607748 w 1085264"/>
              <a:gd name="connsiteY232" fmla="*/ 911622 h 1085264"/>
              <a:gd name="connsiteX233" fmla="*/ 651158 w 1085264"/>
              <a:gd name="connsiteY233" fmla="*/ 911622 h 1085264"/>
              <a:gd name="connsiteX234" fmla="*/ 651158 w 1085264"/>
              <a:gd name="connsiteY234" fmla="*/ 889917 h 1085264"/>
              <a:gd name="connsiteX235" fmla="*/ 651158 w 1085264"/>
              <a:gd name="connsiteY235" fmla="*/ 868211 h 1085264"/>
              <a:gd name="connsiteX236" fmla="*/ 672864 w 1085264"/>
              <a:gd name="connsiteY236" fmla="*/ 868211 h 1085264"/>
              <a:gd name="connsiteX237" fmla="*/ 694569 w 1085264"/>
              <a:gd name="connsiteY237" fmla="*/ 868211 h 1085264"/>
              <a:gd name="connsiteX238" fmla="*/ 694569 w 1085264"/>
              <a:gd name="connsiteY238" fmla="*/ 911622 h 1085264"/>
              <a:gd name="connsiteX239" fmla="*/ 694569 w 1085264"/>
              <a:gd name="connsiteY239" fmla="*/ 955032 h 1085264"/>
              <a:gd name="connsiteX240" fmla="*/ 716274 w 1085264"/>
              <a:gd name="connsiteY240" fmla="*/ 955032 h 1085264"/>
              <a:gd name="connsiteX241" fmla="*/ 737980 w 1085264"/>
              <a:gd name="connsiteY241" fmla="*/ 955032 h 1085264"/>
              <a:gd name="connsiteX242" fmla="*/ 737980 w 1085264"/>
              <a:gd name="connsiteY242" fmla="*/ 976738 h 1085264"/>
              <a:gd name="connsiteX243" fmla="*/ 737980 w 1085264"/>
              <a:gd name="connsiteY243" fmla="*/ 998443 h 1085264"/>
              <a:gd name="connsiteX244" fmla="*/ 759685 w 1085264"/>
              <a:gd name="connsiteY244" fmla="*/ 998443 h 1085264"/>
              <a:gd name="connsiteX245" fmla="*/ 781390 w 1085264"/>
              <a:gd name="connsiteY245" fmla="*/ 998443 h 1085264"/>
              <a:gd name="connsiteX246" fmla="*/ 781390 w 1085264"/>
              <a:gd name="connsiteY246" fmla="*/ 1020148 h 1085264"/>
              <a:gd name="connsiteX247" fmla="*/ 781390 w 1085264"/>
              <a:gd name="connsiteY247" fmla="*/ 1041853 h 1085264"/>
              <a:gd name="connsiteX248" fmla="*/ 759685 w 1085264"/>
              <a:gd name="connsiteY248" fmla="*/ 1041853 h 1085264"/>
              <a:gd name="connsiteX249" fmla="*/ 737980 w 1085264"/>
              <a:gd name="connsiteY249" fmla="*/ 1041853 h 1085264"/>
              <a:gd name="connsiteX250" fmla="*/ 737980 w 1085264"/>
              <a:gd name="connsiteY250" fmla="*/ 1063559 h 1085264"/>
              <a:gd name="connsiteX251" fmla="*/ 737980 w 1085264"/>
              <a:gd name="connsiteY251" fmla="*/ 1085264 h 1085264"/>
              <a:gd name="connsiteX252" fmla="*/ 911622 w 1085264"/>
              <a:gd name="connsiteY252" fmla="*/ 1085264 h 1085264"/>
              <a:gd name="connsiteX253" fmla="*/ 1085264 w 1085264"/>
              <a:gd name="connsiteY253" fmla="*/ 1085264 h 1085264"/>
              <a:gd name="connsiteX254" fmla="*/ 1085264 w 1085264"/>
              <a:gd name="connsiteY254" fmla="*/ 1063559 h 1085264"/>
              <a:gd name="connsiteX255" fmla="*/ 1085264 w 1085264"/>
              <a:gd name="connsiteY255" fmla="*/ 1041853 h 1085264"/>
              <a:gd name="connsiteX256" fmla="*/ 1041853 w 1085264"/>
              <a:gd name="connsiteY256" fmla="*/ 1041853 h 1085264"/>
              <a:gd name="connsiteX257" fmla="*/ 998443 w 1085264"/>
              <a:gd name="connsiteY257" fmla="*/ 1041853 h 1085264"/>
              <a:gd name="connsiteX258" fmla="*/ 998443 w 1085264"/>
              <a:gd name="connsiteY258" fmla="*/ 1020148 h 1085264"/>
              <a:gd name="connsiteX259" fmla="*/ 998443 w 1085264"/>
              <a:gd name="connsiteY259" fmla="*/ 998443 h 1085264"/>
              <a:gd name="connsiteX260" fmla="*/ 1020148 w 1085264"/>
              <a:gd name="connsiteY260" fmla="*/ 998443 h 1085264"/>
              <a:gd name="connsiteX261" fmla="*/ 1041853 w 1085264"/>
              <a:gd name="connsiteY261" fmla="*/ 998443 h 1085264"/>
              <a:gd name="connsiteX262" fmla="*/ 1041853 w 1085264"/>
              <a:gd name="connsiteY262" fmla="*/ 976738 h 1085264"/>
              <a:gd name="connsiteX263" fmla="*/ 1041853 w 1085264"/>
              <a:gd name="connsiteY263" fmla="*/ 955032 h 1085264"/>
              <a:gd name="connsiteX264" fmla="*/ 1063559 w 1085264"/>
              <a:gd name="connsiteY264" fmla="*/ 955032 h 1085264"/>
              <a:gd name="connsiteX265" fmla="*/ 1085264 w 1085264"/>
              <a:gd name="connsiteY265" fmla="*/ 955032 h 1085264"/>
              <a:gd name="connsiteX266" fmla="*/ 1085264 w 1085264"/>
              <a:gd name="connsiteY266" fmla="*/ 933327 h 1085264"/>
              <a:gd name="connsiteX267" fmla="*/ 1085264 w 1085264"/>
              <a:gd name="connsiteY267" fmla="*/ 911622 h 1085264"/>
              <a:gd name="connsiteX268" fmla="*/ 1020148 w 1085264"/>
              <a:gd name="connsiteY268" fmla="*/ 911622 h 1085264"/>
              <a:gd name="connsiteX269" fmla="*/ 955032 w 1085264"/>
              <a:gd name="connsiteY269" fmla="*/ 911622 h 1085264"/>
              <a:gd name="connsiteX270" fmla="*/ 955032 w 1085264"/>
              <a:gd name="connsiteY270" fmla="*/ 889917 h 1085264"/>
              <a:gd name="connsiteX271" fmla="*/ 955032 w 1085264"/>
              <a:gd name="connsiteY271" fmla="*/ 868211 h 1085264"/>
              <a:gd name="connsiteX272" fmla="*/ 933327 w 1085264"/>
              <a:gd name="connsiteY272" fmla="*/ 868211 h 1085264"/>
              <a:gd name="connsiteX273" fmla="*/ 911622 w 1085264"/>
              <a:gd name="connsiteY273" fmla="*/ 868211 h 1085264"/>
              <a:gd name="connsiteX274" fmla="*/ 911622 w 1085264"/>
              <a:gd name="connsiteY274" fmla="*/ 803095 h 1085264"/>
              <a:gd name="connsiteX275" fmla="*/ 911622 w 1085264"/>
              <a:gd name="connsiteY275" fmla="*/ 737980 h 1085264"/>
              <a:gd name="connsiteX276" fmla="*/ 933327 w 1085264"/>
              <a:gd name="connsiteY276" fmla="*/ 737980 h 1085264"/>
              <a:gd name="connsiteX277" fmla="*/ 955032 w 1085264"/>
              <a:gd name="connsiteY277" fmla="*/ 737980 h 1085264"/>
              <a:gd name="connsiteX278" fmla="*/ 955032 w 1085264"/>
              <a:gd name="connsiteY278" fmla="*/ 781390 h 1085264"/>
              <a:gd name="connsiteX279" fmla="*/ 955032 w 1085264"/>
              <a:gd name="connsiteY279" fmla="*/ 824801 h 1085264"/>
              <a:gd name="connsiteX280" fmla="*/ 1020148 w 1085264"/>
              <a:gd name="connsiteY280" fmla="*/ 824801 h 1085264"/>
              <a:gd name="connsiteX281" fmla="*/ 1085264 w 1085264"/>
              <a:gd name="connsiteY281" fmla="*/ 824801 h 1085264"/>
              <a:gd name="connsiteX282" fmla="*/ 1085264 w 1085264"/>
              <a:gd name="connsiteY282" fmla="*/ 737980 h 1085264"/>
              <a:gd name="connsiteX283" fmla="*/ 1085264 w 1085264"/>
              <a:gd name="connsiteY283" fmla="*/ 651158 h 1085264"/>
              <a:gd name="connsiteX284" fmla="*/ 1063559 w 1085264"/>
              <a:gd name="connsiteY284" fmla="*/ 651158 h 1085264"/>
              <a:gd name="connsiteX285" fmla="*/ 1041853 w 1085264"/>
              <a:gd name="connsiteY285" fmla="*/ 651158 h 1085264"/>
              <a:gd name="connsiteX286" fmla="*/ 1041853 w 1085264"/>
              <a:gd name="connsiteY286" fmla="*/ 629453 h 1085264"/>
              <a:gd name="connsiteX287" fmla="*/ 1041853 w 1085264"/>
              <a:gd name="connsiteY287" fmla="*/ 607748 h 1085264"/>
              <a:gd name="connsiteX288" fmla="*/ 1063559 w 1085264"/>
              <a:gd name="connsiteY288" fmla="*/ 607748 h 1085264"/>
              <a:gd name="connsiteX289" fmla="*/ 1085264 w 1085264"/>
              <a:gd name="connsiteY289" fmla="*/ 607748 h 1085264"/>
              <a:gd name="connsiteX290" fmla="*/ 1085264 w 1085264"/>
              <a:gd name="connsiteY290" fmla="*/ 564337 h 1085264"/>
              <a:gd name="connsiteX291" fmla="*/ 1085264 w 1085264"/>
              <a:gd name="connsiteY291" fmla="*/ 520927 h 1085264"/>
              <a:gd name="connsiteX292" fmla="*/ 1041853 w 1085264"/>
              <a:gd name="connsiteY292" fmla="*/ 520927 h 1085264"/>
              <a:gd name="connsiteX293" fmla="*/ 998443 w 1085264"/>
              <a:gd name="connsiteY293" fmla="*/ 520927 h 1085264"/>
              <a:gd name="connsiteX294" fmla="*/ 998443 w 1085264"/>
              <a:gd name="connsiteY294" fmla="*/ 499221 h 1085264"/>
              <a:gd name="connsiteX295" fmla="*/ 998443 w 1085264"/>
              <a:gd name="connsiteY295" fmla="*/ 477516 h 1085264"/>
              <a:gd name="connsiteX296" fmla="*/ 955032 w 1085264"/>
              <a:gd name="connsiteY296" fmla="*/ 477516 h 1085264"/>
              <a:gd name="connsiteX297" fmla="*/ 911622 w 1085264"/>
              <a:gd name="connsiteY297" fmla="*/ 477516 h 1085264"/>
              <a:gd name="connsiteX298" fmla="*/ 911622 w 1085264"/>
              <a:gd name="connsiteY298" fmla="*/ 455811 h 1085264"/>
              <a:gd name="connsiteX299" fmla="*/ 911622 w 1085264"/>
              <a:gd name="connsiteY299" fmla="*/ 434106 h 1085264"/>
              <a:gd name="connsiteX300" fmla="*/ 889917 w 1085264"/>
              <a:gd name="connsiteY300" fmla="*/ 434106 h 1085264"/>
              <a:gd name="connsiteX301" fmla="*/ 868211 w 1085264"/>
              <a:gd name="connsiteY301" fmla="*/ 434106 h 1085264"/>
              <a:gd name="connsiteX302" fmla="*/ 868211 w 1085264"/>
              <a:gd name="connsiteY302" fmla="*/ 412400 h 1085264"/>
              <a:gd name="connsiteX303" fmla="*/ 868211 w 1085264"/>
              <a:gd name="connsiteY303" fmla="*/ 390695 h 1085264"/>
              <a:gd name="connsiteX304" fmla="*/ 846506 w 1085264"/>
              <a:gd name="connsiteY304" fmla="*/ 390695 h 1085264"/>
              <a:gd name="connsiteX305" fmla="*/ 824801 w 1085264"/>
              <a:gd name="connsiteY305" fmla="*/ 390695 h 1085264"/>
              <a:gd name="connsiteX306" fmla="*/ 824801 w 1085264"/>
              <a:gd name="connsiteY306" fmla="*/ 368990 h 1085264"/>
              <a:gd name="connsiteX307" fmla="*/ 824801 w 1085264"/>
              <a:gd name="connsiteY307" fmla="*/ 347284 h 1085264"/>
              <a:gd name="connsiteX308" fmla="*/ 803095 w 1085264"/>
              <a:gd name="connsiteY308" fmla="*/ 347284 h 1085264"/>
              <a:gd name="connsiteX309" fmla="*/ 781390 w 1085264"/>
              <a:gd name="connsiteY309" fmla="*/ 347284 h 1085264"/>
              <a:gd name="connsiteX310" fmla="*/ 781390 w 1085264"/>
              <a:gd name="connsiteY310" fmla="*/ 368990 h 1085264"/>
              <a:gd name="connsiteX311" fmla="*/ 781390 w 1085264"/>
              <a:gd name="connsiteY311" fmla="*/ 390695 h 1085264"/>
              <a:gd name="connsiteX312" fmla="*/ 803095 w 1085264"/>
              <a:gd name="connsiteY312" fmla="*/ 390695 h 1085264"/>
              <a:gd name="connsiteX313" fmla="*/ 824801 w 1085264"/>
              <a:gd name="connsiteY313" fmla="*/ 390695 h 1085264"/>
              <a:gd name="connsiteX314" fmla="*/ 824801 w 1085264"/>
              <a:gd name="connsiteY314" fmla="*/ 412400 h 1085264"/>
              <a:gd name="connsiteX315" fmla="*/ 824801 w 1085264"/>
              <a:gd name="connsiteY315" fmla="*/ 434106 h 1085264"/>
              <a:gd name="connsiteX316" fmla="*/ 846506 w 1085264"/>
              <a:gd name="connsiteY316" fmla="*/ 434106 h 1085264"/>
              <a:gd name="connsiteX317" fmla="*/ 868211 w 1085264"/>
              <a:gd name="connsiteY317" fmla="*/ 434106 h 1085264"/>
              <a:gd name="connsiteX318" fmla="*/ 868211 w 1085264"/>
              <a:gd name="connsiteY318" fmla="*/ 499221 h 1085264"/>
              <a:gd name="connsiteX319" fmla="*/ 868211 w 1085264"/>
              <a:gd name="connsiteY319" fmla="*/ 564337 h 1085264"/>
              <a:gd name="connsiteX320" fmla="*/ 846506 w 1085264"/>
              <a:gd name="connsiteY320" fmla="*/ 564337 h 1085264"/>
              <a:gd name="connsiteX321" fmla="*/ 824801 w 1085264"/>
              <a:gd name="connsiteY321" fmla="*/ 564337 h 1085264"/>
              <a:gd name="connsiteX322" fmla="*/ 824801 w 1085264"/>
              <a:gd name="connsiteY322" fmla="*/ 542632 h 1085264"/>
              <a:gd name="connsiteX323" fmla="*/ 824801 w 1085264"/>
              <a:gd name="connsiteY323" fmla="*/ 520927 h 1085264"/>
              <a:gd name="connsiteX324" fmla="*/ 803095 w 1085264"/>
              <a:gd name="connsiteY324" fmla="*/ 520927 h 1085264"/>
              <a:gd name="connsiteX325" fmla="*/ 781390 w 1085264"/>
              <a:gd name="connsiteY325" fmla="*/ 520927 h 1085264"/>
              <a:gd name="connsiteX326" fmla="*/ 781390 w 1085264"/>
              <a:gd name="connsiteY326" fmla="*/ 477516 h 1085264"/>
              <a:gd name="connsiteX327" fmla="*/ 781390 w 1085264"/>
              <a:gd name="connsiteY327" fmla="*/ 434106 h 1085264"/>
              <a:gd name="connsiteX328" fmla="*/ 759685 w 1085264"/>
              <a:gd name="connsiteY328" fmla="*/ 434106 h 1085264"/>
              <a:gd name="connsiteX329" fmla="*/ 737980 w 1085264"/>
              <a:gd name="connsiteY329" fmla="*/ 434106 h 1085264"/>
              <a:gd name="connsiteX330" fmla="*/ 737980 w 1085264"/>
              <a:gd name="connsiteY330" fmla="*/ 412400 h 1085264"/>
              <a:gd name="connsiteX331" fmla="*/ 737980 w 1085264"/>
              <a:gd name="connsiteY331" fmla="*/ 390695 h 1085264"/>
              <a:gd name="connsiteX332" fmla="*/ 716274 w 1085264"/>
              <a:gd name="connsiteY332" fmla="*/ 390695 h 1085264"/>
              <a:gd name="connsiteX333" fmla="*/ 694569 w 1085264"/>
              <a:gd name="connsiteY333" fmla="*/ 390695 h 1085264"/>
              <a:gd name="connsiteX334" fmla="*/ 694569 w 1085264"/>
              <a:gd name="connsiteY334" fmla="*/ 412400 h 1085264"/>
              <a:gd name="connsiteX335" fmla="*/ 694569 w 1085264"/>
              <a:gd name="connsiteY335" fmla="*/ 434106 h 1085264"/>
              <a:gd name="connsiteX336" fmla="*/ 716274 w 1085264"/>
              <a:gd name="connsiteY336" fmla="*/ 434106 h 1085264"/>
              <a:gd name="connsiteX337" fmla="*/ 737980 w 1085264"/>
              <a:gd name="connsiteY337" fmla="*/ 434106 h 1085264"/>
              <a:gd name="connsiteX338" fmla="*/ 737980 w 1085264"/>
              <a:gd name="connsiteY338" fmla="*/ 520927 h 1085264"/>
              <a:gd name="connsiteX339" fmla="*/ 737980 w 1085264"/>
              <a:gd name="connsiteY339" fmla="*/ 607748 h 1085264"/>
              <a:gd name="connsiteX340" fmla="*/ 803095 w 1085264"/>
              <a:gd name="connsiteY340" fmla="*/ 607748 h 1085264"/>
              <a:gd name="connsiteX341" fmla="*/ 868211 w 1085264"/>
              <a:gd name="connsiteY341" fmla="*/ 607748 h 1085264"/>
              <a:gd name="connsiteX342" fmla="*/ 868211 w 1085264"/>
              <a:gd name="connsiteY342" fmla="*/ 629453 h 1085264"/>
              <a:gd name="connsiteX343" fmla="*/ 868211 w 1085264"/>
              <a:gd name="connsiteY343" fmla="*/ 651158 h 1085264"/>
              <a:gd name="connsiteX344" fmla="*/ 846506 w 1085264"/>
              <a:gd name="connsiteY344" fmla="*/ 651158 h 1085264"/>
              <a:gd name="connsiteX345" fmla="*/ 824801 w 1085264"/>
              <a:gd name="connsiteY345" fmla="*/ 651158 h 1085264"/>
              <a:gd name="connsiteX346" fmla="*/ 824801 w 1085264"/>
              <a:gd name="connsiteY346" fmla="*/ 672864 h 1085264"/>
              <a:gd name="connsiteX347" fmla="*/ 824801 w 1085264"/>
              <a:gd name="connsiteY347" fmla="*/ 694569 h 1085264"/>
              <a:gd name="connsiteX348" fmla="*/ 759685 w 1085264"/>
              <a:gd name="connsiteY348" fmla="*/ 694569 h 1085264"/>
              <a:gd name="connsiteX349" fmla="*/ 694569 w 1085264"/>
              <a:gd name="connsiteY349" fmla="*/ 694569 h 1085264"/>
              <a:gd name="connsiteX350" fmla="*/ 694569 w 1085264"/>
              <a:gd name="connsiteY350" fmla="*/ 716274 h 1085264"/>
              <a:gd name="connsiteX351" fmla="*/ 694569 w 1085264"/>
              <a:gd name="connsiteY351" fmla="*/ 737980 h 1085264"/>
              <a:gd name="connsiteX352" fmla="*/ 672864 w 1085264"/>
              <a:gd name="connsiteY352" fmla="*/ 737980 h 1085264"/>
              <a:gd name="connsiteX353" fmla="*/ 651158 w 1085264"/>
              <a:gd name="connsiteY353" fmla="*/ 737980 h 1085264"/>
              <a:gd name="connsiteX354" fmla="*/ 651158 w 1085264"/>
              <a:gd name="connsiteY354" fmla="*/ 694569 h 1085264"/>
              <a:gd name="connsiteX355" fmla="*/ 651158 w 1085264"/>
              <a:gd name="connsiteY355" fmla="*/ 651158 h 1085264"/>
              <a:gd name="connsiteX356" fmla="*/ 629453 w 1085264"/>
              <a:gd name="connsiteY356" fmla="*/ 651158 h 1085264"/>
              <a:gd name="connsiteX357" fmla="*/ 607748 w 1085264"/>
              <a:gd name="connsiteY357" fmla="*/ 651158 h 1085264"/>
              <a:gd name="connsiteX358" fmla="*/ 607748 w 1085264"/>
              <a:gd name="connsiteY358" fmla="*/ 629453 h 1085264"/>
              <a:gd name="connsiteX359" fmla="*/ 607748 w 1085264"/>
              <a:gd name="connsiteY359" fmla="*/ 607748 h 1085264"/>
              <a:gd name="connsiteX360" fmla="*/ 651158 w 1085264"/>
              <a:gd name="connsiteY360" fmla="*/ 607748 h 1085264"/>
              <a:gd name="connsiteX361" fmla="*/ 694569 w 1085264"/>
              <a:gd name="connsiteY361" fmla="*/ 607748 h 1085264"/>
              <a:gd name="connsiteX362" fmla="*/ 694569 w 1085264"/>
              <a:gd name="connsiteY362" fmla="*/ 586043 h 1085264"/>
              <a:gd name="connsiteX363" fmla="*/ 694569 w 1085264"/>
              <a:gd name="connsiteY363" fmla="*/ 564337 h 1085264"/>
              <a:gd name="connsiteX364" fmla="*/ 672864 w 1085264"/>
              <a:gd name="connsiteY364" fmla="*/ 564337 h 1085264"/>
              <a:gd name="connsiteX365" fmla="*/ 651158 w 1085264"/>
              <a:gd name="connsiteY365" fmla="*/ 564337 h 1085264"/>
              <a:gd name="connsiteX366" fmla="*/ 651158 w 1085264"/>
              <a:gd name="connsiteY366" fmla="*/ 542632 h 1085264"/>
              <a:gd name="connsiteX367" fmla="*/ 651158 w 1085264"/>
              <a:gd name="connsiteY367" fmla="*/ 520927 h 1085264"/>
              <a:gd name="connsiteX368" fmla="*/ 672864 w 1085264"/>
              <a:gd name="connsiteY368" fmla="*/ 520927 h 1085264"/>
              <a:gd name="connsiteX369" fmla="*/ 694569 w 1085264"/>
              <a:gd name="connsiteY369" fmla="*/ 520927 h 1085264"/>
              <a:gd name="connsiteX370" fmla="*/ 694569 w 1085264"/>
              <a:gd name="connsiteY370" fmla="*/ 499221 h 1085264"/>
              <a:gd name="connsiteX371" fmla="*/ 694569 w 1085264"/>
              <a:gd name="connsiteY371" fmla="*/ 477516 h 1085264"/>
              <a:gd name="connsiteX372" fmla="*/ 672864 w 1085264"/>
              <a:gd name="connsiteY372" fmla="*/ 477516 h 1085264"/>
              <a:gd name="connsiteX373" fmla="*/ 651158 w 1085264"/>
              <a:gd name="connsiteY373" fmla="*/ 477516 h 1085264"/>
              <a:gd name="connsiteX374" fmla="*/ 651158 w 1085264"/>
              <a:gd name="connsiteY374" fmla="*/ 499221 h 1085264"/>
              <a:gd name="connsiteX375" fmla="*/ 651158 w 1085264"/>
              <a:gd name="connsiteY375" fmla="*/ 520927 h 1085264"/>
              <a:gd name="connsiteX376" fmla="*/ 629453 w 1085264"/>
              <a:gd name="connsiteY376" fmla="*/ 520927 h 1085264"/>
              <a:gd name="connsiteX377" fmla="*/ 607748 w 1085264"/>
              <a:gd name="connsiteY377" fmla="*/ 520927 h 1085264"/>
              <a:gd name="connsiteX378" fmla="*/ 607748 w 1085264"/>
              <a:gd name="connsiteY378" fmla="*/ 564337 h 1085264"/>
              <a:gd name="connsiteX379" fmla="*/ 607748 w 1085264"/>
              <a:gd name="connsiteY379" fmla="*/ 607748 h 1085264"/>
              <a:gd name="connsiteX380" fmla="*/ 586043 w 1085264"/>
              <a:gd name="connsiteY380" fmla="*/ 607748 h 1085264"/>
              <a:gd name="connsiteX381" fmla="*/ 564337 w 1085264"/>
              <a:gd name="connsiteY381" fmla="*/ 607748 h 1085264"/>
              <a:gd name="connsiteX382" fmla="*/ 564337 w 1085264"/>
              <a:gd name="connsiteY382" fmla="*/ 542632 h 1085264"/>
              <a:gd name="connsiteX383" fmla="*/ 564337 w 1085264"/>
              <a:gd name="connsiteY383" fmla="*/ 477516 h 1085264"/>
              <a:gd name="connsiteX384" fmla="*/ 586043 w 1085264"/>
              <a:gd name="connsiteY384" fmla="*/ 477516 h 1085264"/>
              <a:gd name="connsiteX385" fmla="*/ 607748 w 1085264"/>
              <a:gd name="connsiteY385" fmla="*/ 477516 h 1085264"/>
              <a:gd name="connsiteX386" fmla="*/ 607748 w 1085264"/>
              <a:gd name="connsiteY386" fmla="*/ 455811 h 1085264"/>
              <a:gd name="connsiteX387" fmla="*/ 607748 w 1085264"/>
              <a:gd name="connsiteY387" fmla="*/ 434106 h 1085264"/>
              <a:gd name="connsiteX388" fmla="*/ 629453 w 1085264"/>
              <a:gd name="connsiteY388" fmla="*/ 434106 h 1085264"/>
              <a:gd name="connsiteX389" fmla="*/ 651158 w 1085264"/>
              <a:gd name="connsiteY389" fmla="*/ 434106 h 1085264"/>
              <a:gd name="connsiteX390" fmla="*/ 651158 w 1085264"/>
              <a:gd name="connsiteY390" fmla="*/ 412400 h 1085264"/>
              <a:gd name="connsiteX391" fmla="*/ 651158 w 1085264"/>
              <a:gd name="connsiteY391" fmla="*/ 390695 h 1085264"/>
              <a:gd name="connsiteX392" fmla="*/ 629453 w 1085264"/>
              <a:gd name="connsiteY392" fmla="*/ 390695 h 1085264"/>
              <a:gd name="connsiteX393" fmla="*/ 607748 w 1085264"/>
              <a:gd name="connsiteY393" fmla="*/ 390695 h 1085264"/>
              <a:gd name="connsiteX394" fmla="*/ 607748 w 1085264"/>
              <a:gd name="connsiteY394" fmla="*/ 368990 h 1085264"/>
              <a:gd name="connsiteX395" fmla="*/ 607748 w 1085264"/>
              <a:gd name="connsiteY395" fmla="*/ 347284 h 1085264"/>
              <a:gd name="connsiteX396" fmla="*/ 586043 w 1085264"/>
              <a:gd name="connsiteY396" fmla="*/ 347284 h 1085264"/>
              <a:gd name="connsiteX397" fmla="*/ 564337 w 1085264"/>
              <a:gd name="connsiteY397" fmla="*/ 347284 h 1085264"/>
              <a:gd name="connsiteX398" fmla="*/ 564337 w 1085264"/>
              <a:gd name="connsiteY398" fmla="*/ 303874 h 1085264"/>
              <a:gd name="connsiteX399" fmla="*/ 564337 w 1085264"/>
              <a:gd name="connsiteY399" fmla="*/ 260463 h 1085264"/>
              <a:gd name="connsiteX400" fmla="*/ 586043 w 1085264"/>
              <a:gd name="connsiteY400" fmla="*/ 260463 h 1085264"/>
              <a:gd name="connsiteX401" fmla="*/ 607748 w 1085264"/>
              <a:gd name="connsiteY401" fmla="*/ 260463 h 1085264"/>
              <a:gd name="connsiteX402" fmla="*/ 607748 w 1085264"/>
              <a:gd name="connsiteY402" fmla="*/ 282169 h 1085264"/>
              <a:gd name="connsiteX403" fmla="*/ 607748 w 1085264"/>
              <a:gd name="connsiteY403" fmla="*/ 303874 h 1085264"/>
              <a:gd name="connsiteX404" fmla="*/ 629453 w 1085264"/>
              <a:gd name="connsiteY404" fmla="*/ 303874 h 1085264"/>
              <a:gd name="connsiteX405" fmla="*/ 651158 w 1085264"/>
              <a:gd name="connsiteY405" fmla="*/ 303874 h 1085264"/>
              <a:gd name="connsiteX406" fmla="*/ 651158 w 1085264"/>
              <a:gd name="connsiteY406" fmla="*/ 325579 h 1085264"/>
              <a:gd name="connsiteX407" fmla="*/ 651158 w 1085264"/>
              <a:gd name="connsiteY407" fmla="*/ 347284 h 1085264"/>
              <a:gd name="connsiteX408" fmla="*/ 672864 w 1085264"/>
              <a:gd name="connsiteY408" fmla="*/ 347284 h 1085264"/>
              <a:gd name="connsiteX409" fmla="*/ 694569 w 1085264"/>
              <a:gd name="connsiteY409" fmla="*/ 347284 h 1085264"/>
              <a:gd name="connsiteX410" fmla="*/ 694569 w 1085264"/>
              <a:gd name="connsiteY410" fmla="*/ 325579 h 1085264"/>
              <a:gd name="connsiteX411" fmla="*/ 694569 w 1085264"/>
              <a:gd name="connsiteY411" fmla="*/ 303874 h 1085264"/>
              <a:gd name="connsiteX412" fmla="*/ 716274 w 1085264"/>
              <a:gd name="connsiteY412" fmla="*/ 303874 h 1085264"/>
              <a:gd name="connsiteX413" fmla="*/ 737980 w 1085264"/>
              <a:gd name="connsiteY413" fmla="*/ 303874 h 1085264"/>
              <a:gd name="connsiteX414" fmla="*/ 737980 w 1085264"/>
              <a:gd name="connsiteY414" fmla="*/ 217053 h 1085264"/>
              <a:gd name="connsiteX415" fmla="*/ 737980 w 1085264"/>
              <a:gd name="connsiteY415" fmla="*/ 130232 h 1085264"/>
              <a:gd name="connsiteX416" fmla="*/ 672864 w 1085264"/>
              <a:gd name="connsiteY416" fmla="*/ 130232 h 1085264"/>
              <a:gd name="connsiteX417" fmla="*/ 607748 w 1085264"/>
              <a:gd name="connsiteY417" fmla="*/ 130232 h 1085264"/>
              <a:gd name="connsiteX418" fmla="*/ 607748 w 1085264"/>
              <a:gd name="connsiteY418" fmla="*/ 173642 h 1085264"/>
              <a:gd name="connsiteX419" fmla="*/ 607748 w 1085264"/>
              <a:gd name="connsiteY419" fmla="*/ 217053 h 1085264"/>
              <a:gd name="connsiteX420" fmla="*/ 564337 w 1085264"/>
              <a:gd name="connsiteY420" fmla="*/ 217053 h 1085264"/>
              <a:gd name="connsiteX421" fmla="*/ 520927 w 1085264"/>
              <a:gd name="connsiteY421" fmla="*/ 217053 h 1085264"/>
              <a:gd name="connsiteX422" fmla="*/ 520927 w 1085264"/>
              <a:gd name="connsiteY422" fmla="*/ 195348 h 1085264"/>
              <a:gd name="connsiteX423" fmla="*/ 520927 w 1085264"/>
              <a:gd name="connsiteY423" fmla="*/ 173642 h 1085264"/>
              <a:gd name="connsiteX424" fmla="*/ 542632 w 1085264"/>
              <a:gd name="connsiteY424" fmla="*/ 173642 h 1085264"/>
              <a:gd name="connsiteX425" fmla="*/ 564337 w 1085264"/>
              <a:gd name="connsiteY425" fmla="*/ 173642 h 1085264"/>
              <a:gd name="connsiteX426" fmla="*/ 564337 w 1085264"/>
              <a:gd name="connsiteY426" fmla="*/ 151937 h 1085264"/>
              <a:gd name="connsiteX427" fmla="*/ 564337 w 1085264"/>
              <a:gd name="connsiteY427" fmla="*/ 130232 h 1085264"/>
              <a:gd name="connsiteX428" fmla="*/ 542632 w 1085264"/>
              <a:gd name="connsiteY428" fmla="*/ 130232 h 1085264"/>
              <a:gd name="connsiteX429" fmla="*/ 520927 w 1085264"/>
              <a:gd name="connsiteY429" fmla="*/ 130232 h 1085264"/>
              <a:gd name="connsiteX430" fmla="*/ 520927 w 1085264"/>
              <a:gd name="connsiteY430" fmla="*/ 151937 h 1085264"/>
              <a:gd name="connsiteX431" fmla="*/ 520927 w 1085264"/>
              <a:gd name="connsiteY431" fmla="*/ 173642 h 1085264"/>
              <a:gd name="connsiteX432" fmla="*/ 477516 w 1085264"/>
              <a:gd name="connsiteY432" fmla="*/ 173642 h 1085264"/>
              <a:gd name="connsiteX433" fmla="*/ 434106 w 1085264"/>
              <a:gd name="connsiteY433" fmla="*/ 173642 h 1085264"/>
              <a:gd name="connsiteX434" fmla="*/ 434106 w 1085264"/>
              <a:gd name="connsiteY434" fmla="*/ 151937 h 1085264"/>
              <a:gd name="connsiteX435" fmla="*/ 434106 w 1085264"/>
              <a:gd name="connsiteY435" fmla="*/ 130232 h 1085264"/>
              <a:gd name="connsiteX436" fmla="*/ 390695 w 1085264"/>
              <a:gd name="connsiteY436" fmla="*/ 130232 h 1085264"/>
              <a:gd name="connsiteX437" fmla="*/ 347284 w 1085264"/>
              <a:gd name="connsiteY437" fmla="*/ 130232 h 1085264"/>
              <a:gd name="connsiteX438" fmla="*/ 347284 w 1085264"/>
              <a:gd name="connsiteY438" fmla="*/ 151937 h 1085264"/>
              <a:gd name="connsiteX439" fmla="*/ 694569 w 1085264"/>
              <a:gd name="connsiteY439" fmla="*/ 260463 h 1085264"/>
              <a:gd name="connsiteX440" fmla="*/ 694569 w 1085264"/>
              <a:gd name="connsiteY440" fmla="*/ 303874 h 1085264"/>
              <a:gd name="connsiteX441" fmla="*/ 672864 w 1085264"/>
              <a:gd name="connsiteY441" fmla="*/ 303874 h 1085264"/>
              <a:gd name="connsiteX442" fmla="*/ 651158 w 1085264"/>
              <a:gd name="connsiteY442" fmla="*/ 303874 h 1085264"/>
              <a:gd name="connsiteX443" fmla="*/ 651158 w 1085264"/>
              <a:gd name="connsiteY443" fmla="*/ 282169 h 1085264"/>
              <a:gd name="connsiteX444" fmla="*/ 651158 w 1085264"/>
              <a:gd name="connsiteY444" fmla="*/ 260463 h 1085264"/>
              <a:gd name="connsiteX445" fmla="*/ 629453 w 1085264"/>
              <a:gd name="connsiteY445" fmla="*/ 260463 h 1085264"/>
              <a:gd name="connsiteX446" fmla="*/ 607748 w 1085264"/>
              <a:gd name="connsiteY446" fmla="*/ 260463 h 1085264"/>
              <a:gd name="connsiteX447" fmla="*/ 607748 w 1085264"/>
              <a:gd name="connsiteY447" fmla="*/ 238758 h 1085264"/>
              <a:gd name="connsiteX448" fmla="*/ 607748 w 1085264"/>
              <a:gd name="connsiteY448" fmla="*/ 217053 h 1085264"/>
              <a:gd name="connsiteX449" fmla="*/ 651158 w 1085264"/>
              <a:gd name="connsiteY449" fmla="*/ 217053 h 1085264"/>
              <a:gd name="connsiteX450" fmla="*/ 694569 w 1085264"/>
              <a:gd name="connsiteY450" fmla="*/ 217053 h 1085264"/>
              <a:gd name="connsiteX451" fmla="*/ 694569 w 1085264"/>
              <a:gd name="connsiteY451" fmla="*/ 260463 h 1085264"/>
              <a:gd name="connsiteX452" fmla="*/ 434106 w 1085264"/>
              <a:gd name="connsiteY452" fmla="*/ 282169 h 1085264"/>
              <a:gd name="connsiteX453" fmla="*/ 434106 w 1085264"/>
              <a:gd name="connsiteY453" fmla="*/ 303874 h 1085264"/>
              <a:gd name="connsiteX454" fmla="*/ 455811 w 1085264"/>
              <a:gd name="connsiteY454" fmla="*/ 303874 h 1085264"/>
              <a:gd name="connsiteX455" fmla="*/ 477516 w 1085264"/>
              <a:gd name="connsiteY455" fmla="*/ 303874 h 1085264"/>
              <a:gd name="connsiteX456" fmla="*/ 477516 w 1085264"/>
              <a:gd name="connsiteY456" fmla="*/ 282169 h 1085264"/>
              <a:gd name="connsiteX457" fmla="*/ 477516 w 1085264"/>
              <a:gd name="connsiteY457" fmla="*/ 260463 h 1085264"/>
              <a:gd name="connsiteX458" fmla="*/ 499221 w 1085264"/>
              <a:gd name="connsiteY458" fmla="*/ 260463 h 1085264"/>
              <a:gd name="connsiteX459" fmla="*/ 520927 w 1085264"/>
              <a:gd name="connsiteY459" fmla="*/ 260463 h 1085264"/>
              <a:gd name="connsiteX460" fmla="*/ 520927 w 1085264"/>
              <a:gd name="connsiteY460" fmla="*/ 282169 h 1085264"/>
              <a:gd name="connsiteX461" fmla="*/ 520927 w 1085264"/>
              <a:gd name="connsiteY461" fmla="*/ 303874 h 1085264"/>
              <a:gd name="connsiteX462" fmla="*/ 499221 w 1085264"/>
              <a:gd name="connsiteY462" fmla="*/ 303874 h 1085264"/>
              <a:gd name="connsiteX463" fmla="*/ 477516 w 1085264"/>
              <a:gd name="connsiteY463" fmla="*/ 303874 h 1085264"/>
              <a:gd name="connsiteX464" fmla="*/ 477516 w 1085264"/>
              <a:gd name="connsiteY464" fmla="*/ 325579 h 1085264"/>
              <a:gd name="connsiteX465" fmla="*/ 477516 w 1085264"/>
              <a:gd name="connsiteY465" fmla="*/ 347284 h 1085264"/>
              <a:gd name="connsiteX466" fmla="*/ 520927 w 1085264"/>
              <a:gd name="connsiteY466" fmla="*/ 347284 h 1085264"/>
              <a:gd name="connsiteX467" fmla="*/ 564337 w 1085264"/>
              <a:gd name="connsiteY467" fmla="*/ 347284 h 1085264"/>
              <a:gd name="connsiteX468" fmla="*/ 564337 w 1085264"/>
              <a:gd name="connsiteY468" fmla="*/ 368990 h 1085264"/>
              <a:gd name="connsiteX469" fmla="*/ 564337 w 1085264"/>
              <a:gd name="connsiteY469" fmla="*/ 390695 h 1085264"/>
              <a:gd name="connsiteX470" fmla="*/ 542632 w 1085264"/>
              <a:gd name="connsiteY470" fmla="*/ 390695 h 1085264"/>
              <a:gd name="connsiteX471" fmla="*/ 520927 w 1085264"/>
              <a:gd name="connsiteY471" fmla="*/ 390695 h 1085264"/>
              <a:gd name="connsiteX472" fmla="*/ 520927 w 1085264"/>
              <a:gd name="connsiteY472" fmla="*/ 455811 h 1085264"/>
              <a:gd name="connsiteX473" fmla="*/ 520927 w 1085264"/>
              <a:gd name="connsiteY473" fmla="*/ 520927 h 1085264"/>
              <a:gd name="connsiteX474" fmla="*/ 499221 w 1085264"/>
              <a:gd name="connsiteY474" fmla="*/ 520927 h 1085264"/>
              <a:gd name="connsiteX475" fmla="*/ 477516 w 1085264"/>
              <a:gd name="connsiteY475" fmla="*/ 520927 h 1085264"/>
              <a:gd name="connsiteX476" fmla="*/ 477516 w 1085264"/>
              <a:gd name="connsiteY476" fmla="*/ 542632 h 1085264"/>
              <a:gd name="connsiteX477" fmla="*/ 477516 w 1085264"/>
              <a:gd name="connsiteY477" fmla="*/ 564337 h 1085264"/>
              <a:gd name="connsiteX478" fmla="*/ 412400 w 1085264"/>
              <a:gd name="connsiteY478" fmla="*/ 564337 h 1085264"/>
              <a:gd name="connsiteX479" fmla="*/ 347284 w 1085264"/>
              <a:gd name="connsiteY479" fmla="*/ 564337 h 1085264"/>
              <a:gd name="connsiteX480" fmla="*/ 347284 w 1085264"/>
              <a:gd name="connsiteY480" fmla="*/ 586043 h 1085264"/>
              <a:gd name="connsiteX481" fmla="*/ 347284 w 1085264"/>
              <a:gd name="connsiteY481" fmla="*/ 607748 h 1085264"/>
              <a:gd name="connsiteX482" fmla="*/ 368990 w 1085264"/>
              <a:gd name="connsiteY482" fmla="*/ 607748 h 1085264"/>
              <a:gd name="connsiteX483" fmla="*/ 390695 w 1085264"/>
              <a:gd name="connsiteY483" fmla="*/ 607748 h 1085264"/>
              <a:gd name="connsiteX484" fmla="*/ 390695 w 1085264"/>
              <a:gd name="connsiteY484" fmla="*/ 629453 h 1085264"/>
              <a:gd name="connsiteX485" fmla="*/ 390695 w 1085264"/>
              <a:gd name="connsiteY485" fmla="*/ 651158 h 1085264"/>
              <a:gd name="connsiteX486" fmla="*/ 412400 w 1085264"/>
              <a:gd name="connsiteY486" fmla="*/ 651158 h 1085264"/>
              <a:gd name="connsiteX487" fmla="*/ 434106 w 1085264"/>
              <a:gd name="connsiteY487" fmla="*/ 651158 h 1085264"/>
              <a:gd name="connsiteX488" fmla="*/ 434106 w 1085264"/>
              <a:gd name="connsiteY488" fmla="*/ 629453 h 1085264"/>
              <a:gd name="connsiteX489" fmla="*/ 434106 w 1085264"/>
              <a:gd name="connsiteY489" fmla="*/ 607748 h 1085264"/>
              <a:gd name="connsiteX490" fmla="*/ 455811 w 1085264"/>
              <a:gd name="connsiteY490" fmla="*/ 607748 h 1085264"/>
              <a:gd name="connsiteX491" fmla="*/ 477516 w 1085264"/>
              <a:gd name="connsiteY491" fmla="*/ 607748 h 1085264"/>
              <a:gd name="connsiteX492" fmla="*/ 477516 w 1085264"/>
              <a:gd name="connsiteY492" fmla="*/ 629453 h 1085264"/>
              <a:gd name="connsiteX493" fmla="*/ 477516 w 1085264"/>
              <a:gd name="connsiteY493" fmla="*/ 651158 h 1085264"/>
              <a:gd name="connsiteX494" fmla="*/ 455811 w 1085264"/>
              <a:gd name="connsiteY494" fmla="*/ 651158 h 1085264"/>
              <a:gd name="connsiteX495" fmla="*/ 434106 w 1085264"/>
              <a:gd name="connsiteY495" fmla="*/ 651158 h 1085264"/>
              <a:gd name="connsiteX496" fmla="*/ 434106 w 1085264"/>
              <a:gd name="connsiteY496" fmla="*/ 694569 h 1085264"/>
              <a:gd name="connsiteX497" fmla="*/ 434106 w 1085264"/>
              <a:gd name="connsiteY497" fmla="*/ 737980 h 1085264"/>
              <a:gd name="connsiteX498" fmla="*/ 412400 w 1085264"/>
              <a:gd name="connsiteY498" fmla="*/ 737980 h 1085264"/>
              <a:gd name="connsiteX499" fmla="*/ 390695 w 1085264"/>
              <a:gd name="connsiteY499" fmla="*/ 737980 h 1085264"/>
              <a:gd name="connsiteX500" fmla="*/ 390695 w 1085264"/>
              <a:gd name="connsiteY500" fmla="*/ 694569 h 1085264"/>
              <a:gd name="connsiteX501" fmla="*/ 390695 w 1085264"/>
              <a:gd name="connsiteY501" fmla="*/ 651158 h 1085264"/>
              <a:gd name="connsiteX502" fmla="*/ 368990 w 1085264"/>
              <a:gd name="connsiteY502" fmla="*/ 651158 h 1085264"/>
              <a:gd name="connsiteX503" fmla="*/ 347284 w 1085264"/>
              <a:gd name="connsiteY503" fmla="*/ 651158 h 1085264"/>
              <a:gd name="connsiteX504" fmla="*/ 347284 w 1085264"/>
              <a:gd name="connsiteY504" fmla="*/ 672864 h 1085264"/>
              <a:gd name="connsiteX505" fmla="*/ 347284 w 1085264"/>
              <a:gd name="connsiteY505" fmla="*/ 694569 h 1085264"/>
              <a:gd name="connsiteX506" fmla="*/ 303874 w 1085264"/>
              <a:gd name="connsiteY506" fmla="*/ 694569 h 1085264"/>
              <a:gd name="connsiteX507" fmla="*/ 260463 w 1085264"/>
              <a:gd name="connsiteY507" fmla="*/ 694569 h 1085264"/>
              <a:gd name="connsiteX508" fmla="*/ 260463 w 1085264"/>
              <a:gd name="connsiteY508" fmla="*/ 672864 h 1085264"/>
              <a:gd name="connsiteX509" fmla="*/ 260463 w 1085264"/>
              <a:gd name="connsiteY509" fmla="*/ 651158 h 1085264"/>
              <a:gd name="connsiteX510" fmla="*/ 303874 w 1085264"/>
              <a:gd name="connsiteY510" fmla="*/ 651158 h 1085264"/>
              <a:gd name="connsiteX511" fmla="*/ 347284 w 1085264"/>
              <a:gd name="connsiteY511" fmla="*/ 651158 h 1085264"/>
              <a:gd name="connsiteX512" fmla="*/ 347284 w 1085264"/>
              <a:gd name="connsiteY512" fmla="*/ 629453 h 1085264"/>
              <a:gd name="connsiteX513" fmla="*/ 347284 w 1085264"/>
              <a:gd name="connsiteY513" fmla="*/ 607748 h 1085264"/>
              <a:gd name="connsiteX514" fmla="*/ 303874 w 1085264"/>
              <a:gd name="connsiteY514" fmla="*/ 607748 h 1085264"/>
              <a:gd name="connsiteX515" fmla="*/ 260463 w 1085264"/>
              <a:gd name="connsiteY515" fmla="*/ 607748 h 1085264"/>
              <a:gd name="connsiteX516" fmla="*/ 260463 w 1085264"/>
              <a:gd name="connsiteY516" fmla="*/ 586043 h 1085264"/>
              <a:gd name="connsiteX517" fmla="*/ 260463 w 1085264"/>
              <a:gd name="connsiteY517" fmla="*/ 564337 h 1085264"/>
              <a:gd name="connsiteX518" fmla="*/ 238758 w 1085264"/>
              <a:gd name="connsiteY518" fmla="*/ 564337 h 1085264"/>
              <a:gd name="connsiteX519" fmla="*/ 217053 w 1085264"/>
              <a:gd name="connsiteY519" fmla="*/ 564337 h 1085264"/>
              <a:gd name="connsiteX520" fmla="*/ 217053 w 1085264"/>
              <a:gd name="connsiteY520" fmla="*/ 542632 h 1085264"/>
              <a:gd name="connsiteX521" fmla="*/ 217053 w 1085264"/>
              <a:gd name="connsiteY521" fmla="*/ 520927 h 1085264"/>
              <a:gd name="connsiteX522" fmla="*/ 238758 w 1085264"/>
              <a:gd name="connsiteY522" fmla="*/ 520927 h 1085264"/>
              <a:gd name="connsiteX523" fmla="*/ 260463 w 1085264"/>
              <a:gd name="connsiteY523" fmla="*/ 520927 h 1085264"/>
              <a:gd name="connsiteX524" fmla="*/ 260463 w 1085264"/>
              <a:gd name="connsiteY524" fmla="*/ 499221 h 1085264"/>
              <a:gd name="connsiteX525" fmla="*/ 260463 w 1085264"/>
              <a:gd name="connsiteY525" fmla="*/ 477516 h 1085264"/>
              <a:gd name="connsiteX526" fmla="*/ 282169 w 1085264"/>
              <a:gd name="connsiteY526" fmla="*/ 477516 h 1085264"/>
              <a:gd name="connsiteX527" fmla="*/ 303874 w 1085264"/>
              <a:gd name="connsiteY527" fmla="*/ 477516 h 1085264"/>
              <a:gd name="connsiteX528" fmla="*/ 303874 w 1085264"/>
              <a:gd name="connsiteY528" fmla="*/ 455811 h 1085264"/>
              <a:gd name="connsiteX529" fmla="*/ 303874 w 1085264"/>
              <a:gd name="connsiteY529" fmla="*/ 434106 h 1085264"/>
              <a:gd name="connsiteX530" fmla="*/ 282169 w 1085264"/>
              <a:gd name="connsiteY530" fmla="*/ 434106 h 1085264"/>
              <a:gd name="connsiteX531" fmla="*/ 260463 w 1085264"/>
              <a:gd name="connsiteY531" fmla="*/ 434106 h 1085264"/>
              <a:gd name="connsiteX532" fmla="*/ 260463 w 1085264"/>
              <a:gd name="connsiteY532" fmla="*/ 412400 h 1085264"/>
              <a:gd name="connsiteX533" fmla="*/ 260463 w 1085264"/>
              <a:gd name="connsiteY533" fmla="*/ 390695 h 1085264"/>
              <a:gd name="connsiteX534" fmla="*/ 282169 w 1085264"/>
              <a:gd name="connsiteY534" fmla="*/ 390695 h 1085264"/>
              <a:gd name="connsiteX535" fmla="*/ 303874 w 1085264"/>
              <a:gd name="connsiteY535" fmla="*/ 390695 h 1085264"/>
              <a:gd name="connsiteX536" fmla="*/ 303874 w 1085264"/>
              <a:gd name="connsiteY536" fmla="*/ 412400 h 1085264"/>
              <a:gd name="connsiteX537" fmla="*/ 303874 w 1085264"/>
              <a:gd name="connsiteY537" fmla="*/ 434106 h 1085264"/>
              <a:gd name="connsiteX538" fmla="*/ 325579 w 1085264"/>
              <a:gd name="connsiteY538" fmla="*/ 434106 h 1085264"/>
              <a:gd name="connsiteX539" fmla="*/ 347284 w 1085264"/>
              <a:gd name="connsiteY539" fmla="*/ 434106 h 1085264"/>
              <a:gd name="connsiteX540" fmla="*/ 347284 w 1085264"/>
              <a:gd name="connsiteY540" fmla="*/ 390695 h 1085264"/>
              <a:gd name="connsiteX541" fmla="*/ 347284 w 1085264"/>
              <a:gd name="connsiteY541" fmla="*/ 347284 h 1085264"/>
              <a:gd name="connsiteX542" fmla="*/ 368990 w 1085264"/>
              <a:gd name="connsiteY542" fmla="*/ 347284 h 1085264"/>
              <a:gd name="connsiteX543" fmla="*/ 390695 w 1085264"/>
              <a:gd name="connsiteY543" fmla="*/ 347284 h 1085264"/>
              <a:gd name="connsiteX544" fmla="*/ 390695 w 1085264"/>
              <a:gd name="connsiteY544" fmla="*/ 303874 h 1085264"/>
              <a:gd name="connsiteX545" fmla="*/ 390695 w 1085264"/>
              <a:gd name="connsiteY545" fmla="*/ 260463 h 1085264"/>
              <a:gd name="connsiteX546" fmla="*/ 412400 w 1085264"/>
              <a:gd name="connsiteY546" fmla="*/ 260463 h 1085264"/>
              <a:gd name="connsiteX547" fmla="*/ 434106 w 1085264"/>
              <a:gd name="connsiteY547" fmla="*/ 260463 h 1085264"/>
              <a:gd name="connsiteX548" fmla="*/ 434106 w 1085264"/>
              <a:gd name="connsiteY548" fmla="*/ 282169 h 1085264"/>
              <a:gd name="connsiteX549" fmla="*/ 911622 w 1085264"/>
              <a:gd name="connsiteY549" fmla="*/ 368990 h 1085264"/>
              <a:gd name="connsiteX550" fmla="*/ 911622 w 1085264"/>
              <a:gd name="connsiteY550" fmla="*/ 390695 h 1085264"/>
              <a:gd name="connsiteX551" fmla="*/ 933327 w 1085264"/>
              <a:gd name="connsiteY551" fmla="*/ 390695 h 1085264"/>
              <a:gd name="connsiteX552" fmla="*/ 955032 w 1085264"/>
              <a:gd name="connsiteY552" fmla="*/ 390695 h 1085264"/>
              <a:gd name="connsiteX553" fmla="*/ 955032 w 1085264"/>
              <a:gd name="connsiteY553" fmla="*/ 368990 h 1085264"/>
              <a:gd name="connsiteX554" fmla="*/ 955032 w 1085264"/>
              <a:gd name="connsiteY554" fmla="*/ 347284 h 1085264"/>
              <a:gd name="connsiteX555" fmla="*/ 933327 w 1085264"/>
              <a:gd name="connsiteY555" fmla="*/ 347284 h 1085264"/>
              <a:gd name="connsiteX556" fmla="*/ 911622 w 1085264"/>
              <a:gd name="connsiteY556" fmla="*/ 347284 h 1085264"/>
              <a:gd name="connsiteX557" fmla="*/ 911622 w 1085264"/>
              <a:gd name="connsiteY557" fmla="*/ 368990 h 1085264"/>
              <a:gd name="connsiteX558" fmla="*/ 998443 w 1085264"/>
              <a:gd name="connsiteY558" fmla="*/ 390695 h 1085264"/>
              <a:gd name="connsiteX559" fmla="*/ 998443 w 1085264"/>
              <a:gd name="connsiteY559" fmla="*/ 434106 h 1085264"/>
              <a:gd name="connsiteX560" fmla="*/ 1020148 w 1085264"/>
              <a:gd name="connsiteY560" fmla="*/ 434106 h 1085264"/>
              <a:gd name="connsiteX561" fmla="*/ 1041853 w 1085264"/>
              <a:gd name="connsiteY561" fmla="*/ 434106 h 1085264"/>
              <a:gd name="connsiteX562" fmla="*/ 1041853 w 1085264"/>
              <a:gd name="connsiteY562" fmla="*/ 412400 h 1085264"/>
              <a:gd name="connsiteX563" fmla="*/ 1041853 w 1085264"/>
              <a:gd name="connsiteY563" fmla="*/ 390695 h 1085264"/>
              <a:gd name="connsiteX564" fmla="*/ 1063559 w 1085264"/>
              <a:gd name="connsiteY564" fmla="*/ 390695 h 1085264"/>
              <a:gd name="connsiteX565" fmla="*/ 1085264 w 1085264"/>
              <a:gd name="connsiteY565" fmla="*/ 390695 h 1085264"/>
              <a:gd name="connsiteX566" fmla="*/ 1085264 w 1085264"/>
              <a:gd name="connsiteY566" fmla="*/ 368990 h 1085264"/>
              <a:gd name="connsiteX567" fmla="*/ 1085264 w 1085264"/>
              <a:gd name="connsiteY567" fmla="*/ 347284 h 1085264"/>
              <a:gd name="connsiteX568" fmla="*/ 1041853 w 1085264"/>
              <a:gd name="connsiteY568" fmla="*/ 347284 h 1085264"/>
              <a:gd name="connsiteX569" fmla="*/ 998443 w 1085264"/>
              <a:gd name="connsiteY569" fmla="*/ 347284 h 1085264"/>
              <a:gd name="connsiteX570" fmla="*/ 998443 w 1085264"/>
              <a:gd name="connsiteY570" fmla="*/ 390695 h 1085264"/>
              <a:gd name="connsiteX571" fmla="*/ 130232 w 1085264"/>
              <a:gd name="connsiteY571" fmla="*/ 455811 h 1085264"/>
              <a:gd name="connsiteX572" fmla="*/ 130232 w 1085264"/>
              <a:gd name="connsiteY572" fmla="*/ 477516 h 1085264"/>
              <a:gd name="connsiteX573" fmla="*/ 108526 w 1085264"/>
              <a:gd name="connsiteY573" fmla="*/ 477516 h 1085264"/>
              <a:gd name="connsiteX574" fmla="*/ 86821 w 1085264"/>
              <a:gd name="connsiteY574" fmla="*/ 477516 h 1085264"/>
              <a:gd name="connsiteX575" fmla="*/ 86821 w 1085264"/>
              <a:gd name="connsiteY575" fmla="*/ 455811 h 1085264"/>
              <a:gd name="connsiteX576" fmla="*/ 86821 w 1085264"/>
              <a:gd name="connsiteY576" fmla="*/ 434106 h 1085264"/>
              <a:gd name="connsiteX577" fmla="*/ 108526 w 1085264"/>
              <a:gd name="connsiteY577" fmla="*/ 434106 h 1085264"/>
              <a:gd name="connsiteX578" fmla="*/ 130232 w 1085264"/>
              <a:gd name="connsiteY578" fmla="*/ 434106 h 1085264"/>
              <a:gd name="connsiteX579" fmla="*/ 130232 w 1085264"/>
              <a:gd name="connsiteY579" fmla="*/ 455811 h 1085264"/>
              <a:gd name="connsiteX580" fmla="*/ 347284 w 1085264"/>
              <a:gd name="connsiteY580" fmla="*/ 455811 h 1085264"/>
              <a:gd name="connsiteX581" fmla="*/ 347284 w 1085264"/>
              <a:gd name="connsiteY581" fmla="*/ 477516 h 1085264"/>
              <a:gd name="connsiteX582" fmla="*/ 390695 w 1085264"/>
              <a:gd name="connsiteY582" fmla="*/ 477516 h 1085264"/>
              <a:gd name="connsiteX583" fmla="*/ 434106 w 1085264"/>
              <a:gd name="connsiteY583" fmla="*/ 477516 h 1085264"/>
              <a:gd name="connsiteX584" fmla="*/ 434106 w 1085264"/>
              <a:gd name="connsiteY584" fmla="*/ 499221 h 1085264"/>
              <a:gd name="connsiteX585" fmla="*/ 434106 w 1085264"/>
              <a:gd name="connsiteY585" fmla="*/ 520927 h 1085264"/>
              <a:gd name="connsiteX586" fmla="*/ 455811 w 1085264"/>
              <a:gd name="connsiteY586" fmla="*/ 520927 h 1085264"/>
              <a:gd name="connsiteX587" fmla="*/ 477516 w 1085264"/>
              <a:gd name="connsiteY587" fmla="*/ 520927 h 1085264"/>
              <a:gd name="connsiteX588" fmla="*/ 477516 w 1085264"/>
              <a:gd name="connsiteY588" fmla="*/ 477516 h 1085264"/>
              <a:gd name="connsiteX589" fmla="*/ 477516 w 1085264"/>
              <a:gd name="connsiteY589" fmla="*/ 434106 h 1085264"/>
              <a:gd name="connsiteX590" fmla="*/ 412400 w 1085264"/>
              <a:gd name="connsiteY590" fmla="*/ 434106 h 1085264"/>
              <a:gd name="connsiteX591" fmla="*/ 347284 w 1085264"/>
              <a:gd name="connsiteY591" fmla="*/ 434106 h 1085264"/>
              <a:gd name="connsiteX592" fmla="*/ 347284 w 1085264"/>
              <a:gd name="connsiteY592" fmla="*/ 455811 h 1085264"/>
              <a:gd name="connsiteX593" fmla="*/ 260463 w 1085264"/>
              <a:gd name="connsiteY593" fmla="*/ 542632 h 1085264"/>
              <a:gd name="connsiteX594" fmla="*/ 260463 w 1085264"/>
              <a:gd name="connsiteY594" fmla="*/ 564337 h 1085264"/>
              <a:gd name="connsiteX595" fmla="*/ 282169 w 1085264"/>
              <a:gd name="connsiteY595" fmla="*/ 564337 h 1085264"/>
              <a:gd name="connsiteX596" fmla="*/ 303874 w 1085264"/>
              <a:gd name="connsiteY596" fmla="*/ 564337 h 1085264"/>
              <a:gd name="connsiteX597" fmla="*/ 303874 w 1085264"/>
              <a:gd name="connsiteY597" fmla="*/ 542632 h 1085264"/>
              <a:gd name="connsiteX598" fmla="*/ 303874 w 1085264"/>
              <a:gd name="connsiteY598" fmla="*/ 520927 h 1085264"/>
              <a:gd name="connsiteX599" fmla="*/ 282169 w 1085264"/>
              <a:gd name="connsiteY599" fmla="*/ 520927 h 1085264"/>
              <a:gd name="connsiteX600" fmla="*/ 260463 w 1085264"/>
              <a:gd name="connsiteY600" fmla="*/ 520927 h 1085264"/>
              <a:gd name="connsiteX601" fmla="*/ 260463 w 1085264"/>
              <a:gd name="connsiteY601" fmla="*/ 542632 h 1085264"/>
              <a:gd name="connsiteX602" fmla="*/ 955032 w 1085264"/>
              <a:gd name="connsiteY602" fmla="*/ 542632 h 1085264"/>
              <a:gd name="connsiteX603" fmla="*/ 955032 w 1085264"/>
              <a:gd name="connsiteY603" fmla="*/ 564337 h 1085264"/>
              <a:gd name="connsiteX604" fmla="*/ 998443 w 1085264"/>
              <a:gd name="connsiteY604" fmla="*/ 564337 h 1085264"/>
              <a:gd name="connsiteX605" fmla="*/ 1041853 w 1085264"/>
              <a:gd name="connsiteY605" fmla="*/ 564337 h 1085264"/>
              <a:gd name="connsiteX606" fmla="*/ 1041853 w 1085264"/>
              <a:gd name="connsiteY606" fmla="*/ 586043 h 1085264"/>
              <a:gd name="connsiteX607" fmla="*/ 1041853 w 1085264"/>
              <a:gd name="connsiteY607" fmla="*/ 607748 h 1085264"/>
              <a:gd name="connsiteX608" fmla="*/ 998443 w 1085264"/>
              <a:gd name="connsiteY608" fmla="*/ 607748 h 1085264"/>
              <a:gd name="connsiteX609" fmla="*/ 955032 w 1085264"/>
              <a:gd name="connsiteY609" fmla="*/ 607748 h 1085264"/>
              <a:gd name="connsiteX610" fmla="*/ 955032 w 1085264"/>
              <a:gd name="connsiteY610" fmla="*/ 629453 h 1085264"/>
              <a:gd name="connsiteX611" fmla="*/ 955032 w 1085264"/>
              <a:gd name="connsiteY611" fmla="*/ 651158 h 1085264"/>
              <a:gd name="connsiteX612" fmla="*/ 998443 w 1085264"/>
              <a:gd name="connsiteY612" fmla="*/ 651158 h 1085264"/>
              <a:gd name="connsiteX613" fmla="*/ 1041853 w 1085264"/>
              <a:gd name="connsiteY613" fmla="*/ 651158 h 1085264"/>
              <a:gd name="connsiteX614" fmla="*/ 1041853 w 1085264"/>
              <a:gd name="connsiteY614" fmla="*/ 672864 h 1085264"/>
              <a:gd name="connsiteX615" fmla="*/ 1041853 w 1085264"/>
              <a:gd name="connsiteY615" fmla="*/ 694569 h 1085264"/>
              <a:gd name="connsiteX616" fmla="*/ 976738 w 1085264"/>
              <a:gd name="connsiteY616" fmla="*/ 694569 h 1085264"/>
              <a:gd name="connsiteX617" fmla="*/ 911622 w 1085264"/>
              <a:gd name="connsiteY617" fmla="*/ 694569 h 1085264"/>
              <a:gd name="connsiteX618" fmla="*/ 911622 w 1085264"/>
              <a:gd name="connsiteY618" fmla="*/ 607748 h 1085264"/>
              <a:gd name="connsiteX619" fmla="*/ 911622 w 1085264"/>
              <a:gd name="connsiteY619" fmla="*/ 520927 h 1085264"/>
              <a:gd name="connsiteX620" fmla="*/ 933327 w 1085264"/>
              <a:gd name="connsiteY620" fmla="*/ 520927 h 1085264"/>
              <a:gd name="connsiteX621" fmla="*/ 955032 w 1085264"/>
              <a:gd name="connsiteY621" fmla="*/ 520927 h 1085264"/>
              <a:gd name="connsiteX622" fmla="*/ 955032 w 1085264"/>
              <a:gd name="connsiteY622" fmla="*/ 542632 h 1085264"/>
              <a:gd name="connsiteX623" fmla="*/ 0 w 1085264"/>
              <a:gd name="connsiteY623" fmla="*/ 607748 h 1085264"/>
              <a:gd name="connsiteX624" fmla="*/ 0 w 1085264"/>
              <a:gd name="connsiteY624" fmla="*/ 651158 h 1085264"/>
              <a:gd name="connsiteX625" fmla="*/ 21705 w 1085264"/>
              <a:gd name="connsiteY625" fmla="*/ 651158 h 1085264"/>
              <a:gd name="connsiteX626" fmla="*/ 43411 w 1085264"/>
              <a:gd name="connsiteY626" fmla="*/ 651158 h 1085264"/>
              <a:gd name="connsiteX627" fmla="*/ 43411 w 1085264"/>
              <a:gd name="connsiteY627" fmla="*/ 672864 h 1085264"/>
              <a:gd name="connsiteX628" fmla="*/ 43411 w 1085264"/>
              <a:gd name="connsiteY628" fmla="*/ 694569 h 1085264"/>
              <a:gd name="connsiteX629" fmla="*/ 21705 w 1085264"/>
              <a:gd name="connsiteY629" fmla="*/ 694569 h 1085264"/>
              <a:gd name="connsiteX630" fmla="*/ 0 w 1085264"/>
              <a:gd name="connsiteY630" fmla="*/ 694569 h 1085264"/>
              <a:gd name="connsiteX631" fmla="*/ 0 w 1085264"/>
              <a:gd name="connsiteY631" fmla="*/ 716274 h 1085264"/>
              <a:gd name="connsiteX632" fmla="*/ 0 w 1085264"/>
              <a:gd name="connsiteY632" fmla="*/ 737980 h 1085264"/>
              <a:gd name="connsiteX633" fmla="*/ 86821 w 1085264"/>
              <a:gd name="connsiteY633" fmla="*/ 737980 h 1085264"/>
              <a:gd name="connsiteX634" fmla="*/ 173642 w 1085264"/>
              <a:gd name="connsiteY634" fmla="*/ 737980 h 1085264"/>
              <a:gd name="connsiteX635" fmla="*/ 173642 w 1085264"/>
              <a:gd name="connsiteY635" fmla="*/ 694569 h 1085264"/>
              <a:gd name="connsiteX636" fmla="*/ 173642 w 1085264"/>
              <a:gd name="connsiteY636" fmla="*/ 651158 h 1085264"/>
              <a:gd name="connsiteX637" fmla="*/ 151937 w 1085264"/>
              <a:gd name="connsiteY637" fmla="*/ 651158 h 1085264"/>
              <a:gd name="connsiteX638" fmla="*/ 130232 w 1085264"/>
              <a:gd name="connsiteY638" fmla="*/ 651158 h 1085264"/>
              <a:gd name="connsiteX639" fmla="*/ 130232 w 1085264"/>
              <a:gd name="connsiteY639" fmla="*/ 672864 h 1085264"/>
              <a:gd name="connsiteX640" fmla="*/ 130232 w 1085264"/>
              <a:gd name="connsiteY640" fmla="*/ 694569 h 1085264"/>
              <a:gd name="connsiteX641" fmla="*/ 108526 w 1085264"/>
              <a:gd name="connsiteY641" fmla="*/ 694569 h 1085264"/>
              <a:gd name="connsiteX642" fmla="*/ 86821 w 1085264"/>
              <a:gd name="connsiteY642" fmla="*/ 694569 h 1085264"/>
              <a:gd name="connsiteX643" fmla="*/ 86821 w 1085264"/>
              <a:gd name="connsiteY643" fmla="*/ 672864 h 1085264"/>
              <a:gd name="connsiteX644" fmla="*/ 86821 w 1085264"/>
              <a:gd name="connsiteY644" fmla="*/ 651158 h 1085264"/>
              <a:gd name="connsiteX645" fmla="*/ 65116 w 1085264"/>
              <a:gd name="connsiteY645" fmla="*/ 651158 h 1085264"/>
              <a:gd name="connsiteX646" fmla="*/ 43411 w 1085264"/>
              <a:gd name="connsiteY646" fmla="*/ 651158 h 1085264"/>
              <a:gd name="connsiteX647" fmla="*/ 43411 w 1085264"/>
              <a:gd name="connsiteY647" fmla="*/ 629453 h 1085264"/>
              <a:gd name="connsiteX648" fmla="*/ 43411 w 1085264"/>
              <a:gd name="connsiteY648" fmla="*/ 607748 h 1085264"/>
              <a:gd name="connsiteX649" fmla="*/ 65116 w 1085264"/>
              <a:gd name="connsiteY649" fmla="*/ 607748 h 1085264"/>
              <a:gd name="connsiteX650" fmla="*/ 86821 w 1085264"/>
              <a:gd name="connsiteY650" fmla="*/ 607748 h 1085264"/>
              <a:gd name="connsiteX651" fmla="*/ 86821 w 1085264"/>
              <a:gd name="connsiteY651" fmla="*/ 586043 h 1085264"/>
              <a:gd name="connsiteX652" fmla="*/ 86821 w 1085264"/>
              <a:gd name="connsiteY652" fmla="*/ 564337 h 1085264"/>
              <a:gd name="connsiteX653" fmla="*/ 43411 w 1085264"/>
              <a:gd name="connsiteY653" fmla="*/ 564337 h 1085264"/>
              <a:gd name="connsiteX654" fmla="*/ 0 w 1085264"/>
              <a:gd name="connsiteY654" fmla="*/ 564337 h 1085264"/>
              <a:gd name="connsiteX655" fmla="*/ 0 w 1085264"/>
              <a:gd name="connsiteY655" fmla="*/ 607748 h 1085264"/>
              <a:gd name="connsiteX656" fmla="*/ 868211 w 1085264"/>
              <a:gd name="connsiteY656" fmla="*/ 803095 h 1085264"/>
              <a:gd name="connsiteX657" fmla="*/ 868211 w 1085264"/>
              <a:gd name="connsiteY657" fmla="*/ 868211 h 1085264"/>
              <a:gd name="connsiteX658" fmla="*/ 803095 w 1085264"/>
              <a:gd name="connsiteY658" fmla="*/ 868211 h 1085264"/>
              <a:gd name="connsiteX659" fmla="*/ 737980 w 1085264"/>
              <a:gd name="connsiteY659" fmla="*/ 868211 h 1085264"/>
              <a:gd name="connsiteX660" fmla="*/ 737980 w 1085264"/>
              <a:gd name="connsiteY660" fmla="*/ 803095 h 1085264"/>
              <a:gd name="connsiteX661" fmla="*/ 737980 w 1085264"/>
              <a:gd name="connsiteY661" fmla="*/ 737980 h 1085264"/>
              <a:gd name="connsiteX662" fmla="*/ 803095 w 1085264"/>
              <a:gd name="connsiteY662" fmla="*/ 737980 h 1085264"/>
              <a:gd name="connsiteX663" fmla="*/ 868211 w 1085264"/>
              <a:gd name="connsiteY663" fmla="*/ 737980 h 1085264"/>
              <a:gd name="connsiteX664" fmla="*/ 868211 w 1085264"/>
              <a:gd name="connsiteY664" fmla="*/ 803095 h 1085264"/>
              <a:gd name="connsiteX665" fmla="*/ 1041853 w 1085264"/>
              <a:gd name="connsiteY665" fmla="*/ 759685 h 1085264"/>
              <a:gd name="connsiteX666" fmla="*/ 1041853 w 1085264"/>
              <a:gd name="connsiteY666" fmla="*/ 781390 h 1085264"/>
              <a:gd name="connsiteX667" fmla="*/ 1020148 w 1085264"/>
              <a:gd name="connsiteY667" fmla="*/ 781390 h 1085264"/>
              <a:gd name="connsiteX668" fmla="*/ 998443 w 1085264"/>
              <a:gd name="connsiteY668" fmla="*/ 781390 h 1085264"/>
              <a:gd name="connsiteX669" fmla="*/ 998443 w 1085264"/>
              <a:gd name="connsiteY669" fmla="*/ 759685 h 1085264"/>
              <a:gd name="connsiteX670" fmla="*/ 998443 w 1085264"/>
              <a:gd name="connsiteY670" fmla="*/ 737980 h 1085264"/>
              <a:gd name="connsiteX671" fmla="*/ 1020148 w 1085264"/>
              <a:gd name="connsiteY671" fmla="*/ 737980 h 1085264"/>
              <a:gd name="connsiteX672" fmla="*/ 1041853 w 1085264"/>
              <a:gd name="connsiteY672" fmla="*/ 737980 h 1085264"/>
              <a:gd name="connsiteX673" fmla="*/ 1041853 w 1085264"/>
              <a:gd name="connsiteY673" fmla="*/ 759685 h 1085264"/>
              <a:gd name="connsiteX674" fmla="*/ 0 w 1085264"/>
              <a:gd name="connsiteY674" fmla="*/ 933327 h 1085264"/>
              <a:gd name="connsiteX675" fmla="*/ 0 w 1085264"/>
              <a:gd name="connsiteY675" fmla="*/ 1085264 h 1085264"/>
              <a:gd name="connsiteX676" fmla="*/ 151937 w 1085264"/>
              <a:gd name="connsiteY676" fmla="*/ 1085264 h 1085264"/>
              <a:gd name="connsiteX677" fmla="*/ 303874 w 1085264"/>
              <a:gd name="connsiteY677" fmla="*/ 1085264 h 1085264"/>
              <a:gd name="connsiteX678" fmla="*/ 303874 w 1085264"/>
              <a:gd name="connsiteY678" fmla="*/ 933327 h 1085264"/>
              <a:gd name="connsiteX679" fmla="*/ 303874 w 1085264"/>
              <a:gd name="connsiteY679" fmla="*/ 781390 h 1085264"/>
              <a:gd name="connsiteX680" fmla="*/ 151937 w 1085264"/>
              <a:gd name="connsiteY680" fmla="*/ 781390 h 1085264"/>
              <a:gd name="connsiteX681" fmla="*/ 0 w 1085264"/>
              <a:gd name="connsiteY681" fmla="*/ 781390 h 1085264"/>
              <a:gd name="connsiteX682" fmla="*/ 0 w 1085264"/>
              <a:gd name="connsiteY682" fmla="*/ 933327 h 1085264"/>
              <a:gd name="connsiteX683" fmla="*/ 694569 w 1085264"/>
              <a:gd name="connsiteY683" fmla="*/ 803095 h 1085264"/>
              <a:gd name="connsiteX684" fmla="*/ 694569 w 1085264"/>
              <a:gd name="connsiteY684" fmla="*/ 824801 h 1085264"/>
              <a:gd name="connsiteX685" fmla="*/ 672864 w 1085264"/>
              <a:gd name="connsiteY685" fmla="*/ 824801 h 1085264"/>
              <a:gd name="connsiteX686" fmla="*/ 651158 w 1085264"/>
              <a:gd name="connsiteY686" fmla="*/ 824801 h 1085264"/>
              <a:gd name="connsiteX687" fmla="*/ 651158 w 1085264"/>
              <a:gd name="connsiteY687" fmla="*/ 803095 h 1085264"/>
              <a:gd name="connsiteX688" fmla="*/ 651158 w 1085264"/>
              <a:gd name="connsiteY688" fmla="*/ 781390 h 1085264"/>
              <a:gd name="connsiteX689" fmla="*/ 672864 w 1085264"/>
              <a:gd name="connsiteY689" fmla="*/ 781390 h 1085264"/>
              <a:gd name="connsiteX690" fmla="*/ 694569 w 1085264"/>
              <a:gd name="connsiteY690" fmla="*/ 781390 h 1085264"/>
              <a:gd name="connsiteX691" fmla="*/ 694569 w 1085264"/>
              <a:gd name="connsiteY691" fmla="*/ 803095 h 1085264"/>
              <a:gd name="connsiteX692" fmla="*/ 781390 w 1085264"/>
              <a:gd name="connsiteY692" fmla="*/ 803095 h 1085264"/>
              <a:gd name="connsiteX693" fmla="*/ 781390 w 1085264"/>
              <a:gd name="connsiteY693" fmla="*/ 824801 h 1085264"/>
              <a:gd name="connsiteX694" fmla="*/ 803095 w 1085264"/>
              <a:gd name="connsiteY694" fmla="*/ 824801 h 1085264"/>
              <a:gd name="connsiteX695" fmla="*/ 824801 w 1085264"/>
              <a:gd name="connsiteY695" fmla="*/ 824801 h 1085264"/>
              <a:gd name="connsiteX696" fmla="*/ 824801 w 1085264"/>
              <a:gd name="connsiteY696" fmla="*/ 803095 h 1085264"/>
              <a:gd name="connsiteX697" fmla="*/ 824801 w 1085264"/>
              <a:gd name="connsiteY697" fmla="*/ 781390 h 1085264"/>
              <a:gd name="connsiteX698" fmla="*/ 803095 w 1085264"/>
              <a:gd name="connsiteY698" fmla="*/ 781390 h 1085264"/>
              <a:gd name="connsiteX699" fmla="*/ 781390 w 1085264"/>
              <a:gd name="connsiteY699" fmla="*/ 781390 h 1085264"/>
              <a:gd name="connsiteX700" fmla="*/ 781390 w 1085264"/>
              <a:gd name="connsiteY700" fmla="*/ 803095 h 1085264"/>
              <a:gd name="connsiteX701" fmla="*/ 260463 w 1085264"/>
              <a:gd name="connsiteY701" fmla="*/ 933327 h 1085264"/>
              <a:gd name="connsiteX702" fmla="*/ 260463 w 1085264"/>
              <a:gd name="connsiteY702" fmla="*/ 1041853 h 1085264"/>
              <a:gd name="connsiteX703" fmla="*/ 151937 w 1085264"/>
              <a:gd name="connsiteY703" fmla="*/ 1041853 h 1085264"/>
              <a:gd name="connsiteX704" fmla="*/ 43411 w 1085264"/>
              <a:gd name="connsiteY704" fmla="*/ 1041853 h 1085264"/>
              <a:gd name="connsiteX705" fmla="*/ 43411 w 1085264"/>
              <a:gd name="connsiteY705" fmla="*/ 933327 h 1085264"/>
              <a:gd name="connsiteX706" fmla="*/ 43411 w 1085264"/>
              <a:gd name="connsiteY706" fmla="*/ 824801 h 1085264"/>
              <a:gd name="connsiteX707" fmla="*/ 151937 w 1085264"/>
              <a:gd name="connsiteY707" fmla="*/ 824801 h 1085264"/>
              <a:gd name="connsiteX708" fmla="*/ 260463 w 1085264"/>
              <a:gd name="connsiteY708" fmla="*/ 824801 h 1085264"/>
              <a:gd name="connsiteX709" fmla="*/ 260463 w 1085264"/>
              <a:gd name="connsiteY709" fmla="*/ 933327 h 1085264"/>
              <a:gd name="connsiteX710" fmla="*/ 86821 w 1085264"/>
              <a:gd name="connsiteY710" fmla="*/ 933327 h 1085264"/>
              <a:gd name="connsiteX711" fmla="*/ 86821 w 1085264"/>
              <a:gd name="connsiteY711" fmla="*/ 998443 h 1085264"/>
              <a:gd name="connsiteX712" fmla="*/ 151937 w 1085264"/>
              <a:gd name="connsiteY712" fmla="*/ 998443 h 1085264"/>
              <a:gd name="connsiteX713" fmla="*/ 217053 w 1085264"/>
              <a:gd name="connsiteY713" fmla="*/ 998443 h 1085264"/>
              <a:gd name="connsiteX714" fmla="*/ 217053 w 1085264"/>
              <a:gd name="connsiteY714" fmla="*/ 933327 h 1085264"/>
              <a:gd name="connsiteX715" fmla="*/ 217053 w 1085264"/>
              <a:gd name="connsiteY715" fmla="*/ 868211 h 1085264"/>
              <a:gd name="connsiteX716" fmla="*/ 151937 w 1085264"/>
              <a:gd name="connsiteY716" fmla="*/ 868211 h 1085264"/>
              <a:gd name="connsiteX717" fmla="*/ 86821 w 1085264"/>
              <a:gd name="connsiteY717" fmla="*/ 868211 h 1085264"/>
              <a:gd name="connsiteX718" fmla="*/ 86821 w 1085264"/>
              <a:gd name="connsiteY718" fmla="*/ 933327 h 1085264"/>
              <a:gd name="connsiteX719" fmla="*/ 347284 w 1085264"/>
              <a:gd name="connsiteY719" fmla="*/ 955032 h 1085264"/>
              <a:gd name="connsiteX720" fmla="*/ 347284 w 1085264"/>
              <a:gd name="connsiteY720" fmla="*/ 998443 h 1085264"/>
              <a:gd name="connsiteX721" fmla="*/ 368990 w 1085264"/>
              <a:gd name="connsiteY721" fmla="*/ 998443 h 1085264"/>
              <a:gd name="connsiteX722" fmla="*/ 390695 w 1085264"/>
              <a:gd name="connsiteY722" fmla="*/ 998443 h 1085264"/>
              <a:gd name="connsiteX723" fmla="*/ 390695 w 1085264"/>
              <a:gd name="connsiteY723" fmla="*/ 1020148 h 1085264"/>
              <a:gd name="connsiteX724" fmla="*/ 390695 w 1085264"/>
              <a:gd name="connsiteY724" fmla="*/ 1041853 h 1085264"/>
              <a:gd name="connsiteX725" fmla="*/ 368990 w 1085264"/>
              <a:gd name="connsiteY725" fmla="*/ 1041853 h 1085264"/>
              <a:gd name="connsiteX726" fmla="*/ 347284 w 1085264"/>
              <a:gd name="connsiteY726" fmla="*/ 1041853 h 1085264"/>
              <a:gd name="connsiteX727" fmla="*/ 347284 w 1085264"/>
              <a:gd name="connsiteY727" fmla="*/ 1063559 h 1085264"/>
              <a:gd name="connsiteX728" fmla="*/ 347284 w 1085264"/>
              <a:gd name="connsiteY728" fmla="*/ 1085264 h 1085264"/>
              <a:gd name="connsiteX729" fmla="*/ 368990 w 1085264"/>
              <a:gd name="connsiteY729" fmla="*/ 1085264 h 1085264"/>
              <a:gd name="connsiteX730" fmla="*/ 390695 w 1085264"/>
              <a:gd name="connsiteY730" fmla="*/ 1085264 h 1085264"/>
              <a:gd name="connsiteX731" fmla="*/ 390695 w 1085264"/>
              <a:gd name="connsiteY731" fmla="*/ 1063559 h 1085264"/>
              <a:gd name="connsiteX732" fmla="*/ 390695 w 1085264"/>
              <a:gd name="connsiteY732" fmla="*/ 1041853 h 1085264"/>
              <a:gd name="connsiteX733" fmla="*/ 412400 w 1085264"/>
              <a:gd name="connsiteY733" fmla="*/ 1041853 h 1085264"/>
              <a:gd name="connsiteX734" fmla="*/ 434106 w 1085264"/>
              <a:gd name="connsiteY734" fmla="*/ 1041853 h 1085264"/>
              <a:gd name="connsiteX735" fmla="*/ 434106 w 1085264"/>
              <a:gd name="connsiteY735" fmla="*/ 1063559 h 1085264"/>
              <a:gd name="connsiteX736" fmla="*/ 434106 w 1085264"/>
              <a:gd name="connsiteY736" fmla="*/ 1085264 h 1085264"/>
              <a:gd name="connsiteX737" fmla="*/ 477516 w 1085264"/>
              <a:gd name="connsiteY737" fmla="*/ 1085264 h 1085264"/>
              <a:gd name="connsiteX738" fmla="*/ 520927 w 1085264"/>
              <a:gd name="connsiteY738" fmla="*/ 1085264 h 1085264"/>
              <a:gd name="connsiteX739" fmla="*/ 520927 w 1085264"/>
              <a:gd name="connsiteY739" fmla="*/ 1063559 h 1085264"/>
              <a:gd name="connsiteX740" fmla="*/ 520927 w 1085264"/>
              <a:gd name="connsiteY740" fmla="*/ 1041853 h 1085264"/>
              <a:gd name="connsiteX741" fmla="*/ 586043 w 1085264"/>
              <a:gd name="connsiteY741" fmla="*/ 1041853 h 1085264"/>
              <a:gd name="connsiteX742" fmla="*/ 651158 w 1085264"/>
              <a:gd name="connsiteY742" fmla="*/ 1041853 h 1085264"/>
              <a:gd name="connsiteX743" fmla="*/ 651158 w 1085264"/>
              <a:gd name="connsiteY743" fmla="*/ 998443 h 1085264"/>
              <a:gd name="connsiteX744" fmla="*/ 651158 w 1085264"/>
              <a:gd name="connsiteY744" fmla="*/ 955032 h 1085264"/>
              <a:gd name="connsiteX745" fmla="*/ 629453 w 1085264"/>
              <a:gd name="connsiteY745" fmla="*/ 955032 h 1085264"/>
              <a:gd name="connsiteX746" fmla="*/ 607748 w 1085264"/>
              <a:gd name="connsiteY746" fmla="*/ 955032 h 1085264"/>
              <a:gd name="connsiteX747" fmla="*/ 607748 w 1085264"/>
              <a:gd name="connsiteY747" fmla="*/ 976738 h 1085264"/>
              <a:gd name="connsiteX748" fmla="*/ 607748 w 1085264"/>
              <a:gd name="connsiteY748" fmla="*/ 998443 h 1085264"/>
              <a:gd name="connsiteX749" fmla="*/ 542632 w 1085264"/>
              <a:gd name="connsiteY749" fmla="*/ 998443 h 1085264"/>
              <a:gd name="connsiteX750" fmla="*/ 477516 w 1085264"/>
              <a:gd name="connsiteY750" fmla="*/ 998443 h 1085264"/>
              <a:gd name="connsiteX751" fmla="*/ 477516 w 1085264"/>
              <a:gd name="connsiteY751" fmla="*/ 976738 h 1085264"/>
              <a:gd name="connsiteX752" fmla="*/ 477516 w 1085264"/>
              <a:gd name="connsiteY752" fmla="*/ 955032 h 1085264"/>
              <a:gd name="connsiteX753" fmla="*/ 455811 w 1085264"/>
              <a:gd name="connsiteY753" fmla="*/ 955032 h 1085264"/>
              <a:gd name="connsiteX754" fmla="*/ 434106 w 1085264"/>
              <a:gd name="connsiteY754" fmla="*/ 955032 h 1085264"/>
              <a:gd name="connsiteX755" fmla="*/ 434106 w 1085264"/>
              <a:gd name="connsiteY755" fmla="*/ 976738 h 1085264"/>
              <a:gd name="connsiteX756" fmla="*/ 434106 w 1085264"/>
              <a:gd name="connsiteY756" fmla="*/ 998443 h 1085264"/>
              <a:gd name="connsiteX757" fmla="*/ 412400 w 1085264"/>
              <a:gd name="connsiteY757" fmla="*/ 998443 h 1085264"/>
              <a:gd name="connsiteX758" fmla="*/ 390695 w 1085264"/>
              <a:gd name="connsiteY758" fmla="*/ 998443 h 1085264"/>
              <a:gd name="connsiteX759" fmla="*/ 390695 w 1085264"/>
              <a:gd name="connsiteY759" fmla="*/ 955032 h 1085264"/>
              <a:gd name="connsiteX760" fmla="*/ 390695 w 1085264"/>
              <a:gd name="connsiteY760" fmla="*/ 911622 h 1085264"/>
              <a:gd name="connsiteX761" fmla="*/ 368990 w 1085264"/>
              <a:gd name="connsiteY761" fmla="*/ 911622 h 1085264"/>
              <a:gd name="connsiteX762" fmla="*/ 347284 w 1085264"/>
              <a:gd name="connsiteY762" fmla="*/ 911622 h 1085264"/>
              <a:gd name="connsiteX763" fmla="*/ 347284 w 1085264"/>
              <a:gd name="connsiteY763" fmla="*/ 955032 h 1085264"/>
              <a:gd name="connsiteX764" fmla="*/ 868211 w 1085264"/>
              <a:gd name="connsiteY764" fmla="*/ 976738 h 1085264"/>
              <a:gd name="connsiteX765" fmla="*/ 868211 w 1085264"/>
              <a:gd name="connsiteY765" fmla="*/ 1041853 h 1085264"/>
              <a:gd name="connsiteX766" fmla="*/ 846506 w 1085264"/>
              <a:gd name="connsiteY766" fmla="*/ 1041853 h 1085264"/>
              <a:gd name="connsiteX767" fmla="*/ 824801 w 1085264"/>
              <a:gd name="connsiteY767" fmla="*/ 1041853 h 1085264"/>
              <a:gd name="connsiteX768" fmla="*/ 824801 w 1085264"/>
              <a:gd name="connsiteY768" fmla="*/ 976738 h 1085264"/>
              <a:gd name="connsiteX769" fmla="*/ 824801 w 1085264"/>
              <a:gd name="connsiteY769" fmla="*/ 911622 h 1085264"/>
              <a:gd name="connsiteX770" fmla="*/ 846506 w 1085264"/>
              <a:gd name="connsiteY770" fmla="*/ 911622 h 1085264"/>
              <a:gd name="connsiteX771" fmla="*/ 868211 w 1085264"/>
              <a:gd name="connsiteY771" fmla="*/ 911622 h 1085264"/>
              <a:gd name="connsiteX772" fmla="*/ 868211 w 1085264"/>
              <a:gd name="connsiteY772" fmla="*/ 976738 h 1085264"/>
              <a:gd name="connsiteX773" fmla="*/ 955032 w 1085264"/>
              <a:gd name="connsiteY773" fmla="*/ 998443 h 1085264"/>
              <a:gd name="connsiteX774" fmla="*/ 955032 w 1085264"/>
              <a:gd name="connsiteY774" fmla="*/ 1041853 h 1085264"/>
              <a:gd name="connsiteX775" fmla="*/ 933327 w 1085264"/>
              <a:gd name="connsiteY775" fmla="*/ 1041853 h 1085264"/>
              <a:gd name="connsiteX776" fmla="*/ 911622 w 1085264"/>
              <a:gd name="connsiteY776" fmla="*/ 1041853 h 1085264"/>
              <a:gd name="connsiteX777" fmla="*/ 911622 w 1085264"/>
              <a:gd name="connsiteY777" fmla="*/ 998443 h 1085264"/>
              <a:gd name="connsiteX778" fmla="*/ 911622 w 1085264"/>
              <a:gd name="connsiteY778" fmla="*/ 955032 h 1085264"/>
              <a:gd name="connsiteX779" fmla="*/ 933327 w 1085264"/>
              <a:gd name="connsiteY779" fmla="*/ 955032 h 1085264"/>
              <a:gd name="connsiteX780" fmla="*/ 955032 w 1085264"/>
              <a:gd name="connsiteY780" fmla="*/ 955032 h 1085264"/>
              <a:gd name="connsiteX781" fmla="*/ 955032 w 1085264"/>
              <a:gd name="connsiteY781" fmla="*/ 998443 h 1085264"/>
              <a:gd name="connsiteX782" fmla="*/ 477516 w 1085264"/>
              <a:gd name="connsiteY782" fmla="*/ 1020148 h 1085264"/>
              <a:gd name="connsiteX783" fmla="*/ 477516 w 1085264"/>
              <a:gd name="connsiteY783" fmla="*/ 1041853 h 1085264"/>
              <a:gd name="connsiteX784" fmla="*/ 455811 w 1085264"/>
              <a:gd name="connsiteY784" fmla="*/ 1041853 h 1085264"/>
              <a:gd name="connsiteX785" fmla="*/ 434106 w 1085264"/>
              <a:gd name="connsiteY785" fmla="*/ 1041853 h 1085264"/>
              <a:gd name="connsiteX786" fmla="*/ 434106 w 1085264"/>
              <a:gd name="connsiteY786" fmla="*/ 1020148 h 1085264"/>
              <a:gd name="connsiteX787" fmla="*/ 434106 w 1085264"/>
              <a:gd name="connsiteY787" fmla="*/ 998443 h 1085264"/>
              <a:gd name="connsiteX788" fmla="*/ 455811 w 1085264"/>
              <a:gd name="connsiteY788" fmla="*/ 998443 h 1085264"/>
              <a:gd name="connsiteX789" fmla="*/ 477516 w 1085264"/>
              <a:gd name="connsiteY789" fmla="*/ 998443 h 1085264"/>
              <a:gd name="connsiteX790" fmla="*/ 477516 w 1085264"/>
              <a:gd name="connsiteY790" fmla="*/ 1020148 h 108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</a:cxnLst>
            <a:rect l="l" t="t" r="r" b="b"/>
            <a:pathLst>
              <a:path w="1085264" h="1085264">
                <a:moveTo>
                  <a:pt x="0" y="151937"/>
                </a:moveTo>
                <a:lnTo>
                  <a:pt x="0" y="303874"/>
                </a:lnTo>
                <a:lnTo>
                  <a:pt x="151937" y="303874"/>
                </a:lnTo>
                <a:lnTo>
                  <a:pt x="303874" y="303874"/>
                </a:lnTo>
                <a:lnTo>
                  <a:pt x="303874" y="151937"/>
                </a:lnTo>
                <a:lnTo>
                  <a:pt x="303874" y="0"/>
                </a:lnTo>
                <a:lnTo>
                  <a:pt x="151937" y="0"/>
                </a:lnTo>
                <a:lnTo>
                  <a:pt x="0" y="0"/>
                </a:lnTo>
                <a:lnTo>
                  <a:pt x="0" y="151937"/>
                </a:lnTo>
                <a:close/>
                <a:moveTo>
                  <a:pt x="347284" y="43411"/>
                </a:moveTo>
                <a:lnTo>
                  <a:pt x="347284" y="86821"/>
                </a:lnTo>
                <a:lnTo>
                  <a:pt x="368990" y="86821"/>
                </a:lnTo>
                <a:lnTo>
                  <a:pt x="390695" y="86821"/>
                </a:lnTo>
                <a:lnTo>
                  <a:pt x="390695" y="43411"/>
                </a:lnTo>
                <a:lnTo>
                  <a:pt x="390695" y="0"/>
                </a:lnTo>
                <a:lnTo>
                  <a:pt x="368990" y="0"/>
                </a:lnTo>
                <a:lnTo>
                  <a:pt x="347284" y="0"/>
                </a:lnTo>
                <a:lnTo>
                  <a:pt x="347284" y="43411"/>
                </a:lnTo>
                <a:close/>
                <a:moveTo>
                  <a:pt x="434106" y="43411"/>
                </a:moveTo>
                <a:lnTo>
                  <a:pt x="434106" y="86821"/>
                </a:lnTo>
                <a:lnTo>
                  <a:pt x="455811" y="86821"/>
                </a:lnTo>
                <a:lnTo>
                  <a:pt x="477516" y="86821"/>
                </a:lnTo>
                <a:lnTo>
                  <a:pt x="477516" y="43411"/>
                </a:lnTo>
                <a:lnTo>
                  <a:pt x="477516" y="0"/>
                </a:lnTo>
                <a:lnTo>
                  <a:pt x="455811" y="0"/>
                </a:lnTo>
                <a:lnTo>
                  <a:pt x="434106" y="0"/>
                </a:lnTo>
                <a:lnTo>
                  <a:pt x="434106" y="43411"/>
                </a:lnTo>
                <a:close/>
                <a:moveTo>
                  <a:pt x="520927" y="43411"/>
                </a:moveTo>
                <a:lnTo>
                  <a:pt x="520927" y="86821"/>
                </a:lnTo>
                <a:lnTo>
                  <a:pt x="564337" y="86821"/>
                </a:lnTo>
                <a:lnTo>
                  <a:pt x="607748" y="86821"/>
                </a:lnTo>
                <a:lnTo>
                  <a:pt x="607748" y="43411"/>
                </a:lnTo>
                <a:lnTo>
                  <a:pt x="607748" y="0"/>
                </a:lnTo>
                <a:lnTo>
                  <a:pt x="564337" y="0"/>
                </a:lnTo>
                <a:lnTo>
                  <a:pt x="520927" y="0"/>
                </a:lnTo>
                <a:lnTo>
                  <a:pt x="520927" y="43411"/>
                </a:lnTo>
                <a:close/>
                <a:moveTo>
                  <a:pt x="651158" y="21705"/>
                </a:moveTo>
                <a:lnTo>
                  <a:pt x="651158" y="43411"/>
                </a:lnTo>
                <a:lnTo>
                  <a:pt x="672864" y="43411"/>
                </a:lnTo>
                <a:lnTo>
                  <a:pt x="694569" y="43411"/>
                </a:lnTo>
                <a:lnTo>
                  <a:pt x="694569" y="65116"/>
                </a:lnTo>
                <a:lnTo>
                  <a:pt x="694569" y="86821"/>
                </a:lnTo>
                <a:lnTo>
                  <a:pt x="716274" y="86821"/>
                </a:lnTo>
                <a:lnTo>
                  <a:pt x="737980" y="86821"/>
                </a:lnTo>
                <a:lnTo>
                  <a:pt x="737980" y="65116"/>
                </a:lnTo>
                <a:lnTo>
                  <a:pt x="737980" y="43411"/>
                </a:lnTo>
                <a:lnTo>
                  <a:pt x="716274" y="43411"/>
                </a:lnTo>
                <a:lnTo>
                  <a:pt x="694569" y="43411"/>
                </a:lnTo>
                <a:lnTo>
                  <a:pt x="694569" y="21705"/>
                </a:lnTo>
                <a:lnTo>
                  <a:pt x="694569" y="0"/>
                </a:lnTo>
                <a:lnTo>
                  <a:pt x="672864" y="0"/>
                </a:lnTo>
                <a:lnTo>
                  <a:pt x="651158" y="0"/>
                </a:lnTo>
                <a:lnTo>
                  <a:pt x="651158" y="21705"/>
                </a:lnTo>
                <a:close/>
                <a:moveTo>
                  <a:pt x="781390" y="151937"/>
                </a:moveTo>
                <a:lnTo>
                  <a:pt x="781390" y="303874"/>
                </a:lnTo>
                <a:lnTo>
                  <a:pt x="933327" y="303874"/>
                </a:lnTo>
                <a:lnTo>
                  <a:pt x="1085264" y="303874"/>
                </a:lnTo>
                <a:lnTo>
                  <a:pt x="1085264" y="151937"/>
                </a:lnTo>
                <a:lnTo>
                  <a:pt x="1085264" y="0"/>
                </a:lnTo>
                <a:lnTo>
                  <a:pt x="933327" y="0"/>
                </a:lnTo>
                <a:lnTo>
                  <a:pt x="781390" y="0"/>
                </a:lnTo>
                <a:lnTo>
                  <a:pt x="781390" y="151937"/>
                </a:lnTo>
                <a:close/>
                <a:moveTo>
                  <a:pt x="260463" y="151937"/>
                </a:moveTo>
                <a:lnTo>
                  <a:pt x="260463" y="260463"/>
                </a:lnTo>
                <a:lnTo>
                  <a:pt x="151937" y="260463"/>
                </a:lnTo>
                <a:lnTo>
                  <a:pt x="43411" y="260463"/>
                </a:lnTo>
                <a:lnTo>
                  <a:pt x="43411" y="151937"/>
                </a:lnTo>
                <a:lnTo>
                  <a:pt x="43411" y="43411"/>
                </a:lnTo>
                <a:lnTo>
                  <a:pt x="151937" y="43411"/>
                </a:lnTo>
                <a:lnTo>
                  <a:pt x="260463" y="43411"/>
                </a:lnTo>
                <a:lnTo>
                  <a:pt x="260463" y="151937"/>
                </a:lnTo>
                <a:close/>
                <a:moveTo>
                  <a:pt x="1041853" y="151937"/>
                </a:moveTo>
                <a:lnTo>
                  <a:pt x="1041853" y="260463"/>
                </a:lnTo>
                <a:lnTo>
                  <a:pt x="933327" y="260463"/>
                </a:lnTo>
                <a:lnTo>
                  <a:pt x="824801" y="260463"/>
                </a:lnTo>
                <a:lnTo>
                  <a:pt x="824801" y="151937"/>
                </a:lnTo>
                <a:lnTo>
                  <a:pt x="824801" y="43411"/>
                </a:lnTo>
                <a:lnTo>
                  <a:pt x="933327" y="43411"/>
                </a:lnTo>
                <a:lnTo>
                  <a:pt x="1041853" y="43411"/>
                </a:lnTo>
                <a:lnTo>
                  <a:pt x="1041853" y="151937"/>
                </a:lnTo>
                <a:close/>
                <a:moveTo>
                  <a:pt x="86821" y="151937"/>
                </a:moveTo>
                <a:lnTo>
                  <a:pt x="86821" y="217053"/>
                </a:lnTo>
                <a:lnTo>
                  <a:pt x="151937" y="217053"/>
                </a:lnTo>
                <a:lnTo>
                  <a:pt x="217053" y="217053"/>
                </a:lnTo>
                <a:lnTo>
                  <a:pt x="217053" y="151937"/>
                </a:lnTo>
                <a:lnTo>
                  <a:pt x="217053" y="86821"/>
                </a:lnTo>
                <a:lnTo>
                  <a:pt x="151937" y="86821"/>
                </a:lnTo>
                <a:lnTo>
                  <a:pt x="86821" y="86821"/>
                </a:lnTo>
                <a:lnTo>
                  <a:pt x="86821" y="151937"/>
                </a:lnTo>
                <a:close/>
                <a:moveTo>
                  <a:pt x="868211" y="151937"/>
                </a:moveTo>
                <a:lnTo>
                  <a:pt x="868211" y="217053"/>
                </a:lnTo>
                <a:lnTo>
                  <a:pt x="933327" y="217053"/>
                </a:lnTo>
                <a:lnTo>
                  <a:pt x="998443" y="217053"/>
                </a:lnTo>
                <a:lnTo>
                  <a:pt x="998443" y="151937"/>
                </a:lnTo>
                <a:lnTo>
                  <a:pt x="998443" y="86821"/>
                </a:lnTo>
                <a:lnTo>
                  <a:pt x="933327" y="86821"/>
                </a:lnTo>
                <a:lnTo>
                  <a:pt x="868211" y="86821"/>
                </a:lnTo>
                <a:lnTo>
                  <a:pt x="868211" y="151937"/>
                </a:lnTo>
                <a:close/>
                <a:moveTo>
                  <a:pt x="347284" y="151937"/>
                </a:moveTo>
                <a:lnTo>
                  <a:pt x="347284" y="173642"/>
                </a:lnTo>
                <a:lnTo>
                  <a:pt x="390695" y="173642"/>
                </a:lnTo>
                <a:lnTo>
                  <a:pt x="434106" y="173642"/>
                </a:lnTo>
                <a:lnTo>
                  <a:pt x="434106" y="195348"/>
                </a:lnTo>
                <a:lnTo>
                  <a:pt x="434106" y="217053"/>
                </a:lnTo>
                <a:lnTo>
                  <a:pt x="412400" y="217053"/>
                </a:lnTo>
                <a:lnTo>
                  <a:pt x="390695" y="217053"/>
                </a:lnTo>
                <a:lnTo>
                  <a:pt x="390695" y="238758"/>
                </a:lnTo>
                <a:lnTo>
                  <a:pt x="390695" y="260463"/>
                </a:lnTo>
                <a:lnTo>
                  <a:pt x="368990" y="260463"/>
                </a:lnTo>
                <a:lnTo>
                  <a:pt x="347284" y="260463"/>
                </a:lnTo>
                <a:lnTo>
                  <a:pt x="347284" y="303874"/>
                </a:lnTo>
                <a:lnTo>
                  <a:pt x="347284" y="347284"/>
                </a:lnTo>
                <a:lnTo>
                  <a:pt x="282169" y="347284"/>
                </a:lnTo>
                <a:lnTo>
                  <a:pt x="217053" y="347284"/>
                </a:lnTo>
                <a:lnTo>
                  <a:pt x="217053" y="368990"/>
                </a:lnTo>
                <a:lnTo>
                  <a:pt x="217053" y="390695"/>
                </a:lnTo>
                <a:lnTo>
                  <a:pt x="195348" y="390695"/>
                </a:lnTo>
                <a:lnTo>
                  <a:pt x="173642" y="390695"/>
                </a:lnTo>
                <a:lnTo>
                  <a:pt x="173642" y="368990"/>
                </a:lnTo>
                <a:lnTo>
                  <a:pt x="173642" y="347284"/>
                </a:lnTo>
                <a:lnTo>
                  <a:pt x="130232" y="347284"/>
                </a:lnTo>
                <a:lnTo>
                  <a:pt x="86821" y="347284"/>
                </a:lnTo>
                <a:lnTo>
                  <a:pt x="86821" y="368990"/>
                </a:lnTo>
                <a:lnTo>
                  <a:pt x="86821" y="390695"/>
                </a:lnTo>
                <a:lnTo>
                  <a:pt x="65116" y="390695"/>
                </a:lnTo>
                <a:lnTo>
                  <a:pt x="43411" y="390695"/>
                </a:lnTo>
                <a:lnTo>
                  <a:pt x="43411" y="368990"/>
                </a:lnTo>
                <a:lnTo>
                  <a:pt x="43411" y="347284"/>
                </a:lnTo>
                <a:lnTo>
                  <a:pt x="21705" y="347284"/>
                </a:lnTo>
                <a:lnTo>
                  <a:pt x="0" y="347284"/>
                </a:lnTo>
                <a:lnTo>
                  <a:pt x="0" y="390695"/>
                </a:lnTo>
                <a:lnTo>
                  <a:pt x="0" y="434106"/>
                </a:lnTo>
                <a:lnTo>
                  <a:pt x="21705" y="434106"/>
                </a:lnTo>
                <a:lnTo>
                  <a:pt x="43411" y="434106"/>
                </a:lnTo>
                <a:lnTo>
                  <a:pt x="43411" y="477516"/>
                </a:lnTo>
                <a:lnTo>
                  <a:pt x="43411" y="520927"/>
                </a:lnTo>
                <a:lnTo>
                  <a:pt x="86821" y="520927"/>
                </a:lnTo>
                <a:lnTo>
                  <a:pt x="130232" y="520927"/>
                </a:lnTo>
                <a:lnTo>
                  <a:pt x="130232" y="499221"/>
                </a:lnTo>
                <a:lnTo>
                  <a:pt x="130232" y="477516"/>
                </a:lnTo>
                <a:lnTo>
                  <a:pt x="151937" y="477516"/>
                </a:lnTo>
                <a:lnTo>
                  <a:pt x="173642" y="477516"/>
                </a:lnTo>
                <a:lnTo>
                  <a:pt x="173642" y="455811"/>
                </a:lnTo>
                <a:lnTo>
                  <a:pt x="173642" y="434106"/>
                </a:lnTo>
                <a:lnTo>
                  <a:pt x="195348" y="434106"/>
                </a:lnTo>
                <a:lnTo>
                  <a:pt x="217053" y="434106"/>
                </a:lnTo>
                <a:lnTo>
                  <a:pt x="217053" y="477516"/>
                </a:lnTo>
                <a:lnTo>
                  <a:pt x="217053" y="520927"/>
                </a:lnTo>
                <a:lnTo>
                  <a:pt x="195348" y="520927"/>
                </a:lnTo>
                <a:lnTo>
                  <a:pt x="173642" y="520927"/>
                </a:lnTo>
                <a:lnTo>
                  <a:pt x="173642" y="542632"/>
                </a:lnTo>
                <a:lnTo>
                  <a:pt x="173642" y="564337"/>
                </a:lnTo>
                <a:lnTo>
                  <a:pt x="151937" y="564337"/>
                </a:lnTo>
                <a:lnTo>
                  <a:pt x="130232" y="564337"/>
                </a:lnTo>
                <a:lnTo>
                  <a:pt x="130232" y="586043"/>
                </a:lnTo>
                <a:lnTo>
                  <a:pt x="130232" y="607748"/>
                </a:lnTo>
                <a:lnTo>
                  <a:pt x="151937" y="607748"/>
                </a:lnTo>
                <a:lnTo>
                  <a:pt x="173642" y="607748"/>
                </a:lnTo>
                <a:lnTo>
                  <a:pt x="173642" y="586043"/>
                </a:lnTo>
                <a:lnTo>
                  <a:pt x="173642" y="564337"/>
                </a:lnTo>
                <a:lnTo>
                  <a:pt x="195348" y="564337"/>
                </a:lnTo>
                <a:lnTo>
                  <a:pt x="217053" y="564337"/>
                </a:lnTo>
                <a:lnTo>
                  <a:pt x="217053" y="586043"/>
                </a:lnTo>
                <a:lnTo>
                  <a:pt x="217053" y="607748"/>
                </a:lnTo>
                <a:lnTo>
                  <a:pt x="238758" y="607748"/>
                </a:lnTo>
                <a:lnTo>
                  <a:pt x="260463" y="607748"/>
                </a:lnTo>
                <a:lnTo>
                  <a:pt x="260463" y="629453"/>
                </a:lnTo>
                <a:lnTo>
                  <a:pt x="260463" y="651158"/>
                </a:lnTo>
                <a:lnTo>
                  <a:pt x="238758" y="651158"/>
                </a:lnTo>
                <a:lnTo>
                  <a:pt x="217053" y="651158"/>
                </a:lnTo>
                <a:lnTo>
                  <a:pt x="217053" y="694569"/>
                </a:lnTo>
                <a:lnTo>
                  <a:pt x="217053" y="737980"/>
                </a:lnTo>
                <a:lnTo>
                  <a:pt x="282169" y="737980"/>
                </a:lnTo>
                <a:lnTo>
                  <a:pt x="347284" y="737980"/>
                </a:lnTo>
                <a:lnTo>
                  <a:pt x="347284" y="803095"/>
                </a:lnTo>
                <a:lnTo>
                  <a:pt x="347284" y="868211"/>
                </a:lnTo>
                <a:lnTo>
                  <a:pt x="368990" y="868211"/>
                </a:lnTo>
                <a:lnTo>
                  <a:pt x="390695" y="868211"/>
                </a:lnTo>
                <a:lnTo>
                  <a:pt x="390695" y="846506"/>
                </a:lnTo>
                <a:lnTo>
                  <a:pt x="390695" y="824801"/>
                </a:lnTo>
                <a:lnTo>
                  <a:pt x="434106" y="824801"/>
                </a:lnTo>
                <a:lnTo>
                  <a:pt x="477516" y="824801"/>
                </a:lnTo>
                <a:lnTo>
                  <a:pt x="477516" y="846506"/>
                </a:lnTo>
                <a:lnTo>
                  <a:pt x="477516" y="868211"/>
                </a:lnTo>
                <a:lnTo>
                  <a:pt x="455811" y="868211"/>
                </a:lnTo>
                <a:lnTo>
                  <a:pt x="434106" y="868211"/>
                </a:lnTo>
                <a:lnTo>
                  <a:pt x="434106" y="889917"/>
                </a:lnTo>
                <a:lnTo>
                  <a:pt x="434106" y="911622"/>
                </a:lnTo>
                <a:lnTo>
                  <a:pt x="455811" y="911622"/>
                </a:lnTo>
                <a:lnTo>
                  <a:pt x="477516" y="911622"/>
                </a:lnTo>
                <a:lnTo>
                  <a:pt x="477516" y="889917"/>
                </a:lnTo>
                <a:lnTo>
                  <a:pt x="477516" y="868211"/>
                </a:lnTo>
                <a:lnTo>
                  <a:pt x="499221" y="868211"/>
                </a:lnTo>
                <a:lnTo>
                  <a:pt x="520927" y="868211"/>
                </a:lnTo>
                <a:lnTo>
                  <a:pt x="520927" y="846506"/>
                </a:lnTo>
                <a:lnTo>
                  <a:pt x="520927" y="824801"/>
                </a:lnTo>
                <a:lnTo>
                  <a:pt x="499221" y="824801"/>
                </a:lnTo>
                <a:lnTo>
                  <a:pt x="477516" y="824801"/>
                </a:lnTo>
                <a:lnTo>
                  <a:pt x="477516" y="803095"/>
                </a:lnTo>
                <a:lnTo>
                  <a:pt x="477516" y="781390"/>
                </a:lnTo>
                <a:lnTo>
                  <a:pt x="455811" y="781390"/>
                </a:lnTo>
                <a:lnTo>
                  <a:pt x="434106" y="781390"/>
                </a:lnTo>
                <a:lnTo>
                  <a:pt x="434106" y="759685"/>
                </a:lnTo>
                <a:lnTo>
                  <a:pt x="434106" y="737980"/>
                </a:lnTo>
                <a:lnTo>
                  <a:pt x="455811" y="737980"/>
                </a:lnTo>
                <a:lnTo>
                  <a:pt x="477516" y="737980"/>
                </a:lnTo>
                <a:lnTo>
                  <a:pt x="477516" y="716274"/>
                </a:lnTo>
                <a:lnTo>
                  <a:pt x="477516" y="694569"/>
                </a:lnTo>
                <a:lnTo>
                  <a:pt x="499221" y="694569"/>
                </a:lnTo>
                <a:lnTo>
                  <a:pt x="520927" y="694569"/>
                </a:lnTo>
                <a:lnTo>
                  <a:pt x="520927" y="716274"/>
                </a:lnTo>
                <a:lnTo>
                  <a:pt x="520927" y="737980"/>
                </a:lnTo>
                <a:lnTo>
                  <a:pt x="542632" y="737980"/>
                </a:lnTo>
                <a:lnTo>
                  <a:pt x="564337" y="737980"/>
                </a:lnTo>
                <a:lnTo>
                  <a:pt x="564337" y="716274"/>
                </a:lnTo>
                <a:lnTo>
                  <a:pt x="564337" y="694569"/>
                </a:lnTo>
                <a:lnTo>
                  <a:pt x="542632" y="694569"/>
                </a:lnTo>
                <a:lnTo>
                  <a:pt x="520927" y="694569"/>
                </a:lnTo>
                <a:lnTo>
                  <a:pt x="520927" y="651158"/>
                </a:lnTo>
                <a:lnTo>
                  <a:pt x="520927" y="607748"/>
                </a:lnTo>
                <a:lnTo>
                  <a:pt x="542632" y="607748"/>
                </a:lnTo>
                <a:lnTo>
                  <a:pt x="564337" y="607748"/>
                </a:lnTo>
                <a:lnTo>
                  <a:pt x="564337" y="629453"/>
                </a:lnTo>
                <a:lnTo>
                  <a:pt x="564337" y="651158"/>
                </a:lnTo>
                <a:lnTo>
                  <a:pt x="586043" y="651158"/>
                </a:lnTo>
                <a:lnTo>
                  <a:pt x="607748" y="651158"/>
                </a:lnTo>
                <a:lnTo>
                  <a:pt x="607748" y="716274"/>
                </a:lnTo>
                <a:lnTo>
                  <a:pt x="607748" y="781390"/>
                </a:lnTo>
                <a:lnTo>
                  <a:pt x="586043" y="781390"/>
                </a:lnTo>
                <a:lnTo>
                  <a:pt x="564337" y="781390"/>
                </a:lnTo>
                <a:lnTo>
                  <a:pt x="564337" y="846506"/>
                </a:lnTo>
                <a:lnTo>
                  <a:pt x="564337" y="911622"/>
                </a:lnTo>
                <a:lnTo>
                  <a:pt x="607748" y="911622"/>
                </a:lnTo>
                <a:lnTo>
                  <a:pt x="651158" y="911622"/>
                </a:lnTo>
                <a:lnTo>
                  <a:pt x="651158" y="889917"/>
                </a:lnTo>
                <a:lnTo>
                  <a:pt x="651158" y="868211"/>
                </a:lnTo>
                <a:lnTo>
                  <a:pt x="672864" y="868211"/>
                </a:lnTo>
                <a:lnTo>
                  <a:pt x="694569" y="868211"/>
                </a:lnTo>
                <a:lnTo>
                  <a:pt x="694569" y="911622"/>
                </a:lnTo>
                <a:lnTo>
                  <a:pt x="694569" y="955032"/>
                </a:lnTo>
                <a:lnTo>
                  <a:pt x="716274" y="955032"/>
                </a:lnTo>
                <a:lnTo>
                  <a:pt x="737980" y="955032"/>
                </a:lnTo>
                <a:lnTo>
                  <a:pt x="737980" y="976738"/>
                </a:lnTo>
                <a:lnTo>
                  <a:pt x="737980" y="998443"/>
                </a:lnTo>
                <a:lnTo>
                  <a:pt x="759685" y="998443"/>
                </a:lnTo>
                <a:lnTo>
                  <a:pt x="781390" y="998443"/>
                </a:lnTo>
                <a:lnTo>
                  <a:pt x="781390" y="1020148"/>
                </a:lnTo>
                <a:lnTo>
                  <a:pt x="781390" y="1041853"/>
                </a:lnTo>
                <a:lnTo>
                  <a:pt x="759685" y="1041853"/>
                </a:lnTo>
                <a:lnTo>
                  <a:pt x="737980" y="1041853"/>
                </a:lnTo>
                <a:lnTo>
                  <a:pt x="737980" y="1063559"/>
                </a:lnTo>
                <a:lnTo>
                  <a:pt x="737980" y="1085264"/>
                </a:lnTo>
                <a:lnTo>
                  <a:pt x="911622" y="1085264"/>
                </a:lnTo>
                <a:lnTo>
                  <a:pt x="1085264" y="1085264"/>
                </a:lnTo>
                <a:lnTo>
                  <a:pt x="1085264" y="1063559"/>
                </a:lnTo>
                <a:lnTo>
                  <a:pt x="1085264" y="1041853"/>
                </a:lnTo>
                <a:lnTo>
                  <a:pt x="1041853" y="1041853"/>
                </a:lnTo>
                <a:lnTo>
                  <a:pt x="998443" y="1041853"/>
                </a:lnTo>
                <a:lnTo>
                  <a:pt x="998443" y="1020148"/>
                </a:lnTo>
                <a:lnTo>
                  <a:pt x="998443" y="998443"/>
                </a:lnTo>
                <a:lnTo>
                  <a:pt x="1020148" y="998443"/>
                </a:lnTo>
                <a:lnTo>
                  <a:pt x="1041853" y="998443"/>
                </a:lnTo>
                <a:lnTo>
                  <a:pt x="1041853" y="976738"/>
                </a:lnTo>
                <a:lnTo>
                  <a:pt x="1041853" y="955032"/>
                </a:lnTo>
                <a:lnTo>
                  <a:pt x="1063559" y="955032"/>
                </a:lnTo>
                <a:lnTo>
                  <a:pt x="1085264" y="955032"/>
                </a:lnTo>
                <a:lnTo>
                  <a:pt x="1085264" y="933327"/>
                </a:lnTo>
                <a:lnTo>
                  <a:pt x="1085264" y="911622"/>
                </a:lnTo>
                <a:lnTo>
                  <a:pt x="1020148" y="911622"/>
                </a:lnTo>
                <a:lnTo>
                  <a:pt x="955032" y="911622"/>
                </a:lnTo>
                <a:lnTo>
                  <a:pt x="955032" y="889917"/>
                </a:lnTo>
                <a:lnTo>
                  <a:pt x="955032" y="868211"/>
                </a:lnTo>
                <a:lnTo>
                  <a:pt x="933327" y="868211"/>
                </a:lnTo>
                <a:lnTo>
                  <a:pt x="911622" y="868211"/>
                </a:lnTo>
                <a:lnTo>
                  <a:pt x="911622" y="803095"/>
                </a:lnTo>
                <a:lnTo>
                  <a:pt x="911622" y="737980"/>
                </a:lnTo>
                <a:lnTo>
                  <a:pt x="933327" y="737980"/>
                </a:lnTo>
                <a:lnTo>
                  <a:pt x="955032" y="737980"/>
                </a:lnTo>
                <a:lnTo>
                  <a:pt x="955032" y="781390"/>
                </a:lnTo>
                <a:lnTo>
                  <a:pt x="955032" y="824801"/>
                </a:lnTo>
                <a:lnTo>
                  <a:pt x="1020148" y="824801"/>
                </a:lnTo>
                <a:lnTo>
                  <a:pt x="1085264" y="824801"/>
                </a:lnTo>
                <a:lnTo>
                  <a:pt x="1085264" y="737980"/>
                </a:lnTo>
                <a:lnTo>
                  <a:pt x="1085264" y="651158"/>
                </a:lnTo>
                <a:lnTo>
                  <a:pt x="1063559" y="651158"/>
                </a:lnTo>
                <a:lnTo>
                  <a:pt x="1041853" y="651158"/>
                </a:lnTo>
                <a:lnTo>
                  <a:pt x="1041853" y="629453"/>
                </a:lnTo>
                <a:lnTo>
                  <a:pt x="1041853" y="607748"/>
                </a:lnTo>
                <a:lnTo>
                  <a:pt x="1063559" y="607748"/>
                </a:lnTo>
                <a:lnTo>
                  <a:pt x="1085264" y="607748"/>
                </a:lnTo>
                <a:lnTo>
                  <a:pt x="1085264" y="564337"/>
                </a:lnTo>
                <a:lnTo>
                  <a:pt x="1085264" y="520927"/>
                </a:lnTo>
                <a:lnTo>
                  <a:pt x="1041853" y="520927"/>
                </a:lnTo>
                <a:lnTo>
                  <a:pt x="998443" y="520927"/>
                </a:lnTo>
                <a:lnTo>
                  <a:pt x="998443" y="499221"/>
                </a:lnTo>
                <a:lnTo>
                  <a:pt x="998443" y="477516"/>
                </a:lnTo>
                <a:lnTo>
                  <a:pt x="955032" y="477516"/>
                </a:lnTo>
                <a:lnTo>
                  <a:pt x="911622" y="477516"/>
                </a:lnTo>
                <a:lnTo>
                  <a:pt x="911622" y="455811"/>
                </a:lnTo>
                <a:lnTo>
                  <a:pt x="911622" y="434106"/>
                </a:lnTo>
                <a:lnTo>
                  <a:pt x="889917" y="434106"/>
                </a:lnTo>
                <a:lnTo>
                  <a:pt x="868211" y="434106"/>
                </a:lnTo>
                <a:lnTo>
                  <a:pt x="868211" y="412400"/>
                </a:lnTo>
                <a:lnTo>
                  <a:pt x="868211" y="390695"/>
                </a:lnTo>
                <a:lnTo>
                  <a:pt x="846506" y="390695"/>
                </a:lnTo>
                <a:lnTo>
                  <a:pt x="824801" y="390695"/>
                </a:lnTo>
                <a:lnTo>
                  <a:pt x="824801" y="368990"/>
                </a:lnTo>
                <a:lnTo>
                  <a:pt x="824801" y="347284"/>
                </a:lnTo>
                <a:lnTo>
                  <a:pt x="803095" y="347284"/>
                </a:lnTo>
                <a:lnTo>
                  <a:pt x="781390" y="347284"/>
                </a:lnTo>
                <a:lnTo>
                  <a:pt x="781390" y="368990"/>
                </a:lnTo>
                <a:lnTo>
                  <a:pt x="781390" y="390695"/>
                </a:lnTo>
                <a:lnTo>
                  <a:pt x="803095" y="390695"/>
                </a:lnTo>
                <a:lnTo>
                  <a:pt x="824801" y="390695"/>
                </a:lnTo>
                <a:lnTo>
                  <a:pt x="824801" y="412400"/>
                </a:lnTo>
                <a:lnTo>
                  <a:pt x="824801" y="434106"/>
                </a:lnTo>
                <a:lnTo>
                  <a:pt x="846506" y="434106"/>
                </a:lnTo>
                <a:lnTo>
                  <a:pt x="868211" y="434106"/>
                </a:lnTo>
                <a:lnTo>
                  <a:pt x="868211" y="499221"/>
                </a:lnTo>
                <a:lnTo>
                  <a:pt x="868211" y="564337"/>
                </a:lnTo>
                <a:lnTo>
                  <a:pt x="846506" y="564337"/>
                </a:lnTo>
                <a:lnTo>
                  <a:pt x="824801" y="564337"/>
                </a:lnTo>
                <a:lnTo>
                  <a:pt x="824801" y="542632"/>
                </a:lnTo>
                <a:lnTo>
                  <a:pt x="824801" y="520927"/>
                </a:lnTo>
                <a:lnTo>
                  <a:pt x="803095" y="520927"/>
                </a:lnTo>
                <a:lnTo>
                  <a:pt x="781390" y="520927"/>
                </a:lnTo>
                <a:lnTo>
                  <a:pt x="781390" y="477516"/>
                </a:lnTo>
                <a:lnTo>
                  <a:pt x="781390" y="434106"/>
                </a:lnTo>
                <a:lnTo>
                  <a:pt x="759685" y="434106"/>
                </a:lnTo>
                <a:lnTo>
                  <a:pt x="737980" y="434106"/>
                </a:lnTo>
                <a:lnTo>
                  <a:pt x="737980" y="412400"/>
                </a:lnTo>
                <a:lnTo>
                  <a:pt x="737980" y="390695"/>
                </a:lnTo>
                <a:lnTo>
                  <a:pt x="716274" y="390695"/>
                </a:lnTo>
                <a:lnTo>
                  <a:pt x="694569" y="390695"/>
                </a:lnTo>
                <a:lnTo>
                  <a:pt x="694569" y="412400"/>
                </a:lnTo>
                <a:lnTo>
                  <a:pt x="694569" y="434106"/>
                </a:lnTo>
                <a:lnTo>
                  <a:pt x="716274" y="434106"/>
                </a:lnTo>
                <a:lnTo>
                  <a:pt x="737980" y="434106"/>
                </a:lnTo>
                <a:lnTo>
                  <a:pt x="737980" y="520927"/>
                </a:lnTo>
                <a:lnTo>
                  <a:pt x="737980" y="607748"/>
                </a:lnTo>
                <a:lnTo>
                  <a:pt x="803095" y="607748"/>
                </a:lnTo>
                <a:lnTo>
                  <a:pt x="868211" y="607748"/>
                </a:lnTo>
                <a:lnTo>
                  <a:pt x="868211" y="629453"/>
                </a:lnTo>
                <a:lnTo>
                  <a:pt x="868211" y="651158"/>
                </a:lnTo>
                <a:lnTo>
                  <a:pt x="846506" y="651158"/>
                </a:lnTo>
                <a:lnTo>
                  <a:pt x="824801" y="651158"/>
                </a:lnTo>
                <a:lnTo>
                  <a:pt x="824801" y="672864"/>
                </a:lnTo>
                <a:lnTo>
                  <a:pt x="824801" y="694569"/>
                </a:lnTo>
                <a:lnTo>
                  <a:pt x="759685" y="694569"/>
                </a:lnTo>
                <a:lnTo>
                  <a:pt x="694569" y="694569"/>
                </a:lnTo>
                <a:lnTo>
                  <a:pt x="694569" y="716274"/>
                </a:lnTo>
                <a:lnTo>
                  <a:pt x="694569" y="737980"/>
                </a:lnTo>
                <a:lnTo>
                  <a:pt x="672864" y="737980"/>
                </a:lnTo>
                <a:lnTo>
                  <a:pt x="651158" y="737980"/>
                </a:lnTo>
                <a:lnTo>
                  <a:pt x="651158" y="694569"/>
                </a:lnTo>
                <a:lnTo>
                  <a:pt x="651158" y="651158"/>
                </a:lnTo>
                <a:lnTo>
                  <a:pt x="629453" y="651158"/>
                </a:lnTo>
                <a:lnTo>
                  <a:pt x="607748" y="651158"/>
                </a:lnTo>
                <a:lnTo>
                  <a:pt x="607748" y="629453"/>
                </a:lnTo>
                <a:lnTo>
                  <a:pt x="607748" y="607748"/>
                </a:lnTo>
                <a:lnTo>
                  <a:pt x="651158" y="607748"/>
                </a:lnTo>
                <a:lnTo>
                  <a:pt x="694569" y="607748"/>
                </a:lnTo>
                <a:lnTo>
                  <a:pt x="694569" y="586043"/>
                </a:lnTo>
                <a:lnTo>
                  <a:pt x="694569" y="564337"/>
                </a:lnTo>
                <a:lnTo>
                  <a:pt x="672864" y="564337"/>
                </a:lnTo>
                <a:lnTo>
                  <a:pt x="651158" y="564337"/>
                </a:lnTo>
                <a:lnTo>
                  <a:pt x="651158" y="542632"/>
                </a:lnTo>
                <a:lnTo>
                  <a:pt x="651158" y="520927"/>
                </a:lnTo>
                <a:lnTo>
                  <a:pt x="672864" y="520927"/>
                </a:lnTo>
                <a:lnTo>
                  <a:pt x="694569" y="520927"/>
                </a:lnTo>
                <a:lnTo>
                  <a:pt x="694569" y="499221"/>
                </a:lnTo>
                <a:lnTo>
                  <a:pt x="694569" y="477516"/>
                </a:lnTo>
                <a:lnTo>
                  <a:pt x="672864" y="477516"/>
                </a:lnTo>
                <a:lnTo>
                  <a:pt x="651158" y="477516"/>
                </a:lnTo>
                <a:lnTo>
                  <a:pt x="651158" y="499221"/>
                </a:lnTo>
                <a:lnTo>
                  <a:pt x="651158" y="520927"/>
                </a:lnTo>
                <a:lnTo>
                  <a:pt x="629453" y="520927"/>
                </a:lnTo>
                <a:lnTo>
                  <a:pt x="607748" y="520927"/>
                </a:lnTo>
                <a:lnTo>
                  <a:pt x="607748" y="564337"/>
                </a:lnTo>
                <a:lnTo>
                  <a:pt x="607748" y="607748"/>
                </a:lnTo>
                <a:lnTo>
                  <a:pt x="586043" y="607748"/>
                </a:lnTo>
                <a:lnTo>
                  <a:pt x="564337" y="607748"/>
                </a:lnTo>
                <a:lnTo>
                  <a:pt x="564337" y="542632"/>
                </a:lnTo>
                <a:lnTo>
                  <a:pt x="564337" y="477516"/>
                </a:lnTo>
                <a:lnTo>
                  <a:pt x="586043" y="477516"/>
                </a:lnTo>
                <a:lnTo>
                  <a:pt x="607748" y="477516"/>
                </a:lnTo>
                <a:lnTo>
                  <a:pt x="607748" y="455811"/>
                </a:lnTo>
                <a:lnTo>
                  <a:pt x="607748" y="434106"/>
                </a:lnTo>
                <a:lnTo>
                  <a:pt x="629453" y="434106"/>
                </a:lnTo>
                <a:lnTo>
                  <a:pt x="651158" y="434106"/>
                </a:lnTo>
                <a:lnTo>
                  <a:pt x="651158" y="412400"/>
                </a:lnTo>
                <a:lnTo>
                  <a:pt x="651158" y="390695"/>
                </a:lnTo>
                <a:lnTo>
                  <a:pt x="629453" y="390695"/>
                </a:lnTo>
                <a:lnTo>
                  <a:pt x="607748" y="390695"/>
                </a:lnTo>
                <a:lnTo>
                  <a:pt x="607748" y="368990"/>
                </a:lnTo>
                <a:lnTo>
                  <a:pt x="607748" y="347284"/>
                </a:lnTo>
                <a:lnTo>
                  <a:pt x="586043" y="347284"/>
                </a:lnTo>
                <a:lnTo>
                  <a:pt x="564337" y="347284"/>
                </a:lnTo>
                <a:lnTo>
                  <a:pt x="564337" y="303874"/>
                </a:lnTo>
                <a:lnTo>
                  <a:pt x="564337" y="260463"/>
                </a:lnTo>
                <a:lnTo>
                  <a:pt x="586043" y="260463"/>
                </a:lnTo>
                <a:lnTo>
                  <a:pt x="607748" y="260463"/>
                </a:lnTo>
                <a:lnTo>
                  <a:pt x="607748" y="282169"/>
                </a:lnTo>
                <a:lnTo>
                  <a:pt x="607748" y="303874"/>
                </a:lnTo>
                <a:lnTo>
                  <a:pt x="629453" y="303874"/>
                </a:lnTo>
                <a:lnTo>
                  <a:pt x="651158" y="303874"/>
                </a:lnTo>
                <a:lnTo>
                  <a:pt x="651158" y="325579"/>
                </a:lnTo>
                <a:lnTo>
                  <a:pt x="651158" y="347284"/>
                </a:lnTo>
                <a:lnTo>
                  <a:pt x="672864" y="347284"/>
                </a:lnTo>
                <a:lnTo>
                  <a:pt x="694569" y="347284"/>
                </a:lnTo>
                <a:lnTo>
                  <a:pt x="694569" y="325579"/>
                </a:lnTo>
                <a:lnTo>
                  <a:pt x="694569" y="303874"/>
                </a:lnTo>
                <a:lnTo>
                  <a:pt x="716274" y="303874"/>
                </a:lnTo>
                <a:lnTo>
                  <a:pt x="737980" y="303874"/>
                </a:lnTo>
                <a:lnTo>
                  <a:pt x="737980" y="217053"/>
                </a:lnTo>
                <a:lnTo>
                  <a:pt x="737980" y="130232"/>
                </a:lnTo>
                <a:lnTo>
                  <a:pt x="672864" y="130232"/>
                </a:lnTo>
                <a:lnTo>
                  <a:pt x="607748" y="130232"/>
                </a:lnTo>
                <a:lnTo>
                  <a:pt x="607748" y="173642"/>
                </a:lnTo>
                <a:lnTo>
                  <a:pt x="607748" y="217053"/>
                </a:lnTo>
                <a:lnTo>
                  <a:pt x="564337" y="217053"/>
                </a:lnTo>
                <a:lnTo>
                  <a:pt x="520927" y="217053"/>
                </a:lnTo>
                <a:lnTo>
                  <a:pt x="520927" y="195348"/>
                </a:lnTo>
                <a:lnTo>
                  <a:pt x="520927" y="173642"/>
                </a:lnTo>
                <a:lnTo>
                  <a:pt x="542632" y="173642"/>
                </a:lnTo>
                <a:lnTo>
                  <a:pt x="564337" y="173642"/>
                </a:lnTo>
                <a:lnTo>
                  <a:pt x="564337" y="151937"/>
                </a:lnTo>
                <a:lnTo>
                  <a:pt x="564337" y="130232"/>
                </a:lnTo>
                <a:lnTo>
                  <a:pt x="542632" y="130232"/>
                </a:lnTo>
                <a:lnTo>
                  <a:pt x="520927" y="130232"/>
                </a:lnTo>
                <a:lnTo>
                  <a:pt x="520927" y="151937"/>
                </a:lnTo>
                <a:lnTo>
                  <a:pt x="520927" y="173642"/>
                </a:lnTo>
                <a:lnTo>
                  <a:pt x="477516" y="173642"/>
                </a:lnTo>
                <a:lnTo>
                  <a:pt x="434106" y="173642"/>
                </a:lnTo>
                <a:lnTo>
                  <a:pt x="434106" y="151937"/>
                </a:lnTo>
                <a:lnTo>
                  <a:pt x="434106" y="130232"/>
                </a:lnTo>
                <a:lnTo>
                  <a:pt x="390695" y="130232"/>
                </a:lnTo>
                <a:lnTo>
                  <a:pt x="347284" y="130232"/>
                </a:lnTo>
                <a:lnTo>
                  <a:pt x="347284" y="151937"/>
                </a:lnTo>
                <a:close/>
                <a:moveTo>
                  <a:pt x="694569" y="260463"/>
                </a:moveTo>
                <a:lnTo>
                  <a:pt x="694569" y="303874"/>
                </a:lnTo>
                <a:lnTo>
                  <a:pt x="672864" y="303874"/>
                </a:lnTo>
                <a:lnTo>
                  <a:pt x="651158" y="303874"/>
                </a:lnTo>
                <a:lnTo>
                  <a:pt x="651158" y="282169"/>
                </a:lnTo>
                <a:lnTo>
                  <a:pt x="651158" y="260463"/>
                </a:lnTo>
                <a:lnTo>
                  <a:pt x="629453" y="260463"/>
                </a:lnTo>
                <a:lnTo>
                  <a:pt x="607748" y="260463"/>
                </a:lnTo>
                <a:lnTo>
                  <a:pt x="607748" y="238758"/>
                </a:lnTo>
                <a:lnTo>
                  <a:pt x="607748" y="217053"/>
                </a:lnTo>
                <a:lnTo>
                  <a:pt x="651158" y="217053"/>
                </a:lnTo>
                <a:lnTo>
                  <a:pt x="694569" y="217053"/>
                </a:lnTo>
                <a:lnTo>
                  <a:pt x="694569" y="260463"/>
                </a:lnTo>
                <a:close/>
                <a:moveTo>
                  <a:pt x="434106" y="282169"/>
                </a:moveTo>
                <a:lnTo>
                  <a:pt x="434106" y="303874"/>
                </a:lnTo>
                <a:lnTo>
                  <a:pt x="455811" y="303874"/>
                </a:lnTo>
                <a:lnTo>
                  <a:pt x="477516" y="303874"/>
                </a:lnTo>
                <a:lnTo>
                  <a:pt x="477516" y="282169"/>
                </a:lnTo>
                <a:lnTo>
                  <a:pt x="477516" y="260463"/>
                </a:lnTo>
                <a:lnTo>
                  <a:pt x="499221" y="260463"/>
                </a:lnTo>
                <a:lnTo>
                  <a:pt x="520927" y="260463"/>
                </a:lnTo>
                <a:lnTo>
                  <a:pt x="520927" y="282169"/>
                </a:lnTo>
                <a:lnTo>
                  <a:pt x="520927" y="303874"/>
                </a:lnTo>
                <a:lnTo>
                  <a:pt x="499221" y="303874"/>
                </a:lnTo>
                <a:lnTo>
                  <a:pt x="477516" y="303874"/>
                </a:lnTo>
                <a:lnTo>
                  <a:pt x="477516" y="325579"/>
                </a:lnTo>
                <a:lnTo>
                  <a:pt x="477516" y="347284"/>
                </a:lnTo>
                <a:lnTo>
                  <a:pt x="520927" y="347284"/>
                </a:lnTo>
                <a:lnTo>
                  <a:pt x="564337" y="347284"/>
                </a:lnTo>
                <a:lnTo>
                  <a:pt x="564337" y="368990"/>
                </a:lnTo>
                <a:lnTo>
                  <a:pt x="564337" y="390695"/>
                </a:lnTo>
                <a:lnTo>
                  <a:pt x="542632" y="390695"/>
                </a:lnTo>
                <a:lnTo>
                  <a:pt x="520927" y="390695"/>
                </a:lnTo>
                <a:lnTo>
                  <a:pt x="520927" y="455811"/>
                </a:lnTo>
                <a:lnTo>
                  <a:pt x="520927" y="520927"/>
                </a:lnTo>
                <a:lnTo>
                  <a:pt x="499221" y="520927"/>
                </a:lnTo>
                <a:lnTo>
                  <a:pt x="477516" y="520927"/>
                </a:lnTo>
                <a:lnTo>
                  <a:pt x="477516" y="542632"/>
                </a:lnTo>
                <a:lnTo>
                  <a:pt x="477516" y="564337"/>
                </a:lnTo>
                <a:lnTo>
                  <a:pt x="412400" y="564337"/>
                </a:lnTo>
                <a:lnTo>
                  <a:pt x="347284" y="564337"/>
                </a:lnTo>
                <a:lnTo>
                  <a:pt x="347284" y="586043"/>
                </a:lnTo>
                <a:lnTo>
                  <a:pt x="347284" y="607748"/>
                </a:lnTo>
                <a:lnTo>
                  <a:pt x="368990" y="607748"/>
                </a:lnTo>
                <a:lnTo>
                  <a:pt x="390695" y="607748"/>
                </a:lnTo>
                <a:lnTo>
                  <a:pt x="390695" y="629453"/>
                </a:lnTo>
                <a:lnTo>
                  <a:pt x="390695" y="651158"/>
                </a:lnTo>
                <a:lnTo>
                  <a:pt x="412400" y="651158"/>
                </a:lnTo>
                <a:lnTo>
                  <a:pt x="434106" y="651158"/>
                </a:lnTo>
                <a:lnTo>
                  <a:pt x="434106" y="629453"/>
                </a:lnTo>
                <a:lnTo>
                  <a:pt x="434106" y="607748"/>
                </a:lnTo>
                <a:lnTo>
                  <a:pt x="455811" y="607748"/>
                </a:lnTo>
                <a:lnTo>
                  <a:pt x="477516" y="607748"/>
                </a:lnTo>
                <a:lnTo>
                  <a:pt x="477516" y="629453"/>
                </a:lnTo>
                <a:lnTo>
                  <a:pt x="477516" y="651158"/>
                </a:lnTo>
                <a:lnTo>
                  <a:pt x="455811" y="651158"/>
                </a:lnTo>
                <a:lnTo>
                  <a:pt x="434106" y="651158"/>
                </a:lnTo>
                <a:lnTo>
                  <a:pt x="434106" y="694569"/>
                </a:lnTo>
                <a:lnTo>
                  <a:pt x="434106" y="737980"/>
                </a:lnTo>
                <a:lnTo>
                  <a:pt x="412400" y="737980"/>
                </a:lnTo>
                <a:lnTo>
                  <a:pt x="390695" y="737980"/>
                </a:lnTo>
                <a:lnTo>
                  <a:pt x="390695" y="694569"/>
                </a:lnTo>
                <a:lnTo>
                  <a:pt x="390695" y="651158"/>
                </a:lnTo>
                <a:lnTo>
                  <a:pt x="368990" y="651158"/>
                </a:lnTo>
                <a:lnTo>
                  <a:pt x="347284" y="651158"/>
                </a:lnTo>
                <a:lnTo>
                  <a:pt x="347284" y="672864"/>
                </a:lnTo>
                <a:lnTo>
                  <a:pt x="347284" y="694569"/>
                </a:lnTo>
                <a:lnTo>
                  <a:pt x="303874" y="694569"/>
                </a:lnTo>
                <a:lnTo>
                  <a:pt x="260463" y="694569"/>
                </a:lnTo>
                <a:lnTo>
                  <a:pt x="260463" y="672864"/>
                </a:lnTo>
                <a:lnTo>
                  <a:pt x="260463" y="651158"/>
                </a:lnTo>
                <a:lnTo>
                  <a:pt x="303874" y="651158"/>
                </a:lnTo>
                <a:lnTo>
                  <a:pt x="347284" y="651158"/>
                </a:lnTo>
                <a:lnTo>
                  <a:pt x="347284" y="629453"/>
                </a:lnTo>
                <a:lnTo>
                  <a:pt x="347284" y="607748"/>
                </a:lnTo>
                <a:lnTo>
                  <a:pt x="303874" y="607748"/>
                </a:lnTo>
                <a:lnTo>
                  <a:pt x="260463" y="607748"/>
                </a:lnTo>
                <a:lnTo>
                  <a:pt x="260463" y="586043"/>
                </a:lnTo>
                <a:lnTo>
                  <a:pt x="260463" y="564337"/>
                </a:lnTo>
                <a:lnTo>
                  <a:pt x="238758" y="564337"/>
                </a:lnTo>
                <a:lnTo>
                  <a:pt x="217053" y="564337"/>
                </a:lnTo>
                <a:lnTo>
                  <a:pt x="217053" y="542632"/>
                </a:lnTo>
                <a:lnTo>
                  <a:pt x="217053" y="520927"/>
                </a:lnTo>
                <a:lnTo>
                  <a:pt x="238758" y="520927"/>
                </a:lnTo>
                <a:lnTo>
                  <a:pt x="260463" y="520927"/>
                </a:lnTo>
                <a:lnTo>
                  <a:pt x="260463" y="499221"/>
                </a:lnTo>
                <a:lnTo>
                  <a:pt x="260463" y="477516"/>
                </a:lnTo>
                <a:lnTo>
                  <a:pt x="282169" y="477516"/>
                </a:lnTo>
                <a:lnTo>
                  <a:pt x="303874" y="477516"/>
                </a:lnTo>
                <a:lnTo>
                  <a:pt x="303874" y="455811"/>
                </a:lnTo>
                <a:lnTo>
                  <a:pt x="303874" y="434106"/>
                </a:lnTo>
                <a:lnTo>
                  <a:pt x="282169" y="434106"/>
                </a:lnTo>
                <a:lnTo>
                  <a:pt x="260463" y="434106"/>
                </a:lnTo>
                <a:lnTo>
                  <a:pt x="260463" y="412400"/>
                </a:lnTo>
                <a:lnTo>
                  <a:pt x="260463" y="390695"/>
                </a:lnTo>
                <a:lnTo>
                  <a:pt x="282169" y="390695"/>
                </a:lnTo>
                <a:lnTo>
                  <a:pt x="303874" y="390695"/>
                </a:lnTo>
                <a:lnTo>
                  <a:pt x="303874" y="412400"/>
                </a:lnTo>
                <a:lnTo>
                  <a:pt x="303874" y="434106"/>
                </a:lnTo>
                <a:lnTo>
                  <a:pt x="325579" y="434106"/>
                </a:lnTo>
                <a:lnTo>
                  <a:pt x="347284" y="434106"/>
                </a:lnTo>
                <a:lnTo>
                  <a:pt x="347284" y="390695"/>
                </a:lnTo>
                <a:lnTo>
                  <a:pt x="347284" y="347284"/>
                </a:lnTo>
                <a:lnTo>
                  <a:pt x="368990" y="347284"/>
                </a:lnTo>
                <a:lnTo>
                  <a:pt x="390695" y="347284"/>
                </a:lnTo>
                <a:lnTo>
                  <a:pt x="390695" y="303874"/>
                </a:lnTo>
                <a:lnTo>
                  <a:pt x="390695" y="260463"/>
                </a:lnTo>
                <a:lnTo>
                  <a:pt x="412400" y="260463"/>
                </a:lnTo>
                <a:lnTo>
                  <a:pt x="434106" y="260463"/>
                </a:lnTo>
                <a:lnTo>
                  <a:pt x="434106" y="282169"/>
                </a:lnTo>
                <a:close/>
                <a:moveTo>
                  <a:pt x="911622" y="368990"/>
                </a:moveTo>
                <a:lnTo>
                  <a:pt x="911622" y="390695"/>
                </a:lnTo>
                <a:lnTo>
                  <a:pt x="933327" y="390695"/>
                </a:lnTo>
                <a:lnTo>
                  <a:pt x="955032" y="390695"/>
                </a:lnTo>
                <a:lnTo>
                  <a:pt x="955032" y="368990"/>
                </a:lnTo>
                <a:lnTo>
                  <a:pt x="955032" y="347284"/>
                </a:lnTo>
                <a:lnTo>
                  <a:pt x="933327" y="347284"/>
                </a:lnTo>
                <a:lnTo>
                  <a:pt x="911622" y="347284"/>
                </a:lnTo>
                <a:lnTo>
                  <a:pt x="911622" y="368990"/>
                </a:lnTo>
                <a:close/>
                <a:moveTo>
                  <a:pt x="998443" y="390695"/>
                </a:moveTo>
                <a:lnTo>
                  <a:pt x="998443" y="434106"/>
                </a:lnTo>
                <a:lnTo>
                  <a:pt x="1020148" y="434106"/>
                </a:lnTo>
                <a:lnTo>
                  <a:pt x="1041853" y="434106"/>
                </a:lnTo>
                <a:lnTo>
                  <a:pt x="1041853" y="412400"/>
                </a:lnTo>
                <a:lnTo>
                  <a:pt x="1041853" y="390695"/>
                </a:lnTo>
                <a:lnTo>
                  <a:pt x="1063559" y="390695"/>
                </a:lnTo>
                <a:lnTo>
                  <a:pt x="1085264" y="390695"/>
                </a:lnTo>
                <a:lnTo>
                  <a:pt x="1085264" y="368990"/>
                </a:lnTo>
                <a:lnTo>
                  <a:pt x="1085264" y="347284"/>
                </a:lnTo>
                <a:lnTo>
                  <a:pt x="1041853" y="347284"/>
                </a:lnTo>
                <a:lnTo>
                  <a:pt x="998443" y="347284"/>
                </a:lnTo>
                <a:lnTo>
                  <a:pt x="998443" y="390695"/>
                </a:lnTo>
                <a:close/>
                <a:moveTo>
                  <a:pt x="130232" y="455811"/>
                </a:moveTo>
                <a:lnTo>
                  <a:pt x="130232" y="477516"/>
                </a:lnTo>
                <a:lnTo>
                  <a:pt x="108526" y="477516"/>
                </a:lnTo>
                <a:lnTo>
                  <a:pt x="86821" y="477516"/>
                </a:lnTo>
                <a:lnTo>
                  <a:pt x="86821" y="455811"/>
                </a:lnTo>
                <a:lnTo>
                  <a:pt x="86821" y="434106"/>
                </a:lnTo>
                <a:lnTo>
                  <a:pt x="108526" y="434106"/>
                </a:lnTo>
                <a:lnTo>
                  <a:pt x="130232" y="434106"/>
                </a:lnTo>
                <a:lnTo>
                  <a:pt x="130232" y="455811"/>
                </a:lnTo>
                <a:close/>
                <a:moveTo>
                  <a:pt x="347284" y="455811"/>
                </a:moveTo>
                <a:lnTo>
                  <a:pt x="347284" y="477516"/>
                </a:lnTo>
                <a:lnTo>
                  <a:pt x="390695" y="477516"/>
                </a:lnTo>
                <a:lnTo>
                  <a:pt x="434106" y="477516"/>
                </a:lnTo>
                <a:lnTo>
                  <a:pt x="434106" y="499221"/>
                </a:lnTo>
                <a:lnTo>
                  <a:pt x="434106" y="520927"/>
                </a:lnTo>
                <a:lnTo>
                  <a:pt x="455811" y="520927"/>
                </a:lnTo>
                <a:lnTo>
                  <a:pt x="477516" y="520927"/>
                </a:lnTo>
                <a:lnTo>
                  <a:pt x="477516" y="477516"/>
                </a:lnTo>
                <a:lnTo>
                  <a:pt x="477516" y="434106"/>
                </a:lnTo>
                <a:lnTo>
                  <a:pt x="412400" y="434106"/>
                </a:lnTo>
                <a:lnTo>
                  <a:pt x="347284" y="434106"/>
                </a:lnTo>
                <a:lnTo>
                  <a:pt x="347284" y="455811"/>
                </a:lnTo>
                <a:close/>
                <a:moveTo>
                  <a:pt x="260463" y="542632"/>
                </a:moveTo>
                <a:lnTo>
                  <a:pt x="260463" y="564337"/>
                </a:lnTo>
                <a:lnTo>
                  <a:pt x="282169" y="564337"/>
                </a:lnTo>
                <a:lnTo>
                  <a:pt x="303874" y="564337"/>
                </a:lnTo>
                <a:lnTo>
                  <a:pt x="303874" y="542632"/>
                </a:lnTo>
                <a:lnTo>
                  <a:pt x="303874" y="520927"/>
                </a:lnTo>
                <a:lnTo>
                  <a:pt x="282169" y="520927"/>
                </a:lnTo>
                <a:lnTo>
                  <a:pt x="260463" y="520927"/>
                </a:lnTo>
                <a:lnTo>
                  <a:pt x="260463" y="542632"/>
                </a:lnTo>
                <a:close/>
                <a:moveTo>
                  <a:pt x="955032" y="542632"/>
                </a:moveTo>
                <a:lnTo>
                  <a:pt x="955032" y="564337"/>
                </a:lnTo>
                <a:lnTo>
                  <a:pt x="998443" y="564337"/>
                </a:lnTo>
                <a:lnTo>
                  <a:pt x="1041853" y="564337"/>
                </a:lnTo>
                <a:lnTo>
                  <a:pt x="1041853" y="586043"/>
                </a:lnTo>
                <a:lnTo>
                  <a:pt x="1041853" y="607748"/>
                </a:lnTo>
                <a:lnTo>
                  <a:pt x="998443" y="607748"/>
                </a:lnTo>
                <a:lnTo>
                  <a:pt x="955032" y="607748"/>
                </a:lnTo>
                <a:lnTo>
                  <a:pt x="955032" y="629453"/>
                </a:lnTo>
                <a:lnTo>
                  <a:pt x="955032" y="651158"/>
                </a:lnTo>
                <a:lnTo>
                  <a:pt x="998443" y="651158"/>
                </a:lnTo>
                <a:lnTo>
                  <a:pt x="1041853" y="651158"/>
                </a:lnTo>
                <a:lnTo>
                  <a:pt x="1041853" y="672864"/>
                </a:lnTo>
                <a:lnTo>
                  <a:pt x="1041853" y="694569"/>
                </a:lnTo>
                <a:lnTo>
                  <a:pt x="976738" y="694569"/>
                </a:lnTo>
                <a:lnTo>
                  <a:pt x="911622" y="694569"/>
                </a:lnTo>
                <a:lnTo>
                  <a:pt x="911622" y="607748"/>
                </a:lnTo>
                <a:lnTo>
                  <a:pt x="911622" y="520927"/>
                </a:lnTo>
                <a:lnTo>
                  <a:pt x="933327" y="520927"/>
                </a:lnTo>
                <a:lnTo>
                  <a:pt x="955032" y="520927"/>
                </a:lnTo>
                <a:lnTo>
                  <a:pt x="955032" y="542632"/>
                </a:lnTo>
                <a:close/>
                <a:moveTo>
                  <a:pt x="0" y="607748"/>
                </a:moveTo>
                <a:lnTo>
                  <a:pt x="0" y="651158"/>
                </a:lnTo>
                <a:lnTo>
                  <a:pt x="21705" y="651158"/>
                </a:lnTo>
                <a:lnTo>
                  <a:pt x="43411" y="651158"/>
                </a:lnTo>
                <a:lnTo>
                  <a:pt x="43411" y="672864"/>
                </a:lnTo>
                <a:lnTo>
                  <a:pt x="43411" y="694569"/>
                </a:lnTo>
                <a:lnTo>
                  <a:pt x="21705" y="694569"/>
                </a:lnTo>
                <a:lnTo>
                  <a:pt x="0" y="694569"/>
                </a:lnTo>
                <a:lnTo>
                  <a:pt x="0" y="716274"/>
                </a:lnTo>
                <a:lnTo>
                  <a:pt x="0" y="737980"/>
                </a:lnTo>
                <a:lnTo>
                  <a:pt x="86821" y="737980"/>
                </a:lnTo>
                <a:lnTo>
                  <a:pt x="173642" y="737980"/>
                </a:lnTo>
                <a:lnTo>
                  <a:pt x="173642" y="694569"/>
                </a:lnTo>
                <a:lnTo>
                  <a:pt x="173642" y="651158"/>
                </a:lnTo>
                <a:lnTo>
                  <a:pt x="151937" y="651158"/>
                </a:lnTo>
                <a:lnTo>
                  <a:pt x="130232" y="651158"/>
                </a:lnTo>
                <a:lnTo>
                  <a:pt x="130232" y="672864"/>
                </a:lnTo>
                <a:lnTo>
                  <a:pt x="130232" y="694569"/>
                </a:lnTo>
                <a:lnTo>
                  <a:pt x="108526" y="694569"/>
                </a:lnTo>
                <a:lnTo>
                  <a:pt x="86821" y="694569"/>
                </a:lnTo>
                <a:lnTo>
                  <a:pt x="86821" y="672864"/>
                </a:lnTo>
                <a:lnTo>
                  <a:pt x="86821" y="651158"/>
                </a:lnTo>
                <a:lnTo>
                  <a:pt x="65116" y="651158"/>
                </a:lnTo>
                <a:lnTo>
                  <a:pt x="43411" y="651158"/>
                </a:lnTo>
                <a:lnTo>
                  <a:pt x="43411" y="629453"/>
                </a:lnTo>
                <a:lnTo>
                  <a:pt x="43411" y="607748"/>
                </a:lnTo>
                <a:lnTo>
                  <a:pt x="65116" y="607748"/>
                </a:lnTo>
                <a:lnTo>
                  <a:pt x="86821" y="607748"/>
                </a:lnTo>
                <a:lnTo>
                  <a:pt x="86821" y="586043"/>
                </a:lnTo>
                <a:lnTo>
                  <a:pt x="86821" y="564337"/>
                </a:lnTo>
                <a:lnTo>
                  <a:pt x="43411" y="564337"/>
                </a:lnTo>
                <a:lnTo>
                  <a:pt x="0" y="564337"/>
                </a:lnTo>
                <a:lnTo>
                  <a:pt x="0" y="607748"/>
                </a:lnTo>
                <a:close/>
                <a:moveTo>
                  <a:pt x="868211" y="803095"/>
                </a:moveTo>
                <a:lnTo>
                  <a:pt x="868211" y="868211"/>
                </a:lnTo>
                <a:lnTo>
                  <a:pt x="803095" y="868211"/>
                </a:lnTo>
                <a:lnTo>
                  <a:pt x="737980" y="868211"/>
                </a:lnTo>
                <a:lnTo>
                  <a:pt x="737980" y="803095"/>
                </a:lnTo>
                <a:lnTo>
                  <a:pt x="737980" y="737980"/>
                </a:lnTo>
                <a:lnTo>
                  <a:pt x="803095" y="737980"/>
                </a:lnTo>
                <a:lnTo>
                  <a:pt x="868211" y="737980"/>
                </a:lnTo>
                <a:lnTo>
                  <a:pt x="868211" y="803095"/>
                </a:lnTo>
                <a:close/>
                <a:moveTo>
                  <a:pt x="1041853" y="759685"/>
                </a:moveTo>
                <a:lnTo>
                  <a:pt x="1041853" y="781390"/>
                </a:lnTo>
                <a:lnTo>
                  <a:pt x="1020148" y="781390"/>
                </a:lnTo>
                <a:lnTo>
                  <a:pt x="998443" y="781390"/>
                </a:lnTo>
                <a:lnTo>
                  <a:pt x="998443" y="759685"/>
                </a:lnTo>
                <a:lnTo>
                  <a:pt x="998443" y="737980"/>
                </a:lnTo>
                <a:lnTo>
                  <a:pt x="1020148" y="737980"/>
                </a:lnTo>
                <a:lnTo>
                  <a:pt x="1041853" y="737980"/>
                </a:lnTo>
                <a:lnTo>
                  <a:pt x="1041853" y="759685"/>
                </a:lnTo>
                <a:close/>
                <a:moveTo>
                  <a:pt x="0" y="933327"/>
                </a:moveTo>
                <a:lnTo>
                  <a:pt x="0" y="1085264"/>
                </a:lnTo>
                <a:lnTo>
                  <a:pt x="151937" y="1085264"/>
                </a:lnTo>
                <a:lnTo>
                  <a:pt x="303874" y="1085264"/>
                </a:lnTo>
                <a:lnTo>
                  <a:pt x="303874" y="933327"/>
                </a:lnTo>
                <a:lnTo>
                  <a:pt x="303874" y="781390"/>
                </a:lnTo>
                <a:lnTo>
                  <a:pt x="151937" y="781390"/>
                </a:lnTo>
                <a:lnTo>
                  <a:pt x="0" y="781390"/>
                </a:lnTo>
                <a:lnTo>
                  <a:pt x="0" y="933327"/>
                </a:lnTo>
                <a:close/>
                <a:moveTo>
                  <a:pt x="694569" y="803095"/>
                </a:moveTo>
                <a:lnTo>
                  <a:pt x="694569" y="824801"/>
                </a:lnTo>
                <a:lnTo>
                  <a:pt x="672864" y="824801"/>
                </a:lnTo>
                <a:lnTo>
                  <a:pt x="651158" y="824801"/>
                </a:lnTo>
                <a:lnTo>
                  <a:pt x="651158" y="803095"/>
                </a:lnTo>
                <a:lnTo>
                  <a:pt x="651158" y="781390"/>
                </a:lnTo>
                <a:lnTo>
                  <a:pt x="672864" y="781390"/>
                </a:lnTo>
                <a:lnTo>
                  <a:pt x="694569" y="781390"/>
                </a:lnTo>
                <a:lnTo>
                  <a:pt x="694569" y="803095"/>
                </a:lnTo>
                <a:close/>
                <a:moveTo>
                  <a:pt x="781390" y="803095"/>
                </a:moveTo>
                <a:lnTo>
                  <a:pt x="781390" y="824801"/>
                </a:lnTo>
                <a:lnTo>
                  <a:pt x="803095" y="824801"/>
                </a:lnTo>
                <a:lnTo>
                  <a:pt x="824801" y="824801"/>
                </a:lnTo>
                <a:lnTo>
                  <a:pt x="824801" y="803095"/>
                </a:lnTo>
                <a:lnTo>
                  <a:pt x="824801" y="781390"/>
                </a:lnTo>
                <a:lnTo>
                  <a:pt x="803095" y="781390"/>
                </a:lnTo>
                <a:lnTo>
                  <a:pt x="781390" y="781390"/>
                </a:lnTo>
                <a:lnTo>
                  <a:pt x="781390" y="803095"/>
                </a:lnTo>
                <a:close/>
                <a:moveTo>
                  <a:pt x="260463" y="933327"/>
                </a:moveTo>
                <a:lnTo>
                  <a:pt x="260463" y="1041853"/>
                </a:lnTo>
                <a:lnTo>
                  <a:pt x="151937" y="1041853"/>
                </a:lnTo>
                <a:lnTo>
                  <a:pt x="43411" y="1041853"/>
                </a:lnTo>
                <a:lnTo>
                  <a:pt x="43411" y="933327"/>
                </a:lnTo>
                <a:lnTo>
                  <a:pt x="43411" y="824801"/>
                </a:lnTo>
                <a:lnTo>
                  <a:pt x="151937" y="824801"/>
                </a:lnTo>
                <a:lnTo>
                  <a:pt x="260463" y="824801"/>
                </a:lnTo>
                <a:lnTo>
                  <a:pt x="260463" y="933327"/>
                </a:lnTo>
                <a:close/>
                <a:moveTo>
                  <a:pt x="86821" y="933327"/>
                </a:moveTo>
                <a:lnTo>
                  <a:pt x="86821" y="998443"/>
                </a:lnTo>
                <a:lnTo>
                  <a:pt x="151937" y="998443"/>
                </a:lnTo>
                <a:lnTo>
                  <a:pt x="217053" y="998443"/>
                </a:lnTo>
                <a:lnTo>
                  <a:pt x="217053" y="933327"/>
                </a:lnTo>
                <a:lnTo>
                  <a:pt x="217053" y="868211"/>
                </a:lnTo>
                <a:lnTo>
                  <a:pt x="151937" y="868211"/>
                </a:lnTo>
                <a:lnTo>
                  <a:pt x="86821" y="868211"/>
                </a:lnTo>
                <a:lnTo>
                  <a:pt x="86821" y="933327"/>
                </a:lnTo>
                <a:close/>
                <a:moveTo>
                  <a:pt x="347284" y="955032"/>
                </a:moveTo>
                <a:lnTo>
                  <a:pt x="347284" y="998443"/>
                </a:lnTo>
                <a:lnTo>
                  <a:pt x="368990" y="998443"/>
                </a:lnTo>
                <a:lnTo>
                  <a:pt x="390695" y="998443"/>
                </a:lnTo>
                <a:lnTo>
                  <a:pt x="390695" y="1020148"/>
                </a:lnTo>
                <a:lnTo>
                  <a:pt x="390695" y="1041853"/>
                </a:lnTo>
                <a:lnTo>
                  <a:pt x="368990" y="1041853"/>
                </a:lnTo>
                <a:lnTo>
                  <a:pt x="347284" y="1041853"/>
                </a:lnTo>
                <a:lnTo>
                  <a:pt x="347284" y="1063559"/>
                </a:lnTo>
                <a:lnTo>
                  <a:pt x="347284" y="1085264"/>
                </a:lnTo>
                <a:lnTo>
                  <a:pt x="368990" y="1085264"/>
                </a:lnTo>
                <a:lnTo>
                  <a:pt x="390695" y="1085264"/>
                </a:lnTo>
                <a:lnTo>
                  <a:pt x="390695" y="1063559"/>
                </a:lnTo>
                <a:lnTo>
                  <a:pt x="390695" y="1041853"/>
                </a:lnTo>
                <a:lnTo>
                  <a:pt x="412400" y="1041853"/>
                </a:lnTo>
                <a:lnTo>
                  <a:pt x="434106" y="1041853"/>
                </a:lnTo>
                <a:lnTo>
                  <a:pt x="434106" y="1063559"/>
                </a:lnTo>
                <a:lnTo>
                  <a:pt x="434106" y="1085264"/>
                </a:lnTo>
                <a:lnTo>
                  <a:pt x="477516" y="1085264"/>
                </a:lnTo>
                <a:lnTo>
                  <a:pt x="520927" y="1085264"/>
                </a:lnTo>
                <a:lnTo>
                  <a:pt x="520927" y="1063559"/>
                </a:lnTo>
                <a:lnTo>
                  <a:pt x="520927" y="1041853"/>
                </a:lnTo>
                <a:lnTo>
                  <a:pt x="586043" y="1041853"/>
                </a:lnTo>
                <a:lnTo>
                  <a:pt x="651158" y="1041853"/>
                </a:lnTo>
                <a:lnTo>
                  <a:pt x="651158" y="998443"/>
                </a:lnTo>
                <a:lnTo>
                  <a:pt x="651158" y="955032"/>
                </a:lnTo>
                <a:lnTo>
                  <a:pt x="629453" y="955032"/>
                </a:lnTo>
                <a:lnTo>
                  <a:pt x="607748" y="955032"/>
                </a:lnTo>
                <a:lnTo>
                  <a:pt x="607748" y="976738"/>
                </a:lnTo>
                <a:lnTo>
                  <a:pt x="607748" y="998443"/>
                </a:lnTo>
                <a:lnTo>
                  <a:pt x="542632" y="998443"/>
                </a:lnTo>
                <a:lnTo>
                  <a:pt x="477516" y="998443"/>
                </a:lnTo>
                <a:lnTo>
                  <a:pt x="477516" y="976738"/>
                </a:lnTo>
                <a:lnTo>
                  <a:pt x="477516" y="955032"/>
                </a:lnTo>
                <a:lnTo>
                  <a:pt x="455811" y="955032"/>
                </a:lnTo>
                <a:lnTo>
                  <a:pt x="434106" y="955032"/>
                </a:lnTo>
                <a:lnTo>
                  <a:pt x="434106" y="976738"/>
                </a:lnTo>
                <a:lnTo>
                  <a:pt x="434106" y="998443"/>
                </a:lnTo>
                <a:lnTo>
                  <a:pt x="412400" y="998443"/>
                </a:lnTo>
                <a:lnTo>
                  <a:pt x="390695" y="998443"/>
                </a:lnTo>
                <a:lnTo>
                  <a:pt x="390695" y="955032"/>
                </a:lnTo>
                <a:lnTo>
                  <a:pt x="390695" y="911622"/>
                </a:lnTo>
                <a:lnTo>
                  <a:pt x="368990" y="911622"/>
                </a:lnTo>
                <a:lnTo>
                  <a:pt x="347284" y="911622"/>
                </a:lnTo>
                <a:lnTo>
                  <a:pt x="347284" y="955032"/>
                </a:lnTo>
                <a:close/>
                <a:moveTo>
                  <a:pt x="868211" y="976738"/>
                </a:moveTo>
                <a:lnTo>
                  <a:pt x="868211" y="1041853"/>
                </a:lnTo>
                <a:lnTo>
                  <a:pt x="846506" y="1041853"/>
                </a:lnTo>
                <a:lnTo>
                  <a:pt x="824801" y="1041853"/>
                </a:lnTo>
                <a:lnTo>
                  <a:pt x="824801" y="976738"/>
                </a:lnTo>
                <a:lnTo>
                  <a:pt x="824801" y="911622"/>
                </a:lnTo>
                <a:lnTo>
                  <a:pt x="846506" y="911622"/>
                </a:lnTo>
                <a:lnTo>
                  <a:pt x="868211" y="911622"/>
                </a:lnTo>
                <a:lnTo>
                  <a:pt x="868211" y="976738"/>
                </a:lnTo>
                <a:close/>
                <a:moveTo>
                  <a:pt x="955032" y="998443"/>
                </a:moveTo>
                <a:lnTo>
                  <a:pt x="955032" y="1041853"/>
                </a:lnTo>
                <a:lnTo>
                  <a:pt x="933327" y="1041853"/>
                </a:lnTo>
                <a:lnTo>
                  <a:pt x="911622" y="1041853"/>
                </a:lnTo>
                <a:lnTo>
                  <a:pt x="911622" y="998443"/>
                </a:lnTo>
                <a:lnTo>
                  <a:pt x="911622" y="955032"/>
                </a:lnTo>
                <a:lnTo>
                  <a:pt x="933327" y="955032"/>
                </a:lnTo>
                <a:lnTo>
                  <a:pt x="955032" y="955032"/>
                </a:lnTo>
                <a:lnTo>
                  <a:pt x="955032" y="998443"/>
                </a:lnTo>
                <a:close/>
                <a:moveTo>
                  <a:pt x="477516" y="1020148"/>
                </a:moveTo>
                <a:lnTo>
                  <a:pt x="477516" y="1041853"/>
                </a:lnTo>
                <a:lnTo>
                  <a:pt x="455811" y="1041853"/>
                </a:lnTo>
                <a:lnTo>
                  <a:pt x="434106" y="1041853"/>
                </a:lnTo>
                <a:lnTo>
                  <a:pt x="434106" y="1020148"/>
                </a:lnTo>
                <a:lnTo>
                  <a:pt x="434106" y="998443"/>
                </a:lnTo>
                <a:lnTo>
                  <a:pt x="455811" y="998443"/>
                </a:lnTo>
                <a:lnTo>
                  <a:pt x="477516" y="998443"/>
                </a:lnTo>
                <a:lnTo>
                  <a:pt x="477516" y="1020148"/>
                </a:lnTo>
                <a:close/>
              </a:path>
            </a:pathLst>
          </a:custGeom>
          <a:solidFill>
            <a:srgbClr val="1931B9"/>
          </a:solidFill>
          <a:ln w="430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5639C25-B840-EF06-69A2-7B06FCEEF6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8459" y="542625"/>
            <a:ext cx="3874010" cy="61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282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A9D8C-ECC1-9C48-AE93-EBCB1AF63E3A}" type="datetimeFigureOut">
              <a:rPr lang="ru-RU" smtClean="0"/>
              <a:t>17.06.2024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38722-C8A9-A44A-9A32-D6DE2D0F6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285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0370CB-64E3-A74E-B08C-A2BC11379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82531F-3161-1C4D-B1F1-A67CE4E96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C9DA05-FCB8-3C44-889F-BA7BA7B2F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A9D8C-ECC1-9C48-AE93-EBCB1AF63E3A}" type="datetimeFigureOut">
              <a:rPr lang="ru-RU" smtClean="0"/>
              <a:t>17.06.2024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C35312-CA62-0744-A79C-316789E25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DC6E34-6E7C-DA40-B5BB-57F73F1EE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38722-C8A9-A44A-9A32-D6DE2D0F6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255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F7E6AB-929A-8B44-AA14-D975D18E1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3763DE-ED74-3D40-97D7-AE46204EF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DB3CF8-5FCD-EC45-A442-E29132EB6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A9D8C-ECC1-9C48-AE93-EBCB1AF63E3A}" type="datetimeFigureOut">
              <a:rPr lang="ru-RU" smtClean="0"/>
              <a:t>17.06.2024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A8F9E6-FFCD-A34C-9DB1-AC08B692F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85B532-C5C4-1149-860B-DC0F1467F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38722-C8A9-A44A-9A32-D6DE2D0F6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856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F2EE74-4B00-BF42-ABFC-0EC0D0D61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943342-EAD9-7F41-99E8-AC8857472E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AED966B-0987-E64F-B2B7-B8EE05C88F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1CCDBD-CF00-1442-B7F3-62732B224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A9D8C-ECC1-9C48-AE93-EBCB1AF63E3A}" type="datetimeFigureOut">
              <a:rPr lang="ru-RU" smtClean="0"/>
              <a:t>17.06.2024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D5B674-B364-8D42-AE13-96CB43A1B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6C1226-DE6F-CE4D-B583-939D61F50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38722-C8A9-A44A-9A32-D6DE2D0F6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349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5D1AF5-DB51-1C44-ABAD-EC83A7850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A0A3F4-B25E-5648-BE8E-71F42AD29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1A50936-1BA7-8248-AB59-0755849B7A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1091BB7-5356-CA44-BFC6-25E7A0FE34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AD09F8F-DAD5-DE4E-8C52-54301A0EFF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9521D25-C1B2-DA4E-9ABD-99CB51BB3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A9D8C-ECC1-9C48-AE93-EBCB1AF63E3A}" type="datetimeFigureOut">
              <a:rPr lang="ru-RU" smtClean="0"/>
              <a:t>17.06.2024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D9B8AE7-EA9B-494B-8419-0528DACC2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9C63275-E0E9-C648-9F23-3A1E84E0E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38722-C8A9-A44A-9A32-D6DE2D0F6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613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86549" y="0"/>
            <a:ext cx="5498484" cy="6857999"/>
          </a:xfrm>
          <a:prstGeom prst="rect">
            <a:avLst/>
          </a:prstGeom>
        </p:spPr>
      </p:pic>
      <p:sp>
        <p:nvSpPr>
          <p:cNvPr id="7" name="Дата 4">
            <a:extLst>
              <a:ext uri="{FF2B5EF4-FFF2-40B4-BE49-F238E27FC236}">
                <a16:creationId xmlns:a16="http://schemas.microsoft.com/office/drawing/2014/main" id="{ADA8D9B1-4AA3-454C-A4E6-6F9296F193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59DA9D8C-ECC1-9C48-AE93-EBCB1AF63E3A}" type="datetimeFigureOut">
              <a:rPr lang="ru-RU" smtClean="0"/>
              <a:t>17.06.2024</a:t>
            </a:fld>
            <a:endParaRPr lang="ru-RU"/>
          </a:p>
        </p:txBody>
      </p:sp>
      <p:sp>
        <p:nvSpPr>
          <p:cNvPr id="8" name="Нижний колонтитул 5">
            <a:extLst>
              <a:ext uri="{FF2B5EF4-FFF2-40B4-BE49-F238E27FC236}">
                <a16:creationId xmlns:a16="http://schemas.microsoft.com/office/drawing/2014/main" id="{9F0195B8-0D51-9E48-89E5-935B7077A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5D8A868-2979-A1E9-8342-AB109F89A0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686" y="6389647"/>
            <a:ext cx="2099393" cy="330044"/>
          </a:xfrm>
          <a:prstGeom prst="rect">
            <a:avLst/>
          </a:prstGeom>
        </p:spPr>
      </p:pic>
      <p:sp>
        <p:nvSpPr>
          <p:cNvPr id="10" name="Текст 3">
            <a:extLst>
              <a:ext uri="{FF2B5EF4-FFF2-40B4-BE49-F238E27FC236}">
                <a16:creationId xmlns:a16="http://schemas.microsoft.com/office/drawing/2014/main" id="{D56B1BB1-7A65-7243-888F-EF69B484A94B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7108400" y="1508071"/>
            <a:ext cx="3932237" cy="626945"/>
          </a:xfrm>
        </p:spPr>
        <p:txBody>
          <a:bodyPr>
            <a:normAutofit/>
          </a:bodyPr>
          <a:lstStyle>
            <a:lvl1pPr marL="0" indent="0">
              <a:buNone/>
              <a:defRPr lang="ru-RU" sz="2000" kern="1200" dirty="0">
                <a:solidFill>
                  <a:schemeClr val="bg1"/>
                </a:solidFill>
                <a:latin typeface="Akrobat Light" pitchFamily="2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7803B93C-3EEC-2B4C-92A8-715B7B8A5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8400" y="397033"/>
            <a:ext cx="4637964" cy="937149"/>
          </a:xfrm>
        </p:spPr>
        <p:txBody>
          <a:bodyPr anchor="b">
            <a:normAutofit/>
          </a:bodyPr>
          <a:lstStyle>
            <a:lvl1pPr>
              <a:defRPr lang="ru-RU" sz="4400" b="1" kern="1200" dirty="0">
                <a:solidFill>
                  <a:schemeClr val="bg1"/>
                </a:solidFill>
                <a:latin typeface="Akrobat ExtraBold" pitchFamily="2" charset="0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Номер слайда 6">
            <a:extLst>
              <a:ext uri="{FF2B5EF4-FFF2-40B4-BE49-F238E27FC236}">
                <a16:creationId xmlns:a16="http://schemas.microsoft.com/office/drawing/2014/main" id="{791E0DED-5689-164B-8751-8818AD920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2604" y="6356350"/>
            <a:ext cx="731196" cy="365125"/>
          </a:xfrm>
        </p:spPr>
        <p:txBody>
          <a:bodyPr/>
          <a:lstStyle/>
          <a:p>
            <a:fld id="{D4E38722-C8A9-A44A-9A32-D6DE2D0F68FD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1582531F-3161-1C4D-B1F1-A67CE4E96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683" y="696115"/>
            <a:ext cx="4133850" cy="4351338"/>
          </a:xfrm>
        </p:spPr>
        <p:txBody>
          <a:bodyPr/>
          <a:lstStyle>
            <a:lvl1pPr>
              <a:defRPr>
                <a:solidFill>
                  <a:srgbClr val="1931B9"/>
                </a:solidFill>
                <a:latin typeface="Akrobat ExtraBold" panose="00000900000000000000" pitchFamily="50" charset="-52"/>
              </a:defRPr>
            </a:lvl1pPr>
            <a:lvl2pPr>
              <a:defRPr>
                <a:solidFill>
                  <a:srgbClr val="1931B9"/>
                </a:solidFill>
                <a:latin typeface="Akrobat Light" panose="00000500000000000000" pitchFamily="50" charset="-52"/>
              </a:defRPr>
            </a:lvl2pPr>
            <a:lvl3pPr>
              <a:defRPr>
                <a:solidFill>
                  <a:srgbClr val="1931B9"/>
                </a:solidFill>
                <a:latin typeface="Akrobat Light" panose="00000500000000000000" pitchFamily="50" charset="-52"/>
              </a:defRPr>
            </a:lvl3pPr>
            <a:lvl4pPr>
              <a:defRPr>
                <a:solidFill>
                  <a:srgbClr val="1931B9"/>
                </a:solidFill>
                <a:latin typeface="Akrobat Light" panose="00000500000000000000" pitchFamily="50" charset="-52"/>
              </a:defRPr>
            </a:lvl4pPr>
            <a:lvl5pPr>
              <a:defRPr>
                <a:solidFill>
                  <a:srgbClr val="1931B9"/>
                </a:solidFill>
                <a:latin typeface="Akrobat Light" panose="00000500000000000000" pitchFamily="50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29426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0E130E9-162B-F442-9F31-090C360BB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A9D8C-ECC1-9C48-AE93-EBCB1AF63E3A}" type="datetimeFigureOut">
              <a:rPr lang="ru-RU" smtClean="0"/>
              <a:t>17.06.2024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869D706-1C51-0747-966D-4ED890533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01DC3A7-F544-8C4B-B87C-08A7923C2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38722-C8A9-A44A-9A32-D6DE2D0F6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059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D51DCB-064F-174E-BCD3-4F1BB4165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CDA135-FF2F-8345-8B48-B09CD4DC0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7F2727F-FC2A-D941-BF98-7F2A5AF80C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6C5255-76F4-124D-8BBB-FFDF1B731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A9D8C-ECC1-9C48-AE93-EBCB1AF63E3A}" type="datetimeFigureOut">
              <a:rPr lang="ru-RU" smtClean="0"/>
              <a:t>17.06.2024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53975C-0B4C-D64F-AB37-2575F4D86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792BB8-0E98-E442-AC96-3B76C1ED4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38722-C8A9-A44A-9A32-D6DE2D0F6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258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7039BD-8CE8-E744-93D2-38C011B03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8C4ADEC-8E7C-0B45-ACA9-C10E01BEC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362028-4239-024D-BDE3-7E45EC3212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A9D8C-ECC1-9C48-AE93-EBCB1AF63E3A}" type="datetimeFigureOut">
              <a:rPr lang="ru-RU" smtClean="0"/>
              <a:t>17.06.2024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76DFF7-F734-544F-B44F-735AF790BD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376770-013E-EC40-BB43-6FC413DE2C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38722-C8A9-A44A-9A32-D6DE2D0F6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28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6ED35-AD6B-0D4C-A547-0FBFC59B04CE}"/>
              </a:ext>
            </a:extLst>
          </p:cNvPr>
          <p:cNvSpPr txBox="1">
            <a:spLocks/>
          </p:cNvSpPr>
          <p:nvPr/>
        </p:nvSpPr>
        <p:spPr>
          <a:xfrm>
            <a:off x="514087" y="693019"/>
            <a:ext cx="7572900" cy="261807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3200" b="1" cap="none" dirty="0">
                <a:solidFill>
                  <a:schemeClr val="bg1"/>
                </a:solidFill>
                <a:latin typeface="Akrobat ExtraBold" panose="000009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ЕДИНАЯ ИНФОРМАЦИОННО -ТЕЛЕКОММУНИКАЦИОННАЯ СРЕДА БЕСПИЛОТНЫХ АВИАЦИОННЫХ  СИСТЕМ: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87D38338-D5EC-6D48-91BE-26AFAFD92262}"/>
              </a:ext>
            </a:extLst>
          </p:cNvPr>
          <p:cNvCxnSpPr>
            <a:cxnSpLocks/>
          </p:cNvCxnSpPr>
          <p:nvPr/>
        </p:nvCxnSpPr>
        <p:spPr>
          <a:xfrm flipH="1" flipV="1">
            <a:off x="8457479" y="2791568"/>
            <a:ext cx="2506738" cy="726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A494C194-982B-F548-84A3-15696D0520B3}"/>
              </a:ext>
            </a:extLst>
          </p:cNvPr>
          <p:cNvCxnSpPr>
            <a:cxnSpLocks/>
          </p:cNvCxnSpPr>
          <p:nvPr/>
        </p:nvCxnSpPr>
        <p:spPr>
          <a:xfrm flipH="1" flipV="1">
            <a:off x="8609879" y="2943968"/>
            <a:ext cx="2506738" cy="726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116ED35-AD6B-0D4C-A547-0FBFC59B04CE}"/>
              </a:ext>
            </a:extLst>
          </p:cNvPr>
          <p:cNvSpPr txBox="1">
            <a:spLocks/>
          </p:cNvSpPr>
          <p:nvPr/>
        </p:nvSpPr>
        <p:spPr>
          <a:xfrm>
            <a:off x="514088" y="3823966"/>
            <a:ext cx="4997480" cy="8085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2000" b="1" i="1" cap="none" dirty="0">
                <a:solidFill>
                  <a:schemeClr val="bg1"/>
                </a:solidFill>
                <a:latin typeface="Akrobat ExtraBold" panose="00000900000000000000" pitchFamily="50" charset="-52"/>
              </a:rPr>
              <a:t>Нормативная база, архитектура, функции, задачи, оборудование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3CE027B-8A49-4061-9E18-E455975E04E0}"/>
              </a:ext>
            </a:extLst>
          </p:cNvPr>
          <p:cNvSpPr txBox="1">
            <a:spLocks/>
          </p:cNvSpPr>
          <p:nvPr/>
        </p:nvSpPr>
        <p:spPr>
          <a:xfrm>
            <a:off x="514087" y="5313143"/>
            <a:ext cx="7132148" cy="51015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1400" b="1" dirty="0">
                <a:solidFill>
                  <a:schemeClr val="bg1"/>
                </a:solidFill>
                <a:latin typeface="Akrobat Light" panose="00000500000000000000" pitchFamily="50" charset="-52"/>
              </a:rPr>
              <a:t>Генеральный директор </a:t>
            </a:r>
            <a:br>
              <a:rPr lang="ru-RU" sz="1400" b="1" dirty="0">
                <a:solidFill>
                  <a:schemeClr val="bg1"/>
                </a:solidFill>
                <a:latin typeface="Akrobat Light" panose="00000500000000000000" pitchFamily="50" charset="-52"/>
              </a:rPr>
            </a:br>
            <a:r>
              <a:rPr lang="ru-RU" sz="1400" b="1" dirty="0">
                <a:solidFill>
                  <a:schemeClr val="bg1"/>
                </a:solidFill>
                <a:latin typeface="Akrobat Light" panose="00000500000000000000" pitchFamily="50" charset="-52"/>
              </a:rPr>
              <a:t>ООО «Лаборатория инфокоммуникационных сетей»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467642BA-5856-4595-9407-DEC1F411D77B}"/>
              </a:ext>
            </a:extLst>
          </p:cNvPr>
          <p:cNvSpPr txBox="1">
            <a:spLocks/>
          </p:cNvSpPr>
          <p:nvPr/>
        </p:nvSpPr>
        <p:spPr>
          <a:xfrm>
            <a:off x="514087" y="5823294"/>
            <a:ext cx="7284548" cy="5285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1800" b="1" dirty="0">
                <a:solidFill>
                  <a:schemeClr val="bg1"/>
                </a:solidFill>
                <a:latin typeface="Akrobat ExtraBold" panose="00000900000000000000" pitchFamily="50" charset="-52"/>
              </a:rPr>
              <a:t>Григорьев Владимир Александрович, </a:t>
            </a:r>
            <a:br>
              <a:rPr lang="ru-RU" sz="1800" b="1" dirty="0">
                <a:solidFill>
                  <a:schemeClr val="bg1"/>
                </a:solidFill>
                <a:latin typeface="Akrobat ExtraBold" panose="00000900000000000000" pitchFamily="50" charset="-52"/>
              </a:rPr>
            </a:br>
            <a:r>
              <a:rPr lang="ru-RU" sz="1800" b="1" dirty="0">
                <a:solidFill>
                  <a:schemeClr val="bg1"/>
                </a:solidFill>
                <a:latin typeface="Akrobat ExtraBold" panose="00000900000000000000" pitchFamily="50" charset="-52"/>
              </a:rPr>
              <a:t>д.т.н., профессор</a:t>
            </a:r>
          </a:p>
        </p:txBody>
      </p:sp>
    </p:spTree>
    <p:extLst>
      <p:ext uri="{BB962C8B-B14F-4D97-AF65-F5344CB8AC3E}">
        <p14:creationId xmlns:p14="http://schemas.microsoft.com/office/powerpoint/2010/main" val="11184116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55139" y="442899"/>
            <a:ext cx="5203299" cy="33965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1800"/>
              </a:lnSpc>
            </a:pPr>
            <a:r>
              <a:rPr lang="ru-RU" sz="2000" b="1" dirty="0">
                <a:solidFill>
                  <a:srgbClr val="1931B9"/>
                </a:solidFill>
                <a:latin typeface="Akrobat ExtraBold" pitchFamily="2" charset="0"/>
                <a:ea typeface="Tahoma" panose="020B0604030504040204" pitchFamily="34" charset="0"/>
                <a:cs typeface="Tahoma" panose="020B0604030504040204" pitchFamily="34" charset="0"/>
              </a:rPr>
              <a:t>Реализованные продукты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B76BB9F0-437E-9FC9-7541-936586A90343}"/>
              </a:ext>
            </a:extLst>
          </p:cNvPr>
          <p:cNvGrpSpPr/>
          <p:nvPr/>
        </p:nvGrpSpPr>
        <p:grpSpPr>
          <a:xfrm>
            <a:off x="615213" y="310654"/>
            <a:ext cx="538351" cy="538351"/>
            <a:chOff x="911387" y="474115"/>
            <a:chExt cx="825266" cy="825266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CCB66641-BDF0-9241-9FE9-28BAC0149B1C}"/>
                </a:ext>
              </a:extLst>
            </p:cNvPr>
            <p:cNvSpPr/>
            <p:nvPr/>
          </p:nvSpPr>
          <p:spPr>
            <a:xfrm>
              <a:off x="911387" y="474115"/>
              <a:ext cx="825266" cy="825266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1931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29B75C72-F8DA-D942-8DEA-D76D64EF94BF}"/>
                </a:ext>
              </a:extLst>
            </p:cNvPr>
            <p:cNvSpPr/>
            <p:nvPr/>
          </p:nvSpPr>
          <p:spPr>
            <a:xfrm>
              <a:off x="1067097" y="629825"/>
              <a:ext cx="513845" cy="51384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1931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32FC0CF9-19FB-1C46-868D-2B3D76CC0B31}"/>
                </a:ext>
              </a:extLst>
            </p:cNvPr>
            <p:cNvSpPr/>
            <p:nvPr/>
          </p:nvSpPr>
          <p:spPr>
            <a:xfrm>
              <a:off x="1253950" y="816678"/>
              <a:ext cx="140139" cy="140139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1931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Заголовок 2"/>
          <p:cNvSpPr txBox="1">
            <a:spLocks/>
          </p:cNvSpPr>
          <p:nvPr/>
        </p:nvSpPr>
        <p:spPr>
          <a:xfrm>
            <a:off x="7108400" y="397034"/>
            <a:ext cx="4637964" cy="7291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000" b="1">
                <a:solidFill>
                  <a:schemeClr val="bg1"/>
                </a:solidFill>
                <a:latin typeface="Akrobat ExtraBold" panose="00000900000000000000" pitchFamily="50" charset="-52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Разработка и производство системы радиосвязи технологий 4</a:t>
            </a:r>
            <a:r>
              <a:rPr lang="en-US" dirty="0"/>
              <a:t>G</a:t>
            </a:r>
            <a:r>
              <a:rPr lang="ru-RU" dirty="0"/>
              <a:t> </a:t>
            </a:r>
            <a:r>
              <a:rPr lang="en-US" dirty="0"/>
              <a:t>LTE</a:t>
            </a:r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11C15E5-0615-4EB1-B6F7-F69969C144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100" y="1139159"/>
            <a:ext cx="4467225" cy="5238750"/>
          </a:xfrm>
          <a:prstGeom prst="rect">
            <a:avLst/>
          </a:prstGeom>
          <a:ln>
            <a:noFill/>
          </a:ln>
          <a:effectLst>
            <a:innerShdw blurRad="419100" dist="165100" dir="2700000">
              <a:prstClr val="black">
                <a:alpha val="50000"/>
              </a:prstClr>
            </a:innerShdw>
            <a:softEdge rad="38100"/>
          </a:effectLst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4E8A20F-705B-46E8-9C10-BA2324CF06ED}"/>
              </a:ext>
            </a:extLst>
          </p:cNvPr>
          <p:cNvSpPr/>
          <p:nvPr/>
        </p:nvSpPr>
        <p:spPr>
          <a:xfrm>
            <a:off x="398618" y="5257575"/>
            <a:ext cx="30492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1931B9"/>
                </a:solidFill>
                <a:latin typeface="Akrobat ExtraLight" panose="000004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Ядро сети – </a:t>
            </a:r>
            <a:r>
              <a:rPr lang="ru-RU" sz="1400" dirty="0">
                <a:solidFill>
                  <a:srgbClr val="1931B9"/>
                </a:solidFill>
                <a:latin typeface="Akrobat ExtraLight" panose="000004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аппаратно-программный комплекс, включающий специальное ПО и серверное оборудование.</a:t>
            </a:r>
            <a:br>
              <a:rPr lang="ru-RU" sz="1400" dirty="0">
                <a:solidFill>
                  <a:srgbClr val="1931B9"/>
                </a:solidFill>
                <a:latin typeface="Akrobat ExtraLight" panose="000004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>
                <a:solidFill>
                  <a:srgbClr val="1931B9"/>
                </a:solidFill>
                <a:latin typeface="Akrobat ExtraLight" panose="000004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Архитектура сети 4G. </a:t>
            </a:r>
            <a:br>
              <a:rPr lang="ru-RU" sz="1400" dirty="0">
                <a:solidFill>
                  <a:srgbClr val="1931B9"/>
                </a:solidFill>
                <a:latin typeface="Akrobat ExtraLight" panose="000004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>
                <a:solidFill>
                  <a:srgbClr val="1931B9"/>
                </a:solidFill>
                <a:latin typeface="Akrobat ExtraLight" panose="000004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Базовая сеть CORE 4</a:t>
            </a:r>
            <a:r>
              <a:rPr lang="en-US" sz="1400" dirty="0">
                <a:solidFill>
                  <a:srgbClr val="1931B9"/>
                </a:solidFill>
                <a:latin typeface="Akrobat ExtraLight" panose="000004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ru-RU" sz="1400" dirty="0">
                <a:solidFill>
                  <a:srgbClr val="1931B9"/>
                </a:solidFill>
                <a:latin typeface="Akrobat ExtraLight" panose="000004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br>
              <a:rPr lang="ru-RU" sz="1400" dirty="0">
                <a:solidFill>
                  <a:srgbClr val="1931B9"/>
                </a:solidFill>
                <a:latin typeface="Akrobat ExtraLight" panose="000004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>
                <a:solidFill>
                  <a:srgbClr val="1931B9"/>
                </a:solidFill>
                <a:latin typeface="Akrobat ExtraLight" panose="000004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Стандарты: 3</a:t>
            </a:r>
            <a:r>
              <a:rPr lang="en-US" sz="1400" dirty="0">
                <a:solidFill>
                  <a:srgbClr val="1931B9"/>
                </a:solidFill>
                <a:latin typeface="Akrobat ExtraLight" panose="000004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GPP Release </a:t>
            </a:r>
            <a:r>
              <a:rPr lang="ru-RU" sz="1400" dirty="0">
                <a:solidFill>
                  <a:srgbClr val="1931B9"/>
                </a:solidFill>
                <a:latin typeface="Akrobat ExtraLight" panose="000004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14.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626E3E97-5AF4-4A4D-8D87-0DDB13954434}"/>
              </a:ext>
            </a:extLst>
          </p:cNvPr>
          <p:cNvSpPr/>
          <p:nvPr/>
        </p:nvSpPr>
        <p:spPr>
          <a:xfrm>
            <a:off x="433415" y="1209710"/>
            <a:ext cx="20411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1931B9"/>
                </a:solidFill>
                <a:latin typeface="Akrobat ExtraBold" panose="000009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Базовые станции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B522CFBB-A1C9-4A1F-856F-ADD2711CF3BF}"/>
              </a:ext>
            </a:extLst>
          </p:cNvPr>
          <p:cNvSpPr/>
          <p:nvPr/>
        </p:nvSpPr>
        <p:spPr>
          <a:xfrm>
            <a:off x="433415" y="1546204"/>
            <a:ext cx="20656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1931B9"/>
                </a:solidFill>
                <a:latin typeface="Akrobat ExtraBold" panose="000009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ЛАД-БС-350</a:t>
            </a:r>
          </a:p>
          <a:p>
            <a:pPr algn="ctr"/>
            <a:r>
              <a:rPr lang="ru-RU" dirty="0">
                <a:solidFill>
                  <a:srgbClr val="1931B9"/>
                </a:solidFill>
                <a:latin typeface="Akrobat ExtraBold" panose="000009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ЛАД-БС-450М</a:t>
            </a:r>
          </a:p>
          <a:p>
            <a:pPr algn="ctr"/>
            <a:r>
              <a:rPr lang="ru-RU" dirty="0">
                <a:solidFill>
                  <a:srgbClr val="1931B9"/>
                </a:solidFill>
                <a:latin typeface="Akrobat ExtraBold" panose="000009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ЛАД-БС-1800М</a:t>
            </a:r>
          </a:p>
          <a:p>
            <a:pPr algn="ctr"/>
            <a:r>
              <a:rPr lang="ru-RU" dirty="0">
                <a:solidFill>
                  <a:srgbClr val="1931B9"/>
                </a:solidFill>
                <a:latin typeface="Akrobat ExtraBold" panose="000009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ЛАД-БС-2300М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0005DA8B-BF5F-464F-870A-A79E62357E1C}"/>
              </a:ext>
            </a:extLst>
          </p:cNvPr>
          <p:cNvSpPr/>
          <p:nvPr/>
        </p:nvSpPr>
        <p:spPr>
          <a:xfrm>
            <a:off x="398619" y="2885131"/>
            <a:ext cx="2545917" cy="2372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1931B9"/>
                </a:solidFill>
                <a:latin typeface="Akrobat ExtraLight" panose="00000400000000000000" pitchFamily="50" charset="-52"/>
                <a:cs typeface="Arial" panose="020B0604020202020204" pitchFamily="34" charset="0"/>
              </a:rPr>
              <a:t>с комбинированной архитектурой  </a:t>
            </a:r>
            <a:br>
              <a:rPr lang="ru-RU" sz="1600" dirty="0">
                <a:solidFill>
                  <a:srgbClr val="1931B9"/>
                </a:solidFill>
                <a:latin typeface="Akrobat ExtraLight" panose="00000400000000000000" pitchFamily="50" charset="-52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1931B9"/>
                </a:solidFill>
                <a:latin typeface="Akrobat ExtraLight" panose="00000400000000000000" pitchFamily="50" charset="-52"/>
                <a:cs typeface="Arial" panose="020B0604020202020204" pitchFamily="34" charset="0"/>
              </a:rPr>
              <a:t>ЛАД-БС-XXX-к без MIMO</a:t>
            </a:r>
          </a:p>
          <a:p>
            <a:pPr marL="285750" indent="-285750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1931B9"/>
                </a:solidFill>
                <a:latin typeface="Akrobat ExtraLight" panose="00000400000000000000" pitchFamily="50" charset="-52"/>
                <a:cs typeface="Arial" panose="020B0604020202020204" pitchFamily="34" charset="0"/>
              </a:rPr>
              <a:t>с распределённой архитектурой </a:t>
            </a:r>
            <a:br>
              <a:rPr lang="ru-RU" sz="1600" dirty="0">
                <a:solidFill>
                  <a:srgbClr val="1931B9"/>
                </a:solidFill>
                <a:latin typeface="Akrobat ExtraLight" panose="00000400000000000000" pitchFamily="50" charset="-52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1931B9"/>
                </a:solidFill>
                <a:latin typeface="Akrobat ExtraLight" panose="00000400000000000000" pitchFamily="50" charset="-52"/>
                <a:cs typeface="Arial" panose="020B0604020202020204" pitchFamily="34" charset="0"/>
              </a:rPr>
              <a:t>ЛАД-БС-XXX-р с MIMO 2x2 </a:t>
            </a:r>
            <a:br>
              <a:rPr lang="ru-RU" sz="1600" dirty="0">
                <a:solidFill>
                  <a:srgbClr val="1931B9"/>
                </a:solidFill>
                <a:latin typeface="Akrobat ExtraLight" panose="00000400000000000000" pitchFamily="50" charset="-52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1931B9"/>
                </a:solidFill>
                <a:latin typeface="Akrobat ExtraLight" panose="00000400000000000000" pitchFamily="50" charset="-52"/>
                <a:cs typeface="Arial" panose="020B0604020202020204" pitchFamily="34" charset="0"/>
              </a:rPr>
              <a:t>(с отдельным </a:t>
            </a:r>
            <a:r>
              <a:rPr lang="ru-RU" sz="1600" dirty="0" err="1">
                <a:solidFill>
                  <a:srgbClr val="1931B9"/>
                </a:solidFill>
                <a:latin typeface="Akrobat ExtraLight" panose="00000400000000000000" pitchFamily="50" charset="-52"/>
                <a:cs typeface="Arial" panose="020B0604020202020204" pitchFamily="34" charset="0"/>
              </a:rPr>
              <a:t>радиоблоком</a:t>
            </a:r>
            <a:r>
              <a:rPr lang="ru-RU" sz="1600" dirty="0">
                <a:solidFill>
                  <a:srgbClr val="1931B9"/>
                </a:solidFill>
                <a:latin typeface="Akrobat ExtraLight" panose="00000400000000000000" pitchFamily="50" charset="-52"/>
                <a:cs typeface="Arial" panose="020B0604020202020204" pitchFamily="34" charset="0"/>
              </a:rPr>
              <a:t>, размещаемом </a:t>
            </a:r>
            <a:br>
              <a:rPr lang="ru-RU" sz="1600" dirty="0">
                <a:solidFill>
                  <a:srgbClr val="1931B9"/>
                </a:solidFill>
                <a:latin typeface="Akrobat ExtraLight" panose="00000400000000000000" pitchFamily="50" charset="-52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1931B9"/>
                </a:solidFill>
                <a:latin typeface="Akrobat ExtraLight" panose="00000400000000000000" pitchFamily="50" charset="-52"/>
                <a:cs typeface="Arial" panose="020B0604020202020204" pitchFamily="34" charset="0"/>
              </a:rPr>
              <a:t>вне помещения)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338127A-83A0-4303-80B7-F8C47D4E3C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7045">
            <a:off x="2715453" y="1123332"/>
            <a:ext cx="3667761" cy="415679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854D454-FBD9-4FE4-BE38-BA432C68F5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0734">
            <a:off x="2715231" y="4546544"/>
            <a:ext cx="3102613" cy="114785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2FF6605-BE3E-41DF-A841-419BDA18EE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5739">
            <a:off x="4548135" y="3247488"/>
            <a:ext cx="3387854" cy="164317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31950B3-1BAF-4CD6-85A2-D4A54C5638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4705">
            <a:off x="5691064" y="1161019"/>
            <a:ext cx="1733513" cy="1895401"/>
          </a:xfrm>
          <a:prstGeom prst="rect">
            <a:avLst/>
          </a:prstGeom>
        </p:spPr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94E3E473-A825-4364-BC6C-E38E44CED667}"/>
              </a:ext>
            </a:extLst>
          </p:cNvPr>
          <p:cNvSpPr/>
          <p:nvPr/>
        </p:nvSpPr>
        <p:spPr>
          <a:xfrm>
            <a:off x="5891789" y="1567182"/>
            <a:ext cx="2252476" cy="307777"/>
          </a:xfrm>
          <a:prstGeom prst="rect">
            <a:avLst/>
          </a:prstGeom>
          <a:gradFill flip="none" rotWithShape="1">
            <a:gsLst>
              <a:gs pos="100000">
                <a:srgbClr val="4B44D8">
                  <a:alpha val="33000"/>
                </a:srgbClr>
              </a:gs>
              <a:gs pos="0">
                <a:srgbClr val="7030A0"/>
              </a:gs>
            </a:gsLst>
            <a:path path="rect">
              <a:fillToRect l="100000" t="100000"/>
            </a:path>
            <a:tileRect r="-100000" b="-1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t">
            <a:spAutoFit/>
          </a:bodyPr>
          <a:lstStyle/>
          <a:p>
            <a:pPr algn="ctr"/>
            <a:r>
              <a:rPr lang="ru-RU" sz="1400" spc="50" dirty="0" err="1">
                <a:solidFill>
                  <a:schemeClr val="bg1"/>
                </a:solidFill>
                <a:latin typeface="Akrobat ExtraBold" panose="00000900000000000000" pitchFamily="50" charset="-52"/>
              </a:rPr>
              <a:t>Радиоблок</a:t>
            </a:r>
            <a:r>
              <a:rPr lang="ru-RU" sz="1400" spc="50" dirty="0">
                <a:solidFill>
                  <a:schemeClr val="bg1"/>
                </a:solidFill>
                <a:latin typeface="Akrobat ExtraBold" panose="00000900000000000000" pitchFamily="50" charset="-52"/>
              </a:rPr>
              <a:t> ЛАД-БС-РБ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FBE8DAD6-4236-4E7D-B459-FCFBF776AB89}"/>
              </a:ext>
            </a:extLst>
          </p:cNvPr>
          <p:cNvSpPr/>
          <p:nvPr/>
        </p:nvSpPr>
        <p:spPr>
          <a:xfrm>
            <a:off x="2615335" y="2443594"/>
            <a:ext cx="3459313" cy="307777"/>
          </a:xfrm>
          <a:prstGeom prst="rect">
            <a:avLst/>
          </a:prstGeom>
          <a:gradFill flip="none" rotWithShape="1">
            <a:gsLst>
              <a:gs pos="100000">
                <a:srgbClr val="4B44D8">
                  <a:alpha val="33000"/>
                </a:srgbClr>
              </a:gs>
              <a:gs pos="0">
                <a:srgbClr val="7030A0"/>
              </a:gs>
            </a:gsLst>
            <a:path path="rect">
              <a:fillToRect l="100000" t="100000"/>
            </a:path>
            <a:tileRect r="-100000" b="-1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t">
            <a:spAutoFit/>
          </a:bodyPr>
          <a:lstStyle/>
          <a:p>
            <a:pPr algn="ctr"/>
            <a:r>
              <a:rPr lang="ru-RU" sz="1400" spc="50" dirty="0">
                <a:solidFill>
                  <a:schemeClr val="bg1"/>
                </a:solidFill>
                <a:latin typeface="Akrobat ExtraBold" panose="00000900000000000000" pitchFamily="50" charset="-52"/>
              </a:rPr>
              <a:t>Внешний </a:t>
            </a:r>
            <a:r>
              <a:rPr lang="ru-RU" sz="1400" spc="50" dirty="0" err="1">
                <a:solidFill>
                  <a:schemeClr val="bg1"/>
                </a:solidFill>
                <a:latin typeface="Akrobat ExtraBold" panose="00000900000000000000" pitchFamily="50" charset="-52"/>
              </a:rPr>
              <a:t>радиоблок</a:t>
            </a:r>
            <a:r>
              <a:rPr lang="ru-RU" sz="1400" spc="50" dirty="0">
                <a:solidFill>
                  <a:schemeClr val="bg1"/>
                </a:solidFill>
                <a:latin typeface="Akrobat ExtraBold" panose="00000900000000000000" pitchFamily="50" charset="-52"/>
              </a:rPr>
              <a:t>  ЛАД- БС-</a:t>
            </a:r>
            <a:r>
              <a:rPr lang="en-US" sz="1400" spc="50" dirty="0">
                <a:solidFill>
                  <a:schemeClr val="bg1"/>
                </a:solidFill>
                <a:latin typeface="Akrobat ExtraBold" panose="00000900000000000000" pitchFamily="50" charset="-52"/>
              </a:rPr>
              <a:t>XXX-</a:t>
            </a:r>
            <a:r>
              <a:rPr lang="ru-RU" sz="1400" spc="50" dirty="0">
                <a:solidFill>
                  <a:schemeClr val="bg1"/>
                </a:solidFill>
                <a:latin typeface="Akrobat ExtraBold" panose="00000900000000000000" pitchFamily="50" charset="-52"/>
              </a:rPr>
              <a:t>р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1F1D5E68-66E9-4976-BC08-A37FD9487C5E}"/>
              </a:ext>
            </a:extLst>
          </p:cNvPr>
          <p:cNvSpPr/>
          <p:nvPr/>
        </p:nvSpPr>
        <p:spPr>
          <a:xfrm>
            <a:off x="5453090" y="3558072"/>
            <a:ext cx="2856405" cy="307777"/>
          </a:xfrm>
          <a:prstGeom prst="rect">
            <a:avLst/>
          </a:prstGeom>
          <a:gradFill flip="none" rotWithShape="1">
            <a:gsLst>
              <a:gs pos="100000">
                <a:srgbClr val="4B44D8">
                  <a:alpha val="33000"/>
                </a:srgbClr>
              </a:gs>
              <a:gs pos="0">
                <a:srgbClr val="7030A0"/>
              </a:gs>
            </a:gsLst>
            <a:path path="rect">
              <a:fillToRect l="100000" t="100000"/>
            </a:path>
            <a:tileRect r="-100000" b="-1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t">
            <a:spAutoFit/>
          </a:bodyPr>
          <a:lstStyle/>
          <a:p>
            <a:pPr algn="ctr"/>
            <a:r>
              <a:rPr lang="ru-RU" sz="1400" spc="50" dirty="0">
                <a:solidFill>
                  <a:schemeClr val="bg1"/>
                </a:solidFill>
                <a:latin typeface="Akrobat ExtraBold" panose="00000900000000000000" pitchFamily="50" charset="-52"/>
              </a:rPr>
              <a:t>Базовая станция ЛАД-БС-</a:t>
            </a:r>
            <a:r>
              <a:rPr lang="ru-RU" sz="1400" spc="50" dirty="0" err="1">
                <a:solidFill>
                  <a:schemeClr val="bg1"/>
                </a:solidFill>
                <a:latin typeface="Akrobat ExtraBold" panose="00000900000000000000" pitchFamily="50" charset="-52"/>
              </a:rPr>
              <a:t>ххх</a:t>
            </a:r>
            <a:endParaRPr lang="ru-RU" sz="1400" spc="50" dirty="0">
              <a:solidFill>
                <a:schemeClr val="bg1"/>
              </a:solidFill>
              <a:latin typeface="Akrobat ExtraBold" panose="00000900000000000000" pitchFamily="50" charset="-52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B6F6F0CB-F1BE-49C2-9A6B-9A4F61B4DB96}"/>
              </a:ext>
            </a:extLst>
          </p:cNvPr>
          <p:cNvSpPr/>
          <p:nvPr/>
        </p:nvSpPr>
        <p:spPr>
          <a:xfrm>
            <a:off x="3606567" y="6011069"/>
            <a:ext cx="2851871" cy="307777"/>
          </a:xfrm>
          <a:prstGeom prst="rect">
            <a:avLst/>
          </a:prstGeom>
          <a:gradFill flip="none" rotWithShape="1">
            <a:gsLst>
              <a:gs pos="100000">
                <a:srgbClr val="4B44D8">
                  <a:alpha val="33000"/>
                </a:srgbClr>
              </a:gs>
              <a:gs pos="0">
                <a:srgbClr val="7030A0"/>
              </a:gs>
            </a:gsLst>
            <a:path path="rect">
              <a:fillToRect l="100000" t="100000"/>
            </a:path>
            <a:tileRect r="-100000" b="-1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t">
            <a:spAutoFit/>
          </a:bodyPr>
          <a:lstStyle/>
          <a:p>
            <a:pPr algn="ctr"/>
            <a:r>
              <a:rPr lang="ru-RU" sz="1400" spc="50" dirty="0">
                <a:solidFill>
                  <a:schemeClr val="bg1"/>
                </a:solidFill>
                <a:latin typeface="Akrobat ExtraBold" panose="00000900000000000000" pitchFamily="50" charset="-52"/>
              </a:rPr>
              <a:t>Радиоблок с ВЧ модулями</a:t>
            </a:r>
          </a:p>
        </p:txBody>
      </p:sp>
    </p:spTree>
    <p:extLst>
      <p:ext uri="{BB962C8B-B14F-4D97-AF65-F5344CB8AC3E}">
        <p14:creationId xmlns:p14="http://schemas.microsoft.com/office/powerpoint/2010/main" val="1157285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F028A162-7B8E-40F8-B44F-178D3A1F1C85}"/>
              </a:ext>
            </a:extLst>
          </p:cNvPr>
          <p:cNvSpPr/>
          <p:nvPr/>
        </p:nvSpPr>
        <p:spPr>
          <a:xfrm>
            <a:off x="1426128" y="1566806"/>
            <a:ext cx="4538443" cy="1092528"/>
          </a:xfrm>
          <a:prstGeom prst="roundRect">
            <a:avLst>
              <a:gd name="adj" fmla="val 7541"/>
            </a:avLst>
          </a:prstGeom>
          <a:solidFill>
            <a:schemeClr val="bg1"/>
          </a:solidFill>
          <a:ln w="19050">
            <a:solidFill>
              <a:srgbClr val="1931B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krobat ExtraBold" panose="00000900000000000000" pitchFamily="50" charset="-52"/>
            </a:endParaRP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7500B499-6F77-42C5-9FE5-A24E79D9C0B8}"/>
              </a:ext>
            </a:extLst>
          </p:cNvPr>
          <p:cNvSpPr/>
          <p:nvPr/>
        </p:nvSpPr>
        <p:spPr>
          <a:xfrm>
            <a:off x="1426128" y="2824891"/>
            <a:ext cx="4538443" cy="309384"/>
          </a:xfrm>
          <a:prstGeom prst="roundRect">
            <a:avLst>
              <a:gd name="adj" fmla="val 20147"/>
            </a:avLst>
          </a:prstGeom>
          <a:solidFill>
            <a:schemeClr val="bg1"/>
          </a:solidFill>
          <a:ln w="19050">
            <a:solidFill>
              <a:srgbClr val="1931B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05CFCB2A-86D4-43CF-B4BC-617BED850C11}"/>
              </a:ext>
            </a:extLst>
          </p:cNvPr>
          <p:cNvSpPr/>
          <p:nvPr/>
        </p:nvSpPr>
        <p:spPr>
          <a:xfrm>
            <a:off x="6263453" y="1566806"/>
            <a:ext cx="5137954" cy="1100568"/>
          </a:xfrm>
          <a:prstGeom prst="roundRect">
            <a:avLst>
              <a:gd name="adj" fmla="val 8104"/>
            </a:avLst>
          </a:prstGeom>
          <a:solidFill>
            <a:schemeClr val="bg1"/>
          </a:solidFill>
          <a:ln>
            <a:solidFill>
              <a:srgbClr val="1931B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B8F097D8-CB8C-4FF0-A0D1-E5F6B50D2BB7}"/>
              </a:ext>
            </a:extLst>
          </p:cNvPr>
          <p:cNvSpPr/>
          <p:nvPr/>
        </p:nvSpPr>
        <p:spPr>
          <a:xfrm>
            <a:off x="9387281" y="2811912"/>
            <a:ext cx="1430076" cy="309384"/>
          </a:xfrm>
          <a:prstGeom prst="roundRect">
            <a:avLst>
              <a:gd name="adj" fmla="val 20147"/>
            </a:avLst>
          </a:prstGeom>
          <a:solidFill>
            <a:schemeClr val="bg1"/>
          </a:solidFill>
          <a:ln>
            <a:solidFill>
              <a:srgbClr val="1931B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B76BB9F0-437E-9FC9-7541-936586A90343}"/>
              </a:ext>
            </a:extLst>
          </p:cNvPr>
          <p:cNvGrpSpPr/>
          <p:nvPr/>
        </p:nvGrpSpPr>
        <p:grpSpPr>
          <a:xfrm>
            <a:off x="615213" y="310654"/>
            <a:ext cx="538351" cy="538351"/>
            <a:chOff x="911387" y="474115"/>
            <a:chExt cx="825266" cy="825266"/>
          </a:xfrm>
        </p:grpSpPr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CCB66641-BDF0-9241-9FE9-28BAC0149B1C}"/>
                </a:ext>
              </a:extLst>
            </p:cNvPr>
            <p:cNvSpPr/>
            <p:nvPr/>
          </p:nvSpPr>
          <p:spPr>
            <a:xfrm>
              <a:off x="911387" y="474115"/>
              <a:ext cx="825266" cy="825266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1931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29B75C72-F8DA-D942-8DEA-D76D64EF94BF}"/>
                </a:ext>
              </a:extLst>
            </p:cNvPr>
            <p:cNvSpPr/>
            <p:nvPr/>
          </p:nvSpPr>
          <p:spPr>
            <a:xfrm>
              <a:off x="1067097" y="629825"/>
              <a:ext cx="513845" cy="51384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1931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32FC0CF9-19FB-1C46-868D-2B3D76CC0B31}"/>
                </a:ext>
              </a:extLst>
            </p:cNvPr>
            <p:cNvSpPr/>
            <p:nvPr/>
          </p:nvSpPr>
          <p:spPr>
            <a:xfrm>
              <a:off x="1253950" y="816678"/>
              <a:ext cx="140139" cy="140139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1931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7D7A55A-4170-431C-A489-94E4C9B7E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560" y="3195830"/>
            <a:ext cx="4917443" cy="368808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135E8F0-EE38-4AA8-ABB9-1CE8065A00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58" y="3228763"/>
            <a:ext cx="4160839" cy="3120629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F8418A9D-8683-4AA7-A38F-3C7357D5DD4E}"/>
              </a:ext>
            </a:extLst>
          </p:cNvPr>
          <p:cNvSpPr/>
          <p:nvPr/>
        </p:nvSpPr>
        <p:spPr>
          <a:xfrm>
            <a:off x="6239980" y="1904039"/>
            <a:ext cx="23490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rgbClr val="1931B9"/>
                </a:solidFill>
                <a:latin typeface="Akrobat ExtraBold" panose="000009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Носимые абонентские станции ЛАД-АС 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F70D2FB-69CC-45AF-BA45-11C89B2950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3376">
            <a:off x="8955673" y="3103608"/>
            <a:ext cx="2149929" cy="306644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2E77A37-BC53-4C66-BFBF-802621E200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7424">
            <a:off x="10487313" y="4591536"/>
            <a:ext cx="841991" cy="167198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507ED5E-EAC8-4A81-9ECB-697A76C236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00220">
            <a:off x="8515613" y="4348217"/>
            <a:ext cx="1305053" cy="1971546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B8E116D-62CD-4583-8563-6B7055ED5051}"/>
              </a:ext>
            </a:extLst>
          </p:cNvPr>
          <p:cNvSpPr/>
          <p:nvPr/>
        </p:nvSpPr>
        <p:spPr>
          <a:xfrm>
            <a:off x="3900290" y="1577375"/>
            <a:ext cx="17950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1931B9"/>
                </a:solidFill>
                <a:latin typeface="Akrobat ExtraLight" panose="000004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ЛАД-АС-360</a:t>
            </a:r>
          </a:p>
          <a:p>
            <a:r>
              <a:rPr lang="ru-RU" sz="1600" dirty="0">
                <a:solidFill>
                  <a:srgbClr val="1931B9"/>
                </a:solidFill>
                <a:latin typeface="Akrobat ExtraLight" panose="000004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ЛАД-АС-360-01</a:t>
            </a:r>
          </a:p>
          <a:p>
            <a:r>
              <a:rPr lang="ru-RU" sz="1600" dirty="0">
                <a:solidFill>
                  <a:srgbClr val="1931B9"/>
                </a:solidFill>
                <a:latin typeface="Akrobat ExtraLight" panose="000004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ЛАД-АС-В-МД-01</a:t>
            </a:r>
          </a:p>
          <a:p>
            <a:r>
              <a:rPr lang="ru-RU" sz="1600" dirty="0">
                <a:solidFill>
                  <a:srgbClr val="1931B9"/>
                </a:solidFill>
                <a:latin typeface="Akrobat ExtraLight" panose="000004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ЛАД-АС-1800-01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5A5485EF-3CB8-4160-818B-9A9D18AC7926}"/>
              </a:ext>
            </a:extLst>
          </p:cNvPr>
          <p:cNvSpPr/>
          <p:nvPr/>
        </p:nvSpPr>
        <p:spPr>
          <a:xfrm>
            <a:off x="8687024" y="1571438"/>
            <a:ext cx="21303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1931B9"/>
                </a:solidFill>
                <a:latin typeface="Akrobat ExtraLight" panose="000004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ЛАД-АС-360-02-М1</a:t>
            </a:r>
          </a:p>
          <a:p>
            <a:r>
              <a:rPr lang="ru-RU" sz="1600" dirty="0">
                <a:solidFill>
                  <a:srgbClr val="1931B9"/>
                </a:solidFill>
                <a:latin typeface="Akrobat ExtraLight" panose="000004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ЛАД-АС-450-02-М1</a:t>
            </a:r>
          </a:p>
          <a:p>
            <a:r>
              <a:rPr lang="ru-RU" sz="1600" dirty="0">
                <a:solidFill>
                  <a:srgbClr val="1931B9"/>
                </a:solidFill>
                <a:latin typeface="Akrobat ExtraLight" panose="000004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ЛАД-АС-1800-02-М1</a:t>
            </a:r>
          </a:p>
          <a:p>
            <a:r>
              <a:rPr lang="ru-RU" sz="1600" dirty="0">
                <a:solidFill>
                  <a:srgbClr val="1931B9"/>
                </a:solidFill>
                <a:latin typeface="Akrobat ExtraLight" panose="000004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ЛАД-АС-2300-02-М1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84CFD5E3-D9BF-4362-9710-135323382ABD}"/>
              </a:ext>
            </a:extLst>
          </p:cNvPr>
          <p:cNvSpPr/>
          <p:nvPr/>
        </p:nvSpPr>
        <p:spPr>
          <a:xfrm>
            <a:off x="1358577" y="1893565"/>
            <a:ext cx="24307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rgbClr val="1931B9"/>
                </a:solidFill>
                <a:latin typeface="Akrobat ExtraBold" panose="000009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Возимые абонентские станции ЛАД-АС </a:t>
            </a: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A95BC9BF-3E02-4403-939A-5F3407854204}"/>
              </a:ext>
            </a:extLst>
          </p:cNvPr>
          <p:cNvCxnSpPr>
            <a:cxnSpLocks/>
          </p:cNvCxnSpPr>
          <p:nvPr/>
        </p:nvCxnSpPr>
        <p:spPr>
          <a:xfrm flipV="1">
            <a:off x="1652631" y="2727235"/>
            <a:ext cx="9748775" cy="1677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B9057B93-AF39-472C-9DE2-082DFA1B5939}"/>
              </a:ext>
            </a:extLst>
          </p:cNvPr>
          <p:cNvSpPr/>
          <p:nvPr/>
        </p:nvSpPr>
        <p:spPr>
          <a:xfrm>
            <a:off x="5281034" y="3325971"/>
            <a:ext cx="1094828" cy="307777"/>
          </a:xfrm>
          <a:prstGeom prst="rect">
            <a:avLst/>
          </a:prstGeom>
          <a:gradFill flip="none" rotWithShape="1">
            <a:gsLst>
              <a:gs pos="100000">
                <a:srgbClr val="4B44D8">
                  <a:alpha val="33000"/>
                </a:srgbClr>
              </a:gs>
              <a:gs pos="0">
                <a:srgbClr val="7030A0"/>
              </a:gs>
            </a:gsLst>
            <a:path path="rect">
              <a:fillToRect l="100000" t="100000"/>
            </a:path>
            <a:tileRect r="-100000" b="-1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t">
            <a:spAutoFit/>
          </a:bodyPr>
          <a:lstStyle/>
          <a:p>
            <a:pPr algn="ctr"/>
            <a:r>
              <a:rPr lang="ru-RU" sz="1400" spc="50" dirty="0">
                <a:solidFill>
                  <a:schemeClr val="bg1"/>
                </a:solidFill>
                <a:latin typeface="Akrobat ExtraBold" panose="00000900000000000000" pitchFamily="50" charset="-52"/>
              </a:rPr>
              <a:t>АП ГГС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6421606A-550B-4A8F-BEA6-24F64AFDAE9E}"/>
              </a:ext>
            </a:extLst>
          </p:cNvPr>
          <p:cNvSpPr/>
          <p:nvPr/>
        </p:nvSpPr>
        <p:spPr>
          <a:xfrm>
            <a:off x="1560753" y="2826498"/>
            <a:ext cx="42695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1931B9"/>
                </a:solidFill>
                <a:latin typeface="Akrobat ExtraBold" panose="000009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Возимые ЛАД-АС-360-01 для метрополитена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2D7DC852-5827-459E-BA42-2BC94008A2C0}"/>
              </a:ext>
            </a:extLst>
          </p:cNvPr>
          <p:cNvSpPr/>
          <p:nvPr/>
        </p:nvSpPr>
        <p:spPr>
          <a:xfrm>
            <a:off x="9001125" y="2803873"/>
            <a:ext cx="21476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1931B9"/>
                </a:solidFill>
                <a:latin typeface="Akrobat ExtraBold" panose="000009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Носимые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EF477613-EC0A-47E2-951A-3D97D23146E1}"/>
              </a:ext>
            </a:extLst>
          </p:cNvPr>
          <p:cNvSpPr/>
          <p:nvPr/>
        </p:nvSpPr>
        <p:spPr>
          <a:xfrm>
            <a:off x="485687" y="3325971"/>
            <a:ext cx="2954545" cy="307777"/>
          </a:xfrm>
          <a:prstGeom prst="rect">
            <a:avLst/>
          </a:prstGeom>
          <a:gradFill flip="none" rotWithShape="1">
            <a:gsLst>
              <a:gs pos="100000">
                <a:srgbClr val="4B44D8">
                  <a:alpha val="33000"/>
                </a:srgbClr>
              </a:gs>
              <a:gs pos="0">
                <a:srgbClr val="7030A0"/>
              </a:gs>
            </a:gsLst>
            <a:path path="rect">
              <a:fillToRect l="100000" t="100000"/>
            </a:path>
            <a:tileRect r="-100000" b="-1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t">
            <a:spAutoFit/>
          </a:bodyPr>
          <a:lstStyle/>
          <a:p>
            <a:pPr algn="ctr"/>
            <a:r>
              <a:rPr lang="ru-RU" sz="1400" spc="50" dirty="0">
                <a:solidFill>
                  <a:schemeClr val="bg1"/>
                </a:solidFill>
                <a:latin typeface="Akrobat ExtraBold" panose="00000900000000000000" pitchFamily="50" charset="-52"/>
              </a:rPr>
              <a:t>Модуль сетевого доступа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5BC69F10-54FA-4613-BEEE-D70217829C5C}"/>
              </a:ext>
            </a:extLst>
          </p:cNvPr>
          <p:cNvSpPr/>
          <p:nvPr/>
        </p:nvSpPr>
        <p:spPr>
          <a:xfrm>
            <a:off x="10472553" y="3341597"/>
            <a:ext cx="1145896" cy="307777"/>
          </a:xfrm>
          <a:prstGeom prst="rect">
            <a:avLst/>
          </a:prstGeom>
          <a:gradFill flip="none" rotWithShape="1">
            <a:gsLst>
              <a:gs pos="100000">
                <a:srgbClr val="4B44D8">
                  <a:alpha val="33000"/>
                </a:srgbClr>
              </a:gs>
              <a:gs pos="0">
                <a:srgbClr val="7030A0"/>
              </a:gs>
            </a:gsLst>
            <a:path path="rect">
              <a:fillToRect l="100000" t="100000"/>
            </a:path>
            <a:tileRect r="-100000" b="-1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t">
            <a:spAutoFit/>
          </a:bodyPr>
          <a:lstStyle/>
          <a:p>
            <a:pPr algn="ctr"/>
            <a:r>
              <a:rPr lang="ru-RU" sz="1400" spc="50" dirty="0">
                <a:solidFill>
                  <a:schemeClr val="bg1"/>
                </a:solidFill>
                <a:latin typeface="Akrobat ExtraBold" panose="00000900000000000000" pitchFamily="50" charset="-52"/>
              </a:rPr>
              <a:t>Планшет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7379ECD0-7B8E-4033-BDF9-1782B137023A}"/>
              </a:ext>
            </a:extLst>
          </p:cNvPr>
          <p:cNvSpPr/>
          <p:nvPr/>
        </p:nvSpPr>
        <p:spPr>
          <a:xfrm>
            <a:off x="7720557" y="5894338"/>
            <a:ext cx="1364700" cy="307777"/>
          </a:xfrm>
          <a:prstGeom prst="rect">
            <a:avLst/>
          </a:prstGeom>
          <a:gradFill flip="none" rotWithShape="1">
            <a:gsLst>
              <a:gs pos="100000">
                <a:srgbClr val="4B44D8">
                  <a:alpha val="33000"/>
                </a:srgbClr>
              </a:gs>
              <a:gs pos="0">
                <a:srgbClr val="7030A0"/>
              </a:gs>
            </a:gsLst>
            <a:path path="rect">
              <a:fillToRect l="100000" t="100000"/>
            </a:path>
            <a:tileRect r="-100000" b="-1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t">
            <a:spAutoFit/>
          </a:bodyPr>
          <a:lstStyle/>
          <a:p>
            <a:pPr algn="ctr"/>
            <a:r>
              <a:rPr lang="ru-RU" sz="1400" spc="50" dirty="0">
                <a:solidFill>
                  <a:schemeClr val="bg1"/>
                </a:solidFill>
                <a:latin typeface="Akrobat ExtraBold" panose="00000900000000000000" pitchFamily="50" charset="-52"/>
              </a:rPr>
              <a:t>Смартфон</a:t>
            </a:r>
          </a:p>
        </p:txBody>
      </p:sp>
      <p:sp>
        <p:nvSpPr>
          <p:cNvPr id="36" name="Заголовок 2">
            <a:extLst>
              <a:ext uri="{FF2B5EF4-FFF2-40B4-BE49-F238E27FC236}">
                <a16:creationId xmlns:a16="http://schemas.microsoft.com/office/drawing/2014/main" id="{98436436-E74C-49BD-BD60-53D95C1AC8E2}"/>
              </a:ext>
            </a:extLst>
          </p:cNvPr>
          <p:cNvSpPr txBox="1">
            <a:spLocks/>
          </p:cNvSpPr>
          <p:nvPr/>
        </p:nvSpPr>
        <p:spPr>
          <a:xfrm>
            <a:off x="7108399" y="397034"/>
            <a:ext cx="4569075" cy="7291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000" b="1">
                <a:solidFill>
                  <a:schemeClr val="bg1"/>
                </a:solidFill>
                <a:latin typeface="Akrobat ExtraBold" panose="00000900000000000000" pitchFamily="50" charset="-52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Разработка и производство системы радиосвязи технологий 4</a:t>
            </a:r>
            <a:r>
              <a:rPr lang="en-US" dirty="0"/>
              <a:t>G</a:t>
            </a:r>
            <a:r>
              <a:rPr lang="ru-RU" dirty="0"/>
              <a:t> </a:t>
            </a:r>
            <a:r>
              <a:rPr lang="en-US" dirty="0"/>
              <a:t>LTE</a:t>
            </a:r>
            <a:endParaRPr lang="ru-RU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0B9BAD6-9B99-48F9-B50E-3E4A61E82E1C}"/>
              </a:ext>
            </a:extLst>
          </p:cNvPr>
          <p:cNvSpPr txBox="1"/>
          <p:nvPr/>
        </p:nvSpPr>
        <p:spPr>
          <a:xfrm>
            <a:off x="1255139" y="442899"/>
            <a:ext cx="5203299" cy="33965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1800"/>
              </a:lnSpc>
            </a:pPr>
            <a:r>
              <a:rPr lang="ru-RU" sz="2000" b="1" dirty="0">
                <a:solidFill>
                  <a:srgbClr val="1931B9"/>
                </a:solidFill>
                <a:latin typeface="Akrobat ExtraBold" pitchFamily="2" charset="0"/>
                <a:ea typeface="Tahoma" panose="020B0604030504040204" pitchFamily="34" charset="0"/>
                <a:cs typeface="Tahoma" panose="020B0604030504040204" pitchFamily="34" charset="0"/>
              </a:rPr>
              <a:t>Реализованные продукты</a:t>
            </a:r>
          </a:p>
        </p:txBody>
      </p: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0F4020DC-254E-482C-866B-9B66C78EBDA2}"/>
              </a:ext>
            </a:extLst>
          </p:cNvPr>
          <p:cNvCxnSpPr>
            <a:cxnSpLocks/>
          </p:cNvCxnSpPr>
          <p:nvPr/>
        </p:nvCxnSpPr>
        <p:spPr>
          <a:xfrm flipV="1">
            <a:off x="1426128" y="2733092"/>
            <a:ext cx="5746459" cy="13300"/>
          </a:xfrm>
          <a:prstGeom prst="line">
            <a:avLst/>
          </a:prstGeom>
          <a:ln w="12700">
            <a:solidFill>
              <a:srgbClr val="1931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291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B8A82736-1F67-3405-DBB3-85BC26C3129E}"/>
              </a:ext>
            </a:extLst>
          </p:cNvPr>
          <p:cNvSpPr/>
          <p:nvPr/>
        </p:nvSpPr>
        <p:spPr>
          <a:xfrm>
            <a:off x="422817" y="2284047"/>
            <a:ext cx="65877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kern="100" dirty="0">
                <a:solidFill>
                  <a:srgbClr val="1931B9"/>
                </a:solidFill>
                <a:latin typeface="Akrobat ExtraBold" pitchFamily="2" charset="0"/>
                <a:ea typeface="Tahoma" panose="020B0604030504040204" pitchFamily="34" charset="0"/>
                <a:cs typeface="Tahoma" panose="020B0604030504040204" pitchFamily="34" charset="0"/>
              </a:rPr>
              <a:t>СПАСИБО ЗА ВНИМАНИЕ </a:t>
            </a:r>
            <a:endParaRPr lang="ru-RU" sz="4400" b="1" dirty="0">
              <a:solidFill>
                <a:srgbClr val="1931B9"/>
              </a:solidFill>
              <a:latin typeface="Akrobat ExtraBold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3798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1ED1B90-301C-4BEB-B6D4-6B095ED5C534}"/>
              </a:ext>
            </a:extLst>
          </p:cNvPr>
          <p:cNvSpPr/>
          <p:nvPr/>
        </p:nvSpPr>
        <p:spPr>
          <a:xfrm>
            <a:off x="6560191" y="2189527"/>
            <a:ext cx="3674378" cy="3355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A3ED90B-D54B-4669-9B81-60D24CFC4BC6}"/>
              </a:ext>
            </a:extLst>
          </p:cNvPr>
          <p:cNvSpPr/>
          <p:nvPr/>
        </p:nvSpPr>
        <p:spPr>
          <a:xfrm>
            <a:off x="9387280" y="2189527"/>
            <a:ext cx="2869036" cy="2365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E7A186-DE1A-EA4D-BCDC-1AADC9842806}"/>
              </a:ext>
            </a:extLst>
          </p:cNvPr>
          <p:cNvSpPr txBox="1"/>
          <p:nvPr/>
        </p:nvSpPr>
        <p:spPr>
          <a:xfrm>
            <a:off x="7692703" y="310654"/>
            <a:ext cx="40938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krobat ExtraBold" pitchFamily="2" charset="0"/>
              </a:rPr>
              <a:t>Нормативная база создания и развития единой</a:t>
            </a:r>
            <a:r>
              <a:rPr lang="en-US" sz="2000" b="1" dirty="0">
                <a:solidFill>
                  <a:schemeClr val="bg1"/>
                </a:solidFill>
                <a:latin typeface="Akrobat ExtraBold" pitchFamily="2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Akrobat ExtraBold" pitchFamily="2" charset="0"/>
              </a:rPr>
              <a:t>информационно-телекоммуникационной среды беспилотных авиационных  систем (ЕИТС БАС)</a:t>
            </a:r>
            <a:endParaRPr lang="ru-RU" sz="2000" b="1" dirty="0">
              <a:solidFill>
                <a:schemeClr val="bg1"/>
              </a:solidFill>
              <a:latin typeface="Akrobat Light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A4F5B4-5C7F-2C46-B2F0-191CA3A55FE4}"/>
              </a:ext>
            </a:extLst>
          </p:cNvPr>
          <p:cNvSpPr txBox="1"/>
          <p:nvPr/>
        </p:nvSpPr>
        <p:spPr>
          <a:xfrm>
            <a:off x="411062" y="743850"/>
            <a:ext cx="6409188" cy="1541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1800"/>
              </a:lnSpc>
              <a:spcAft>
                <a:spcPts val="500"/>
              </a:spcAft>
              <a:buAutoNum type="arabicPeriod"/>
            </a:pPr>
            <a:r>
              <a:rPr lang="ru-RU" sz="1600" b="1" dirty="0">
                <a:solidFill>
                  <a:srgbClr val="1931B9"/>
                </a:solidFill>
                <a:latin typeface="Akrobat ExtraLight" panose="000004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Перечень поручений по вопросам развития беспилотных авиационных систем (утв. Президентом РФ 30 декабря 2022 г. </a:t>
            </a:r>
            <a:br>
              <a:rPr lang="ru-RU" sz="1600" b="1" dirty="0">
                <a:solidFill>
                  <a:srgbClr val="1931B9"/>
                </a:solidFill>
                <a:latin typeface="Akrobat ExtraLight" panose="000004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b="1" dirty="0">
                <a:solidFill>
                  <a:srgbClr val="1931B9"/>
                </a:solidFill>
                <a:latin typeface="Akrobat ExtraLight" panose="000004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№ Пр-2548).</a:t>
            </a:r>
          </a:p>
          <a:p>
            <a:pPr marL="342900" indent="-342900">
              <a:lnSpc>
                <a:spcPts val="1800"/>
              </a:lnSpc>
              <a:spcAft>
                <a:spcPts val="500"/>
              </a:spcAft>
              <a:buAutoNum type="arabicPeriod"/>
            </a:pPr>
            <a:r>
              <a:rPr lang="ru-RU" sz="1600" b="1" dirty="0">
                <a:solidFill>
                  <a:srgbClr val="1931B9"/>
                </a:solidFill>
                <a:latin typeface="Akrobat ExtraLight" panose="000004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Стратегия  развития беспилотной авиации Российской Федерации на период до 2030 года и на перспективу до 2035 года (утв. Распоряжением Правительства РФ от 21 июня 2023 г. №1630-р).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D951351-2051-462B-A064-069E96E6E301}"/>
              </a:ext>
            </a:extLst>
          </p:cNvPr>
          <p:cNvSpPr txBox="1"/>
          <p:nvPr/>
        </p:nvSpPr>
        <p:spPr>
          <a:xfrm>
            <a:off x="416839" y="2231673"/>
            <a:ext cx="10975411" cy="4106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1800"/>
              </a:lnSpc>
              <a:spcAft>
                <a:spcPts val="500"/>
              </a:spcAft>
              <a:buFont typeface="+mj-lt"/>
              <a:buAutoNum type="arabicPeriod" startAt="3"/>
            </a:pPr>
            <a:r>
              <a:rPr lang="ru-RU" sz="1600" b="1" dirty="0">
                <a:solidFill>
                  <a:srgbClr val="1931B9"/>
                </a:solidFill>
                <a:latin typeface="Akrobat ExtraLight" panose="000004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Об утверждении Правил государственного учета беспилотных гражданских воздушных судов с максимальной взлетной массой от 0,15 килограмма до 30 килограммов, ввезенных в Российскую Федерацию или произведенных в Российской Федерации (утв. Постановлением Правительства РФ от 25.05.2019 N 658 в ред. Постановлений Правительства РФ от 19.03.2022 N 415, от 12.08.2022 N 1407).</a:t>
            </a:r>
            <a:endParaRPr lang="en-US" sz="1600" b="1" dirty="0">
              <a:solidFill>
                <a:srgbClr val="1931B9"/>
              </a:solidFill>
              <a:latin typeface="Akrobat ExtraLight" panose="00000400000000000000" pitchFamily="50" charset="-52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ts val="1800"/>
              </a:lnSpc>
              <a:spcAft>
                <a:spcPts val="500"/>
              </a:spcAft>
              <a:buFont typeface="+mj-lt"/>
              <a:buAutoNum type="arabicPeriod" startAt="3"/>
            </a:pPr>
            <a:r>
              <a:rPr lang="ru-RU" sz="1600" b="1" dirty="0">
                <a:solidFill>
                  <a:srgbClr val="1931B9"/>
                </a:solidFill>
                <a:latin typeface="Akrobat ExtraLight" panose="000004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Концепция покрытия транспортной инфраструктуры сетями связи для систем передачи данных, включая координатно-временную информацию ГЛОНАСС, дифференциальных поправок, автоматического зависимого наблюдения и многопозиционных систем наблюдения (утв. Распоряжением Минтранса России от 31.10.2019 №АС-152-р).</a:t>
            </a:r>
            <a:endParaRPr lang="en-US" sz="1600" b="1" dirty="0">
              <a:solidFill>
                <a:srgbClr val="1931B9"/>
              </a:solidFill>
              <a:latin typeface="Akrobat ExtraLight" panose="00000400000000000000" pitchFamily="50" charset="-52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ts val="1800"/>
              </a:lnSpc>
              <a:spcAft>
                <a:spcPts val="500"/>
              </a:spcAft>
              <a:buFont typeface="+mj-lt"/>
              <a:buAutoNum type="arabicPeriod" startAt="3"/>
            </a:pPr>
            <a:r>
              <a:rPr lang="ru-RU" sz="1600" b="1" dirty="0">
                <a:solidFill>
                  <a:srgbClr val="1931B9"/>
                </a:solidFill>
                <a:latin typeface="Akrobat ExtraLight" panose="000004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Концепция развития сетей узкополосной связи по технологии LPWAN для сбора телеметрической информации на транспортной инфраструктуре.</a:t>
            </a:r>
          </a:p>
          <a:p>
            <a:pPr marL="342900" indent="-342900">
              <a:lnSpc>
                <a:spcPts val="1800"/>
              </a:lnSpc>
              <a:spcAft>
                <a:spcPts val="500"/>
              </a:spcAft>
              <a:buFont typeface="+mj-lt"/>
              <a:buAutoNum type="arabicPeriod" startAt="3"/>
            </a:pPr>
            <a:r>
              <a:rPr lang="ru-RU" sz="1600" b="1" dirty="0">
                <a:solidFill>
                  <a:srgbClr val="1931B9"/>
                </a:solidFill>
                <a:latin typeface="Akrobat ExtraLight" panose="000004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Решение ГКРЧ № 11-11-01-2 от 11 марта 2011 г. «О выделении полосы радиочастот 5855-5925 МГц для радиоэлектронных средств интеллектуальных систем на транспорте (ITS)».</a:t>
            </a:r>
            <a:endParaRPr lang="en-US" sz="1600" b="1" dirty="0">
              <a:solidFill>
                <a:srgbClr val="1931B9"/>
              </a:solidFill>
              <a:latin typeface="Akrobat ExtraLight" panose="00000400000000000000" pitchFamily="50" charset="-52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ts val="1800"/>
              </a:lnSpc>
              <a:spcAft>
                <a:spcPts val="500"/>
              </a:spcAft>
              <a:buFont typeface="+mj-lt"/>
              <a:buAutoNum type="arabicPeriod" startAt="3"/>
            </a:pPr>
            <a:r>
              <a:rPr lang="ru-RU" sz="1600" b="1" dirty="0">
                <a:solidFill>
                  <a:srgbClr val="1931B9"/>
                </a:solidFill>
                <a:latin typeface="Akrobat ExtraLight" panose="000004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Решение ГКРЧ от 30.11.2018 №18-47-05 «О выделении полос радиочастот 863-865 МГц и 874-876 МГц для создания федеральной системы транспортной телематики».</a:t>
            </a:r>
          </a:p>
          <a:p>
            <a:pPr marL="342900" indent="-342900">
              <a:lnSpc>
                <a:spcPts val="1800"/>
              </a:lnSpc>
              <a:spcAft>
                <a:spcPts val="500"/>
              </a:spcAft>
              <a:buFont typeface="+mj-lt"/>
              <a:buAutoNum type="arabicPeriod" startAt="3"/>
            </a:pPr>
            <a:r>
              <a:rPr lang="ru-RU" sz="1600" b="1" dirty="0">
                <a:solidFill>
                  <a:srgbClr val="1931B9"/>
                </a:solidFill>
                <a:latin typeface="Akrobat ExtraLight" panose="000004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Решение ГКРЧ № 20-55-06-2 от 13 июля 2020 года «О выделении полосы радиочастот 350-370 МГц для использования радиоэлектронных средств мобильного широкополосного беспроводного доступа подвижной службы, предназначенных для построения технологической сети связи федеральной системы транспортной телематики».</a:t>
            </a:r>
          </a:p>
        </p:txBody>
      </p:sp>
    </p:spTree>
    <p:extLst>
      <p:ext uri="{BB962C8B-B14F-4D97-AF65-F5344CB8AC3E}">
        <p14:creationId xmlns:p14="http://schemas.microsoft.com/office/powerpoint/2010/main" val="16194296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AF107F6-9FAC-6949-B9CC-1583164DAB49}"/>
              </a:ext>
            </a:extLst>
          </p:cNvPr>
          <p:cNvSpPr/>
          <p:nvPr/>
        </p:nvSpPr>
        <p:spPr>
          <a:xfrm>
            <a:off x="7705469" y="274319"/>
            <a:ext cx="44865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krobat ExtraBold" panose="000009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Структура Единой информационно-телекоммуникационной среды </a:t>
            </a:r>
            <a:br>
              <a:rPr lang="ru-RU" sz="2000" b="1" dirty="0">
                <a:solidFill>
                  <a:schemeClr val="bg1"/>
                </a:solidFill>
                <a:latin typeface="Akrobat ExtraBold" panose="000009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>
                <a:solidFill>
                  <a:schemeClr val="bg1"/>
                </a:solidFill>
                <a:latin typeface="Akrobat ExtraBold" panose="000009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транспортного комплекса </a:t>
            </a:r>
            <a:endParaRPr lang="ru-RU" sz="2000" dirty="0">
              <a:solidFill>
                <a:schemeClr val="bg1"/>
              </a:solidFill>
              <a:latin typeface="Akrobat ExtraBold" panose="00000900000000000000" pitchFamily="50" charset="-52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3DDE631-0A32-4880-ABCE-BA29370C5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66" y="670813"/>
            <a:ext cx="8924925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756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D90A94A4-B4EF-47CC-971B-46BCB726334B}"/>
              </a:ext>
            </a:extLst>
          </p:cNvPr>
          <p:cNvSpPr/>
          <p:nvPr/>
        </p:nvSpPr>
        <p:spPr>
          <a:xfrm>
            <a:off x="5093794" y="5105691"/>
            <a:ext cx="6594516" cy="119380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 w="19050">
            <a:solidFill>
              <a:srgbClr val="1931B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81482D33-0856-4B46-9657-1CEAE2A0584F}"/>
              </a:ext>
            </a:extLst>
          </p:cNvPr>
          <p:cNvSpPr/>
          <p:nvPr/>
        </p:nvSpPr>
        <p:spPr>
          <a:xfrm>
            <a:off x="6703584" y="1629567"/>
            <a:ext cx="4554081" cy="27449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ru-RU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AF107F6-9FAC-6949-B9CC-1583164DAB49}"/>
              </a:ext>
            </a:extLst>
          </p:cNvPr>
          <p:cNvSpPr/>
          <p:nvPr/>
        </p:nvSpPr>
        <p:spPr>
          <a:xfrm>
            <a:off x="7705469" y="274319"/>
            <a:ext cx="39954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krobat ExtraBold" panose="000009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Выделенные частотные диапазоны для построения технологических сетей радиосвязи</a:t>
            </a:r>
            <a:endParaRPr lang="ru-RU" sz="2000" dirty="0">
              <a:solidFill>
                <a:schemeClr val="bg1"/>
              </a:solidFill>
              <a:latin typeface="Akrobat ExtraBold" panose="00000900000000000000" pitchFamily="50" charset="-52"/>
            </a:endParaRP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3E06BE90-6DF7-4C49-99C5-C5002EC56C22}"/>
              </a:ext>
            </a:extLst>
          </p:cNvPr>
          <p:cNvSpPr/>
          <p:nvPr/>
        </p:nvSpPr>
        <p:spPr>
          <a:xfrm>
            <a:off x="500920" y="1179137"/>
            <a:ext cx="2732653" cy="3252639"/>
          </a:xfrm>
          <a:prstGeom prst="roundRect">
            <a:avLst>
              <a:gd name="adj" fmla="val 5223"/>
            </a:avLst>
          </a:prstGeom>
          <a:solidFill>
            <a:schemeClr val="bg1"/>
          </a:solidFill>
          <a:ln>
            <a:solidFill>
              <a:srgbClr val="1931B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бъект 3">
            <a:extLst>
              <a:ext uri="{FF2B5EF4-FFF2-40B4-BE49-F238E27FC236}">
                <a16:creationId xmlns:a16="http://schemas.microsoft.com/office/drawing/2014/main" id="{BF8571FF-1422-4285-9316-3B10C0B25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532" y="1248497"/>
            <a:ext cx="2751319" cy="2675101"/>
          </a:xfrm>
          <a:ln w="19050">
            <a:noFill/>
          </a:ln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1600" b="1" dirty="0">
                <a:latin typeface="Akrobat ExtraLight" panose="00000400000000000000" pitchFamily="50" charset="-52"/>
              </a:rPr>
              <a:t>117,975–137 МГц</a:t>
            </a:r>
            <a:r>
              <a:rPr lang="ru-RU" sz="1400" dirty="0">
                <a:latin typeface="Akrobat ExtraLight" panose="00000400000000000000" pitchFamily="50" charset="-52"/>
              </a:rPr>
              <a:t> для RLOS;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600" b="1" dirty="0">
                <a:latin typeface="Akrobat ExtraLight" panose="00000400000000000000" pitchFamily="50" charset="-52"/>
              </a:rPr>
              <a:t>390 – 399.975 МГц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600" b="1" dirty="0">
                <a:latin typeface="Akrobat ExtraLight" panose="00000400000000000000" pitchFamily="50" charset="-52"/>
              </a:rPr>
              <a:t>960–1164 МГц </a:t>
            </a:r>
            <a:r>
              <a:rPr lang="ru-RU" sz="1400" dirty="0">
                <a:latin typeface="Akrobat ExtraLight" panose="00000400000000000000" pitchFamily="50" charset="-52"/>
              </a:rPr>
              <a:t>для RLOS;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600" b="1" dirty="0">
                <a:latin typeface="Akrobat ExtraLight" panose="00000400000000000000" pitchFamily="50" charset="-52"/>
              </a:rPr>
              <a:t>1545–1555 / 1646,5–1656,5 МГц и 1610–1626,5 МГц</a:t>
            </a:r>
            <a:r>
              <a:rPr lang="ru-RU" sz="1400" dirty="0">
                <a:latin typeface="Akrobat ExtraLight" panose="00000400000000000000" pitchFamily="50" charset="-52"/>
              </a:rPr>
              <a:t> для BRLOS;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600" b="1" dirty="0">
                <a:latin typeface="Akrobat ExtraLight" panose="00000400000000000000" pitchFamily="50" charset="-52"/>
              </a:rPr>
              <a:t>5030–5091 МГц</a:t>
            </a:r>
            <a:r>
              <a:rPr lang="ru-RU" sz="1400" dirty="0">
                <a:latin typeface="Akrobat ExtraLight" panose="00000400000000000000" pitchFamily="50" charset="-52"/>
              </a:rPr>
              <a:t> для RLOS и BRLOS;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600" b="1" i="1" dirty="0">
                <a:latin typeface="Akrobat ExtraLight" panose="00000400000000000000" pitchFamily="50" charset="-52"/>
              </a:rPr>
              <a:t> </a:t>
            </a:r>
            <a:r>
              <a:rPr lang="ru-RU" sz="1400" dirty="0">
                <a:latin typeface="Akrobat ExtraLight" panose="00000400000000000000" pitchFamily="50" charset="-52"/>
              </a:rPr>
              <a:t>Вопрос использования </a:t>
            </a:r>
            <a:r>
              <a:rPr lang="ru-RU" sz="1600" b="1" dirty="0">
                <a:latin typeface="Akrobat ExtraLight" panose="00000400000000000000" pitchFamily="50" charset="-52"/>
              </a:rPr>
              <a:t>350-370 МГц </a:t>
            </a:r>
            <a:r>
              <a:rPr lang="ru-RU" sz="1400" dirty="0">
                <a:latin typeface="Akrobat ExtraLight" panose="00000400000000000000" pitchFamily="50" charset="-52"/>
              </a:rPr>
              <a:t>будет актуальным после разработки условий ЭМС с Минобороны России</a:t>
            </a:r>
            <a:r>
              <a:rPr lang="ru-RU" sz="1400" i="1" dirty="0">
                <a:latin typeface="Akrobat ExtraLight" panose="00000400000000000000" pitchFamily="50" charset="-52"/>
              </a:rPr>
              <a:t>.</a:t>
            </a: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22EDA6CE-44CD-44A1-B05A-373B8FC6B933}"/>
              </a:ext>
            </a:extLst>
          </p:cNvPr>
          <p:cNvSpPr/>
          <p:nvPr/>
        </p:nvSpPr>
        <p:spPr>
          <a:xfrm>
            <a:off x="3386081" y="1178890"/>
            <a:ext cx="3241223" cy="3248635"/>
          </a:xfrm>
          <a:prstGeom prst="roundRect">
            <a:avLst>
              <a:gd name="adj" fmla="val 4902"/>
            </a:avLst>
          </a:prstGeom>
          <a:solidFill>
            <a:schemeClr val="bg1"/>
          </a:solidFill>
          <a:ln>
            <a:solidFill>
              <a:srgbClr val="1931B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FD9F5C89-0595-4F06-B639-81727CABDFE7}"/>
              </a:ext>
            </a:extLst>
          </p:cNvPr>
          <p:cNvSpPr/>
          <p:nvPr/>
        </p:nvSpPr>
        <p:spPr>
          <a:xfrm>
            <a:off x="7021585" y="1960149"/>
            <a:ext cx="4666725" cy="2451592"/>
          </a:xfrm>
          <a:prstGeom prst="roundRect">
            <a:avLst>
              <a:gd name="adj" fmla="val 4898"/>
            </a:avLst>
          </a:prstGeom>
          <a:solidFill>
            <a:schemeClr val="bg1"/>
          </a:solidFill>
          <a:ln w="19050">
            <a:solidFill>
              <a:srgbClr val="1931B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33467B9D-504A-478A-99E0-677534FCC646}"/>
              </a:ext>
            </a:extLst>
          </p:cNvPr>
          <p:cNvSpPr/>
          <p:nvPr/>
        </p:nvSpPr>
        <p:spPr>
          <a:xfrm>
            <a:off x="492261" y="5100037"/>
            <a:ext cx="4440466" cy="1198743"/>
          </a:xfrm>
          <a:prstGeom prst="roundRect">
            <a:avLst>
              <a:gd name="adj" fmla="val 11262"/>
            </a:avLst>
          </a:prstGeom>
          <a:solidFill>
            <a:schemeClr val="bg1"/>
          </a:solidFill>
          <a:ln w="19050">
            <a:solidFill>
              <a:srgbClr val="1931B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A995A226-30E4-4CA7-87A7-2B7B2B36D031}"/>
              </a:ext>
            </a:extLst>
          </p:cNvPr>
          <p:cNvSpPr/>
          <p:nvPr/>
        </p:nvSpPr>
        <p:spPr>
          <a:xfrm>
            <a:off x="5352175" y="5024553"/>
            <a:ext cx="6348718" cy="1216706"/>
          </a:xfrm>
          <a:prstGeom prst="roundRect">
            <a:avLst>
              <a:gd name="adj" fmla="val 1484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2010BEB6-B722-4D37-BF60-F0135EBCEDE3}"/>
              </a:ext>
            </a:extLst>
          </p:cNvPr>
          <p:cNvSpPr/>
          <p:nvPr/>
        </p:nvSpPr>
        <p:spPr>
          <a:xfrm>
            <a:off x="7608686" y="1628297"/>
            <a:ext cx="4079624" cy="27449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1600" b="1" dirty="0">
                <a:solidFill>
                  <a:srgbClr val="1931B9"/>
                </a:solidFill>
                <a:latin typeface="Akrobat ExtraBold" panose="00000900000000000000" pitchFamily="50" charset="-52"/>
              </a:rPr>
              <a:t>Беспилотный автомобильный транспорт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3745FCA5-195D-4596-8E8D-15C2CBD32557}"/>
              </a:ext>
            </a:extLst>
          </p:cNvPr>
          <p:cNvSpPr/>
          <p:nvPr/>
        </p:nvSpPr>
        <p:spPr>
          <a:xfrm>
            <a:off x="3396360" y="1258959"/>
            <a:ext cx="3230944" cy="3080843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1931B9"/>
                </a:solidFill>
                <a:latin typeface="Akrobat ExtraLight" panose="00000400000000000000" pitchFamily="50" charset="-52"/>
              </a:rPr>
              <a:t>1785–1805 МГц</a:t>
            </a:r>
            <a:r>
              <a:rPr lang="ru-RU" sz="1400" dirty="0">
                <a:solidFill>
                  <a:srgbClr val="1931B9"/>
                </a:solidFill>
                <a:latin typeface="Akrobat ExtraLight" panose="00000400000000000000" pitchFamily="50" charset="-52"/>
              </a:rPr>
              <a:t> для организации технологических сетей связи </a:t>
            </a:r>
            <a:br>
              <a:rPr lang="ru-RU" sz="1400" dirty="0">
                <a:solidFill>
                  <a:srgbClr val="1931B9"/>
                </a:solidFill>
                <a:latin typeface="Akrobat ExtraLight" panose="00000400000000000000" pitchFamily="50" charset="-52"/>
              </a:rPr>
            </a:br>
            <a:r>
              <a:rPr lang="ru-RU" sz="1400" dirty="0">
                <a:solidFill>
                  <a:srgbClr val="1931B9"/>
                </a:solidFill>
                <a:latin typeface="Akrobat ExtraLight" panose="00000400000000000000" pitchFamily="50" charset="-52"/>
              </a:rPr>
              <a:t>на железнодорожном транспорте </a:t>
            </a:r>
            <a:br>
              <a:rPr lang="ru-RU" sz="1400" dirty="0">
                <a:solidFill>
                  <a:srgbClr val="1931B9"/>
                </a:solidFill>
                <a:latin typeface="Akrobat ExtraLight" panose="00000400000000000000" pitchFamily="50" charset="-52"/>
              </a:rPr>
            </a:br>
            <a:r>
              <a:rPr lang="ru-RU" sz="1400" dirty="0">
                <a:solidFill>
                  <a:srgbClr val="1931B9"/>
                </a:solidFill>
                <a:latin typeface="Akrobat ExtraLight" panose="00000400000000000000" pitchFamily="50" charset="-52"/>
              </a:rPr>
              <a:t>и для обеспечения высокоскоростных сервисов на территории железнодорожной инфраструктуры;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1931B9"/>
                </a:solidFill>
                <a:latin typeface="Akrobat ExtraLight" panose="00000400000000000000" pitchFamily="50" charset="-52"/>
              </a:rPr>
              <a:t>360–380 МГц </a:t>
            </a:r>
            <a:r>
              <a:rPr lang="ru-RU" sz="1400" dirty="0">
                <a:solidFill>
                  <a:srgbClr val="1931B9"/>
                </a:solidFill>
                <a:latin typeface="Akrobat ExtraLight" panose="00000400000000000000" pitchFamily="50" charset="-52"/>
              </a:rPr>
              <a:t>для организации сети МШБД для метрополитенов;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1931B9"/>
                </a:solidFill>
                <a:latin typeface="Akrobat ExtraLight" panose="00000400000000000000" pitchFamily="50" charset="-52"/>
              </a:rPr>
              <a:t>863–865 МГц / 874-876 МГц </a:t>
            </a:r>
            <a:br>
              <a:rPr lang="ru-RU" sz="1600" b="1" dirty="0">
                <a:solidFill>
                  <a:srgbClr val="1931B9"/>
                </a:solidFill>
                <a:latin typeface="Akrobat ExtraLight" panose="00000400000000000000" pitchFamily="50" charset="-52"/>
              </a:rPr>
            </a:br>
            <a:r>
              <a:rPr lang="ru-RU" sz="1400" dirty="0">
                <a:solidFill>
                  <a:srgbClr val="1931B9"/>
                </a:solidFill>
                <a:latin typeface="Akrobat ExtraLight" panose="00000400000000000000" pitchFamily="50" charset="-52"/>
              </a:rPr>
              <a:t>для организации высокоскоростных сервисов контроля и управления;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1931B9"/>
                </a:solidFill>
                <a:latin typeface="Akrobat ExtraLight" panose="00000400000000000000" pitchFamily="50" charset="-52"/>
              </a:rPr>
              <a:t>Сеть ФСТТ в полосе радиочастот </a:t>
            </a:r>
            <a:r>
              <a:rPr lang="ru-RU" sz="1400" b="1" dirty="0">
                <a:solidFill>
                  <a:srgbClr val="1931B9"/>
                </a:solidFill>
                <a:latin typeface="Akrobat ExtraLight" panose="00000400000000000000" pitchFamily="50" charset="-52"/>
              </a:rPr>
              <a:t>350–370 МГц</a:t>
            </a:r>
            <a:r>
              <a:rPr lang="ru-RU" sz="1400" dirty="0">
                <a:solidFill>
                  <a:srgbClr val="1931B9"/>
                </a:solidFill>
                <a:latin typeface="Akrobat ExtraLight" panose="00000400000000000000" pitchFamily="50" charset="-52"/>
              </a:rPr>
              <a:t>.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8F4B5F66-B0BF-4B8B-A747-0BEF4A4A112D}"/>
              </a:ext>
            </a:extLst>
          </p:cNvPr>
          <p:cNvSpPr/>
          <p:nvPr/>
        </p:nvSpPr>
        <p:spPr>
          <a:xfrm>
            <a:off x="7021586" y="2021855"/>
            <a:ext cx="4666726" cy="2358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1931B9"/>
                </a:solidFill>
                <a:latin typeface="Akrobat ExtraLight" panose="00000400000000000000" pitchFamily="50" charset="-52"/>
              </a:rPr>
              <a:t>Радиосвязь малого радиуса действия, с использованием стандарта DSRC (IEEE 802.11p)</a:t>
            </a:r>
            <a:r>
              <a:rPr lang="en-US" sz="1400" dirty="0">
                <a:solidFill>
                  <a:srgbClr val="1931B9"/>
                </a:solidFill>
                <a:latin typeface="Akrobat ExtraLight" panose="00000400000000000000" pitchFamily="50" charset="-52"/>
              </a:rPr>
              <a:t> </a:t>
            </a:r>
            <a:br>
              <a:rPr lang="en-US" sz="1400" dirty="0">
                <a:solidFill>
                  <a:srgbClr val="1931B9"/>
                </a:solidFill>
                <a:latin typeface="Akrobat ExtraLight" panose="00000400000000000000" pitchFamily="50" charset="-52"/>
              </a:rPr>
            </a:br>
            <a:r>
              <a:rPr lang="ru-RU" sz="1400" dirty="0">
                <a:solidFill>
                  <a:srgbClr val="1931B9"/>
                </a:solidFill>
                <a:latin typeface="Akrobat ExtraLight" panose="00000400000000000000" pitchFamily="50" charset="-52"/>
              </a:rPr>
              <a:t>в полосе радиочастот </a:t>
            </a:r>
            <a:r>
              <a:rPr lang="ru-RU" sz="1600" b="1" dirty="0">
                <a:solidFill>
                  <a:srgbClr val="1931B9"/>
                </a:solidFill>
                <a:latin typeface="Akrobat ExtraLight" panose="00000400000000000000" pitchFamily="50" charset="-52"/>
              </a:rPr>
              <a:t>5855–5925 МГц</a:t>
            </a:r>
            <a:r>
              <a:rPr lang="ru-RU" sz="1400" dirty="0">
                <a:solidFill>
                  <a:srgbClr val="1931B9"/>
                </a:solidFill>
                <a:latin typeface="Akrobat ExtraLight" panose="00000400000000000000" pitchFamily="50" charset="-52"/>
              </a:rPr>
              <a:t>;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1931B9"/>
                </a:solidFill>
                <a:latin typeface="Akrobat ExtraLight" panose="00000400000000000000" pitchFamily="50" charset="-52"/>
              </a:rPr>
              <a:t>Создаваемая федеральная сеть транспортной тематики (ФСТТ) вдоль автомагистралей и ж/д линий обеспечит организацию узкополосных каналов LPWAN </a:t>
            </a:r>
            <a:br>
              <a:rPr lang="ru-RU" sz="1400" dirty="0">
                <a:solidFill>
                  <a:srgbClr val="1931B9"/>
                </a:solidFill>
                <a:latin typeface="Akrobat ExtraLight" panose="00000400000000000000" pitchFamily="50" charset="-52"/>
              </a:rPr>
            </a:br>
            <a:r>
              <a:rPr lang="ru-RU" sz="1400" dirty="0">
                <a:solidFill>
                  <a:srgbClr val="1931B9"/>
                </a:solidFill>
                <a:latin typeface="Akrobat ExtraLight" panose="00000400000000000000" pitchFamily="50" charset="-52"/>
              </a:rPr>
              <a:t>в полосах радиочастот </a:t>
            </a:r>
            <a:r>
              <a:rPr lang="ru-RU" sz="1600" b="1" dirty="0">
                <a:solidFill>
                  <a:srgbClr val="1931B9"/>
                </a:solidFill>
                <a:latin typeface="Akrobat ExtraLight" panose="00000400000000000000" pitchFamily="50" charset="-52"/>
              </a:rPr>
              <a:t>863–865 МГц/874–876 МГц</a:t>
            </a:r>
            <a:r>
              <a:rPr lang="ru-RU" sz="1400" dirty="0">
                <a:solidFill>
                  <a:srgbClr val="1931B9"/>
                </a:solidFill>
                <a:latin typeface="Akrobat ExtraLight" panose="00000400000000000000" pitchFamily="50" charset="-52"/>
              </a:rPr>
              <a:t>;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1931B9"/>
                </a:solidFill>
                <a:latin typeface="Akrobat ExtraLight" panose="00000400000000000000" pitchFamily="50" charset="-52"/>
              </a:rPr>
              <a:t>Сеть ФСТТ в полосе радиочастот </a:t>
            </a:r>
            <a:r>
              <a:rPr lang="ru-RU" sz="1600" b="1" dirty="0">
                <a:solidFill>
                  <a:srgbClr val="1931B9"/>
                </a:solidFill>
                <a:latin typeface="Akrobat ExtraLight" panose="00000400000000000000" pitchFamily="50" charset="-52"/>
              </a:rPr>
              <a:t>350–370 МГц</a:t>
            </a:r>
            <a:r>
              <a:rPr lang="ru-RU" sz="1400" dirty="0">
                <a:solidFill>
                  <a:srgbClr val="1931B9"/>
                </a:solidFill>
                <a:latin typeface="Akrobat ExtraLight" panose="00000400000000000000" pitchFamily="50" charset="-52"/>
              </a:rPr>
              <a:t> для организации высокоскоростных сервисов контроля и управления.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8E83402E-7590-4FA9-B9DD-EB9CCFDB5DC2}"/>
              </a:ext>
            </a:extLst>
          </p:cNvPr>
          <p:cNvSpPr/>
          <p:nvPr/>
        </p:nvSpPr>
        <p:spPr>
          <a:xfrm>
            <a:off x="492532" y="5140616"/>
            <a:ext cx="4440195" cy="11127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71450" indent="-1714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1931B9"/>
                </a:solidFill>
                <a:latin typeface="Akrobat ExtraLight" panose="00000400000000000000" pitchFamily="50" charset="-52"/>
              </a:rPr>
              <a:t>Для морской УКВ радиосвязи выделен специальный диапазон частот </a:t>
            </a:r>
            <a:r>
              <a:rPr lang="ru-RU" sz="1600" b="1" dirty="0">
                <a:solidFill>
                  <a:srgbClr val="1931B9"/>
                </a:solidFill>
                <a:latin typeface="Akrobat ExtraLight" panose="00000400000000000000" pitchFamily="50" charset="-52"/>
              </a:rPr>
              <a:t>156,0–162,025 МГц </a:t>
            </a:r>
            <a:r>
              <a:rPr lang="ru-RU" sz="1400" dirty="0">
                <a:solidFill>
                  <a:srgbClr val="1931B9"/>
                </a:solidFill>
                <a:latin typeface="Akrobat ExtraLight" panose="00000400000000000000" pitchFamily="50" charset="-52"/>
              </a:rPr>
              <a:t>(58 каналов, шаг сетки частот — 25 кГц);</a:t>
            </a:r>
          </a:p>
          <a:p>
            <a:pPr marL="171450" indent="-1714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1931B9"/>
                </a:solidFill>
                <a:latin typeface="Akrobat ExtraLight" panose="00000400000000000000" pitchFamily="50" charset="-52"/>
              </a:rPr>
              <a:t>Сеть ФСТТ в полосе радиочастот </a:t>
            </a:r>
            <a:r>
              <a:rPr lang="ru-RU" sz="1600" b="1" dirty="0">
                <a:solidFill>
                  <a:srgbClr val="1931B9"/>
                </a:solidFill>
                <a:latin typeface="Akrobat ExtraLight" panose="00000400000000000000" pitchFamily="50" charset="-52"/>
              </a:rPr>
              <a:t>350–370 МГц </a:t>
            </a:r>
            <a:br>
              <a:rPr lang="ru-RU" sz="1600" b="1" dirty="0">
                <a:solidFill>
                  <a:srgbClr val="1931B9"/>
                </a:solidFill>
                <a:latin typeface="Akrobat ExtraLight" panose="00000400000000000000" pitchFamily="50" charset="-52"/>
              </a:rPr>
            </a:br>
            <a:r>
              <a:rPr lang="ru-RU" sz="1400" dirty="0">
                <a:solidFill>
                  <a:srgbClr val="1931B9"/>
                </a:solidFill>
                <a:latin typeface="Akrobat ExtraLight" panose="00000400000000000000" pitchFamily="50" charset="-52"/>
              </a:rPr>
              <a:t>для внутренних морских вод Российской Федерации.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5DB463E2-09A0-4D4A-B91C-8E3B79F1BD85}"/>
              </a:ext>
            </a:extLst>
          </p:cNvPr>
          <p:cNvSpPr/>
          <p:nvPr/>
        </p:nvSpPr>
        <p:spPr>
          <a:xfrm>
            <a:off x="5093794" y="5154329"/>
            <a:ext cx="6594516" cy="11444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1931B9"/>
                </a:solidFill>
                <a:latin typeface="Akrobat ExtraLight" panose="00000400000000000000" pitchFamily="50" charset="-52"/>
              </a:rPr>
              <a:t>Радиосвязь в диапазоне дециметровых волн организуется в полосах </a:t>
            </a:r>
            <a:br>
              <a:rPr lang="en-US" sz="1400" dirty="0">
                <a:solidFill>
                  <a:srgbClr val="1931B9"/>
                </a:solidFill>
                <a:latin typeface="Akrobat ExtraLight" panose="00000400000000000000" pitchFamily="50" charset="-52"/>
              </a:rPr>
            </a:br>
            <a:r>
              <a:rPr lang="ru-RU" sz="1600" b="1" dirty="0">
                <a:solidFill>
                  <a:srgbClr val="1931B9"/>
                </a:solidFill>
                <a:latin typeface="Akrobat ExtraLight" panose="00000400000000000000" pitchFamily="50" charset="-52"/>
              </a:rPr>
              <a:t>300,0125–300,5125 МГц и 336,0125–336,5125 МГц</a:t>
            </a:r>
            <a:r>
              <a:rPr lang="ru-RU" sz="1400" dirty="0">
                <a:solidFill>
                  <a:srgbClr val="1931B9"/>
                </a:solidFill>
                <a:latin typeface="Akrobat ExtraLight" panose="00000400000000000000" pitchFamily="50" charset="-52"/>
              </a:rPr>
              <a:t>;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1931B9"/>
                </a:solidFill>
                <a:latin typeface="Akrobat ExtraLight" panose="00000400000000000000" pitchFamily="50" charset="-52"/>
              </a:rPr>
              <a:t>Радиолинией связи «Судно — АСУДС» может быть и радиоканал сети МШБД ФСТТ в диапазоне </a:t>
            </a:r>
            <a:r>
              <a:rPr lang="ru-RU" sz="1600" b="1" dirty="0">
                <a:solidFill>
                  <a:srgbClr val="1931B9"/>
                </a:solidFill>
                <a:latin typeface="Akrobat ExtraLight" panose="00000400000000000000" pitchFamily="50" charset="-52"/>
              </a:rPr>
              <a:t>350–370 МГц</a:t>
            </a:r>
            <a:r>
              <a:rPr lang="ru-RU" sz="1400" dirty="0">
                <a:solidFill>
                  <a:srgbClr val="1931B9"/>
                </a:solidFill>
                <a:latin typeface="Akrobat ExtraLight" panose="00000400000000000000" pitchFamily="50" charset="-52"/>
              </a:rPr>
              <a:t>.</a:t>
            </a:r>
            <a:r>
              <a:rPr lang="en-US" sz="1400" dirty="0">
                <a:solidFill>
                  <a:srgbClr val="1931B9"/>
                </a:solidFill>
                <a:latin typeface="Akrobat ExtraLight" panose="00000400000000000000" pitchFamily="50" charset="-52"/>
              </a:rPr>
              <a:t> </a:t>
            </a:r>
            <a:r>
              <a:rPr lang="ru-RU" sz="1400" dirty="0">
                <a:solidFill>
                  <a:srgbClr val="1931B9"/>
                </a:solidFill>
                <a:latin typeface="Akrobat ExtraLight" panose="00000400000000000000" pitchFamily="50" charset="-52"/>
              </a:rPr>
              <a:t>Сеть МШБД ФСТТ развёртывается вдоль акватории бассейна ВВП.</a:t>
            </a:r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DA8BE039-D9B4-45C6-84B4-46D1F12BABA1}"/>
              </a:ext>
            </a:extLst>
          </p:cNvPr>
          <p:cNvSpPr/>
          <p:nvPr/>
        </p:nvSpPr>
        <p:spPr>
          <a:xfrm>
            <a:off x="1192863" y="554658"/>
            <a:ext cx="2050988" cy="56712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1931B9"/>
                </a:solidFill>
                <a:latin typeface="Akrobat ExtraBold" panose="00000900000000000000" pitchFamily="50" charset="-52"/>
              </a:rPr>
              <a:t>Беспилотные воздушные судна</a:t>
            </a:r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73BCE68A-00BF-4445-918A-F35666EE6492}"/>
              </a:ext>
            </a:extLst>
          </p:cNvPr>
          <p:cNvSpPr/>
          <p:nvPr/>
        </p:nvSpPr>
        <p:spPr>
          <a:xfrm>
            <a:off x="1192863" y="4716765"/>
            <a:ext cx="4002720" cy="25230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1600" b="1" dirty="0">
                <a:solidFill>
                  <a:srgbClr val="1931B9"/>
                </a:solidFill>
                <a:latin typeface="Akrobat ExtraBold" panose="00000900000000000000" pitchFamily="50" charset="-52"/>
              </a:rPr>
              <a:t>Беспилотный морской транспорт</a:t>
            </a:r>
          </a:p>
        </p:txBody>
      </p:sp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FEA19646-A5A4-45C9-B9D5-EC959CB3A59B}"/>
              </a:ext>
            </a:extLst>
          </p:cNvPr>
          <p:cNvSpPr/>
          <p:nvPr/>
        </p:nvSpPr>
        <p:spPr>
          <a:xfrm>
            <a:off x="4110607" y="554658"/>
            <a:ext cx="2516698" cy="5666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1931B9"/>
                </a:solidFill>
                <a:latin typeface="Akrobat ExtraBold" panose="00000900000000000000" pitchFamily="50" charset="-52"/>
              </a:rPr>
              <a:t>Беспилотный рельсовый транспорт</a:t>
            </a:r>
          </a:p>
        </p:txBody>
      </p:sp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A1908B46-2627-40B4-BB88-9D18426028B5}"/>
              </a:ext>
            </a:extLst>
          </p:cNvPr>
          <p:cNvSpPr/>
          <p:nvPr/>
        </p:nvSpPr>
        <p:spPr>
          <a:xfrm>
            <a:off x="5785196" y="4708137"/>
            <a:ext cx="5041784" cy="25230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1600" b="1" dirty="0">
                <a:solidFill>
                  <a:srgbClr val="1931B9"/>
                </a:solidFill>
                <a:latin typeface="Akrobat ExtraBold" panose="00000900000000000000" pitchFamily="50" charset="-52"/>
              </a:rPr>
              <a:t>Беспилотный речной транспорт</a:t>
            </a:r>
            <a:endParaRPr lang="ru-RU" sz="1600" dirty="0">
              <a:solidFill>
                <a:srgbClr val="1931B9"/>
              </a:solidFill>
              <a:latin typeface="Akrobat ExtraBold" panose="00000900000000000000" pitchFamily="50" charset="-52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B76BB9F0-437E-9FC9-7541-936586A90343}"/>
              </a:ext>
            </a:extLst>
          </p:cNvPr>
          <p:cNvGrpSpPr/>
          <p:nvPr/>
        </p:nvGrpSpPr>
        <p:grpSpPr>
          <a:xfrm>
            <a:off x="586666" y="623983"/>
            <a:ext cx="436775" cy="436776"/>
            <a:chOff x="911387" y="474115"/>
            <a:chExt cx="825266" cy="825266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CCB66641-BDF0-9241-9FE9-28BAC0149B1C}"/>
                </a:ext>
              </a:extLst>
            </p:cNvPr>
            <p:cNvSpPr/>
            <p:nvPr/>
          </p:nvSpPr>
          <p:spPr>
            <a:xfrm>
              <a:off x="911387" y="474115"/>
              <a:ext cx="825266" cy="825266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1931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29B75C72-F8DA-D942-8DEA-D76D64EF94BF}"/>
                </a:ext>
              </a:extLst>
            </p:cNvPr>
            <p:cNvSpPr/>
            <p:nvPr/>
          </p:nvSpPr>
          <p:spPr>
            <a:xfrm>
              <a:off x="1067097" y="629825"/>
              <a:ext cx="513845" cy="51384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1931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32FC0CF9-19FB-1C46-868D-2B3D76CC0B31}"/>
                </a:ext>
              </a:extLst>
            </p:cNvPr>
            <p:cNvSpPr/>
            <p:nvPr/>
          </p:nvSpPr>
          <p:spPr>
            <a:xfrm>
              <a:off x="1253950" y="816678"/>
              <a:ext cx="140139" cy="140139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1931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764228B3-2883-4ADC-A66D-9CAC7B4AAB81}"/>
              </a:ext>
            </a:extLst>
          </p:cNvPr>
          <p:cNvGrpSpPr/>
          <p:nvPr/>
        </p:nvGrpSpPr>
        <p:grpSpPr>
          <a:xfrm>
            <a:off x="3504409" y="623982"/>
            <a:ext cx="436775" cy="436776"/>
            <a:chOff x="911387" y="474115"/>
            <a:chExt cx="825266" cy="825266"/>
          </a:xfrm>
        </p:grpSpPr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73AF32F4-5DFE-4458-9FD0-44E48FA9FBB0}"/>
                </a:ext>
              </a:extLst>
            </p:cNvPr>
            <p:cNvSpPr/>
            <p:nvPr/>
          </p:nvSpPr>
          <p:spPr>
            <a:xfrm>
              <a:off x="911387" y="474115"/>
              <a:ext cx="825266" cy="825266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1931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389782BD-7642-46D2-91F6-B89D743DDF29}"/>
                </a:ext>
              </a:extLst>
            </p:cNvPr>
            <p:cNvSpPr/>
            <p:nvPr/>
          </p:nvSpPr>
          <p:spPr>
            <a:xfrm>
              <a:off x="1067097" y="629825"/>
              <a:ext cx="513845" cy="51384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1931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6B774503-FEA3-49D7-A11B-27CF6B6F18B6}"/>
                </a:ext>
              </a:extLst>
            </p:cNvPr>
            <p:cNvSpPr/>
            <p:nvPr/>
          </p:nvSpPr>
          <p:spPr>
            <a:xfrm>
              <a:off x="1253950" y="816678"/>
              <a:ext cx="140139" cy="140139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1931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FE5759C9-6311-48B3-8C24-3F555E74F591}"/>
              </a:ext>
            </a:extLst>
          </p:cNvPr>
          <p:cNvGrpSpPr/>
          <p:nvPr/>
        </p:nvGrpSpPr>
        <p:grpSpPr>
          <a:xfrm>
            <a:off x="7095631" y="1547157"/>
            <a:ext cx="436775" cy="436776"/>
            <a:chOff x="911387" y="474115"/>
            <a:chExt cx="825266" cy="825266"/>
          </a:xfrm>
        </p:grpSpPr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798518F6-7F99-4A9C-90BE-F34F51564201}"/>
                </a:ext>
              </a:extLst>
            </p:cNvPr>
            <p:cNvSpPr/>
            <p:nvPr/>
          </p:nvSpPr>
          <p:spPr>
            <a:xfrm>
              <a:off x="911387" y="474115"/>
              <a:ext cx="825266" cy="825266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1931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171F8DB2-E8CA-4DB0-B4C4-7D62ABA339E6}"/>
                </a:ext>
              </a:extLst>
            </p:cNvPr>
            <p:cNvSpPr/>
            <p:nvPr/>
          </p:nvSpPr>
          <p:spPr>
            <a:xfrm>
              <a:off x="1067097" y="629825"/>
              <a:ext cx="513845" cy="51384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1931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4715C1A0-76EF-4F9F-94E6-0D5A527427B1}"/>
                </a:ext>
              </a:extLst>
            </p:cNvPr>
            <p:cNvSpPr/>
            <p:nvPr/>
          </p:nvSpPr>
          <p:spPr>
            <a:xfrm>
              <a:off x="1253950" y="816678"/>
              <a:ext cx="140139" cy="140139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1931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F7010B95-890C-47A3-A657-E913B27FB566}"/>
              </a:ext>
            </a:extLst>
          </p:cNvPr>
          <p:cNvGrpSpPr/>
          <p:nvPr/>
        </p:nvGrpSpPr>
        <p:grpSpPr>
          <a:xfrm>
            <a:off x="583608" y="4558489"/>
            <a:ext cx="436775" cy="436776"/>
            <a:chOff x="911387" y="474115"/>
            <a:chExt cx="825266" cy="825266"/>
          </a:xfrm>
        </p:grpSpPr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5D675D1C-3503-48CC-ABDB-39BC3C8AE217}"/>
                </a:ext>
              </a:extLst>
            </p:cNvPr>
            <p:cNvSpPr/>
            <p:nvPr/>
          </p:nvSpPr>
          <p:spPr>
            <a:xfrm>
              <a:off x="911387" y="474115"/>
              <a:ext cx="825266" cy="825266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1931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BCB22B20-B329-451E-80E8-4DDAC47CE50C}"/>
                </a:ext>
              </a:extLst>
            </p:cNvPr>
            <p:cNvSpPr/>
            <p:nvPr/>
          </p:nvSpPr>
          <p:spPr>
            <a:xfrm>
              <a:off x="1067097" y="629825"/>
              <a:ext cx="513845" cy="51384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1931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BDF10991-BBBF-4DFF-8E73-5E392535DB84}"/>
                </a:ext>
              </a:extLst>
            </p:cNvPr>
            <p:cNvSpPr/>
            <p:nvPr/>
          </p:nvSpPr>
          <p:spPr>
            <a:xfrm>
              <a:off x="1253950" y="816678"/>
              <a:ext cx="140139" cy="140139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1931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6BF6C8F6-6201-4BC3-A70D-EBDB0F9CCABF}"/>
              </a:ext>
            </a:extLst>
          </p:cNvPr>
          <p:cNvGrpSpPr/>
          <p:nvPr/>
        </p:nvGrpSpPr>
        <p:grpSpPr>
          <a:xfrm>
            <a:off x="5184343" y="4558489"/>
            <a:ext cx="436775" cy="436776"/>
            <a:chOff x="911387" y="474115"/>
            <a:chExt cx="825266" cy="825266"/>
          </a:xfrm>
        </p:grpSpPr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50ADEF5C-6A6F-4A4E-8BF1-B5A496200789}"/>
                </a:ext>
              </a:extLst>
            </p:cNvPr>
            <p:cNvSpPr/>
            <p:nvPr/>
          </p:nvSpPr>
          <p:spPr>
            <a:xfrm>
              <a:off x="911387" y="474115"/>
              <a:ext cx="825266" cy="825266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1931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>
              <a:extLst>
                <a:ext uri="{FF2B5EF4-FFF2-40B4-BE49-F238E27FC236}">
                  <a16:creationId xmlns:a16="http://schemas.microsoft.com/office/drawing/2014/main" id="{E609317B-DE49-499F-8745-5310229DCAB5}"/>
                </a:ext>
              </a:extLst>
            </p:cNvPr>
            <p:cNvSpPr/>
            <p:nvPr/>
          </p:nvSpPr>
          <p:spPr>
            <a:xfrm>
              <a:off x="1067097" y="629825"/>
              <a:ext cx="513845" cy="51384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1931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F17819AC-2A50-4B7F-A984-3172FFF1877D}"/>
                </a:ext>
              </a:extLst>
            </p:cNvPr>
            <p:cNvSpPr/>
            <p:nvPr/>
          </p:nvSpPr>
          <p:spPr>
            <a:xfrm>
              <a:off x="1253950" y="816678"/>
              <a:ext cx="140139" cy="140139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1931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080959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AF107F6-9FAC-6949-B9CC-1583164DAB49}"/>
              </a:ext>
            </a:extLst>
          </p:cNvPr>
          <p:cNvSpPr/>
          <p:nvPr/>
        </p:nvSpPr>
        <p:spPr>
          <a:xfrm>
            <a:off x="7705469" y="274319"/>
            <a:ext cx="41901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krobat ExtraBold" panose="000009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Архитектура построения технологической сети радиосвязи </a:t>
            </a:r>
            <a:br>
              <a:rPr lang="ru-RU" sz="2000" b="1" dirty="0">
                <a:solidFill>
                  <a:schemeClr val="bg1"/>
                </a:solidFill>
                <a:latin typeface="Akrobat ExtraBold" panose="000009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>
                <a:solidFill>
                  <a:schemeClr val="bg1"/>
                </a:solidFill>
                <a:latin typeface="Akrobat ExtraBold" panose="000009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для управления </a:t>
            </a:r>
            <a:br>
              <a:rPr lang="ru-RU" sz="2000" b="1" dirty="0">
                <a:solidFill>
                  <a:schemeClr val="bg1"/>
                </a:solidFill>
                <a:latin typeface="Akrobat ExtraBold" panose="000009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>
                <a:solidFill>
                  <a:schemeClr val="bg1"/>
                </a:solidFill>
                <a:latin typeface="Akrobat ExtraBold" panose="000009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беспилотными авиационными системами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D59F8E6-1F1C-404B-8B04-8D93E4A9C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2340"/>
            <a:ext cx="7682120" cy="6253320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1556271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AF107F6-9FAC-6949-B9CC-1583164DAB49}"/>
              </a:ext>
            </a:extLst>
          </p:cNvPr>
          <p:cNvSpPr/>
          <p:nvPr/>
        </p:nvSpPr>
        <p:spPr>
          <a:xfrm>
            <a:off x="7705469" y="320658"/>
            <a:ext cx="44865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krobat ExtraBold" panose="000009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Структура сети МШБД TD-LTE </a:t>
            </a:r>
            <a:br>
              <a:rPr lang="ru-RU" sz="2000" b="1" dirty="0">
                <a:solidFill>
                  <a:schemeClr val="bg1"/>
                </a:solidFill>
                <a:latin typeface="Akrobat ExtraBold" panose="000009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>
                <a:solidFill>
                  <a:schemeClr val="bg1"/>
                </a:solidFill>
                <a:latin typeface="Akrobat ExtraBold" panose="000009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Федеральной сети транспортной телематики </a:t>
            </a:r>
            <a:br>
              <a:rPr lang="ru-RU" sz="2000" b="1" dirty="0">
                <a:solidFill>
                  <a:schemeClr val="bg1"/>
                </a:solidFill>
                <a:latin typeface="Akrobat ExtraBold" panose="000009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>
                <a:solidFill>
                  <a:schemeClr val="bg1"/>
                </a:solidFill>
                <a:latin typeface="Akrobat ExtraBold" panose="000009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в диапазоне 350 – 370 МГц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FB99EF-116C-464D-B340-4EA72ECF786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32" y="1644097"/>
            <a:ext cx="8311502" cy="4760042"/>
          </a:xfrm>
          <a:prstGeom prst="rect">
            <a:avLst/>
          </a:prstGeom>
          <a:noFill/>
          <a:ln>
            <a:noFill/>
          </a:ln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3361858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52773755-C260-447B-9310-CE60256E4371}"/>
              </a:ext>
            </a:extLst>
          </p:cNvPr>
          <p:cNvSpPr/>
          <p:nvPr/>
        </p:nvSpPr>
        <p:spPr>
          <a:xfrm>
            <a:off x="545283" y="883565"/>
            <a:ext cx="9915789" cy="4963320"/>
          </a:xfrm>
          <a:prstGeom prst="roundRect">
            <a:avLst>
              <a:gd name="adj" fmla="val 45556"/>
            </a:avLst>
          </a:prstGeom>
          <a:solidFill>
            <a:schemeClr val="bg1"/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666892" y="397034"/>
            <a:ext cx="4079471" cy="983358"/>
          </a:xfrm>
        </p:spPr>
        <p:txBody>
          <a:bodyPr anchor="t" anchorCtr="0">
            <a:normAutofit/>
          </a:bodyPr>
          <a:lstStyle/>
          <a:p>
            <a:pPr algn="r"/>
            <a:r>
              <a:rPr lang="ru-RU" sz="2000" dirty="0">
                <a:latin typeface="Akrobat ExtraBold" panose="000009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Функциональная архитектура</a:t>
            </a:r>
            <a:br>
              <a:rPr lang="ru-RU" sz="2000" dirty="0">
                <a:latin typeface="Akrobat ExtraBold" panose="000009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>
                <a:latin typeface="Akrobat ExtraBold" panose="000009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Федеральной сети транспортной телематики 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868A6B3-6221-4D12-A8F0-938A04953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80" y="1056941"/>
            <a:ext cx="10261046" cy="539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887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08400" y="397034"/>
            <a:ext cx="4637964" cy="676757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dirty="0">
                <a:latin typeface="Akrobat ExtraBold" panose="000009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Технологии, применяемые для организации</a:t>
            </a:r>
            <a:br>
              <a:rPr lang="ru-RU" sz="2000" dirty="0">
                <a:latin typeface="Akrobat ExtraBold" panose="000009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>
                <a:latin typeface="Akrobat ExtraBold" panose="000009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Федеральной сети транспортной телематики 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AA2F656-B6FB-49ED-BF13-53024BFAC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614" y="1152105"/>
            <a:ext cx="9911775" cy="515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163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75454" y="445538"/>
            <a:ext cx="5423729" cy="36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1800"/>
              </a:lnSpc>
            </a:pPr>
            <a:r>
              <a:rPr lang="ru-RU" sz="2000" b="1" dirty="0">
                <a:solidFill>
                  <a:srgbClr val="1931B9"/>
                </a:solidFill>
                <a:latin typeface="Akrobat ExtraBold" pitchFamily="2" charset="0"/>
                <a:ea typeface="Tahoma" panose="020B0604030504040204" pitchFamily="34" charset="0"/>
                <a:cs typeface="Tahoma" panose="020B0604030504040204" pitchFamily="34" charset="0"/>
              </a:rPr>
              <a:t>Основные функции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B76BB9F0-437E-9FC9-7541-936586A90343}"/>
              </a:ext>
            </a:extLst>
          </p:cNvPr>
          <p:cNvGrpSpPr/>
          <p:nvPr/>
        </p:nvGrpSpPr>
        <p:grpSpPr>
          <a:xfrm>
            <a:off x="615213" y="310654"/>
            <a:ext cx="538351" cy="538351"/>
            <a:chOff x="911387" y="474115"/>
            <a:chExt cx="825266" cy="825266"/>
          </a:xfrm>
        </p:grpSpPr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CCB66641-BDF0-9241-9FE9-28BAC0149B1C}"/>
                </a:ext>
              </a:extLst>
            </p:cNvPr>
            <p:cNvSpPr/>
            <p:nvPr/>
          </p:nvSpPr>
          <p:spPr>
            <a:xfrm>
              <a:off x="911387" y="474115"/>
              <a:ext cx="825266" cy="825266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1931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29B75C72-F8DA-D942-8DEA-D76D64EF94BF}"/>
                </a:ext>
              </a:extLst>
            </p:cNvPr>
            <p:cNvSpPr/>
            <p:nvPr/>
          </p:nvSpPr>
          <p:spPr>
            <a:xfrm>
              <a:off x="1067097" y="629825"/>
              <a:ext cx="513845" cy="51384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1931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32FC0CF9-19FB-1C46-868D-2B3D76CC0B31}"/>
                </a:ext>
              </a:extLst>
            </p:cNvPr>
            <p:cNvSpPr/>
            <p:nvPr/>
          </p:nvSpPr>
          <p:spPr>
            <a:xfrm>
              <a:off x="1253950" y="816678"/>
              <a:ext cx="140139" cy="140139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1931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Заголовок 2"/>
          <p:cNvSpPr txBox="1">
            <a:spLocks/>
          </p:cNvSpPr>
          <p:nvPr/>
        </p:nvSpPr>
        <p:spPr>
          <a:xfrm>
            <a:off x="7550092" y="397033"/>
            <a:ext cx="4196272" cy="13394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b="1" kern="1200" dirty="0">
                <a:solidFill>
                  <a:schemeClr val="bg1"/>
                </a:solidFill>
                <a:latin typeface="Akrobat ExtraBold" pitchFamily="2" charset="0"/>
                <a:ea typeface="+mn-ea"/>
                <a:cs typeface="+mn-cs"/>
              </a:defRPr>
            </a:lvl1pPr>
          </a:lstStyle>
          <a:p>
            <a:r>
              <a:rPr lang="ru-RU" sz="2000" dirty="0">
                <a:latin typeface="Akrobat ExtraBold" panose="000009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Преимущества создания технологических сетей МШБД </a:t>
            </a:r>
            <a:br>
              <a:rPr lang="en-US" sz="2000" dirty="0">
                <a:latin typeface="Akrobat ExtraBold" panose="000009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>
                <a:latin typeface="Akrobat ExtraBold" panose="000009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для управления беспилотными авиационными системами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6788" y="1289785"/>
            <a:ext cx="6095073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330200" indent="-285750">
              <a:spcAft>
                <a:spcPts val="600"/>
              </a:spcAft>
              <a:buFontTx/>
              <a:buChar char="-"/>
              <a:defRPr sz="1600">
                <a:solidFill>
                  <a:srgbClr val="1931B9"/>
                </a:solidFill>
                <a:latin typeface="Akrobat Light" panose="00000500000000000000" pitchFamily="50" charset="-52"/>
              </a:defRPr>
            </a:lvl1pPr>
          </a:lstStyle>
          <a:p>
            <a:pPr marL="387350" indent="-342900">
              <a:buFont typeface="+mj-lt"/>
              <a:buAutoNum type="arabicPeriod"/>
            </a:pPr>
            <a:r>
              <a:rPr lang="ru-RU" dirty="0"/>
              <a:t>Наличие высокоскоростных, помехозащищенных каналов связи и управления, построение системы управления по распределенному принципу.</a:t>
            </a:r>
          </a:p>
          <a:p>
            <a:pPr marL="387350" indent="-342900">
              <a:buFont typeface="+mj-lt"/>
              <a:buAutoNum type="arabicPeriod"/>
            </a:pPr>
            <a:r>
              <a:rPr lang="ru-RU" dirty="0"/>
              <a:t>Реализация системы управления БАС как отдельного сервиса, обеспечивающего массовое обслуживание абонентов на федеральном уровне в реальном масштабе времени. </a:t>
            </a:r>
          </a:p>
          <a:p>
            <a:pPr marL="387350" indent="-342900">
              <a:buFont typeface="+mj-lt"/>
              <a:buAutoNum type="arabicPeriod"/>
            </a:pPr>
            <a:r>
              <a:rPr lang="ru-RU" dirty="0"/>
              <a:t>Обеспечение управления в сложных физико-географических условиях.</a:t>
            </a:r>
          </a:p>
          <a:p>
            <a:pPr marL="387350" indent="-342900">
              <a:buFont typeface="+mj-lt"/>
              <a:buAutoNum type="arabicPeriod"/>
            </a:pPr>
            <a:r>
              <a:rPr lang="ru-RU" dirty="0"/>
              <a:t>Высокая эксплуатационная надежность, ремонтопригодность, стойкость к воздействию внешних факторов (помехоустойчивость, живучесть), исключение несанкционированного доступа.</a:t>
            </a:r>
          </a:p>
          <a:p>
            <a:pPr marL="387350" indent="-342900">
              <a:buFont typeface="+mj-lt"/>
              <a:buAutoNum type="arabicPeriod"/>
            </a:pPr>
            <a:r>
              <a:rPr lang="ru-RU" dirty="0"/>
              <a:t>Применение многоканальной системы локальной навигации.</a:t>
            </a:r>
          </a:p>
          <a:p>
            <a:pPr marL="387350" indent="-342900">
              <a:buFont typeface="+mj-lt"/>
              <a:buAutoNum type="arabicPeriod"/>
            </a:pPr>
            <a:r>
              <a:rPr lang="ru-RU" dirty="0"/>
              <a:t>Возможность применения системы технического зрения, способной работать в условиях пониженной освещенности и сложных метеоусловиях.</a:t>
            </a:r>
          </a:p>
          <a:p>
            <a:pPr marL="387350" indent="-342900">
              <a:buFont typeface="+mj-lt"/>
              <a:buAutoNum type="arabicPeriod"/>
            </a:pPr>
            <a:r>
              <a:rPr lang="ru-RU" dirty="0"/>
              <a:t>Использование в системе отечественного оборудования, отвечающего требованиям ТОРП.</a:t>
            </a:r>
          </a:p>
        </p:txBody>
      </p:sp>
    </p:spTree>
    <p:extLst>
      <p:ext uri="{BB962C8B-B14F-4D97-AF65-F5344CB8AC3E}">
        <p14:creationId xmlns:p14="http://schemas.microsoft.com/office/powerpoint/2010/main" val="392456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40198</TotalTime>
  <Words>864</Words>
  <Application>Microsoft Office PowerPoint</Application>
  <PresentationFormat>Широкоэкранный</PresentationFormat>
  <Paragraphs>83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Akrobat ExtraBold</vt:lpstr>
      <vt:lpstr>Akrobat ExtraLight</vt:lpstr>
      <vt:lpstr>Akrobat Light</vt:lpstr>
      <vt:lpstr>Arial</vt:lpstr>
      <vt:lpstr>Calibri</vt:lpstr>
      <vt:lpstr>Calibri Light</vt:lpstr>
      <vt:lpstr>Century Gothic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Функциональная архитектура Федеральной сети транспортной телематики </vt:lpstr>
      <vt:lpstr>Технологии, применяемые для организации Федеральной сети транспортной телематики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Нина Ватулина</dc:creator>
  <cp:lastModifiedBy>Адамова Нина Михайловна</cp:lastModifiedBy>
  <cp:revision>464</cp:revision>
  <dcterms:created xsi:type="dcterms:W3CDTF">2022-03-15T19:27:11Z</dcterms:created>
  <dcterms:modified xsi:type="dcterms:W3CDTF">2024-06-19T11:26:44Z</dcterms:modified>
</cp:coreProperties>
</file>