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CE2E0-44C1-436F-9408-20D40F0D9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2A2E64-377B-435F-BFF2-5688C16021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3B68D8-C63D-492A-AF80-69064C509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ADA30C-B0CC-4645-BFF8-1DBB7F804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DFFEE3-94BD-4CDC-936D-5B3EABF27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4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C21251-0345-4619-B9F9-66FF6CB96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7B7957-AD8F-4D59-BE17-E2F3F2A2D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6AC22E-DAF3-426C-989A-83588EB13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7B631E-18CE-47FB-922C-8983B0C82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6C7039-0A8F-4B4C-9196-C80A078B9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02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8E8C925-9B2B-4F4B-ACAE-745A631B8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C371E0-28E8-441F-B6E1-4C55C2D2A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5FBF1D-E328-48FF-873C-4E26B1EE1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856555-04B5-44FF-8513-4612AE720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8DB446-43BB-4303-859A-871E5E2F5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42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73D07-590B-493B-8007-FFBCD6F26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4D2D6D-0FD1-4BD8-93ED-CE2DFF262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DB21BA-E6C1-4B6F-8426-A616D808E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EC9D41-0394-4217-AF70-58ED62D22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76CEBC-2FEC-4384-8D23-D51DA755B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73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57B73-FD9E-41FA-93B7-41CC3C5B5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2998D9-2E66-4229-A77D-1B3DC5149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C3213A-5776-4574-B88D-4AC8062AA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5FCB91-9605-40E5-AA01-7B70BF858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A83565-C5B6-495F-9739-24AB74C41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2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7DA45-B9DE-4FD4-B050-CDED8DFAD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BE8395-0EB4-46E5-A025-5E2523EC2B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E06A88-AD43-41DA-AC38-D91E0D6D4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EC7F26-C8BD-4D51-8F4C-7754072E4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BEA81C-7DB7-44FD-B785-0A183DF0F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542F2B-7670-4DBA-B61F-6548DE68A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79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3F9AC6-4443-496C-A66A-BC2C6A570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70A7FB-C317-4D2D-A1BE-2B2401EE2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0AB9536-1D67-408C-AEE5-ED1AC2712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FA9E15-E9AE-4027-818E-24ED6631A5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7D6E5E3-7ED4-4BE6-B7CE-F49C532706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3FF9A2D-528B-4383-82ED-F709D11E5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916D650-FE26-4FDC-81C3-FD806DF8F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50C766B-7C1D-49F6-BF92-677A8F76C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60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4644E-3ABD-4424-98A5-D8E9AED9C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B74ECDF-8F2C-4F11-8E7F-E393DF26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99FF382-F858-4AD7-8750-5AD2D099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808AA1B-ECF2-4F36-A070-3ECDA933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12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C018637-84CF-4506-8209-3A74DF51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BD02A8E-A788-459A-AD6E-942BC6CA2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BEE08A-256C-4BCA-9370-7BC629655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91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681380-B91F-4B9A-8837-3E9FA013E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B93487-34A9-4D46-8DBB-E871E0C11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48FD63-5D9E-4D9A-BD70-160B6B46F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92EA1FF-9746-4E87-91D5-06A999FAB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4F1A32-B5BF-4B1B-83B8-DCC622D4F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537A16-7635-4D02-9A76-C0E8FE879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10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0EA6B4-D7BC-4C22-B1AB-380317537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54DD57-BBFA-4715-A18A-2FF5D47751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94E3BA-C625-4EE3-99B6-FF397DA0E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AF9F91-1CD6-41DC-B468-32A7B7FBC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AC6F00-9733-40CD-8E15-3D2D2966E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1A5A86-70C5-42EA-903A-79BE9B906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78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A748C8-DCE5-423A-9F19-56DADEE78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6D2EA1-BF47-4874-889D-18A80E8FE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EF1FF4-87F0-4703-9893-3FD16B19C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A15BE2-7F7F-4E93-8D33-9AFD2422AC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8F9E9E-2481-4140-8ABD-9F97C5300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00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34D83A6-681C-7C21-0615-4F09FE101C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7050" y="1452861"/>
            <a:ext cx="4566068" cy="456606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F60913B-18B9-5F39-BE3F-38B6E33D0DC6}"/>
              </a:ext>
            </a:extLst>
          </p:cNvPr>
          <p:cNvSpPr txBox="1"/>
          <p:nvPr/>
        </p:nvSpPr>
        <p:spPr>
          <a:xfrm>
            <a:off x="6488408" y="2989596"/>
            <a:ext cx="35632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b="1" dirty="0">
                <a:cs typeface="Myanmar Text" panose="020B0502040204020203" pitchFamily="34" charset="0"/>
              </a:rPr>
              <a:t>ВОПРОС СПИКЕРУ?</a:t>
            </a:r>
          </a:p>
        </p:txBody>
      </p:sp>
    </p:spTree>
    <p:extLst>
      <p:ext uri="{BB962C8B-B14F-4D97-AF65-F5344CB8AC3E}">
        <p14:creationId xmlns:p14="http://schemas.microsoft.com/office/powerpoint/2010/main" val="144539578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Myanmar Text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Хмелевская</dc:creator>
  <cp:lastModifiedBy>Nina Adamova</cp:lastModifiedBy>
  <cp:revision>5</cp:revision>
  <dcterms:created xsi:type="dcterms:W3CDTF">2024-06-15T09:26:38Z</dcterms:created>
  <dcterms:modified xsi:type="dcterms:W3CDTF">2024-06-20T20:38:30Z</dcterms:modified>
</cp:coreProperties>
</file>