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CE2E0-44C1-436F-9408-20D40F0D9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2A2E64-377B-435F-BFF2-5688C1602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B68D8-C63D-492A-AF80-69064C50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ADA30C-B0CC-4645-BFF8-1DBB7F80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DFFEE3-94BD-4CDC-936D-5B3EABF2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4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21251-0345-4619-B9F9-66FF6CB9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7B7957-AD8F-4D59-BE17-E2F3F2A2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6AC22E-DAF3-426C-989A-83588EB1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7B631E-18CE-47FB-922C-8983B0C8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6C7039-0A8F-4B4C-9196-C80A078B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02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E8C925-9B2B-4F4B-ACAE-745A631B8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C371E0-28E8-441F-B6E1-4C55C2D2A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FBF1D-E328-48FF-873C-4E26B1EE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856555-04B5-44FF-8513-4612AE72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8DB446-43BB-4303-859A-871E5E2F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2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73D07-590B-493B-8007-FFBCD6F2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4D2D6D-0FD1-4BD8-93ED-CE2DFF26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B21BA-E6C1-4B6F-8426-A616D808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EC9D41-0394-4217-AF70-58ED62D2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6CEBC-2FEC-4384-8D23-D51DA755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3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57B73-FD9E-41FA-93B7-41CC3C5B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998D9-2E66-4229-A77D-1B3DC5149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3213A-5776-4574-B88D-4AC8062A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FCB91-9605-40E5-AA01-7B70BF85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A83565-C5B6-495F-9739-24AB74C4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2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7DA45-B9DE-4FD4-B050-CDED8DFA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BE8395-0EB4-46E5-A025-5E2523EC2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E06A88-AD43-41DA-AC38-D91E0D6D4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EC7F26-C8BD-4D51-8F4C-7754072E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BEA81C-7DB7-44FD-B785-0A183DF0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542F2B-7670-4DBA-B61F-6548DE68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F9AC6-4443-496C-A66A-BC2C6A57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70A7FB-C317-4D2D-A1BE-2B2401EE2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AB9536-1D67-408C-AEE5-ED1AC271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FA9E15-E9AE-4027-818E-24ED6631A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7D6E5E3-7ED4-4BE6-B7CE-F49C53270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FF9A2D-528B-4383-82ED-F709D11E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16D650-FE26-4FDC-81C3-FD806DF8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0C766B-7C1D-49F6-BF92-677A8F76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0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4644E-3ABD-4424-98A5-D8E9AED9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74ECDF-8F2C-4F11-8E7F-E393DF26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9FF382-F858-4AD7-8750-5AD2D099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808AA1B-ECF2-4F36-A070-3ECDA933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2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018637-84CF-4506-8209-3A74DF51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D02A8E-A788-459A-AD6E-942BC6CA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BEE08A-256C-4BCA-9370-7BC62965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81380-B91F-4B9A-8837-3E9FA013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93487-34A9-4D46-8DBB-E871E0C1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48FD63-5D9E-4D9A-BD70-160B6B46F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2EA1FF-9746-4E87-91D5-06A999FA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4F1A32-B5BF-4B1B-83B8-DCC622D4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537A16-7635-4D02-9A76-C0E8FE87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0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EA6B4-D7BC-4C22-B1AB-380317537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54DD57-BBFA-4715-A18A-2FF5D4775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94E3BA-C625-4EE3-99B6-FF397DA0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AF9F91-1CD6-41DC-B468-32A7B7FB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C6F00-9733-40CD-8E15-3D2D2966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1A5A86-70C5-42EA-903A-79BE9B90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748C8-DCE5-423A-9F19-56DADEE78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6D2EA1-BF47-4874-889D-18A80E8FE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F1FF4-87F0-4703-9893-3FD16B1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7251-15B0-4991-9BA0-5ABE5221DE2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15BE2-7F7F-4E93-8D33-9AFD2422A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8F9E9E-2481-4140-8ABD-9F97C5300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1A23-322A-45CD-9F28-DE16F5FFC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00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4D83A6-681C-7C21-0615-4F09FE101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50" y="1452861"/>
            <a:ext cx="4566068" cy="45660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60913B-18B9-5F39-BE3F-38B6E33D0DC6}"/>
              </a:ext>
            </a:extLst>
          </p:cNvPr>
          <p:cNvSpPr txBox="1"/>
          <p:nvPr/>
        </p:nvSpPr>
        <p:spPr>
          <a:xfrm>
            <a:off x="6488408" y="2989596"/>
            <a:ext cx="3563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cs typeface="Myanmar Text" panose="020B0502040204020203" pitchFamily="34" charset="0"/>
              </a:rPr>
              <a:t>ВОПРОС СПИКЕРУ?</a:t>
            </a:r>
          </a:p>
        </p:txBody>
      </p:sp>
    </p:spTree>
    <p:extLst>
      <p:ext uri="{BB962C8B-B14F-4D97-AF65-F5344CB8AC3E}">
        <p14:creationId xmlns:p14="http://schemas.microsoft.com/office/powerpoint/2010/main" val="1445395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Myanmar Text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Хмелевская</dc:creator>
  <cp:lastModifiedBy>Nina Adamova</cp:lastModifiedBy>
  <cp:revision>5</cp:revision>
  <dcterms:created xsi:type="dcterms:W3CDTF">2024-06-15T09:26:38Z</dcterms:created>
  <dcterms:modified xsi:type="dcterms:W3CDTF">2024-06-20T20:38:30Z</dcterms:modified>
</cp:coreProperties>
</file>