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7" r:id="rId2"/>
    <p:sldId id="328" r:id="rId3"/>
    <p:sldId id="260" r:id="rId4"/>
    <p:sldId id="266" r:id="rId5"/>
    <p:sldId id="332" r:id="rId6"/>
    <p:sldId id="330" r:id="rId7"/>
    <p:sldId id="331" r:id="rId8"/>
    <p:sldId id="306" r:id="rId9"/>
    <p:sldId id="298" r:id="rId10"/>
    <p:sldId id="327" r:id="rId11"/>
    <p:sldId id="305" r:id="rId12"/>
  </p:sldIdLst>
  <p:sldSz cx="24384000" cy="137160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2" pos="7703" userDrawn="1">
          <p15:clr>
            <a:srgbClr val="A4A3A4"/>
          </p15:clr>
        </p15:guide>
        <p15:guide id="3" orient="horz" pos="102" userDrawn="1">
          <p15:clr>
            <a:srgbClr val="A4A3A4"/>
          </p15:clr>
        </p15:guide>
        <p15:guide id="4" pos="1534" userDrawn="1">
          <p15:clr>
            <a:srgbClr val="A4A3A4"/>
          </p15:clr>
        </p15:guide>
        <p15:guide id="6" orient="horz" pos="1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53"/>
  </p:normalViewPr>
  <p:slideViewPr>
    <p:cSldViewPr snapToGrid="0" snapToObjects="1">
      <p:cViewPr varScale="1">
        <p:scale>
          <a:sx n="54" d="100"/>
          <a:sy n="54" d="100"/>
        </p:scale>
        <p:origin x="54" y="-150"/>
      </p:cViewPr>
      <p:guideLst>
        <p:guide pos="7703"/>
        <p:guide orient="horz" pos="102"/>
        <p:guide pos="1534"/>
        <p:guide orient="horz" pos="130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06363" y="739775"/>
            <a:ext cx="6584950" cy="3703638"/>
          </a:xfrm>
          <a:prstGeom prst="rect">
            <a:avLst/>
          </a:prstGeom>
        </p:spPr>
        <p:txBody>
          <a:bodyPr lIns="93177" tIns="46589" rIns="93177" bIns="46589"/>
          <a:lstStyle/>
          <a:p>
            <a:endParaRPr/>
          </a:p>
        </p:txBody>
      </p:sp>
      <p:sp>
        <p:nvSpPr>
          <p:cNvPr id="27" name="Shape 27"/>
          <p:cNvSpPr>
            <a:spLocks noGrp="1"/>
          </p:cNvSpPr>
          <p:nvPr>
            <p:ph type="body" sz="quarter" idx="1"/>
          </p:nvPr>
        </p:nvSpPr>
        <p:spPr>
          <a:xfrm>
            <a:off x="906358" y="4689515"/>
            <a:ext cx="4984962" cy="4442698"/>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201613" y="804863"/>
            <a:ext cx="7142163" cy="4017962"/>
          </a:xfrm>
          <a:ln/>
        </p:spPr>
      </p:sp>
      <p:sp>
        <p:nvSpPr>
          <p:cNvPr id="25603" name="Rectangle 3"/>
          <p:cNvSpPr>
            <a:spLocks noGrp="1" noChangeArrowheads="1"/>
          </p:cNvSpPr>
          <p:nvPr>
            <p:ph type="body" idx="1"/>
          </p:nvPr>
        </p:nvSpPr>
        <p:spPr>
          <a:noFill/>
          <a:ln/>
        </p:spPr>
        <p:txBody>
          <a:bodyPr/>
          <a:lstStyle/>
          <a:p>
            <a:endParaRPr lang="ru-RU" dirty="0"/>
          </a:p>
        </p:txBody>
      </p:sp>
    </p:spTree>
    <p:extLst>
      <p:ext uri="{BB962C8B-B14F-4D97-AF65-F5344CB8AC3E}">
        <p14:creationId xmlns:p14="http://schemas.microsoft.com/office/powerpoint/2010/main" val="144110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201613" y="804863"/>
            <a:ext cx="7142163" cy="4017962"/>
          </a:xfrm>
          <a:ln/>
        </p:spPr>
      </p:sp>
      <p:sp>
        <p:nvSpPr>
          <p:cNvPr id="25603" name="Rectangle 3"/>
          <p:cNvSpPr>
            <a:spLocks noGrp="1" noChangeArrowheads="1"/>
          </p:cNvSpPr>
          <p:nvPr>
            <p:ph type="body" idx="1"/>
          </p:nvPr>
        </p:nvSpPr>
        <p:spPr>
          <a:noFill/>
          <a:ln/>
        </p:spPr>
        <p:txBody>
          <a:bodyPr/>
          <a:lstStyle/>
          <a:p>
            <a:endParaRPr lang="ru-RU" dirty="0"/>
          </a:p>
        </p:txBody>
      </p:sp>
    </p:spTree>
    <p:extLst>
      <p:ext uri="{BB962C8B-B14F-4D97-AF65-F5344CB8AC3E}">
        <p14:creationId xmlns:p14="http://schemas.microsoft.com/office/powerpoint/2010/main" val="66175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Рисунок 2">
            <a:extLst>
              <a:ext uri="{FF2B5EF4-FFF2-40B4-BE49-F238E27FC236}">
                <a16:creationId xmlns:a16="http://schemas.microsoft.com/office/drawing/2014/main" id="{8D36E33F-58A3-2C41-B672-6E3E68DA1A48}"/>
              </a:ext>
            </a:extLst>
          </p:cNvPr>
          <p:cNvSpPr>
            <a:spLocks noGrp="1"/>
          </p:cNvSpPr>
          <p:nvPr>
            <p:ph type="pic" sz="quarter" idx="10" hasCustomPrompt="1"/>
          </p:nvPr>
        </p:nvSpPr>
        <p:spPr>
          <a:xfrm>
            <a:off x="2843213" y="2524401"/>
            <a:ext cx="2862262" cy="2862263"/>
          </a:xfrm>
          <a:solidFill>
            <a:schemeClr val="bg2"/>
          </a:solidFill>
        </p:spPr>
        <p:txBody>
          <a:bodyPr/>
          <a:lstStyle>
            <a:lvl1pPr marL="0" indent="0">
              <a:buNone/>
              <a:defRPr/>
            </a:lvl1pPr>
          </a:lstStyle>
          <a:p>
            <a:r>
              <a:rPr lang="en-US" dirty="0" err="1"/>
              <a:t>img</a:t>
            </a:r>
            <a:endParaRPr lang="en-US" dirty="0"/>
          </a:p>
        </p:txBody>
      </p:sp>
      <p:sp>
        <p:nvSpPr>
          <p:cNvPr id="5" name="Рисунок 2">
            <a:extLst>
              <a:ext uri="{FF2B5EF4-FFF2-40B4-BE49-F238E27FC236}">
                <a16:creationId xmlns:a16="http://schemas.microsoft.com/office/drawing/2014/main" id="{F47CD3BD-A387-7F40-ACF5-2B1B39BE1E86}"/>
              </a:ext>
            </a:extLst>
          </p:cNvPr>
          <p:cNvSpPr>
            <a:spLocks noGrp="1"/>
          </p:cNvSpPr>
          <p:nvPr>
            <p:ph type="pic" sz="quarter" idx="11" hasCustomPrompt="1"/>
          </p:nvPr>
        </p:nvSpPr>
        <p:spPr>
          <a:xfrm>
            <a:off x="6096621" y="2524400"/>
            <a:ext cx="2862262" cy="2862263"/>
          </a:xfrm>
          <a:solidFill>
            <a:schemeClr val="bg2"/>
          </a:solidFill>
        </p:spPr>
        <p:txBody>
          <a:bodyPr/>
          <a:lstStyle>
            <a:lvl1pPr marL="0" indent="0">
              <a:buNone/>
              <a:defRPr/>
            </a:lvl1pPr>
          </a:lstStyle>
          <a:p>
            <a:r>
              <a:rPr lang="en-US" dirty="0" err="1"/>
              <a:t>img</a:t>
            </a:r>
            <a:endParaRPr lang="en-US" dirty="0"/>
          </a:p>
        </p:txBody>
      </p:sp>
      <p:sp>
        <p:nvSpPr>
          <p:cNvPr id="6" name="Рисунок 2">
            <a:extLst>
              <a:ext uri="{FF2B5EF4-FFF2-40B4-BE49-F238E27FC236}">
                <a16:creationId xmlns:a16="http://schemas.microsoft.com/office/drawing/2014/main" id="{B8396492-B780-D240-829F-00D97E67965D}"/>
              </a:ext>
            </a:extLst>
          </p:cNvPr>
          <p:cNvSpPr>
            <a:spLocks noGrp="1"/>
          </p:cNvSpPr>
          <p:nvPr>
            <p:ph type="pic" sz="quarter" idx="12" hasCustomPrompt="1"/>
          </p:nvPr>
        </p:nvSpPr>
        <p:spPr>
          <a:xfrm>
            <a:off x="9350029" y="2524401"/>
            <a:ext cx="2862262" cy="2862263"/>
          </a:xfrm>
          <a:solidFill>
            <a:schemeClr val="bg2"/>
          </a:solidFill>
        </p:spPr>
        <p:txBody>
          <a:bodyPr/>
          <a:lstStyle>
            <a:lvl1pPr marL="0" indent="0">
              <a:buNone/>
              <a:defRPr/>
            </a:lvl1pPr>
          </a:lstStyle>
          <a:p>
            <a:r>
              <a:rPr lang="en-US" dirty="0" err="1"/>
              <a:t>img</a:t>
            </a:r>
            <a:endParaRPr lang="en-US" dirty="0"/>
          </a:p>
        </p:txBody>
      </p:sp>
      <p:sp>
        <p:nvSpPr>
          <p:cNvPr id="7" name="Рисунок 2">
            <a:extLst>
              <a:ext uri="{FF2B5EF4-FFF2-40B4-BE49-F238E27FC236}">
                <a16:creationId xmlns:a16="http://schemas.microsoft.com/office/drawing/2014/main" id="{861B9A0E-31C6-9346-9D37-EF10F3CAFF97}"/>
              </a:ext>
            </a:extLst>
          </p:cNvPr>
          <p:cNvSpPr>
            <a:spLocks noGrp="1"/>
          </p:cNvSpPr>
          <p:nvPr>
            <p:ph type="pic" sz="quarter" idx="13" hasCustomPrompt="1"/>
          </p:nvPr>
        </p:nvSpPr>
        <p:spPr>
          <a:xfrm>
            <a:off x="12603437" y="2524400"/>
            <a:ext cx="2862262" cy="2862263"/>
          </a:xfrm>
          <a:solidFill>
            <a:schemeClr val="bg2"/>
          </a:solidFill>
        </p:spPr>
        <p:txBody>
          <a:bodyPr/>
          <a:lstStyle>
            <a:lvl1pPr marL="0" indent="0">
              <a:buNone/>
              <a:defRPr/>
            </a:lvl1pPr>
          </a:lstStyle>
          <a:p>
            <a:r>
              <a:rPr lang="en-US" dirty="0" err="1"/>
              <a:t>img</a:t>
            </a:r>
            <a:endParaRPr lang="en-US" dirty="0"/>
          </a:p>
        </p:txBody>
      </p:sp>
      <p:sp>
        <p:nvSpPr>
          <p:cNvPr id="8" name="Рисунок 2">
            <a:extLst>
              <a:ext uri="{FF2B5EF4-FFF2-40B4-BE49-F238E27FC236}">
                <a16:creationId xmlns:a16="http://schemas.microsoft.com/office/drawing/2014/main" id="{36143BAE-5E2C-7F41-BC81-09098781A6FE}"/>
              </a:ext>
            </a:extLst>
          </p:cNvPr>
          <p:cNvSpPr>
            <a:spLocks noGrp="1"/>
          </p:cNvSpPr>
          <p:nvPr>
            <p:ph type="pic" sz="quarter" idx="14" hasCustomPrompt="1"/>
          </p:nvPr>
        </p:nvSpPr>
        <p:spPr>
          <a:xfrm>
            <a:off x="15856845" y="2524400"/>
            <a:ext cx="2862262" cy="2862263"/>
          </a:xfrm>
          <a:solidFill>
            <a:schemeClr val="bg2"/>
          </a:solidFill>
        </p:spPr>
        <p:txBody>
          <a:bodyPr/>
          <a:lstStyle>
            <a:lvl1pPr marL="0" indent="0">
              <a:buNone/>
              <a:defRPr/>
            </a:lvl1pPr>
          </a:lstStyle>
          <a:p>
            <a:r>
              <a:rPr lang="en-US" dirty="0" err="1"/>
              <a:t>img</a:t>
            </a:r>
            <a:endParaRPr lang="en-US" dirty="0"/>
          </a:p>
        </p:txBody>
      </p:sp>
      <p:sp>
        <p:nvSpPr>
          <p:cNvPr id="9" name="Рисунок 2">
            <a:extLst>
              <a:ext uri="{FF2B5EF4-FFF2-40B4-BE49-F238E27FC236}">
                <a16:creationId xmlns:a16="http://schemas.microsoft.com/office/drawing/2014/main" id="{8C8D1548-9593-4C43-A993-E2E4FC2FDFC4}"/>
              </a:ext>
            </a:extLst>
          </p:cNvPr>
          <p:cNvSpPr>
            <a:spLocks noGrp="1"/>
          </p:cNvSpPr>
          <p:nvPr>
            <p:ph type="pic" sz="quarter" idx="15" hasCustomPrompt="1"/>
          </p:nvPr>
        </p:nvSpPr>
        <p:spPr>
          <a:xfrm>
            <a:off x="19110253" y="2524399"/>
            <a:ext cx="2862262" cy="2862263"/>
          </a:xfrm>
          <a:solidFill>
            <a:schemeClr val="bg2"/>
          </a:solidFill>
        </p:spPr>
        <p:txBody>
          <a:bodyPr/>
          <a:lstStyle>
            <a:lvl1pPr marL="0" indent="0">
              <a:buNone/>
              <a:defRPr/>
            </a:lvl1pPr>
          </a:lstStyle>
          <a:p>
            <a:r>
              <a:rPr lang="en-US" dirty="0" err="1"/>
              <a:t>img</a:t>
            </a:r>
            <a:endParaRPr lang="en-US" dirty="0"/>
          </a:p>
        </p:txBody>
      </p:sp>
      <p:sp>
        <p:nvSpPr>
          <p:cNvPr id="10" name="Рисунок 2">
            <a:extLst>
              <a:ext uri="{FF2B5EF4-FFF2-40B4-BE49-F238E27FC236}">
                <a16:creationId xmlns:a16="http://schemas.microsoft.com/office/drawing/2014/main" id="{DA6B0B96-6DA7-6A44-BF0F-324E5C36EAD4}"/>
              </a:ext>
            </a:extLst>
          </p:cNvPr>
          <p:cNvSpPr>
            <a:spLocks noGrp="1"/>
          </p:cNvSpPr>
          <p:nvPr>
            <p:ph type="pic" sz="quarter" idx="16" hasCustomPrompt="1"/>
          </p:nvPr>
        </p:nvSpPr>
        <p:spPr>
          <a:xfrm>
            <a:off x="2843213" y="5738053"/>
            <a:ext cx="2862262" cy="2862263"/>
          </a:xfrm>
          <a:solidFill>
            <a:schemeClr val="bg2"/>
          </a:solidFill>
        </p:spPr>
        <p:txBody>
          <a:bodyPr/>
          <a:lstStyle>
            <a:lvl1pPr marL="0" indent="0">
              <a:buNone/>
              <a:defRPr/>
            </a:lvl1pPr>
          </a:lstStyle>
          <a:p>
            <a:r>
              <a:rPr lang="en-US" dirty="0" err="1"/>
              <a:t>img</a:t>
            </a:r>
            <a:endParaRPr lang="en-US" dirty="0"/>
          </a:p>
        </p:txBody>
      </p:sp>
      <p:sp>
        <p:nvSpPr>
          <p:cNvPr id="11" name="Рисунок 2">
            <a:extLst>
              <a:ext uri="{FF2B5EF4-FFF2-40B4-BE49-F238E27FC236}">
                <a16:creationId xmlns:a16="http://schemas.microsoft.com/office/drawing/2014/main" id="{FDD7233C-789B-F645-9A93-0902FD37E3F5}"/>
              </a:ext>
            </a:extLst>
          </p:cNvPr>
          <p:cNvSpPr>
            <a:spLocks noGrp="1"/>
          </p:cNvSpPr>
          <p:nvPr>
            <p:ph type="pic" sz="quarter" idx="17" hasCustomPrompt="1"/>
          </p:nvPr>
        </p:nvSpPr>
        <p:spPr>
          <a:xfrm>
            <a:off x="6096621" y="5738052"/>
            <a:ext cx="2862262" cy="2862263"/>
          </a:xfrm>
          <a:solidFill>
            <a:schemeClr val="bg2"/>
          </a:solidFill>
        </p:spPr>
        <p:txBody>
          <a:bodyPr/>
          <a:lstStyle>
            <a:lvl1pPr marL="0" indent="0">
              <a:buNone/>
              <a:defRPr/>
            </a:lvl1pPr>
          </a:lstStyle>
          <a:p>
            <a:r>
              <a:rPr lang="en-US" dirty="0" err="1"/>
              <a:t>img</a:t>
            </a:r>
            <a:endParaRPr lang="en-US" dirty="0"/>
          </a:p>
        </p:txBody>
      </p:sp>
      <p:sp>
        <p:nvSpPr>
          <p:cNvPr id="12" name="Рисунок 2">
            <a:extLst>
              <a:ext uri="{FF2B5EF4-FFF2-40B4-BE49-F238E27FC236}">
                <a16:creationId xmlns:a16="http://schemas.microsoft.com/office/drawing/2014/main" id="{D930F49C-53E0-C34B-A26B-D3B43ED98E32}"/>
              </a:ext>
            </a:extLst>
          </p:cNvPr>
          <p:cNvSpPr>
            <a:spLocks noGrp="1"/>
          </p:cNvSpPr>
          <p:nvPr>
            <p:ph type="pic" sz="quarter" idx="18" hasCustomPrompt="1"/>
          </p:nvPr>
        </p:nvSpPr>
        <p:spPr>
          <a:xfrm>
            <a:off x="9350029" y="5738053"/>
            <a:ext cx="2862262" cy="2862263"/>
          </a:xfrm>
          <a:solidFill>
            <a:schemeClr val="bg2"/>
          </a:solidFill>
        </p:spPr>
        <p:txBody>
          <a:bodyPr/>
          <a:lstStyle>
            <a:lvl1pPr marL="0" indent="0">
              <a:buNone/>
              <a:defRPr/>
            </a:lvl1pPr>
          </a:lstStyle>
          <a:p>
            <a:r>
              <a:rPr lang="en-US" dirty="0" err="1"/>
              <a:t>img</a:t>
            </a:r>
            <a:endParaRPr lang="en-US" dirty="0"/>
          </a:p>
        </p:txBody>
      </p:sp>
      <p:sp>
        <p:nvSpPr>
          <p:cNvPr id="13" name="Рисунок 2">
            <a:extLst>
              <a:ext uri="{FF2B5EF4-FFF2-40B4-BE49-F238E27FC236}">
                <a16:creationId xmlns:a16="http://schemas.microsoft.com/office/drawing/2014/main" id="{5F6CE79E-0A3F-7B4A-9BE6-2ADCFAD4BDFE}"/>
              </a:ext>
            </a:extLst>
          </p:cNvPr>
          <p:cNvSpPr>
            <a:spLocks noGrp="1"/>
          </p:cNvSpPr>
          <p:nvPr>
            <p:ph type="pic" sz="quarter" idx="19" hasCustomPrompt="1"/>
          </p:nvPr>
        </p:nvSpPr>
        <p:spPr>
          <a:xfrm>
            <a:off x="12603437" y="5738052"/>
            <a:ext cx="2862262" cy="2862263"/>
          </a:xfrm>
          <a:solidFill>
            <a:schemeClr val="bg2"/>
          </a:solidFill>
        </p:spPr>
        <p:txBody>
          <a:bodyPr/>
          <a:lstStyle>
            <a:lvl1pPr marL="0" indent="0">
              <a:buNone/>
              <a:defRPr/>
            </a:lvl1pPr>
          </a:lstStyle>
          <a:p>
            <a:r>
              <a:rPr lang="en-US" dirty="0" err="1"/>
              <a:t>img</a:t>
            </a:r>
            <a:endParaRPr lang="en-US" dirty="0"/>
          </a:p>
        </p:txBody>
      </p:sp>
      <p:sp>
        <p:nvSpPr>
          <p:cNvPr id="14" name="Рисунок 2">
            <a:extLst>
              <a:ext uri="{FF2B5EF4-FFF2-40B4-BE49-F238E27FC236}">
                <a16:creationId xmlns:a16="http://schemas.microsoft.com/office/drawing/2014/main" id="{83E167CB-CF06-A64A-9F6D-FD99857D6488}"/>
              </a:ext>
            </a:extLst>
          </p:cNvPr>
          <p:cNvSpPr>
            <a:spLocks noGrp="1"/>
          </p:cNvSpPr>
          <p:nvPr>
            <p:ph type="pic" sz="quarter" idx="20" hasCustomPrompt="1"/>
          </p:nvPr>
        </p:nvSpPr>
        <p:spPr>
          <a:xfrm>
            <a:off x="15856845" y="5738052"/>
            <a:ext cx="2862262" cy="2862263"/>
          </a:xfrm>
          <a:solidFill>
            <a:schemeClr val="bg2"/>
          </a:solidFill>
        </p:spPr>
        <p:txBody>
          <a:bodyPr/>
          <a:lstStyle>
            <a:lvl1pPr marL="0" indent="0">
              <a:buNone/>
              <a:defRPr/>
            </a:lvl1pPr>
          </a:lstStyle>
          <a:p>
            <a:r>
              <a:rPr lang="en-US" dirty="0" err="1"/>
              <a:t>img</a:t>
            </a:r>
            <a:endParaRPr lang="en-US" dirty="0"/>
          </a:p>
        </p:txBody>
      </p:sp>
      <p:sp>
        <p:nvSpPr>
          <p:cNvPr id="15" name="Рисунок 2">
            <a:extLst>
              <a:ext uri="{FF2B5EF4-FFF2-40B4-BE49-F238E27FC236}">
                <a16:creationId xmlns:a16="http://schemas.microsoft.com/office/drawing/2014/main" id="{6632B09F-922C-7547-AEFA-D41EE26742DA}"/>
              </a:ext>
            </a:extLst>
          </p:cNvPr>
          <p:cNvSpPr>
            <a:spLocks noGrp="1"/>
          </p:cNvSpPr>
          <p:nvPr>
            <p:ph type="pic" sz="quarter" idx="21" hasCustomPrompt="1"/>
          </p:nvPr>
        </p:nvSpPr>
        <p:spPr>
          <a:xfrm>
            <a:off x="19110253" y="5738051"/>
            <a:ext cx="2862262" cy="2862263"/>
          </a:xfrm>
          <a:solidFill>
            <a:schemeClr val="bg2"/>
          </a:solidFill>
        </p:spPr>
        <p:txBody>
          <a:bodyPr/>
          <a:lstStyle>
            <a:lvl1pPr marL="0" indent="0">
              <a:buNone/>
              <a:defRPr/>
            </a:lvl1pPr>
          </a:lstStyle>
          <a:p>
            <a:r>
              <a:rPr lang="en-US" dirty="0" err="1"/>
              <a:t>img</a:t>
            </a:r>
            <a:endParaRPr lang="en-US" dirty="0"/>
          </a:p>
        </p:txBody>
      </p:sp>
    </p:spTree>
    <p:extLst>
      <p:ext uri="{BB962C8B-B14F-4D97-AF65-F5344CB8AC3E}">
        <p14:creationId xmlns:p14="http://schemas.microsoft.com/office/powerpoint/2010/main" val="4000463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Рисунок 2">
            <a:extLst>
              <a:ext uri="{FF2B5EF4-FFF2-40B4-BE49-F238E27FC236}">
                <a16:creationId xmlns:a16="http://schemas.microsoft.com/office/drawing/2014/main" id="{8D36E33F-58A3-2C41-B672-6E3E68DA1A48}"/>
              </a:ext>
            </a:extLst>
          </p:cNvPr>
          <p:cNvSpPr>
            <a:spLocks noGrp="1"/>
          </p:cNvSpPr>
          <p:nvPr>
            <p:ph type="pic" sz="quarter" idx="10" hasCustomPrompt="1"/>
          </p:nvPr>
        </p:nvSpPr>
        <p:spPr>
          <a:xfrm>
            <a:off x="342162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7" name="Рисунок 2">
            <a:extLst>
              <a:ext uri="{FF2B5EF4-FFF2-40B4-BE49-F238E27FC236}">
                <a16:creationId xmlns:a16="http://schemas.microsoft.com/office/drawing/2014/main" id="{3B2B5356-D75D-4F42-BCA3-3EA90378412F}"/>
              </a:ext>
            </a:extLst>
          </p:cNvPr>
          <p:cNvSpPr>
            <a:spLocks noGrp="1"/>
          </p:cNvSpPr>
          <p:nvPr>
            <p:ph type="pic" sz="quarter" idx="11" hasCustomPrompt="1"/>
          </p:nvPr>
        </p:nvSpPr>
        <p:spPr>
          <a:xfrm>
            <a:off x="636675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8" name="Рисунок 2">
            <a:extLst>
              <a:ext uri="{FF2B5EF4-FFF2-40B4-BE49-F238E27FC236}">
                <a16:creationId xmlns:a16="http://schemas.microsoft.com/office/drawing/2014/main" id="{837EB3C7-4AD3-4741-AF17-C9D8B4CE4C88}"/>
              </a:ext>
            </a:extLst>
          </p:cNvPr>
          <p:cNvSpPr>
            <a:spLocks noGrp="1"/>
          </p:cNvSpPr>
          <p:nvPr>
            <p:ph type="pic" sz="quarter" idx="12" hasCustomPrompt="1"/>
          </p:nvPr>
        </p:nvSpPr>
        <p:spPr>
          <a:xfrm>
            <a:off x="931188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9" name="Рисунок 2">
            <a:extLst>
              <a:ext uri="{FF2B5EF4-FFF2-40B4-BE49-F238E27FC236}">
                <a16:creationId xmlns:a16="http://schemas.microsoft.com/office/drawing/2014/main" id="{1C67F7C5-10B0-744C-AE47-1BB7F2C46321}"/>
              </a:ext>
            </a:extLst>
          </p:cNvPr>
          <p:cNvSpPr>
            <a:spLocks noGrp="1"/>
          </p:cNvSpPr>
          <p:nvPr>
            <p:ph type="pic" sz="quarter" idx="13" hasCustomPrompt="1"/>
          </p:nvPr>
        </p:nvSpPr>
        <p:spPr>
          <a:xfrm>
            <a:off x="1225701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1" name="Рисунок 2">
            <a:extLst>
              <a:ext uri="{FF2B5EF4-FFF2-40B4-BE49-F238E27FC236}">
                <a16:creationId xmlns:a16="http://schemas.microsoft.com/office/drawing/2014/main" id="{032A1A0A-E2A3-F845-BBC3-793DD16C0F6A}"/>
              </a:ext>
            </a:extLst>
          </p:cNvPr>
          <p:cNvSpPr>
            <a:spLocks noGrp="1"/>
          </p:cNvSpPr>
          <p:nvPr>
            <p:ph type="pic" sz="quarter" idx="14" hasCustomPrompt="1"/>
          </p:nvPr>
        </p:nvSpPr>
        <p:spPr>
          <a:xfrm>
            <a:off x="1520214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2" name="Рисунок 2">
            <a:extLst>
              <a:ext uri="{FF2B5EF4-FFF2-40B4-BE49-F238E27FC236}">
                <a16:creationId xmlns:a16="http://schemas.microsoft.com/office/drawing/2014/main" id="{FE1C41BC-E172-B044-8023-5C089A56879E}"/>
              </a:ext>
            </a:extLst>
          </p:cNvPr>
          <p:cNvSpPr>
            <a:spLocks noGrp="1"/>
          </p:cNvSpPr>
          <p:nvPr>
            <p:ph type="pic" sz="quarter" idx="15" hasCustomPrompt="1"/>
          </p:nvPr>
        </p:nvSpPr>
        <p:spPr>
          <a:xfrm>
            <a:off x="1814727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3" name="Рисунок 2">
            <a:extLst>
              <a:ext uri="{FF2B5EF4-FFF2-40B4-BE49-F238E27FC236}">
                <a16:creationId xmlns:a16="http://schemas.microsoft.com/office/drawing/2014/main" id="{B6C615F0-3A31-C240-997E-FEC17ECFE1B3}"/>
              </a:ext>
            </a:extLst>
          </p:cNvPr>
          <p:cNvSpPr>
            <a:spLocks noGrp="1"/>
          </p:cNvSpPr>
          <p:nvPr>
            <p:ph type="pic" sz="quarter" idx="16" hasCustomPrompt="1"/>
          </p:nvPr>
        </p:nvSpPr>
        <p:spPr>
          <a:xfrm>
            <a:off x="342162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4" name="Рисунок 2">
            <a:extLst>
              <a:ext uri="{FF2B5EF4-FFF2-40B4-BE49-F238E27FC236}">
                <a16:creationId xmlns:a16="http://schemas.microsoft.com/office/drawing/2014/main" id="{3881F6F7-9883-E140-9C25-C7AB0977C9EE}"/>
              </a:ext>
            </a:extLst>
          </p:cNvPr>
          <p:cNvSpPr>
            <a:spLocks noGrp="1"/>
          </p:cNvSpPr>
          <p:nvPr>
            <p:ph type="pic" sz="quarter" idx="17" hasCustomPrompt="1"/>
          </p:nvPr>
        </p:nvSpPr>
        <p:spPr>
          <a:xfrm>
            <a:off x="636675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5" name="Рисунок 2">
            <a:extLst>
              <a:ext uri="{FF2B5EF4-FFF2-40B4-BE49-F238E27FC236}">
                <a16:creationId xmlns:a16="http://schemas.microsoft.com/office/drawing/2014/main" id="{B1F31A74-229A-EF4C-BCE8-7DE84B4ADB20}"/>
              </a:ext>
            </a:extLst>
          </p:cNvPr>
          <p:cNvSpPr>
            <a:spLocks noGrp="1"/>
          </p:cNvSpPr>
          <p:nvPr>
            <p:ph type="pic" sz="quarter" idx="18" hasCustomPrompt="1"/>
          </p:nvPr>
        </p:nvSpPr>
        <p:spPr>
          <a:xfrm>
            <a:off x="931188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6" name="Рисунок 2">
            <a:extLst>
              <a:ext uri="{FF2B5EF4-FFF2-40B4-BE49-F238E27FC236}">
                <a16:creationId xmlns:a16="http://schemas.microsoft.com/office/drawing/2014/main" id="{3CD5F662-C087-A148-B3BF-1557D6696A0A}"/>
              </a:ext>
            </a:extLst>
          </p:cNvPr>
          <p:cNvSpPr>
            <a:spLocks noGrp="1"/>
          </p:cNvSpPr>
          <p:nvPr>
            <p:ph type="pic" sz="quarter" idx="19" hasCustomPrompt="1"/>
          </p:nvPr>
        </p:nvSpPr>
        <p:spPr>
          <a:xfrm>
            <a:off x="1225701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7" name="Рисунок 2">
            <a:extLst>
              <a:ext uri="{FF2B5EF4-FFF2-40B4-BE49-F238E27FC236}">
                <a16:creationId xmlns:a16="http://schemas.microsoft.com/office/drawing/2014/main" id="{AEE8F5D1-FA84-E849-A0F8-194E15C7AF6D}"/>
              </a:ext>
            </a:extLst>
          </p:cNvPr>
          <p:cNvSpPr>
            <a:spLocks noGrp="1"/>
          </p:cNvSpPr>
          <p:nvPr>
            <p:ph type="pic" sz="quarter" idx="20" hasCustomPrompt="1"/>
          </p:nvPr>
        </p:nvSpPr>
        <p:spPr>
          <a:xfrm>
            <a:off x="1520214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8" name="Рисунок 2">
            <a:extLst>
              <a:ext uri="{FF2B5EF4-FFF2-40B4-BE49-F238E27FC236}">
                <a16:creationId xmlns:a16="http://schemas.microsoft.com/office/drawing/2014/main" id="{203EBA19-EF70-4C44-ACAC-C6E2CA4D8768}"/>
              </a:ext>
            </a:extLst>
          </p:cNvPr>
          <p:cNvSpPr>
            <a:spLocks noGrp="1"/>
          </p:cNvSpPr>
          <p:nvPr>
            <p:ph type="pic" sz="quarter" idx="21" hasCustomPrompt="1"/>
          </p:nvPr>
        </p:nvSpPr>
        <p:spPr>
          <a:xfrm>
            <a:off x="1814727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9" name="Рисунок 2">
            <a:extLst>
              <a:ext uri="{FF2B5EF4-FFF2-40B4-BE49-F238E27FC236}">
                <a16:creationId xmlns:a16="http://schemas.microsoft.com/office/drawing/2014/main" id="{091600B4-215C-B64B-99D1-199C5DDA2454}"/>
              </a:ext>
            </a:extLst>
          </p:cNvPr>
          <p:cNvSpPr>
            <a:spLocks noGrp="1"/>
          </p:cNvSpPr>
          <p:nvPr>
            <p:ph type="pic" sz="quarter" idx="22" hasCustomPrompt="1"/>
          </p:nvPr>
        </p:nvSpPr>
        <p:spPr>
          <a:xfrm>
            <a:off x="342162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0" name="Рисунок 2">
            <a:extLst>
              <a:ext uri="{FF2B5EF4-FFF2-40B4-BE49-F238E27FC236}">
                <a16:creationId xmlns:a16="http://schemas.microsoft.com/office/drawing/2014/main" id="{64C4E337-ADD3-BB41-B198-45738D967EF0}"/>
              </a:ext>
            </a:extLst>
          </p:cNvPr>
          <p:cNvSpPr>
            <a:spLocks noGrp="1"/>
          </p:cNvSpPr>
          <p:nvPr>
            <p:ph type="pic" sz="quarter" idx="23" hasCustomPrompt="1"/>
          </p:nvPr>
        </p:nvSpPr>
        <p:spPr>
          <a:xfrm>
            <a:off x="636675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1" name="Рисунок 2">
            <a:extLst>
              <a:ext uri="{FF2B5EF4-FFF2-40B4-BE49-F238E27FC236}">
                <a16:creationId xmlns:a16="http://schemas.microsoft.com/office/drawing/2014/main" id="{27E259D7-419F-444C-90F8-75E8BCA89F3E}"/>
              </a:ext>
            </a:extLst>
          </p:cNvPr>
          <p:cNvSpPr>
            <a:spLocks noGrp="1"/>
          </p:cNvSpPr>
          <p:nvPr>
            <p:ph type="pic" sz="quarter" idx="24" hasCustomPrompt="1"/>
          </p:nvPr>
        </p:nvSpPr>
        <p:spPr>
          <a:xfrm>
            <a:off x="931188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2" name="Рисунок 2">
            <a:extLst>
              <a:ext uri="{FF2B5EF4-FFF2-40B4-BE49-F238E27FC236}">
                <a16:creationId xmlns:a16="http://schemas.microsoft.com/office/drawing/2014/main" id="{45C8F71B-F599-8849-AEEB-43D51CE9CC06}"/>
              </a:ext>
            </a:extLst>
          </p:cNvPr>
          <p:cNvSpPr>
            <a:spLocks noGrp="1"/>
          </p:cNvSpPr>
          <p:nvPr>
            <p:ph type="pic" sz="quarter" idx="25" hasCustomPrompt="1"/>
          </p:nvPr>
        </p:nvSpPr>
        <p:spPr>
          <a:xfrm>
            <a:off x="1225701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3" name="Рисунок 2">
            <a:extLst>
              <a:ext uri="{FF2B5EF4-FFF2-40B4-BE49-F238E27FC236}">
                <a16:creationId xmlns:a16="http://schemas.microsoft.com/office/drawing/2014/main" id="{F02BDC7C-1317-2148-AB84-D5A5F5B7F93B}"/>
              </a:ext>
            </a:extLst>
          </p:cNvPr>
          <p:cNvSpPr>
            <a:spLocks noGrp="1"/>
          </p:cNvSpPr>
          <p:nvPr>
            <p:ph type="pic" sz="quarter" idx="26" hasCustomPrompt="1"/>
          </p:nvPr>
        </p:nvSpPr>
        <p:spPr>
          <a:xfrm>
            <a:off x="1520214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4" name="Рисунок 2">
            <a:extLst>
              <a:ext uri="{FF2B5EF4-FFF2-40B4-BE49-F238E27FC236}">
                <a16:creationId xmlns:a16="http://schemas.microsoft.com/office/drawing/2014/main" id="{6B685AEF-9E1D-084E-868D-7D14C94FA1EB}"/>
              </a:ext>
            </a:extLst>
          </p:cNvPr>
          <p:cNvSpPr>
            <a:spLocks noGrp="1"/>
          </p:cNvSpPr>
          <p:nvPr>
            <p:ph type="pic" sz="quarter" idx="27" hasCustomPrompt="1"/>
          </p:nvPr>
        </p:nvSpPr>
        <p:spPr>
          <a:xfrm>
            <a:off x="1814727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Tree>
    <p:extLst>
      <p:ext uri="{BB962C8B-B14F-4D97-AF65-F5344CB8AC3E}">
        <p14:creationId xmlns:p14="http://schemas.microsoft.com/office/powerpoint/2010/main" val="6302685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828802" y="1219200"/>
            <a:ext cx="20726400" cy="10972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8"/>
          <p:cNvSpPr>
            <a:spLocks noGrp="1" noChangeArrowheads="1"/>
          </p:cNvSpPr>
          <p:nvPr>
            <p:ph type="dt" sz="half" idx="10"/>
          </p:nvPr>
        </p:nvSpPr>
        <p:spPr>
          <a:ln/>
        </p:spPr>
        <p:txBody>
          <a:bodyPr/>
          <a:lstStyle>
            <a:lvl1pPr>
              <a:defRPr/>
            </a:lvl1pPr>
          </a:lstStyle>
          <a:p>
            <a:pPr>
              <a:defRPr/>
            </a:pPr>
            <a:endParaRPr lang="ru-RU"/>
          </a:p>
        </p:txBody>
      </p:sp>
      <p:sp>
        <p:nvSpPr>
          <p:cNvPr id="4" name="Rectangle 9"/>
          <p:cNvSpPr>
            <a:spLocks noGrp="1" noChangeArrowheads="1"/>
          </p:cNvSpPr>
          <p:nvPr>
            <p:ph type="ftr" sz="quarter" idx="11"/>
          </p:nvPr>
        </p:nvSpPr>
        <p:spPr>
          <a:ln/>
        </p:spPr>
        <p:txBody>
          <a:bodyPr/>
          <a:lstStyle>
            <a:lvl1pPr>
              <a:defRPr/>
            </a:lvl1pPr>
          </a:lstStyle>
          <a:p>
            <a:pPr>
              <a:defRPr/>
            </a:pPr>
            <a:endParaRPr lang="ru-RU"/>
          </a:p>
        </p:txBody>
      </p:sp>
      <p:sp>
        <p:nvSpPr>
          <p:cNvPr id="5" name="Rectangle 10"/>
          <p:cNvSpPr>
            <a:spLocks noGrp="1" noChangeArrowheads="1"/>
          </p:cNvSpPr>
          <p:nvPr>
            <p:ph type="sldNum" sz="quarter" idx="12"/>
          </p:nvPr>
        </p:nvSpPr>
        <p:spPr>
          <a:xfrm>
            <a:off x="11941192" y="13081000"/>
            <a:ext cx="488916" cy="471924"/>
          </a:xfrm>
          <a:ln/>
        </p:spPr>
        <p:txBody>
          <a:bodyPr/>
          <a:lstStyle>
            <a:lvl1pPr>
              <a:defRPr/>
            </a:lvl1pPr>
          </a:lstStyle>
          <a:p>
            <a:pPr>
              <a:defRPr/>
            </a:pPr>
            <a:fld id="{885E5229-877C-473A-886B-1C1639438B5F}" type="slidenum">
              <a:rPr lang="ru-RU"/>
              <a:pPr>
                <a:defRPr/>
              </a:pPr>
              <a:t>‹#›</a:t>
            </a:fld>
            <a:endParaRPr lang="ru-RU"/>
          </a:p>
        </p:txBody>
      </p:sp>
    </p:spTree>
    <p:extLst>
      <p:ext uri="{BB962C8B-B14F-4D97-AF65-F5344CB8AC3E}">
        <p14:creationId xmlns:p14="http://schemas.microsoft.com/office/powerpoint/2010/main" val="3178971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34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1pPr>
      <a:lvl2pPr marL="97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2pPr>
      <a:lvl3pPr marL="161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3pPr>
      <a:lvl4pPr marL="224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4pPr>
      <a:lvl5pPr marL="288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5pPr>
      <a:lvl6pPr marL="351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6pPr>
      <a:lvl7pPr marL="415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7pPr>
      <a:lvl8pPr marL="478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8pPr>
      <a:lvl9pPr marL="542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E46856B-C130-476A-B39F-88AA09CB203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651" b="36651"/>
          <a:stretch>
            <a:fillRect/>
          </a:stretch>
        </p:blipFill>
        <p:spPr>
          <a:xfrm>
            <a:off x="2781300" y="1333500"/>
            <a:ext cx="27590750" cy="11049000"/>
          </a:xfrm>
          <a:prstGeom prst="roundRect">
            <a:avLst>
              <a:gd name="adj" fmla="val 50000"/>
            </a:avLst>
          </a:prstGeom>
        </p:spPr>
      </p:pic>
      <p:sp>
        <p:nvSpPr>
          <p:cNvPr id="38" name="Кружок"/>
          <p:cNvSpPr/>
          <p:nvPr/>
        </p:nvSpPr>
        <p:spPr>
          <a:xfrm>
            <a:off x="3706961" y="2119477"/>
            <a:ext cx="9400878" cy="9400879"/>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0" name="Radiance"/>
          <p:cNvSpPr txBox="1"/>
          <p:nvPr/>
        </p:nvSpPr>
        <p:spPr>
          <a:xfrm>
            <a:off x="3907015" y="5499620"/>
            <a:ext cx="8711705"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8000" b="0">
                <a:solidFill>
                  <a:srgbClr val="31333E"/>
                </a:solidFill>
                <a:latin typeface="Maven Pro Bold"/>
                <a:ea typeface="Maven Pro Bold"/>
                <a:cs typeface="Maven Pro Bold"/>
                <a:sym typeface="Maven Pro Bold"/>
              </a:defRPr>
            </a:lvl1pPr>
          </a:lstStyle>
          <a:p>
            <a:r>
              <a:rPr lang="ru-RU" sz="5400" b="1" dirty="0">
                <a:effectLst/>
                <a:latin typeface="Times New Roman" panose="02020603050405020304" pitchFamily="18" charset="0"/>
                <a:ea typeface="Times New Roman" panose="02020603050405020304" pitchFamily="18" charset="0"/>
              </a:rPr>
              <a:t>«Проблемы проектирования дорожных объектов и искусственных сооружений»</a:t>
            </a:r>
            <a:endParaRPr sz="5400" kern="1200" dirty="0">
              <a:solidFill>
                <a:srgbClr val="646979"/>
              </a:solidFill>
              <a:latin typeface="Open Sans"/>
              <a:ea typeface="Open Sans"/>
              <a:cs typeface="Open Sans"/>
              <a:sym typeface="Open Sans"/>
            </a:endParaRPr>
          </a:p>
        </p:txBody>
      </p:sp>
      <p:sp>
        <p:nvSpPr>
          <p:cNvPr id="41" name="Premium PowerPoint, Keynote, Google Slides Template"/>
          <p:cNvSpPr txBox="1"/>
          <p:nvPr/>
        </p:nvSpPr>
        <p:spPr>
          <a:xfrm>
            <a:off x="6164932" y="10491002"/>
            <a:ext cx="4484936"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000" b="0">
                <a:solidFill>
                  <a:srgbClr val="646979"/>
                </a:solidFill>
                <a:latin typeface="OpenSans-Regular"/>
                <a:ea typeface="OpenSans-Regular"/>
                <a:cs typeface="OpenSans-Regular"/>
                <a:sym typeface="OpenSans-Regular"/>
              </a:defRPr>
            </a:lvl1pPr>
          </a:lstStyle>
          <a:p>
            <a:r>
              <a:rPr lang="ru-RU" dirty="0">
                <a:solidFill>
                  <a:schemeClr val="bg2"/>
                </a:solidFill>
              </a:rPr>
              <a:t>г. Новосибирск, 2023</a:t>
            </a:r>
            <a:endParaRPr dirty="0">
              <a:solidFill>
                <a:schemeClr val="bg2"/>
              </a:solidFill>
            </a:endParaRPr>
          </a:p>
        </p:txBody>
      </p:sp>
      <p:sp>
        <p:nvSpPr>
          <p:cNvPr id="5" name="Rectangle 2">
            <a:extLst>
              <a:ext uri="{FF2B5EF4-FFF2-40B4-BE49-F238E27FC236}">
                <a16:creationId xmlns:a16="http://schemas.microsoft.com/office/drawing/2014/main" id="{9CD3925F-43E3-4D1F-8EEB-43FC193438B5}"/>
              </a:ext>
            </a:extLst>
          </p:cNvPr>
          <p:cNvSpPr>
            <a:spLocks noChangeArrowheads="1"/>
          </p:cNvSpPr>
          <p:nvPr/>
        </p:nvSpPr>
        <p:spPr bwMode="auto">
          <a:xfrm>
            <a:off x="5606555" y="465999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a:extLst>
              <a:ext uri="{FF2B5EF4-FFF2-40B4-BE49-F238E27FC236}">
                <a16:creationId xmlns:a16="http://schemas.microsoft.com/office/drawing/2014/main" id="{903C5166-868E-4B42-9BEA-06DB5E914CEA}"/>
              </a:ext>
            </a:extLst>
          </p:cNvPr>
          <p:cNvGraphicFramePr>
            <a:graphicFrameLocks noChangeAspect="1"/>
          </p:cNvGraphicFramePr>
          <p:nvPr>
            <p:extLst>
              <p:ext uri="{D42A27DB-BD31-4B8C-83A1-F6EECF244321}">
                <p14:modId xmlns:p14="http://schemas.microsoft.com/office/powerpoint/2010/main" val="957267144"/>
              </p:ext>
            </p:extLst>
          </p:nvPr>
        </p:nvGraphicFramePr>
        <p:xfrm>
          <a:off x="5464175" y="3791033"/>
          <a:ext cx="5886450" cy="781050"/>
        </p:xfrm>
        <a:graphic>
          <a:graphicData uri="http://schemas.openxmlformats.org/presentationml/2006/ole">
            <mc:AlternateContent xmlns:mc="http://schemas.openxmlformats.org/markup-compatibility/2006">
              <mc:Choice xmlns:v="urn:schemas-microsoft-com:vml" Requires="v">
                <p:oleObj r:id="rId3" imgW="7597080" imgH="990720" progId="CorelDRAW.Graphic.13">
                  <p:embed/>
                </p:oleObj>
              </mc:Choice>
              <mc:Fallback>
                <p:oleObj r:id="rId3" imgW="7597080" imgH="990720" progId="CorelDRAW.Graphic.1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175" y="3791033"/>
                        <a:ext cx="5886450"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6" name="Прямоугольник: скругленные углы 15">
            <a:extLst>
              <a:ext uri="{FF2B5EF4-FFF2-40B4-BE49-F238E27FC236}">
                <a16:creationId xmlns:a16="http://schemas.microsoft.com/office/drawing/2014/main" id="{E253CB43-0400-44F5-93D1-F611243F41ED}"/>
              </a:ext>
            </a:extLst>
          </p:cNvPr>
          <p:cNvSpPr/>
          <p:nvPr/>
        </p:nvSpPr>
        <p:spPr>
          <a:xfrm>
            <a:off x="568960" y="528320"/>
            <a:ext cx="23327360" cy="12679680"/>
          </a:xfrm>
          <a:prstGeom prst="round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a:extLst>
              <a:ext uri="{FF2B5EF4-FFF2-40B4-BE49-F238E27FC236}">
                <a16:creationId xmlns:a16="http://schemas.microsoft.com/office/drawing/2014/main" id="{094F0E3C-8C88-4976-A35B-B1B4713AA93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589391" y="278122"/>
            <a:ext cx="5568878" cy="712805"/>
          </a:xfrm>
          <a:prstGeom prst="rect">
            <a:avLst/>
          </a:prstGeom>
          <a:noFill/>
          <a:ln cap="flat">
            <a:noFill/>
          </a:ln>
        </p:spPr>
      </p:pic>
      <p:sp>
        <p:nvSpPr>
          <p:cNvPr id="18" name="Заголовок 1">
            <a:extLst>
              <a:ext uri="{FF2B5EF4-FFF2-40B4-BE49-F238E27FC236}">
                <a16:creationId xmlns:a16="http://schemas.microsoft.com/office/drawing/2014/main" id="{B152AC3C-C4F3-4D90-A355-3E6D682ECC89}"/>
              </a:ext>
            </a:extLst>
          </p:cNvPr>
          <p:cNvSpPr txBox="1">
            <a:spLocks/>
          </p:cNvSpPr>
          <p:nvPr/>
        </p:nvSpPr>
        <p:spPr>
          <a:xfrm>
            <a:off x="0" y="1132109"/>
            <a:ext cx="24420512" cy="938359"/>
          </a:xfrm>
          <a:prstGeom prst="rect">
            <a:avLst/>
          </a:prstGeom>
          <a:solidFill>
            <a:srgbClr val="EEA726"/>
          </a:solidFill>
          <a:ln>
            <a:noFill/>
          </a:ln>
        </p:spPr>
        <p:txBody>
          <a:bodyPr vert="horz" wrap="square" lIns="88288" tIns="44144" rIns="88288" bIns="44144" anchor="ctr" anchorCtr="0" compatLnSpc="1">
            <a:noAutofit/>
          </a:bodyPr>
          <a:lstStyle>
            <a:lvl1pPr marL="0" marR="0" lvl="0" indent="0" algn="ctr" defTabSz="1329720" rtl="0" fontAlgn="auto" hangingPunct="1">
              <a:lnSpc>
                <a:spcPct val="90000"/>
              </a:lnSpc>
              <a:spcBef>
                <a:spcPts val="0"/>
              </a:spcBef>
              <a:spcAft>
                <a:spcPts val="0"/>
              </a:spcAft>
              <a:buNone/>
              <a:tabLst/>
              <a:defRPr lang="ru-RU" sz="8725" b="0" i="0" u="none" strike="noStrike" kern="1200" cap="none" spc="0" baseline="0">
                <a:solidFill>
                  <a:srgbClr val="000000"/>
                </a:solidFill>
                <a:uFillTx/>
                <a:latin typeface="Calibri Light"/>
              </a:defRPr>
            </a:lvl1pPr>
          </a:lstStyle>
          <a:p>
            <a:pPr algn="l"/>
            <a:r>
              <a:rPr lang="ru-RU" sz="6000" dirty="0">
                <a:solidFill>
                  <a:srgbClr val="31333D"/>
                </a:solidFill>
                <a:latin typeface="Maven Pro Medium"/>
                <a:sym typeface="Maven Pro Medium"/>
              </a:rPr>
              <a:t>     </a:t>
            </a:r>
            <a:r>
              <a:rPr lang="ru-RU" sz="6000" dirty="0" err="1">
                <a:solidFill>
                  <a:srgbClr val="31333D"/>
                </a:solidFill>
                <a:latin typeface="Maven Pro Medium"/>
                <a:sym typeface="Maven Pro Medium"/>
              </a:rPr>
              <a:t>Малоизученность</a:t>
            </a:r>
            <a:r>
              <a:rPr lang="ru-RU" sz="6000" dirty="0">
                <a:solidFill>
                  <a:srgbClr val="31333D"/>
                </a:solidFill>
                <a:latin typeface="Maven Pro Medium"/>
                <a:sym typeface="Maven Pro Medium"/>
              </a:rPr>
              <a:t>.</a:t>
            </a:r>
          </a:p>
        </p:txBody>
      </p:sp>
      <p:pic>
        <p:nvPicPr>
          <p:cNvPr id="3" name="Рисунок 2">
            <a:extLst>
              <a:ext uri="{FF2B5EF4-FFF2-40B4-BE49-F238E27FC236}">
                <a16:creationId xmlns:a16="http://schemas.microsoft.com/office/drawing/2014/main" id="{2721346A-EC18-7F5D-6A94-29169F2D2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836" y="2211650"/>
            <a:ext cx="7526066" cy="10644550"/>
          </a:xfrm>
          <a:prstGeom prst="rect">
            <a:avLst/>
          </a:prstGeom>
        </p:spPr>
      </p:pic>
      <p:pic>
        <p:nvPicPr>
          <p:cNvPr id="5" name="Рисунок 4">
            <a:extLst>
              <a:ext uri="{FF2B5EF4-FFF2-40B4-BE49-F238E27FC236}">
                <a16:creationId xmlns:a16="http://schemas.microsoft.com/office/drawing/2014/main" id="{06E5323A-2476-388A-E171-7BA12D9E2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9611" y="2211650"/>
            <a:ext cx="7535545" cy="10644550"/>
          </a:xfrm>
          <a:prstGeom prst="rect">
            <a:avLst/>
          </a:prstGeom>
        </p:spPr>
      </p:pic>
    </p:spTree>
    <p:extLst>
      <p:ext uri="{BB962C8B-B14F-4D97-AF65-F5344CB8AC3E}">
        <p14:creationId xmlns:p14="http://schemas.microsoft.com/office/powerpoint/2010/main" val="137480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90000"/>
              </a:schemeClr>
            </a:gs>
            <a:gs pos="100000">
              <a:schemeClr val="accent6">
                <a:lumMod val="90000"/>
              </a:schemeClr>
            </a:gs>
            <a:gs pos="55000">
              <a:schemeClr val="bg1"/>
            </a:gs>
          </a:gsLst>
          <a:lin ang="2700000" scaled="1"/>
          <a:tileRect/>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A107597-F26D-47DD-80C2-95F5C5517319}"/>
              </a:ext>
            </a:extLst>
          </p:cNvPr>
          <p:cNvSpPr txBox="1"/>
          <p:nvPr/>
        </p:nvSpPr>
        <p:spPr>
          <a:xfrm>
            <a:off x="6105550" y="11116426"/>
            <a:ext cx="1252728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ru-RU" sz="9600" b="0" kern="1200" dirty="0">
                <a:solidFill>
                  <a:srgbClr val="31333D"/>
                </a:solidFill>
                <a:latin typeface="Maven Pro Medium"/>
              </a:rPr>
              <a:t>Спасибо за внимание!</a:t>
            </a:r>
          </a:p>
        </p:txBody>
      </p:sp>
      <p:graphicFrame>
        <p:nvGraphicFramePr>
          <p:cNvPr id="15" name="Объект 14">
            <a:extLst>
              <a:ext uri="{FF2B5EF4-FFF2-40B4-BE49-F238E27FC236}">
                <a16:creationId xmlns:a16="http://schemas.microsoft.com/office/drawing/2014/main" id="{3B11E85C-FEFD-49C2-9380-6C4C4BAF5BAA}"/>
              </a:ext>
            </a:extLst>
          </p:cNvPr>
          <p:cNvGraphicFramePr>
            <a:graphicFrameLocks noChangeAspect="1"/>
          </p:cNvGraphicFramePr>
          <p:nvPr>
            <p:extLst>
              <p:ext uri="{D42A27DB-BD31-4B8C-83A1-F6EECF244321}">
                <p14:modId xmlns:p14="http://schemas.microsoft.com/office/powerpoint/2010/main" val="2217323810"/>
              </p:ext>
            </p:extLst>
          </p:nvPr>
        </p:nvGraphicFramePr>
        <p:xfrm>
          <a:off x="9285288" y="336633"/>
          <a:ext cx="5886450" cy="781050"/>
        </p:xfrm>
        <a:graphic>
          <a:graphicData uri="http://schemas.openxmlformats.org/presentationml/2006/ole">
            <mc:AlternateContent xmlns:mc="http://schemas.openxmlformats.org/markup-compatibility/2006">
              <mc:Choice xmlns:v="urn:schemas-microsoft-com:vml" Requires="v">
                <p:oleObj r:id="rId2" imgW="7597080" imgH="990720" progId="CorelDRAW.Graphic.13">
                  <p:embed/>
                </p:oleObj>
              </mc:Choice>
              <mc:Fallback>
                <p:oleObj r:id="rId2" imgW="7597080" imgH="990720" progId="CorelDRAW.Graphic.13">
                  <p:embed/>
                  <p:pic>
                    <p:nvPicPr>
                      <p:cNvPr id="6" name="Объект 5">
                        <a:extLst>
                          <a:ext uri="{FF2B5EF4-FFF2-40B4-BE49-F238E27FC236}">
                            <a16:creationId xmlns:a16="http://schemas.microsoft.com/office/drawing/2014/main" id="{903C5166-868E-4B42-9BEA-06DB5E914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5288" y="336633"/>
                        <a:ext cx="5886450"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Рисунок 2">
            <a:extLst>
              <a:ext uri="{FF2B5EF4-FFF2-40B4-BE49-F238E27FC236}">
                <a16:creationId xmlns:a16="http://schemas.microsoft.com/office/drawing/2014/main" id="{C75FCC9C-A282-C032-9347-4CE9CBC36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762" y="1619905"/>
            <a:ext cx="16190476" cy="10476190"/>
          </a:xfrm>
          <a:prstGeom prst="rect">
            <a:avLst/>
          </a:prstGeom>
        </p:spPr>
      </p:pic>
    </p:spTree>
    <p:extLst>
      <p:ext uri="{BB962C8B-B14F-4D97-AF65-F5344CB8AC3E}">
        <p14:creationId xmlns:p14="http://schemas.microsoft.com/office/powerpoint/2010/main" val="257537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FA0F0E-2571-E1D1-4D56-4D3B0F6FEB62}"/>
              </a:ext>
            </a:extLst>
          </p:cNvPr>
          <p:cNvSpPr txBox="1">
            <a:spLocks/>
          </p:cNvSpPr>
          <p:nvPr/>
        </p:nvSpPr>
        <p:spPr>
          <a:xfrm>
            <a:off x="-36512" y="1133626"/>
            <a:ext cx="24420512" cy="938359"/>
          </a:xfrm>
          <a:prstGeom prst="rect">
            <a:avLst/>
          </a:prstGeom>
          <a:solidFill>
            <a:srgbClr val="EEA726"/>
          </a:solidFill>
          <a:ln>
            <a:noFill/>
          </a:ln>
        </p:spPr>
        <p:txBody>
          <a:bodyPr vert="horz" wrap="square" lIns="88288" tIns="44144" rIns="88288" bIns="44144" anchor="ctr" anchorCtr="0" compatLnSpc="1">
            <a:noAutofit/>
          </a:bodyPr>
          <a:lstStyle>
            <a:lvl1pPr marL="0" marR="0" lvl="0" indent="0" algn="ctr" defTabSz="1329720" rtl="0" fontAlgn="auto" hangingPunct="1">
              <a:lnSpc>
                <a:spcPct val="90000"/>
              </a:lnSpc>
              <a:spcBef>
                <a:spcPts val="0"/>
              </a:spcBef>
              <a:spcAft>
                <a:spcPts val="0"/>
              </a:spcAft>
              <a:buNone/>
              <a:tabLst/>
              <a:defRPr lang="ru-RU" sz="8725" b="0" i="0" u="none" strike="noStrike" kern="1200" cap="none" spc="0" baseline="0">
                <a:solidFill>
                  <a:srgbClr val="000000"/>
                </a:solidFill>
                <a:uFillTx/>
                <a:latin typeface="Calibri Light"/>
              </a:defRPr>
            </a:lvl1pPr>
          </a:lstStyle>
          <a:p>
            <a:pPr algn="l"/>
            <a:r>
              <a:rPr lang="ru-RU" sz="4800" dirty="0">
                <a:solidFill>
                  <a:srgbClr val="31333D"/>
                </a:solidFill>
                <a:latin typeface="Maven Pro Medium"/>
                <a:sym typeface="Maven Pro Medium"/>
              </a:rPr>
              <a:t>      </a:t>
            </a:r>
            <a:r>
              <a:rPr lang="ru-RU" sz="6000" dirty="0">
                <a:solidFill>
                  <a:srgbClr val="31333D"/>
                </a:solidFill>
                <a:latin typeface="Maven Pro Medium"/>
                <a:sym typeface="Maven Pro Medium"/>
              </a:rPr>
              <a:t>Территория Сибири и Крайнего Севера</a:t>
            </a:r>
          </a:p>
        </p:txBody>
      </p:sp>
      <p:pic>
        <p:nvPicPr>
          <p:cNvPr id="6" name="Рисунок 5">
            <a:extLst>
              <a:ext uri="{FF2B5EF4-FFF2-40B4-BE49-F238E27FC236}">
                <a16:creationId xmlns:a16="http://schemas.microsoft.com/office/drawing/2014/main" id="{E663716D-B971-2FE7-7D92-668D9BC50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514" y="2071985"/>
            <a:ext cx="18654486" cy="9572030"/>
          </a:xfrm>
          <a:prstGeom prst="rect">
            <a:avLst/>
          </a:prstGeom>
        </p:spPr>
      </p:pic>
      <p:pic>
        <p:nvPicPr>
          <p:cNvPr id="3" name="Рисунок 2">
            <a:extLst>
              <a:ext uri="{FF2B5EF4-FFF2-40B4-BE49-F238E27FC236}">
                <a16:creationId xmlns:a16="http://schemas.microsoft.com/office/drawing/2014/main" id="{624E025B-72B8-844F-D633-B097D51D531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589391" y="278122"/>
            <a:ext cx="5568878" cy="712805"/>
          </a:xfrm>
          <a:prstGeom prst="rect">
            <a:avLst/>
          </a:prstGeom>
          <a:noFill/>
          <a:ln cap="flat">
            <a:noFill/>
          </a:ln>
        </p:spPr>
      </p:pic>
    </p:spTree>
    <p:extLst>
      <p:ext uri="{BB962C8B-B14F-4D97-AF65-F5344CB8AC3E}">
        <p14:creationId xmlns:p14="http://schemas.microsoft.com/office/powerpoint/2010/main" val="207870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Овал 40"/>
          <p:cNvSpPr/>
          <p:nvPr/>
        </p:nvSpPr>
        <p:spPr>
          <a:xfrm>
            <a:off x="17813592" y="8231758"/>
            <a:ext cx="4065852" cy="1685976"/>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26" name="Овал 25"/>
          <p:cNvSpPr/>
          <p:nvPr/>
        </p:nvSpPr>
        <p:spPr>
          <a:xfrm>
            <a:off x="3159360" y="2990870"/>
            <a:ext cx="5366052" cy="1344592"/>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16" name="Заголовок 1"/>
          <p:cNvSpPr txBox="1">
            <a:spLocks/>
          </p:cNvSpPr>
          <p:nvPr/>
        </p:nvSpPr>
        <p:spPr bwMode="auto">
          <a:xfrm>
            <a:off x="17366916" y="8483399"/>
            <a:ext cx="4859672" cy="117583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ФКУ Упрдор «Забайкалье»</a:t>
            </a:r>
          </a:p>
        </p:txBody>
      </p:sp>
      <p:sp>
        <p:nvSpPr>
          <p:cNvPr id="45" name="Овал 44"/>
          <p:cNvSpPr/>
          <p:nvPr/>
        </p:nvSpPr>
        <p:spPr>
          <a:xfrm>
            <a:off x="12724708" y="10235216"/>
            <a:ext cx="4065852" cy="1685976"/>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15" name="Заголовок 1"/>
          <p:cNvSpPr txBox="1">
            <a:spLocks/>
          </p:cNvSpPr>
          <p:nvPr/>
        </p:nvSpPr>
        <p:spPr bwMode="auto">
          <a:xfrm>
            <a:off x="12326092" y="10518997"/>
            <a:ext cx="4859672" cy="117583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ФКУ Упрдор</a:t>
            </a:r>
          </a:p>
          <a:p>
            <a:pPr>
              <a:defRPr/>
            </a:pPr>
            <a:r>
              <a:rPr lang="ru-RU" sz="3200" dirty="0">
                <a:solidFill>
                  <a:srgbClr val="1F497D"/>
                </a:solidFill>
                <a:latin typeface="Times New Roman" panose="02020603050405020304" pitchFamily="18" charset="0"/>
                <a:cs typeface="Times New Roman" panose="02020603050405020304" pitchFamily="18" charset="0"/>
              </a:rPr>
              <a:t> «Алтай»</a:t>
            </a:r>
          </a:p>
        </p:txBody>
      </p:sp>
      <p:sp>
        <p:nvSpPr>
          <p:cNvPr id="48" name="Овал 47"/>
          <p:cNvSpPr/>
          <p:nvPr/>
        </p:nvSpPr>
        <p:spPr>
          <a:xfrm>
            <a:off x="7878776" y="2164818"/>
            <a:ext cx="4915222" cy="1727352"/>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34" name="Заголовок 1"/>
          <p:cNvSpPr txBox="1">
            <a:spLocks/>
          </p:cNvSpPr>
          <p:nvPr/>
        </p:nvSpPr>
        <p:spPr bwMode="auto">
          <a:xfrm>
            <a:off x="3355192" y="2990871"/>
            <a:ext cx="4762732" cy="117583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ГКУ «</a:t>
            </a:r>
            <a:r>
              <a:rPr lang="ru-RU" sz="3200" dirty="0" err="1">
                <a:solidFill>
                  <a:srgbClr val="1F497D"/>
                </a:solidFill>
                <a:latin typeface="Times New Roman" panose="02020603050405020304" pitchFamily="18" charset="0"/>
                <a:cs typeface="Times New Roman" panose="02020603050405020304" pitchFamily="18" charset="0"/>
              </a:rPr>
              <a:t>Ленавтодор</a:t>
            </a:r>
            <a:r>
              <a:rPr lang="ru-RU" sz="3200" dirty="0">
                <a:solidFill>
                  <a:srgbClr val="1F497D"/>
                </a:solidFill>
                <a:latin typeface="Times New Roman" panose="02020603050405020304" pitchFamily="18" charset="0"/>
                <a:cs typeface="Times New Roman" panose="02020603050405020304" pitchFamily="18" charset="0"/>
              </a:rPr>
              <a:t>» </a:t>
            </a:r>
          </a:p>
        </p:txBody>
      </p:sp>
      <p:sp>
        <p:nvSpPr>
          <p:cNvPr id="36" name="Заголовок 1"/>
          <p:cNvSpPr txBox="1">
            <a:spLocks/>
          </p:cNvSpPr>
          <p:nvPr/>
        </p:nvSpPr>
        <p:spPr bwMode="auto">
          <a:xfrm>
            <a:off x="7687674" y="2082352"/>
            <a:ext cx="5366052" cy="157842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МКУ  </a:t>
            </a:r>
          </a:p>
          <a:p>
            <a:pPr>
              <a:defRPr/>
            </a:pPr>
            <a:r>
              <a:rPr lang="ru-RU" sz="3200" dirty="0">
                <a:solidFill>
                  <a:srgbClr val="1F497D"/>
                </a:solidFill>
                <a:latin typeface="Times New Roman" panose="02020603050405020304" pitchFamily="18" charset="0"/>
                <a:cs typeface="Times New Roman" panose="02020603050405020304" pitchFamily="18" charset="0"/>
              </a:rPr>
              <a:t>«</a:t>
            </a:r>
            <a:r>
              <a:rPr lang="ru-RU" sz="3200" dirty="0" err="1">
                <a:solidFill>
                  <a:srgbClr val="1F497D"/>
                </a:solidFill>
                <a:latin typeface="Times New Roman" panose="02020603050405020304" pitchFamily="18" charset="0"/>
                <a:cs typeface="Times New Roman" panose="02020603050405020304" pitchFamily="18" charset="0"/>
              </a:rPr>
              <a:t>Пермблагоустройство</a:t>
            </a:r>
            <a:r>
              <a:rPr lang="ru-RU" sz="3200" dirty="0">
                <a:solidFill>
                  <a:srgbClr val="1F497D"/>
                </a:solidFill>
                <a:latin typeface="Times New Roman" panose="02020603050405020304" pitchFamily="18" charset="0"/>
                <a:cs typeface="Times New Roman" panose="02020603050405020304" pitchFamily="18" charset="0"/>
              </a:rPr>
              <a:t>»</a:t>
            </a:r>
          </a:p>
        </p:txBody>
      </p:sp>
      <p:sp>
        <p:nvSpPr>
          <p:cNvPr id="49" name="Овал 48"/>
          <p:cNvSpPr/>
          <p:nvPr/>
        </p:nvSpPr>
        <p:spPr>
          <a:xfrm>
            <a:off x="4468412" y="8940055"/>
            <a:ext cx="4065852" cy="1527130"/>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50" name="Овал 49"/>
          <p:cNvSpPr/>
          <p:nvPr/>
        </p:nvSpPr>
        <p:spPr>
          <a:xfrm>
            <a:off x="13772680" y="2155139"/>
            <a:ext cx="4065852" cy="1685976"/>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10" name="Заголовок 1"/>
          <p:cNvSpPr txBox="1">
            <a:spLocks/>
          </p:cNvSpPr>
          <p:nvPr/>
        </p:nvSpPr>
        <p:spPr bwMode="auto">
          <a:xfrm>
            <a:off x="14188822" y="2368398"/>
            <a:ext cx="3333126" cy="117583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ФКУ Упрдор «Прибайкалье»</a:t>
            </a:r>
          </a:p>
        </p:txBody>
      </p:sp>
      <p:sp>
        <p:nvSpPr>
          <p:cNvPr id="37" name="Заголовок 1"/>
          <p:cNvSpPr txBox="1">
            <a:spLocks/>
          </p:cNvSpPr>
          <p:nvPr/>
        </p:nvSpPr>
        <p:spPr bwMode="auto">
          <a:xfrm>
            <a:off x="4545464" y="8999173"/>
            <a:ext cx="3820288" cy="132583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КГКУ "</a:t>
            </a:r>
            <a:r>
              <a:rPr lang="ru-RU" sz="3200" dirty="0" err="1">
                <a:solidFill>
                  <a:srgbClr val="1F497D"/>
                </a:solidFill>
                <a:latin typeface="Times New Roman" panose="02020603050405020304" pitchFamily="18" charset="0"/>
                <a:cs typeface="Times New Roman" panose="02020603050405020304" pitchFamily="18" charset="0"/>
              </a:rPr>
              <a:t>Алтайавтодор</a:t>
            </a:r>
            <a:r>
              <a:rPr lang="ru-RU" sz="3200" dirty="0">
                <a:solidFill>
                  <a:srgbClr val="1F497D"/>
                </a:solidFill>
                <a:latin typeface="Times New Roman" panose="02020603050405020304" pitchFamily="18" charset="0"/>
                <a:cs typeface="Times New Roman" panose="02020603050405020304" pitchFamily="18" charset="0"/>
              </a:rPr>
              <a:t>" </a:t>
            </a:r>
          </a:p>
        </p:txBody>
      </p:sp>
      <p:sp>
        <p:nvSpPr>
          <p:cNvPr id="53" name="Овал 52"/>
          <p:cNvSpPr/>
          <p:nvPr/>
        </p:nvSpPr>
        <p:spPr>
          <a:xfrm>
            <a:off x="5555090" y="10634244"/>
            <a:ext cx="4065852" cy="1685976"/>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pic>
        <p:nvPicPr>
          <p:cNvPr id="18" name="Рисунок 17">
            <a:extLst>
              <a:ext uri="{FF2B5EF4-FFF2-40B4-BE49-F238E27FC236}">
                <a16:creationId xmlns:a16="http://schemas.microsoft.com/office/drawing/2014/main" id="{C189D46D-9ED6-4A63-B0A2-6352925A50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4199" y="3495944"/>
            <a:ext cx="11979050" cy="6242400"/>
          </a:xfrm>
          <a:prstGeom prst="rect">
            <a:avLst/>
          </a:prstGeom>
        </p:spPr>
      </p:pic>
      <p:sp>
        <p:nvSpPr>
          <p:cNvPr id="38" name="Заголовок 1"/>
          <p:cNvSpPr txBox="1">
            <a:spLocks/>
          </p:cNvSpPr>
          <p:nvPr/>
        </p:nvSpPr>
        <p:spPr bwMode="auto">
          <a:xfrm>
            <a:off x="6081123" y="10789768"/>
            <a:ext cx="3048922" cy="1142072"/>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ГКУ </a:t>
            </a:r>
          </a:p>
          <a:p>
            <a:pPr>
              <a:defRPr/>
            </a:pPr>
            <a:r>
              <a:rPr lang="ru-RU" sz="3200" dirty="0">
                <a:solidFill>
                  <a:srgbClr val="1F497D"/>
                </a:solidFill>
                <a:latin typeface="Times New Roman" panose="02020603050405020304" pitchFamily="18" charset="0"/>
                <a:cs typeface="Times New Roman" panose="02020603050405020304" pitchFamily="18" charset="0"/>
              </a:rPr>
              <a:t> «ТУАД НСО»</a:t>
            </a:r>
          </a:p>
        </p:txBody>
      </p:sp>
      <p:sp>
        <p:nvSpPr>
          <p:cNvPr id="54" name="Овал 53"/>
          <p:cNvSpPr/>
          <p:nvPr/>
        </p:nvSpPr>
        <p:spPr>
          <a:xfrm>
            <a:off x="3093224" y="5808881"/>
            <a:ext cx="4065852" cy="1175838"/>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55" name="Овал 54"/>
          <p:cNvSpPr/>
          <p:nvPr/>
        </p:nvSpPr>
        <p:spPr>
          <a:xfrm>
            <a:off x="9692232" y="11533260"/>
            <a:ext cx="4065852" cy="1685976"/>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8" name="Заголовок 1"/>
          <p:cNvSpPr txBox="1">
            <a:spLocks/>
          </p:cNvSpPr>
          <p:nvPr/>
        </p:nvSpPr>
        <p:spPr bwMode="auto">
          <a:xfrm>
            <a:off x="3454090" y="5808267"/>
            <a:ext cx="3591968" cy="1080310"/>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ГК «</a:t>
            </a:r>
            <a:r>
              <a:rPr lang="ru-RU" sz="3200" dirty="0" err="1">
                <a:solidFill>
                  <a:srgbClr val="1F497D"/>
                </a:solidFill>
                <a:latin typeface="Times New Roman" panose="02020603050405020304" pitchFamily="18" charset="0"/>
                <a:cs typeface="Times New Roman" panose="02020603050405020304" pitchFamily="18" charset="0"/>
              </a:rPr>
              <a:t>Автодор</a:t>
            </a:r>
            <a:r>
              <a:rPr lang="ru-RU" sz="3200" dirty="0">
                <a:solidFill>
                  <a:srgbClr val="1F497D"/>
                </a:solidFill>
                <a:latin typeface="Times New Roman" panose="02020603050405020304" pitchFamily="18" charset="0"/>
                <a:cs typeface="Times New Roman" panose="02020603050405020304" pitchFamily="18" charset="0"/>
              </a:rPr>
              <a:t>»</a:t>
            </a:r>
          </a:p>
        </p:txBody>
      </p:sp>
      <p:sp>
        <p:nvSpPr>
          <p:cNvPr id="35" name="Заголовок 1"/>
          <p:cNvSpPr txBox="1">
            <a:spLocks/>
          </p:cNvSpPr>
          <p:nvPr/>
        </p:nvSpPr>
        <p:spPr bwMode="auto">
          <a:xfrm>
            <a:off x="9989755" y="11634777"/>
            <a:ext cx="3470806" cy="117583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ОГКУ  «Томскавтодор»</a:t>
            </a:r>
          </a:p>
        </p:txBody>
      </p:sp>
      <p:sp>
        <p:nvSpPr>
          <p:cNvPr id="52" name="Овал 51"/>
          <p:cNvSpPr/>
          <p:nvPr/>
        </p:nvSpPr>
        <p:spPr>
          <a:xfrm>
            <a:off x="3303782" y="7155852"/>
            <a:ext cx="4065852" cy="1806728"/>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24" name="Заголовок 1"/>
          <p:cNvSpPr txBox="1">
            <a:spLocks/>
          </p:cNvSpPr>
          <p:nvPr/>
        </p:nvSpPr>
        <p:spPr bwMode="auto">
          <a:xfrm>
            <a:off x="2828002" y="7443787"/>
            <a:ext cx="4859672" cy="117583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ГКУ СО                 «Управление автодорог»</a:t>
            </a:r>
          </a:p>
        </p:txBody>
      </p:sp>
      <p:sp>
        <p:nvSpPr>
          <p:cNvPr id="47" name="Овал 46"/>
          <p:cNvSpPr/>
          <p:nvPr/>
        </p:nvSpPr>
        <p:spPr>
          <a:xfrm>
            <a:off x="8788076" y="9511922"/>
            <a:ext cx="4065852" cy="1685976"/>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12" name="Заголовок 1"/>
          <p:cNvSpPr txBox="1">
            <a:spLocks/>
          </p:cNvSpPr>
          <p:nvPr/>
        </p:nvSpPr>
        <p:spPr bwMode="auto">
          <a:xfrm>
            <a:off x="8869895" y="9641103"/>
            <a:ext cx="3897006" cy="117583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ФКУ</a:t>
            </a:r>
          </a:p>
          <a:p>
            <a:pPr>
              <a:defRPr/>
            </a:pPr>
            <a:r>
              <a:rPr lang="ru-RU" sz="3200" dirty="0">
                <a:solidFill>
                  <a:srgbClr val="1F497D"/>
                </a:solidFill>
                <a:latin typeface="Times New Roman" panose="02020603050405020304" pitchFamily="18" charset="0"/>
                <a:cs typeface="Times New Roman" panose="02020603050405020304" pitchFamily="18" charset="0"/>
              </a:rPr>
              <a:t> «Сибуправтодор»</a:t>
            </a:r>
          </a:p>
        </p:txBody>
      </p:sp>
      <p:sp>
        <p:nvSpPr>
          <p:cNvPr id="42" name="Овал 41"/>
          <p:cNvSpPr/>
          <p:nvPr/>
        </p:nvSpPr>
        <p:spPr>
          <a:xfrm>
            <a:off x="17548370" y="2852758"/>
            <a:ext cx="4065852" cy="1685976"/>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27" name="Овал 26"/>
          <p:cNvSpPr/>
          <p:nvPr/>
        </p:nvSpPr>
        <p:spPr>
          <a:xfrm>
            <a:off x="17499769" y="4787862"/>
            <a:ext cx="4538026" cy="1251340"/>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11" name="Заголовок 1"/>
          <p:cNvSpPr txBox="1">
            <a:spLocks/>
          </p:cNvSpPr>
          <p:nvPr/>
        </p:nvSpPr>
        <p:spPr bwMode="auto">
          <a:xfrm>
            <a:off x="17158650" y="3136601"/>
            <a:ext cx="4859672" cy="117583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ФКУ Упрдор</a:t>
            </a:r>
          </a:p>
          <a:p>
            <a:pPr>
              <a:defRPr/>
            </a:pPr>
            <a:r>
              <a:rPr lang="ru-RU" sz="3200" dirty="0">
                <a:solidFill>
                  <a:srgbClr val="1F497D"/>
                </a:solidFill>
                <a:latin typeface="Times New Roman" panose="02020603050405020304" pitchFamily="18" charset="0"/>
                <a:cs typeface="Times New Roman" panose="02020603050405020304" pitchFamily="18" charset="0"/>
              </a:rPr>
              <a:t> «Вилюй»</a:t>
            </a:r>
          </a:p>
        </p:txBody>
      </p:sp>
      <p:sp>
        <p:nvSpPr>
          <p:cNvPr id="31" name="Овал 30"/>
          <p:cNvSpPr/>
          <p:nvPr/>
        </p:nvSpPr>
        <p:spPr>
          <a:xfrm>
            <a:off x="17810422" y="6397214"/>
            <a:ext cx="4065852" cy="1685976"/>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14" name="Заголовок 1"/>
          <p:cNvSpPr txBox="1">
            <a:spLocks/>
          </p:cNvSpPr>
          <p:nvPr/>
        </p:nvSpPr>
        <p:spPr bwMode="auto">
          <a:xfrm>
            <a:off x="17084783" y="6513329"/>
            <a:ext cx="5488322" cy="117583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ФКУ ДСД</a:t>
            </a:r>
          </a:p>
          <a:p>
            <a:pPr>
              <a:defRPr/>
            </a:pPr>
            <a:r>
              <a:rPr lang="ru-RU" sz="3200" dirty="0">
                <a:solidFill>
                  <a:srgbClr val="1F497D"/>
                </a:solidFill>
                <a:latin typeface="Times New Roman" panose="02020603050405020304" pitchFamily="18" charset="0"/>
                <a:cs typeface="Times New Roman" panose="02020603050405020304" pitchFamily="18" charset="0"/>
              </a:rPr>
              <a:t> «Дальний Восток»</a:t>
            </a:r>
          </a:p>
        </p:txBody>
      </p:sp>
      <p:sp>
        <p:nvSpPr>
          <p:cNvPr id="40" name="Заголовок 1"/>
          <p:cNvSpPr txBox="1">
            <a:spLocks/>
          </p:cNvSpPr>
          <p:nvPr/>
        </p:nvSpPr>
        <p:spPr bwMode="auto">
          <a:xfrm>
            <a:off x="17458141" y="4625851"/>
            <a:ext cx="4469130" cy="134725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КГКУ «</a:t>
            </a:r>
            <a:r>
              <a:rPr lang="ru-RU" sz="3200" dirty="0" err="1">
                <a:solidFill>
                  <a:srgbClr val="1F497D"/>
                </a:solidFill>
                <a:latin typeface="Times New Roman" panose="02020603050405020304" pitchFamily="18" charset="0"/>
                <a:cs typeface="Times New Roman" panose="02020603050405020304" pitchFamily="18" charset="0"/>
              </a:rPr>
              <a:t>Камчатуправтодор</a:t>
            </a:r>
            <a:r>
              <a:rPr lang="ru-RU" sz="3200" dirty="0">
                <a:solidFill>
                  <a:srgbClr val="1F497D"/>
                </a:solidFill>
                <a:latin typeface="Times New Roman" panose="02020603050405020304" pitchFamily="18" charset="0"/>
                <a:cs typeface="Times New Roman" panose="02020603050405020304" pitchFamily="18" charset="0"/>
              </a:rPr>
              <a:t>»</a:t>
            </a:r>
          </a:p>
        </p:txBody>
      </p:sp>
      <p:sp>
        <p:nvSpPr>
          <p:cNvPr id="44" name="Овал 43">
            <a:extLst>
              <a:ext uri="{FF2B5EF4-FFF2-40B4-BE49-F238E27FC236}">
                <a16:creationId xmlns:a16="http://schemas.microsoft.com/office/drawing/2014/main" id="{46D90133-1003-40D0-9301-1436203D8D7C}"/>
              </a:ext>
            </a:extLst>
          </p:cNvPr>
          <p:cNvSpPr/>
          <p:nvPr/>
        </p:nvSpPr>
        <p:spPr>
          <a:xfrm>
            <a:off x="3068800" y="4423503"/>
            <a:ext cx="4817024" cy="1256350"/>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46" name="Заголовок 1">
            <a:extLst>
              <a:ext uri="{FF2B5EF4-FFF2-40B4-BE49-F238E27FC236}">
                <a16:creationId xmlns:a16="http://schemas.microsoft.com/office/drawing/2014/main" id="{E75A2180-D148-4A23-B5D5-C0A343C17614}"/>
              </a:ext>
            </a:extLst>
          </p:cNvPr>
          <p:cNvSpPr txBox="1">
            <a:spLocks/>
          </p:cNvSpPr>
          <p:nvPr/>
        </p:nvSpPr>
        <p:spPr bwMode="auto">
          <a:xfrm>
            <a:off x="2746379" y="4483371"/>
            <a:ext cx="4709514" cy="117583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ФКУ </a:t>
            </a:r>
            <a:r>
              <a:rPr lang="ru-RU" sz="3200" dirty="0" err="1">
                <a:solidFill>
                  <a:srgbClr val="1F497D"/>
                </a:solidFill>
                <a:latin typeface="Times New Roman" panose="02020603050405020304" pitchFamily="18" charset="0"/>
                <a:cs typeface="Times New Roman" panose="02020603050405020304" pitchFamily="18" charset="0"/>
              </a:rPr>
              <a:t>Упрдор</a:t>
            </a:r>
            <a:r>
              <a:rPr lang="ru-RU" sz="3200" dirty="0">
                <a:solidFill>
                  <a:srgbClr val="1F497D"/>
                </a:solidFill>
                <a:latin typeface="Times New Roman" panose="02020603050405020304" pitchFamily="18" charset="0"/>
                <a:cs typeface="Times New Roman" panose="02020603050405020304" pitchFamily="18" charset="0"/>
              </a:rPr>
              <a:t> «Холмогоры»</a:t>
            </a:r>
          </a:p>
        </p:txBody>
      </p:sp>
      <p:sp>
        <p:nvSpPr>
          <p:cNvPr id="51" name="Овал 50"/>
          <p:cNvSpPr/>
          <p:nvPr/>
        </p:nvSpPr>
        <p:spPr>
          <a:xfrm>
            <a:off x="10885825" y="3695298"/>
            <a:ext cx="4065852" cy="1685976"/>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9" name="Заголовок 1"/>
          <p:cNvSpPr txBox="1">
            <a:spLocks/>
          </p:cNvSpPr>
          <p:nvPr/>
        </p:nvSpPr>
        <p:spPr bwMode="auto">
          <a:xfrm>
            <a:off x="11447796" y="3875840"/>
            <a:ext cx="2916572" cy="117583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ФКУ Упрдор</a:t>
            </a:r>
          </a:p>
          <a:p>
            <a:pPr>
              <a:defRPr/>
            </a:pPr>
            <a:r>
              <a:rPr lang="ru-RU" sz="3200" dirty="0">
                <a:solidFill>
                  <a:srgbClr val="1F497D"/>
                </a:solidFill>
                <a:latin typeface="Times New Roman" panose="02020603050405020304" pitchFamily="18" charset="0"/>
                <a:cs typeface="Times New Roman" panose="02020603050405020304" pitchFamily="18" charset="0"/>
              </a:rPr>
              <a:t> «Енисей»</a:t>
            </a:r>
          </a:p>
        </p:txBody>
      </p:sp>
      <p:sp>
        <p:nvSpPr>
          <p:cNvPr id="56" name="Овал 55">
            <a:extLst>
              <a:ext uri="{FF2B5EF4-FFF2-40B4-BE49-F238E27FC236}">
                <a16:creationId xmlns:a16="http://schemas.microsoft.com/office/drawing/2014/main" id="{8DA1436D-AE96-4E2B-A82F-5040A74BBDB3}"/>
              </a:ext>
            </a:extLst>
          </p:cNvPr>
          <p:cNvSpPr/>
          <p:nvPr/>
        </p:nvSpPr>
        <p:spPr>
          <a:xfrm>
            <a:off x="16981209" y="10004745"/>
            <a:ext cx="4992398" cy="1852158"/>
          </a:xfrm>
          <a:prstGeom prst="ellipse">
            <a:avLst/>
          </a:prstGeom>
          <a:solidFill>
            <a:srgbClr val="EF7F1A"/>
          </a:solidFill>
          <a:ln w="63500">
            <a:solidFill>
              <a:schemeClr val="bg1">
                <a:lumMod val="7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66"/>
          </a:p>
        </p:txBody>
      </p:sp>
      <p:sp>
        <p:nvSpPr>
          <p:cNvPr id="57" name="Заголовок 1">
            <a:extLst>
              <a:ext uri="{FF2B5EF4-FFF2-40B4-BE49-F238E27FC236}">
                <a16:creationId xmlns:a16="http://schemas.microsoft.com/office/drawing/2014/main" id="{2D08802D-E2FA-4D0E-A871-463E27AAC837}"/>
              </a:ext>
            </a:extLst>
          </p:cNvPr>
          <p:cNvSpPr txBox="1">
            <a:spLocks/>
          </p:cNvSpPr>
          <p:nvPr/>
        </p:nvSpPr>
        <p:spPr bwMode="auto">
          <a:xfrm>
            <a:off x="16958145" y="10457403"/>
            <a:ext cx="5015462" cy="1175838"/>
          </a:xfrm>
          <a:prstGeom prst="rect">
            <a:avLst/>
          </a:prstGeom>
          <a:noFill/>
          <a:ln w="9525">
            <a:noFill/>
            <a:miter lim="800000"/>
            <a:headEnd/>
            <a:tailEnd/>
          </a:ln>
        </p:spPr>
        <p:txBody>
          <a:bodyPr vert="horz" wrap="square" lIns="165906" tIns="82952" rIns="165906" bIns="82952" numCol="1" anchor="ctr" anchorCtr="0" compatLnSpc="1">
            <a:prstTxWarp prst="textNoShape">
              <a:avLst/>
            </a:prstTxWarp>
          </a:bodyPr>
          <a:lstStyle>
            <a:lvl1pPr algn="ctr" rtl="0" eaLnBrk="1" fontAlgn="base" hangingPunct="1">
              <a:spcBef>
                <a:spcPct val="0"/>
              </a:spcBef>
              <a:spcAft>
                <a:spcPct val="0"/>
              </a:spcAft>
              <a:defRPr sz="4640">
                <a:solidFill>
                  <a:schemeClr val="bg1"/>
                </a:solidFill>
                <a:latin typeface="+mj-lt"/>
                <a:ea typeface="+mj-ea"/>
                <a:cs typeface="+mj-cs"/>
              </a:defRPr>
            </a:lvl1pPr>
            <a:lvl2pPr algn="ctr" rtl="0" eaLnBrk="1" fontAlgn="base" hangingPunct="1">
              <a:spcBef>
                <a:spcPct val="0"/>
              </a:spcBef>
              <a:spcAft>
                <a:spcPct val="0"/>
              </a:spcAft>
              <a:defRPr sz="4640">
                <a:solidFill>
                  <a:schemeClr val="bg1"/>
                </a:solidFill>
                <a:latin typeface="Arial" charset="0"/>
                <a:cs typeface="Arial" charset="0"/>
              </a:defRPr>
            </a:lvl2pPr>
            <a:lvl3pPr algn="ctr" rtl="0" eaLnBrk="1" fontAlgn="base" hangingPunct="1">
              <a:spcBef>
                <a:spcPct val="0"/>
              </a:spcBef>
              <a:spcAft>
                <a:spcPct val="0"/>
              </a:spcAft>
              <a:defRPr sz="4640">
                <a:solidFill>
                  <a:schemeClr val="bg1"/>
                </a:solidFill>
                <a:latin typeface="Arial" charset="0"/>
                <a:cs typeface="Arial" charset="0"/>
              </a:defRPr>
            </a:lvl3pPr>
            <a:lvl4pPr algn="ctr" rtl="0" eaLnBrk="1" fontAlgn="base" hangingPunct="1">
              <a:spcBef>
                <a:spcPct val="0"/>
              </a:spcBef>
              <a:spcAft>
                <a:spcPct val="0"/>
              </a:spcAft>
              <a:defRPr sz="4640">
                <a:solidFill>
                  <a:schemeClr val="bg1"/>
                </a:solidFill>
                <a:latin typeface="Arial" charset="0"/>
                <a:cs typeface="Arial" charset="0"/>
              </a:defRPr>
            </a:lvl4pPr>
            <a:lvl5pPr algn="ctr" rtl="0" eaLnBrk="1" fontAlgn="base" hangingPunct="1">
              <a:spcBef>
                <a:spcPct val="0"/>
              </a:spcBef>
              <a:spcAft>
                <a:spcPct val="0"/>
              </a:spcAft>
              <a:defRPr sz="4640">
                <a:solidFill>
                  <a:schemeClr val="bg1"/>
                </a:solidFill>
                <a:latin typeface="Arial" charset="0"/>
                <a:cs typeface="Arial" charset="0"/>
              </a:defRPr>
            </a:lvl5pPr>
            <a:lvl6pPr marL="589294" algn="ctr" rtl="0" eaLnBrk="1" fontAlgn="base" hangingPunct="1">
              <a:spcBef>
                <a:spcPct val="0"/>
              </a:spcBef>
              <a:spcAft>
                <a:spcPct val="0"/>
              </a:spcAft>
              <a:defRPr sz="4640">
                <a:solidFill>
                  <a:schemeClr val="bg1"/>
                </a:solidFill>
                <a:latin typeface="Arial" charset="0"/>
                <a:cs typeface="Arial" charset="0"/>
              </a:defRPr>
            </a:lvl6pPr>
            <a:lvl7pPr marL="1178588" algn="ctr" rtl="0" eaLnBrk="1" fontAlgn="base" hangingPunct="1">
              <a:spcBef>
                <a:spcPct val="0"/>
              </a:spcBef>
              <a:spcAft>
                <a:spcPct val="0"/>
              </a:spcAft>
              <a:defRPr sz="4640">
                <a:solidFill>
                  <a:schemeClr val="bg1"/>
                </a:solidFill>
                <a:latin typeface="Arial" charset="0"/>
                <a:cs typeface="Arial" charset="0"/>
              </a:defRPr>
            </a:lvl7pPr>
            <a:lvl8pPr marL="1767882" algn="ctr" rtl="0" eaLnBrk="1" fontAlgn="base" hangingPunct="1">
              <a:spcBef>
                <a:spcPct val="0"/>
              </a:spcBef>
              <a:spcAft>
                <a:spcPct val="0"/>
              </a:spcAft>
              <a:defRPr sz="4640">
                <a:solidFill>
                  <a:schemeClr val="bg1"/>
                </a:solidFill>
                <a:latin typeface="Arial" charset="0"/>
                <a:cs typeface="Arial" charset="0"/>
              </a:defRPr>
            </a:lvl8pPr>
            <a:lvl9pPr marL="2357176" algn="ctr" rtl="0" eaLnBrk="1" fontAlgn="base" hangingPunct="1">
              <a:spcBef>
                <a:spcPct val="0"/>
              </a:spcBef>
              <a:spcAft>
                <a:spcPct val="0"/>
              </a:spcAft>
              <a:defRPr sz="4640">
                <a:solidFill>
                  <a:schemeClr val="bg1"/>
                </a:solidFill>
                <a:latin typeface="Arial" charset="0"/>
                <a:cs typeface="Arial" charset="0"/>
              </a:defRPr>
            </a:lvl9pPr>
          </a:lstStyle>
          <a:p>
            <a:pPr>
              <a:defRPr/>
            </a:pPr>
            <a:r>
              <a:rPr lang="ru-RU" sz="3200" dirty="0">
                <a:solidFill>
                  <a:srgbClr val="1F497D"/>
                </a:solidFill>
                <a:latin typeface="Times New Roman" panose="02020603050405020304" pitchFamily="18" charset="0"/>
                <a:cs typeface="Times New Roman" panose="02020603050405020304" pitchFamily="18" charset="0"/>
              </a:rPr>
              <a:t>КУ «Управление Автомобильных Дорог», ХМАО</a:t>
            </a:r>
          </a:p>
        </p:txBody>
      </p:sp>
      <p:sp>
        <p:nvSpPr>
          <p:cNvPr id="2" name="Заголовок 1">
            <a:extLst>
              <a:ext uri="{FF2B5EF4-FFF2-40B4-BE49-F238E27FC236}">
                <a16:creationId xmlns:a16="http://schemas.microsoft.com/office/drawing/2014/main" id="{DBFA0F0E-2571-E1D1-4D56-4D3B0F6FEB62}"/>
              </a:ext>
            </a:extLst>
          </p:cNvPr>
          <p:cNvSpPr txBox="1">
            <a:spLocks/>
          </p:cNvSpPr>
          <p:nvPr/>
        </p:nvSpPr>
        <p:spPr>
          <a:xfrm>
            <a:off x="-36512" y="1092444"/>
            <a:ext cx="24420512" cy="938359"/>
          </a:xfrm>
          <a:prstGeom prst="rect">
            <a:avLst/>
          </a:prstGeom>
          <a:solidFill>
            <a:srgbClr val="EEA726"/>
          </a:solidFill>
          <a:ln>
            <a:noFill/>
          </a:ln>
        </p:spPr>
        <p:txBody>
          <a:bodyPr vert="horz" wrap="square" lIns="88288" tIns="44144" rIns="88288" bIns="44144" anchor="ctr" anchorCtr="0" compatLnSpc="1">
            <a:noAutofit/>
          </a:bodyPr>
          <a:lstStyle>
            <a:lvl1pPr marL="0" marR="0" lvl="0" indent="0" algn="ctr" defTabSz="1329720" rtl="0" fontAlgn="auto" hangingPunct="1">
              <a:lnSpc>
                <a:spcPct val="90000"/>
              </a:lnSpc>
              <a:spcBef>
                <a:spcPts val="0"/>
              </a:spcBef>
              <a:spcAft>
                <a:spcPts val="0"/>
              </a:spcAft>
              <a:buNone/>
              <a:tabLst/>
              <a:defRPr lang="ru-RU" sz="8725" b="0" i="0" u="none" strike="noStrike" kern="1200" cap="none" spc="0" baseline="0">
                <a:solidFill>
                  <a:srgbClr val="000000"/>
                </a:solidFill>
                <a:uFillTx/>
                <a:latin typeface="Calibri Light"/>
              </a:defRPr>
            </a:lvl1pPr>
          </a:lstStyle>
          <a:p>
            <a:pPr algn="l"/>
            <a:r>
              <a:rPr lang="ru-RU" sz="4800" dirty="0">
                <a:solidFill>
                  <a:srgbClr val="31333D"/>
                </a:solidFill>
                <a:latin typeface="Maven Pro Medium"/>
                <a:sym typeface="Maven Pro Medium"/>
              </a:rPr>
              <a:t>      </a:t>
            </a:r>
            <a:r>
              <a:rPr lang="ru-RU" sz="6000" dirty="0">
                <a:solidFill>
                  <a:srgbClr val="31333D"/>
                </a:solidFill>
                <a:latin typeface="Maven Pro Medium"/>
                <a:sym typeface="Maven Pro Medium"/>
              </a:rPr>
              <a:t>География присутствия компании</a:t>
            </a:r>
          </a:p>
        </p:txBody>
      </p:sp>
      <p:pic>
        <p:nvPicPr>
          <p:cNvPr id="3" name="Рисунок 2">
            <a:extLst>
              <a:ext uri="{FF2B5EF4-FFF2-40B4-BE49-F238E27FC236}">
                <a16:creationId xmlns:a16="http://schemas.microsoft.com/office/drawing/2014/main" id="{F5B46752-05F9-DC3F-A012-4C19BD58CC9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589391" y="278122"/>
            <a:ext cx="5568878" cy="712805"/>
          </a:xfrm>
          <a:prstGeom prst="rect">
            <a:avLst/>
          </a:prstGeom>
          <a:noFill/>
          <a:ln cap="flat">
            <a:noFill/>
          </a:ln>
        </p:spPr>
      </p:pic>
    </p:spTree>
    <p:extLst>
      <p:ext uri="{BB962C8B-B14F-4D97-AF65-F5344CB8AC3E}">
        <p14:creationId xmlns:p14="http://schemas.microsoft.com/office/powerpoint/2010/main" val="13195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Кружок"/>
          <p:cNvSpPr/>
          <p:nvPr/>
        </p:nvSpPr>
        <p:spPr>
          <a:xfrm>
            <a:off x="11830595" y="-2114005"/>
            <a:ext cx="17944010" cy="1794401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a:extLst>
              <a:ext uri="{FF2B5EF4-FFF2-40B4-BE49-F238E27FC236}">
                <a16:creationId xmlns:a16="http://schemas.microsoft.com/office/drawing/2014/main" id="{96B49F4C-53EA-4588-AAB7-D83AD4FF16AE}"/>
              </a:ext>
            </a:extLst>
          </p:cNvPr>
          <p:cNvSpPr txBox="1"/>
          <p:nvPr/>
        </p:nvSpPr>
        <p:spPr>
          <a:xfrm>
            <a:off x="1536148" y="4346600"/>
            <a:ext cx="22074940" cy="541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nSpc>
                <a:spcPct val="107000"/>
              </a:lnSpc>
              <a:spcAft>
                <a:spcPts val="800"/>
              </a:spcAft>
            </a:pPr>
            <a:endParaRPr lang="ru-RU" sz="2800" dirty="0"/>
          </a:p>
        </p:txBody>
      </p:sp>
      <p:sp>
        <p:nvSpPr>
          <p:cNvPr id="15"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a:extLst>
              <a:ext uri="{FF2B5EF4-FFF2-40B4-BE49-F238E27FC236}">
                <a16:creationId xmlns:a16="http://schemas.microsoft.com/office/drawing/2014/main" id="{CBB96F7B-5485-4465-AD55-CEDA3F6E9698}"/>
              </a:ext>
            </a:extLst>
          </p:cNvPr>
          <p:cNvSpPr txBox="1"/>
          <p:nvPr/>
        </p:nvSpPr>
        <p:spPr>
          <a:xfrm>
            <a:off x="1536148" y="6199204"/>
            <a:ext cx="22074940" cy="541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nSpc>
                <a:spcPct val="107000"/>
              </a:lnSpc>
              <a:spcAft>
                <a:spcPts val="800"/>
              </a:spcAft>
            </a:pPr>
            <a:endParaRPr lang="ru-RU" sz="2800" dirty="0"/>
          </a:p>
        </p:txBody>
      </p:sp>
      <p:sp>
        <p:nvSpPr>
          <p:cNvPr id="16"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a:extLst>
              <a:ext uri="{FF2B5EF4-FFF2-40B4-BE49-F238E27FC236}">
                <a16:creationId xmlns:a16="http://schemas.microsoft.com/office/drawing/2014/main" id="{AA89E9B1-3E71-4FC3-B77F-788132B5A7B6}"/>
              </a:ext>
            </a:extLst>
          </p:cNvPr>
          <p:cNvSpPr txBox="1"/>
          <p:nvPr/>
        </p:nvSpPr>
        <p:spPr>
          <a:xfrm>
            <a:off x="1536148" y="9081765"/>
            <a:ext cx="22074940" cy="541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nSpc>
                <a:spcPct val="107000"/>
              </a:lnSpc>
              <a:spcAft>
                <a:spcPts val="800"/>
              </a:spcAft>
            </a:pPr>
            <a:endParaRPr lang="ru-RU" sz="2800" dirty="0"/>
          </a:p>
        </p:txBody>
      </p:sp>
      <p:sp>
        <p:nvSpPr>
          <p:cNvPr id="17"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a:extLst>
              <a:ext uri="{FF2B5EF4-FFF2-40B4-BE49-F238E27FC236}">
                <a16:creationId xmlns:a16="http://schemas.microsoft.com/office/drawing/2014/main" id="{A744E23F-D389-48FF-AF06-4F0C42863A7D}"/>
              </a:ext>
            </a:extLst>
          </p:cNvPr>
          <p:cNvSpPr txBox="1"/>
          <p:nvPr/>
        </p:nvSpPr>
        <p:spPr>
          <a:xfrm>
            <a:off x="1536148" y="11032609"/>
            <a:ext cx="22074940" cy="541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nSpc>
                <a:spcPct val="107000"/>
              </a:lnSpc>
              <a:spcAft>
                <a:spcPts val="800"/>
              </a:spcAft>
            </a:pPr>
            <a:endParaRPr lang="ru-RU" sz="2800" dirty="0"/>
          </a:p>
        </p:txBody>
      </p:sp>
      <p:pic>
        <p:nvPicPr>
          <p:cNvPr id="11" name="Рисунок 10">
            <a:extLst>
              <a:ext uri="{FF2B5EF4-FFF2-40B4-BE49-F238E27FC236}">
                <a16:creationId xmlns:a16="http://schemas.microsoft.com/office/drawing/2014/main" id="{5A257FA4-793E-485B-A83D-B13BBE52A2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589391" y="278122"/>
            <a:ext cx="5568878" cy="712805"/>
          </a:xfrm>
          <a:prstGeom prst="rect">
            <a:avLst/>
          </a:prstGeom>
          <a:noFill/>
          <a:ln cap="flat">
            <a:noFill/>
          </a:ln>
        </p:spPr>
      </p:pic>
      <p:sp>
        <p:nvSpPr>
          <p:cNvPr id="12" name="Заголовок 1">
            <a:extLst>
              <a:ext uri="{FF2B5EF4-FFF2-40B4-BE49-F238E27FC236}">
                <a16:creationId xmlns:a16="http://schemas.microsoft.com/office/drawing/2014/main" id="{FAC8FC85-6EAC-4B20-8F15-BDC6BB346E46}"/>
              </a:ext>
            </a:extLst>
          </p:cNvPr>
          <p:cNvSpPr txBox="1">
            <a:spLocks/>
          </p:cNvSpPr>
          <p:nvPr/>
        </p:nvSpPr>
        <p:spPr>
          <a:xfrm>
            <a:off x="-36512" y="1055174"/>
            <a:ext cx="24420512" cy="1345487"/>
          </a:xfrm>
          <a:prstGeom prst="rect">
            <a:avLst/>
          </a:prstGeom>
          <a:solidFill>
            <a:srgbClr val="EEA726"/>
          </a:solidFill>
          <a:ln>
            <a:noFill/>
          </a:ln>
        </p:spPr>
        <p:txBody>
          <a:bodyPr vert="horz" wrap="square" lIns="88288" tIns="44144" rIns="88288" bIns="44144" anchor="ctr" anchorCtr="0" compatLnSpc="1">
            <a:noAutofit/>
          </a:bodyPr>
          <a:lstStyle>
            <a:lvl1pPr marL="0" marR="0" lvl="0" indent="0" algn="ctr" defTabSz="1329720" rtl="0" fontAlgn="auto" hangingPunct="1">
              <a:lnSpc>
                <a:spcPct val="90000"/>
              </a:lnSpc>
              <a:spcBef>
                <a:spcPts val="0"/>
              </a:spcBef>
              <a:spcAft>
                <a:spcPts val="0"/>
              </a:spcAft>
              <a:buNone/>
              <a:tabLst/>
              <a:defRPr lang="ru-RU" sz="8725" b="0" i="0" u="none" strike="noStrike" kern="1200" cap="none" spc="0" baseline="0">
                <a:solidFill>
                  <a:srgbClr val="000000"/>
                </a:solidFill>
                <a:uFillTx/>
                <a:latin typeface="Calibri Light"/>
              </a:defRPr>
            </a:lvl1pPr>
          </a:lstStyle>
          <a:p>
            <a:pPr algn="l"/>
            <a:r>
              <a:rPr lang="ru-RU" sz="6000" dirty="0">
                <a:solidFill>
                  <a:srgbClr val="31333D"/>
                </a:solidFill>
                <a:latin typeface="Maven Pro Medium"/>
                <a:sym typeface="Maven Pro Medium"/>
              </a:rPr>
              <a:t>     Перечни обязательных и добровольных требований.</a:t>
            </a:r>
          </a:p>
        </p:txBody>
      </p:sp>
      <p:pic>
        <p:nvPicPr>
          <p:cNvPr id="3" name="Рисунок 2">
            <a:extLst>
              <a:ext uri="{FF2B5EF4-FFF2-40B4-BE49-F238E27FC236}">
                <a16:creationId xmlns:a16="http://schemas.microsoft.com/office/drawing/2014/main" id="{62DA480E-02A1-73B2-3B0A-B10EBF17F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895" y="2364132"/>
            <a:ext cx="8287900" cy="9903529"/>
          </a:xfrm>
          <a:prstGeom prst="rect">
            <a:avLst/>
          </a:prstGeom>
        </p:spPr>
      </p:pic>
      <p:pic>
        <p:nvPicPr>
          <p:cNvPr id="6" name="Рисунок 5">
            <a:extLst>
              <a:ext uri="{FF2B5EF4-FFF2-40B4-BE49-F238E27FC236}">
                <a16:creationId xmlns:a16="http://schemas.microsoft.com/office/drawing/2014/main" id="{6B870251-D656-68A9-7067-5278745B4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4964" y="2464908"/>
            <a:ext cx="7524085" cy="10195918"/>
          </a:xfrm>
          <a:prstGeom prst="rect">
            <a:avLst/>
          </a:prstGeom>
        </p:spPr>
      </p:pic>
      <p:sp>
        <p:nvSpPr>
          <p:cNvPr id="8" name="TextBox 7">
            <a:extLst>
              <a:ext uri="{FF2B5EF4-FFF2-40B4-BE49-F238E27FC236}">
                <a16:creationId xmlns:a16="http://schemas.microsoft.com/office/drawing/2014/main" id="{590F7836-69AE-E3F5-64E7-F61BDF43F79F}"/>
              </a:ext>
            </a:extLst>
          </p:cNvPr>
          <p:cNvSpPr txBox="1"/>
          <p:nvPr/>
        </p:nvSpPr>
        <p:spPr>
          <a:xfrm>
            <a:off x="2868706" y="11993134"/>
            <a:ext cx="7279341"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ru-RU" sz="3200" dirty="0">
                <a:solidFill>
                  <a:srgbClr val="0070C0"/>
                </a:solidFill>
                <a:latin typeface="Open Sans"/>
                <a:ea typeface="Open Sans"/>
                <a:cs typeface="Open Sans"/>
                <a:sym typeface="Open Sans"/>
              </a:rPr>
              <a:t>ФЗ № 162-ФЗ «О стандартизации в Российской Федерации»</a:t>
            </a:r>
          </a:p>
        </p:txBody>
      </p:sp>
      <p:sp>
        <p:nvSpPr>
          <p:cNvPr id="10" name="TextBox 9">
            <a:extLst>
              <a:ext uri="{FF2B5EF4-FFF2-40B4-BE49-F238E27FC236}">
                <a16:creationId xmlns:a16="http://schemas.microsoft.com/office/drawing/2014/main" id="{B32C0D6F-1788-174A-1E74-9DF692442A35}"/>
              </a:ext>
            </a:extLst>
          </p:cNvPr>
          <p:cNvSpPr txBox="1"/>
          <p:nvPr/>
        </p:nvSpPr>
        <p:spPr>
          <a:xfrm>
            <a:off x="12573618" y="11634720"/>
            <a:ext cx="6835264"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ru-RU" sz="3200" dirty="0">
                <a:solidFill>
                  <a:srgbClr val="0070C0"/>
                </a:solidFill>
                <a:latin typeface="Open Sans"/>
                <a:ea typeface="Open Sans"/>
                <a:cs typeface="Open Sans"/>
                <a:sym typeface="Open Sans"/>
              </a:rPr>
              <a:t>ФЗ № 384-ФЗ «Технический регламент о безопасности зданий и сооружений»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Кружок"/>
          <p:cNvSpPr/>
          <p:nvPr/>
        </p:nvSpPr>
        <p:spPr>
          <a:xfrm>
            <a:off x="11830595" y="-2114005"/>
            <a:ext cx="17944010" cy="1794401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Рисунок 8">
            <a:extLst>
              <a:ext uri="{FF2B5EF4-FFF2-40B4-BE49-F238E27FC236}">
                <a16:creationId xmlns:a16="http://schemas.microsoft.com/office/drawing/2014/main" id="{28E02D4A-370B-E1EF-1F34-D9311DD67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435" y="1345956"/>
            <a:ext cx="6874205" cy="7773116"/>
          </a:xfrm>
          <a:prstGeom prst="rect">
            <a:avLst/>
          </a:prstGeom>
        </p:spPr>
      </p:pic>
      <p:sp>
        <p:nvSpPr>
          <p:cNvPr id="14"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a:extLst>
              <a:ext uri="{FF2B5EF4-FFF2-40B4-BE49-F238E27FC236}">
                <a16:creationId xmlns:a16="http://schemas.microsoft.com/office/drawing/2014/main" id="{96B49F4C-53EA-4588-AAB7-D83AD4FF16AE}"/>
              </a:ext>
            </a:extLst>
          </p:cNvPr>
          <p:cNvSpPr txBox="1"/>
          <p:nvPr/>
        </p:nvSpPr>
        <p:spPr>
          <a:xfrm>
            <a:off x="1536148" y="4346600"/>
            <a:ext cx="22074940" cy="541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nSpc>
                <a:spcPct val="107000"/>
              </a:lnSpc>
              <a:spcAft>
                <a:spcPts val="800"/>
              </a:spcAft>
            </a:pPr>
            <a:endParaRPr lang="ru-RU" sz="2800" dirty="0"/>
          </a:p>
        </p:txBody>
      </p:sp>
      <p:sp>
        <p:nvSpPr>
          <p:cNvPr id="15"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a:extLst>
              <a:ext uri="{FF2B5EF4-FFF2-40B4-BE49-F238E27FC236}">
                <a16:creationId xmlns:a16="http://schemas.microsoft.com/office/drawing/2014/main" id="{CBB96F7B-5485-4465-AD55-CEDA3F6E9698}"/>
              </a:ext>
            </a:extLst>
          </p:cNvPr>
          <p:cNvSpPr txBox="1"/>
          <p:nvPr/>
        </p:nvSpPr>
        <p:spPr>
          <a:xfrm>
            <a:off x="1536148" y="6199204"/>
            <a:ext cx="22074940" cy="541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nSpc>
                <a:spcPct val="107000"/>
              </a:lnSpc>
              <a:spcAft>
                <a:spcPts val="800"/>
              </a:spcAft>
            </a:pPr>
            <a:endParaRPr lang="ru-RU" sz="2800" dirty="0"/>
          </a:p>
        </p:txBody>
      </p:sp>
      <p:sp>
        <p:nvSpPr>
          <p:cNvPr id="16"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a:extLst>
              <a:ext uri="{FF2B5EF4-FFF2-40B4-BE49-F238E27FC236}">
                <a16:creationId xmlns:a16="http://schemas.microsoft.com/office/drawing/2014/main" id="{AA89E9B1-3E71-4FC3-B77F-788132B5A7B6}"/>
              </a:ext>
            </a:extLst>
          </p:cNvPr>
          <p:cNvSpPr txBox="1"/>
          <p:nvPr/>
        </p:nvSpPr>
        <p:spPr>
          <a:xfrm>
            <a:off x="1536148" y="9081765"/>
            <a:ext cx="22074940" cy="541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nSpc>
                <a:spcPct val="107000"/>
              </a:lnSpc>
              <a:spcAft>
                <a:spcPts val="800"/>
              </a:spcAft>
            </a:pPr>
            <a:endParaRPr lang="ru-RU" sz="2800" dirty="0"/>
          </a:p>
        </p:txBody>
      </p:sp>
      <p:sp>
        <p:nvSpPr>
          <p:cNvPr id="17"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a:extLst>
              <a:ext uri="{FF2B5EF4-FFF2-40B4-BE49-F238E27FC236}">
                <a16:creationId xmlns:a16="http://schemas.microsoft.com/office/drawing/2014/main" id="{A744E23F-D389-48FF-AF06-4F0C42863A7D}"/>
              </a:ext>
            </a:extLst>
          </p:cNvPr>
          <p:cNvSpPr txBox="1"/>
          <p:nvPr/>
        </p:nvSpPr>
        <p:spPr>
          <a:xfrm>
            <a:off x="1536148" y="11032609"/>
            <a:ext cx="22074940" cy="541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nSpc>
                <a:spcPct val="107000"/>
              </a:lnSpc>
              <a:spcAft>
                <a:spcPts val="800"/>
              </a:spcAft>
            </a:pPr>
            <a:endParaRPr lang="ru-RU" sz="2800" dirty="0"/>
          </a:p>
        </p:txBody>
      </p:sp>
      <p:pic>
        <p:nvPicPr>
          <p:cNvPr id="11" name="Рисунок 10">
            <a:extLst>
              <a:ext uri="{FF2B5EF4-FFF2-40B4-BE49-F238E27FC236}">
                <a16:creationId xmlns:a16="http://schemas.microsoft.com/office/drawing/2014/main" id="{5A257FA4-793E-485B-A83D-B13BBE52A2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589391" y="278122"/>
            <a:ext cx="5568878" cy="712805"/>
          </a:xfrm>
          <a:prstGeom prst="rect">
            <a:avLst/>
          </a:prstGeom>
          <a:noFill/>
          <a:ln cap="flat">
            <a:noFill/>
          </a:ln>
        </p:spPr>
      </p:pic>
      <p:sp>
        <p:nvSpPr>
          <p:cNvPr id="12" name="Заголовок 1">
            <a:extLst>
              <a:ext uri="{FF2B5EF4-FFF2-40B4-BE49-F238E27FC236}">
                <a16:creationId xmlns:a16="http://schemas.microsoft.com/office/drawing/2014/main" id="{FAC8FC85-6EAC-4B20-8F15-BDC6BB346E46}"/>
              </a:ext>
            </a:extLst>
          </p:cNvPr>
          <p:cNvSpPr txBox="1">
            <a:spLocks/>
          </p:cNvSpPr>
          <p:nvPr/>
        </p:nvSpPr>
        <p:spPr>
          <a:xfrm>
            <a:off x="-36512" y="1055174"/>
            <a:ext cx="24420512" cy="1613589"/>
          </a:xfrm>
          <a:prstGeom prst="rect">
            <a:avLst/>
          </a:prstGeom>
          <a:solidFill>
            <a:srgbClr val="EEA726"/>
          </a:solidFill>
          <a:ln>
            <a:noFill/>
          </a:ln>
        </p:spPr>
        <p:txBody>
          <a:bodyPr vert="horz" wrap="square" lIns="88288" tIns="44144" rIns="88288" bIns="44144" anchor="ctr" anchorCtr="0" compatLnSpc="1">
            <a:noAutofit/>
          </a:bodyPr>
          <a:lstStyle>
            <a:lvl1pPr marL="0" marR="0" lvl="0" indent="0" algn="ctr" defTabSz="1329720" rtl="0" fontAlgn="auto" hangingPunct="1">
              <a:lnSpc>
                <a:spcPct val="90000"/>
              </a:lnSpc>
              <a:spcBef>
                <a:spcPts val="0"/>
              </a:spcBef>
              <a:spcAft>
                <a:spcPts val="0"/>
              </a:spcAft>
              <a:buNone/>
              <a:tabLst/>
              <a:defRPr lang="ru-RU" sz="8725" b="0" i="0" u="none" strike="noStrike" kern="1200" cap="none" spc="0" baseline="0">
                <a:solidFill>
                  <a:srgbClr val="000000"/>
                </a:solidFill>
                <a:uFillTx/>
                <a:latin typeface="Calibri Light"/>
              </a:defRPr>
            </a:lvl1pPr>
          </a:lstStyle>
          <a:p>
            <a:pPr algn="l"/>
            <a:r>
              <a:rPr lang="ru-RU" sz="6000" dirty="0">
                <a:solidFill>
                  <a:srgbClr val="31333D"/>
                </a:solidFill>
                <a:latin typeface="Maven Pro Medium"/>
                <a:sym typeface="Maven Pro Medium"/>
              </a:rPr>
              <a:t>     Проблема №1. Нормативные коллизии. Путаница в применении обязательных и добровольных требований.</a:t>
            </a:r>
          </a:p>
        </p:txBody>
      </p:sp>
      <p:pic>
        <p:nvPicPr>
          <p:cNvPr id="5" name="Рисунок 4">
            <a:extLst>
              <a:ext uri="{FF2B5EF4-FFF2-40B4-BE49-F238E27FC236}">
                <a16:creationId xmlns:a16="http://schemas.microsoft.com/office/drawing/2014/main" id="{85EC5103-E3CF-36AD-E68D-40CA29AE9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31" y="2733011"/>
            <a:ext cx="6030120" cy="7020590"/>
          </a:xfrm>
          <a:prstGeom prst="rect">
            <a:avLst/>
          </a:prstGeom>
        </p:spPr>
      </p:pic>
      <p:pic>
        <p:nvPicPr>
          <p:cNvPr id="19" name="Рисунок 18">
            <a:extLst>
              <a:ext uri="{FF2B5EF4-FFF2-40B4-BE49-F238E27FC236}">
                <a16:creationId xmlns:a16="http://schemas.microsoft.com/office/drawing/2014/main" id="{4BCFAADC-7F8F-4861-6D50-E3799EE30C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28395" y="2918833"/>
            <a:ext cx="6874205" cy="9305430"/>
          </a:xfrm>
          <a:prstGeom prst="rect">
            <a:avLst/>
          </a:prstGeom>
        </p:spPr>
      </p:pic>
      <p:pic>
        <p:nvPicPr>
          <p:cNvPr id="23" name="Рисунок 22">
            <a:extLst>
              <a:ext uri="{FF2B5EF4-FFF2-40B4-BE49-F238E27FC236}">
                <a16:creationId xmlns:a16="http://schemas.microsoft.com/office/drawing/2014/main" id="{3760C58B-EAF5-67D1-9E94-4E775B896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6193" y="8552328"/>
            <a:ext cx="6239448" cy="4886035"/>
          </a:xfrm>
          <a:prstGeom prst="rect">
            <a:avLst/>
          </a:prstGeom>
        </p:spPr>
      </p:pic>
    </p:spTree>
    <p:extLst>
      <p:ext uri="{BB962C8B-B14F-4D97-AF65-F5344CB8AC3E}">
        <p14:creationId xmlns:p14="http://schemas.microsoft.com/office/powerpoint/2010/main" val="406707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094F0E3C-8C88-4976-A35B-B1B4713AA93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589391" y="278122"/>
            <a:ext cx="5568878" cy="712805"/>
          </a:xfrm>
          <a:prstGeom prst="rect">
            <a:avLst/>
          </a:prstGeom>
          <a:noFill/>
          <a:ln cap="flat">
            <a:noFill/>
          </a:ln>
        </p:spPr>
      </p:pic>
      <p:sp>
        <p:nvSpPr>
          <p:cNvPr id="18" name="Заголовок 1">
            <a:extLst>
              <a:ext uri="{FF2B5EF4-FFF2-40B4-BE49-F238E27FC236}">
                <a16:creationId xmlns:a16="http://schemas.microsoft.com/office/drawing/2014/main" id="{B152AC3C-C4F3-4D90-A355-3E6D682ECC89}"/>
              </a:ext>
            </a:extLst>
          </p:cNvPr>
          <p:cNvSpPr txBox="1">
            <a:spLocks/>
          </p:cNvSpPr>
          <p:nvPr/>
        </p:nvSpPr>
        <p:spPr>
          <a:xfrm>
            <a:off x="0" y="1132109"/>
            <a:ext cx="24420512" cy="1401541"/>
          </a:xfrm>
          <a:prstGeom prst="rect">
            <a:avLst/>
          </a:prstGeom>
          <a:solidFill>
            <a:srgbClr val="EEA726"/>
          </a:solidFill>
          <a:ln>
            <a:noFill/>
          </a:ln>
        </p:spPr>
        <p:txBody>
          <a:bodyPr vert="horz" wrap="square" lIns="88288" tIns="44144" rIns="88288" bIns="44144" anchor="ctr" anchorCtr="0" compatLnSpc="1">
            <a:noAutofit/>
          </a:bodyPr>
          <a:lstStyle>
            <a:lvl1pPr marL="0" marR="0" lvl="0" indent="0" algn="ctr" defTabSz="1329720" rtl="0" fontAlgn="auto" hangingPunct="1">
              <a:lnSpc>
                <a:spcPct val="90000"/>
              </a:lnSpc>
              <a:spcBef>
                <a:spcPts val="0"/>
              </a:spcBef>
              <a:spcAft>
                <a:spcPts val="0"/>
              </a:spcAft>
              <a:buNone/>
              <a:tabLst/>
              <a:defRPr lang="ru-RU" sz="8725" b="0" i="0" u="none" strike="noStrike" kern="1200" cap="none" spc="0" baseline="0">
                <a:solidFill>
                  <a:srgbClr val="000000"/>
                </a:solidFill>
                <a:uFillTx/>
                <a:latin typeface="Calibri Light"/>
              </a:defRPr>
            </a:lvl1pPr>
          </a:lstStyle>
          <a:p>
            <a:pPr algn="l"/>
            <a:r>
              <a:rPr lang="ru-RU" sz="5400" dirty="0">
                <a:solidFill>
                  <a:srgbClr val="31333D"/>
                </a:solidFill>
                <a:latin typeface="Maven Pro Medium"/>
                <a:sym typeface="Maven Pro Medium"/>
              </a:rPr>
              <a:t>     </a:t>
            </a:r>
          </a:p>
          <a:p>
            <a:pPr algn="l"/>
            <a:r>
              <a:rPr lang="ru-RU" sz="5400" dirty="0">
                <a:solidFill>
                  <a:srgbClr val="31333D"/>
                </a:solidFill>
                <a:latin typeface="Maven Pro Medium"/>
              </a:rPr>
              <a:t>Проблема №2. Устаревшая база сметных норм и расценок.</a:t>
            </a:r>
          </a:p>
          <a:p>
            <a:pPr algn="l"/>
            <a:endParaRPr lang="ru-RU" sz="6000" dirty="0">
              <a:solidFill>
                <a:srgbClr val="31333D"/>
              </a:solidFill>
              <a:latin typeface="Maven Pro Medium"/>
              <a:sym typeface="Maven Pro Medium"/>
            </a:endParaRPr>
          </a:p>
        </p:txBody>
      </p:sp>
      <p:sp>
        <p:nvSpPr>
          <p:cNvPr id="5" name="TextBox 4">
            <a:extLst>
              <a:ext uri="{FF2B5EF4-FFF2-40B4-BE49-F238E27FC236}">
                <a16:creationId xmlns:a16="http://schemas.microsoft.com/office/drawing/2014/main" id="{3E0DE1A8-7188-7D1E-CB6A-1414A2290C8C}"/>
              </a:ext>
            </a:extLst>
          </p:cNvPr>
          <p:cNvSpPr txBox="1"/>
          <p:nvPr/>
        </p:nvSpPr>
        <p:spPr>
          <a:xfrm>
            <a:off x="2323623" y="3835605"/>
            <a:ext cx="12379568" cy="74174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just">
              <a:buFont typeface="Wingdings" panose="05000000000000000000" pitchFamily="2" charset="2"/>
              <a:buChar char="ü"/>
            </a:pPr>
            <a:r>
              <a:rPr lang="ru-RU" sz="2800" dirty="0">
                <a:solidFill>
                  <a:srgbClr val="0070C0"/>
                </a:solidFill>
                <a:latin typeface="Open Sans"/>
                <a:ea typeface="Open Sans"/>
                <a:cs typeface="Open Sans"/>
                <a:sym typeface="Open Sans"/>
              </a:rPr>
              <a:t> Коэффициент перехода с базы 2000 года не отражает </a:t>
            </a:r>
          </a:p>
          <a:p>
            <a:pPr algn="just"/>
            <a:r>
              <a:rPr lang="ru-RU" sz="2800" dirty="0">
                <a:solidFill>
                  <a:srgbClr val="0070C0"/>
                </a:solidFill>
                <a:latin typeface="Open Sans"/>
                <a:ea typeface="Open Sans"/>
                <a:cs typeface="Open Sans"/>
                <a:sym typeface="Open Sans"/>
              </a:rPr>
              <a:t>      актуальную рыночную картину.</a:t>
            </a:r>
          </a:p>
          <a:p>
            <a:pPr algn="just"/>
            <a:endParaRPr lang="en-US" sz="2800" dirty="0">
              <a:solidFill>
                <a:srgbClr val="0070C0"/>
              </a:solidFill>
              <a:latin typeface="Open Sans"/>
              <a:ea typeface="Open Sans"/>
              <a:cs typeface="Open Sans"/>
              <a:sym typeface="Open Sans"/>
            </a:endParaRPr>
          </a:p>
          <a:p>
            <a:pPr marL="457200" indent="-457200" algn="just">
              <a:buFont typeface="Wingdings" panose="05000000000000000000" pitchFamily="2" charset="2"/>
              <a:buChar char="ü"/>
            </a:pPr>
            <a:r>
              <a:rPr lang="ru-RU" sz="2800" dirty="0">
                <a:solidFill>
                  <a:srgbClr val="0070C0"/>
                </a:solidFill>
                <a:latin typeface="Open Sans"/>
                <a:ea typeface="Open Sans"/>
                <a:cs typeface="Open Sans"/>
                <a:sym typeface="Open Sans"/>
              </a:rPr>
              <a:t>Отсутствие асфальтобетонных смесей на вяжущих </a:t>
            </a:r>
            <a:r>
              <a:rPr lang="en-US" sz="2800" dirty="0">
                <a:solidFill>
                  <a:srgbClr val="0070C0"/>
                </a:solidFill>
                <a:latin typeface="Open Sans"/>
                <a:ea typeface="Open Sans"/>
                <a:cs typeface="Open Sans"/>
                <a:sym typeface="Open Sans"/>
              </a:rPr>
              <a:t>PG</a:t>
            </a:r>
            <a:r>
              <a:rPr lang="ru-RU" sz="2800" dirty="0">
                <a:solidFill>
                  <a:srgbClr val="0070C0"/>
                </a:solidFill>
                <a:latin typeface="Open Sans"/>
                <a:ea typeface="Open Sans"/>
                <a:cs typeface="Open Sans"/>
                <a:sym typeface="Open Sans"/>
              </a:rPr>
              <a:t>;</a:t>
            </a:r>
          </a:p>
          <a:p>
            <a:pPr algn="just"/>
            <a:endParaRPr lang="ru-RU" sz="2800" dirty="0">
              <a:solidFill>
                <a:srgbClr val="0070C0"/>
              </a:solidFill>
              <a:latin typeface="Open Sans"/>
              <a:ea typeface="Open Sans"/>
              <a:cs typeface="Open Sans"/>
              <a:sym typeface="Open Sans"/>
            </a:endParaRPr>
          </a:p>
          <a:p>
            <a:pPr marL="457200" indent="-457200" algn="just">
              <a:buFont typeface="Wingdings" panose="05000000000000000000" pitchFamily="2" charset="2"/>
              <a:buChar char="ü"/>
            </a:pPr>
            <a:r>
              <a:rPr lang="ru-RU" sz="2800" dirty="0">
                <a:solidFill>
                  <a:srgbClr val="0070C0"/>
                </a:solidFill>
                <a:latin typeface="Open Sans"/>
                <a:ea typeface="Open Sans"/>
                <a:cs typeface="Open Sans"/>
                <a:sym typeface="Open Sans"/>
              </a:rPr>
              <a:t>Отсутствие смесей ЩМА;</a:t>
            </a:r>
          </a:p>
          <a:p>
            <a:pPr marL="457200" indent="-457200" algn="just">
              <a:buFont typeface="Wingdings" panose="05000000000000000000" pitchFamily="2" charset="2"/>
              <a:buChar char="ü"/>
            </a:pPr>
            <a:endParaRPr lang="ru-RU" sz="2800" dirty="0">
              <a:solidFill>
                <a:srgbClr val="0070C0"/>
              </a:solidFill>
              <a:latin typeface="Open Sans"/>
              <a:ea typeface="Open Sans"/>
              <a:cs typeface="Open Sans"/>
              <a:sym typeface="Open Sans"/>
            </a:endParaRPr>
          </a:p>
          <a:p>
            <a:pPr marL="457200" indent="-457200" algn="just">
              <a:buFont typeface="Wingdings" panose="05000000000000000000" pitchFamily="2" charset="2"/>
              <a:buChar char="ü"/>
            </a:pPr>
            <a:r>
              <a:rPr lang="ru-RU" sz="2800" dirty="0">
                <a:solidFill>
                  <a:srgbClr val="0070C0"/>
                </a:solidFill>
                <a:latin typeface="Open Sans"/>
                <a:ea typeface="Open Sans"/>
                <a:cs typeface="Open Sans"/>
                <a:sym typeface="Open Sans"/>
              </a:rPr>
              <a:t>Отсутствие железобетонных звеньев труб;</a:t>
            </a:r>
          </a:p>
          <a:p>
            <a:pPr marL="457200" indent="-457200" algn="just">
              <a:buFont typeface="Wingdings" panose="05000000000000000000" pitchFamily="2" charset="2"/>
              <a:buChar char="ü"/>
            </a:pPr>
            <a:endParaRPr lang="ru-RU" sz="2800" dirty="0">
              <a:solidFill>
                <a:srgbClr val="0070C0"/>
              </a:solidFill>
              <a:latin typeface="Open Sans"/>
              <a:ea typeface="Open Sans"/>
              <a:cs typeface="Open Sans"/>
              <a:sym typeface="Open Sans"/>
            </a:endParaRPr>
          </a:p>
          <a:p>
            <a:pPr marL="457200" indent="-457200" algn="just">
              <a:buFont typeface="Wingdings" panose="05000000000000000000" pitchFamily="2" charset="2"/>
              <a:buChar char="ü"/>
            </a:pPr>
            <a:r>
              <a:rPr lang="ru-RU" sz="2800" dirty="0">
                <a:solidFill>
                  <a:srgbClr val="0070C0"/>
                </a:solidFill>
                <a:latin typeface="Open Sans"/>
                <a:ea typeface="Open Sans"/>
                <a:cs typeface="Open Sans"/>
                <a:sym typeface="Open Sans"/>
              </a:rPr>
              <a:t>Отсутствие опорных частей;</a:t>
            </a:r>
          </a:p>
          <a:p>
            <a:pPr marL="457200" indent="-457200" algn="just">
              <a:buFont typeface="Wingdings" panose="05000000000000000000" pitchFamily="2" charset="2"/>
              <a:buChar char="ü"/>
            </a:pPr>
            <a:endParaRPr lang="ru-RU" sz="2800" dirty="0">
              <a:solidFill>
                <a:srgbClr val="0070C0"/>
              </a:solidFill>
              <a:latin typeface="Open Sans"/>
              <a:ea typeface="Open Sans"/>
              <a:cs typeface="Open Sans"/>
              <a:sym typeface="Open Sans"/>
            </a:endParaRPr>
          </a:p>
          <a:p>
            <a:pPr marL="457200" indent="-457200" algn="just">
              <a:buFont typeface="Wingdings" panose="05000000000000000000" pitchFamily="2" charset="2"/>
              <a:buChar char="ü"/>
            </a:pPr>
            <a:r>
              <a:rPr lang="ru-RU" sz="2800" dirty="0">
                <a:solidFill>
                  <a:srgbClr val="0070C0"/>
                </a:solidFill>
                <a:latin typeface="Open Sans"/>
                <a:ea typeface="Open Sans"/>
                <a:cs typeface="Open Sans"/>
                <a:sym typeface="Open Sans"/>
              </a:rPr>
              <a:t>Отсутствие деформационных швов;</a:t>
            </a:r>
          </a:p>
          <a:p>
            <a:pPr marL="457200" indent="-457200" algn="just">
              <a:buFont typeface="Wingdings" panose="05000000000000000000" pitchFamily="2" charset="2"/>
              <a:buChar char="ü"/>
            </a:pPr>
            <a:endParaRPr lang="ru-RU" sz="2800" dirty="0">
              <a:solidFill>
                <a:srgbClr val="0070C0"/>
              </a:solidFill>
              <a:latin typeface="Open Sans"/>
              <a:ea typeface="Open Sans"/>
              <a:cs typeface="Open Sans"/>
              <a:sym typeface="Open Sans"/>
            </a:endParaRPr>
          </a:p>
          <a:p>
            <a:pPr marL="457200" indent="-457200" algn="just">
              <a:buFont typeface="Wingdings" panose="05000000000000000000" pitchFamily="2" charset="2"/>
              <a:buChar char="ü"/>
            </a:pPr>
            <a:r>
              <a:rPr lang="ru-RU" sz="2800" dirty="0">
                <a:solidFill>
                  <a:srgbClr val="0070C0"/>
                </a:solidFill>
                <a:latin typeface="Open Sans"/>
                <a:ea typeface="Open Sans"/>
                <a:cs typeface="Open Sans"/>
                <a:sym typeface="Open Sans"/>
              </a:rPr>
              <a:t>Отсутствие применяемых в настоящее время балок;</a:t>
            </a:r>
            <a:endParaRPr lang="en-US" sz="2800" dirty="0">
              <a:solidFill>
                <a:srgbClr val="0070C0"/>
              </a:solidFill>
              <a:latin typeface="Open Sans"/>
              <a:ea typeface="Open Sans"/>
              <a:cs typeface="Open Sans"/>
              <a:sym typeface="Open Sans"/>
            </a:endParaRPr>
          </a:p>
          <a:p>
            <a:pPr marL="457200" indent="-457200" algn="just">
              <a:buFont typeface="Wingdings" panose="05000000000000000000" pitchFamily="2" charset="2"/>
              <a:buChar char="ü"/>
            </a:pPr>
            <a:endParaRPr lang="en-US" sz="2800" dirty="0">
              <a:solidFill>
                <a:srgbClr val="0070C0"/>
              </a:solidFill>
              <a:latin typeface="Open Sans"/>
              <a:ea typeface="Open Sans"/>
              <a:cs typeface="Open Sans"/>
              <a:sym typeface="Open Sans"/>
            </a:endParaRPr>
          </a:p>
          <a:p>
            <a:pPr marL="457200" indent="-457200" algn="just">
              <a:buFont typeface="Wingdings" panose="05000000000000000000" pitchFamily="2" charset="2"/>
              <a:buChar char="ü"/>
            </a:pPr>
            <a:r>
              <a:rPr lang="ru-RU" sz="2800" dirty="0">
                <a:solidFill>
                  <a:srgbClr val="0070C0"/>
                </a:solidFill>
                <a:latin typeface="Open Sans"/>
                <a:ea typeface="Open Sans"/>
                <a:cs typeface="Open Sans"/>
                <a:sym typeface="Open Sans"/>
              </a:rPr>
              <a:t>Отсутствие элементов транспортной безопасности и ИТС и др.</a:t>
            </a:r>
          </a:p>
          <a:p>
            <a:pPr marL="457200" indent="-457200" algn="just">
              <a:buFont typeface="Wingdings" panose="05000000000000000000" pitchFamily="2" charset="2"/>
              <a:buChar char="ü"/>
            </a:pPr>
            <a:endParaRPr lang="ru-RU" sz="2800" dirty="0">
              <a:solidFill>
                <a:srgbClr val="0070C0"/>
              </a:solidFill>
              <a:latin typeface="Open Sans"/>
              <a:ea typeface="Open Sans"/>
              <a:cs typeface="Open Sans"/>
              <a:sym typeface="Open Sans"/>
            </a:endParaRPr>
          </a:p>
        </p:txBody>
      </p:sp>
      <p:pic>
        <p:nvPicPr>
          <p:cNvPr id="9" name="Рисунок 8">
            <a:extLst>
              <a:ext uri="{FF2B5EF4-FFF2-40B4-BE49-F238E27FC236}">
                <a16:creationId xmlns:a16="http://schemas.microsoft.com/office/drawing/2014/main" id="{1428EF28-52E0-5B45-646C-2ABC35DCD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1069" y="2674832"/>
            <a:ext cx="7649308" cy="10636722"/>
          </a:xfrm>
          <a:prstGeom prst="rect">
            <a:avLst/>
          </a:prstGeom>
        </p:spPr>
      </p:pic>
    </p:spTree>
    <p:extLst>
      <p:ext uri="{BB962C8B-B14F-4D97-AF65-F5344CB8AC3E}">
        <p14:creationId xmlns:p14="http://schemas.microsoft.com/office/powerpoint/2010/main" val="123845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094F0E3C-8C88-4976-A35B-B1B4713AA93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589391" y="278122"/>
            <a:ext cx="5568878" cy="712805"/>
          </a:xfrm>
          <a:prstGeom prst="rect">
            <a:avLst/>
          </a:prstGeom>
          <a:noFill/>
          <a:ln cap="flat">
            <a:noFill/>
          </a:ln>
        </p:spPr>
      </p:pic>
      <p:sp>
        <p:nvSpPr>
          <p:cNvPr id="18" name="Заголовок 1">
            <a:extLst>
              <a:ext uri="{FF2B5EF4-FFF2-40B4-BE49-F238E27FC236}">
                <a16:creationId xmlns:a16="http://schemas.microsoft.com/office/drawing/2014/main" id="{B152AC3C-C4F3-4D90-A355-3E6D682ECC89}"/>
              </a:ext>
            </a:extLst>
          </p:cNvPr>
          <p:cNvSpPr txBox="1">
            <a:spLocks/>
          </p:cNvSpPr>
          <p:nvPr/>
        </p:nvSpPr>
        <p:spPr>
          <a:xfrm>
            <a:off x="0" y="1132109"/>
            <a:ext cx="24420512" cy="1874859"/>
          </a:xfrm>
          <a:prstGeom prst="rect">
            <a:avLst/>
          </a:prstGeom>
          <a:solidFill>
            <a:srgbClr val="EEA726"/>
          </a:solidFill>
          <a:ln>
            <a:noFill/>
          </a:ln>
        </p:spPr>
        <p:txBody>
          <a:bodyPr vert="horz" wrap="square" lIns="88288" tIns="44144" rIns="88288" bIns="44144" anchor="ctr" anchorCtr="0" compatLnSpc="1">
            <a:noAutofit/>
          </a:bodyPr>
          <a:lstStyle>
            <a:lvl1pPr marL="0" marR="0" lvl="0" indent="0" algn="ctr" defTabSz="1329720" rtl="0" fontAlgn="auto" hangingPunct="1">
              <a:lnSpc>
                <a:spcPct val="90000"/>
              </a:lnSpc>
              <a:spcBef>
                <a:spcPts val="0"/>
              </a:spcBef>
              <a:spcAft>
                <a:spcPts val="0"/>
              </a:spcAft>
              <a:buNone/>
              <a:tabLst/>
              <a:defRPr lang="ru-RU" sz="8725" b="0" i="0" u="none" strike="noStrike" kern="1200" cap="none" spc="0" baseline="0">
                <a:solidFill>
                  <a:srgbClr val="000000"/>
                </a:solidFill>
                <a:uFillTx/>
                <a:latin typeface="Calibri Light"/>
              </a:defRPr>
            </a:lvl1pPr>
          </a:lstStyle>
          <a:p>
            <a:pPr algn="l"/>
            <a:r>
              <a:rPr lang="ru-RU" sz="5400" dirty="0">
                <a:solidFill>
                  <a:srgbClr val="31333D"/>
                </a:solidFill>
                <a:latin typeface="Maven Pro Medium"/>
                <a:sym typeface="Maven Pro Medium"/>
              </a:rPr>
              <a:t>     </a:t>
            </a:r>
            <a:r>
              <a:rPr lang="ru-RU" sz="6000" dirty="0">
                <a:solidFill>
                  <a:srgbClr val="31333D"/>
                </a:solidFill>
                <a:latin typeface="Maven Pro Medium"/>
                <a:sym typeface="Maven Pro Medium"/>
              </a:rPr>
              <a:t>Проблема №3. Отсутствие в регионе материалов и изделий –</a:t>
            </a:r>
          </a:p>
          <a:p>
            <a:pPr algn="l"/>
            <a:r>
              <a:rPr lang="ru-RU" sz="6000" dirty="0">
                <a:solidFill>
                  <a:srgbClr val="31333D"/>
                </a:solidFill>
                <a:latin typeface="Maven Pro Medium"/>
                <a:sym typeface="Maven Pro Medium"/>
              </a:rPr>
              <a:t>проблема корректного составления транспортной схемы.</a:t>
            </a:r>
            <a:endParaRPr lang="ru-RU" sz="5400" dirty="0">
              <a:solidFill>
                <a:srgbClr val="31333D"/>
              </a:solidFill>
              <a:latin typeface="Maven Pro Medium"/>
              <a:sym typeface="Maven Pro Medium"/>
            </a:endParaRPr>
          </a:p>
        </p:txBody>
      </p:sp>
      <p:pic>
        <p:nvPicPr>
          <p:cNvPr id="4" name="Рисунок 3">
            <a:extLst>
              <a:ext uri="{FF2B5EF4-FFF2-40B4-BE49-F238E27FC236}">
                <a16:creationId xmlns:a16="http://schemas.microsoft.com/office/drawing/2014/main" id="{E9D0F195-CE48-2A8B-2A3B-C79BE215E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635" y="3896177"/>
            <a:ext cx="15505906" cy="8413054"/>
          </a:xfrm>
          <a:prstGeom prst="rect">
            <a:avLst/>
          </a:prstGeom>
        </p:spPr>
      </p:pic>
    </p:spTree>
    <p:extLst>
      <p:ext uri="{BB962C8B-B14F-4D97-AF65-F5344CB8AC3E}">
        <p14:creationId xmlns:p14="http://schemas.microsoft.com/office/powerpoint/2010/main" val="314581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Кружок"/>
          <p:cNvSpPr/>
          <p:nvPr/>
        </p:nvSpPr>
        <p:spPr>
          <a:xfrm>
            <a:off x="-2448722" y="0"/>
            <a:ext cx="18942150" cy="1894215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1" name="Кружок"/>
          <p:cNvSpPr/>
          <p:nvPr/>
        </p:nvSpPr>
        <p:spPr>
          <a:xfrm>
            <a:off x="1346795" y="4547195"/>
            <a:ext cx="9701610" cy="970161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2" name="Кружок"/>
          <p:cNvSpPr/>
          <p:nvPr/>
        </p:nvSpPr>
        <p:spPr>
          <a:xfrm>
            <a:off x="3761531" y="6961931"/>
            <a:ext cx="4872138" cy="4872138"/>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7" name="Рисунок 6">
            <a:extLst>
              <a:ext uri="{FF2B5EF4-FFF2-40B4-BE49-F238E27FC236}">
                <a16:creationId xmlns:a16="http://schemas.microsoft.com/office/drawing/2014/main" id="{23BC9ECA-3BAE-4AE8-9E5E-5FA6847FCFC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589391" y="278122"/>
            <a:ext cx="5568878" cy="712805"/>
          </a:xfrm>
          <a:prstGeom prst="rect">
            <a:avLst/>
          </a:prstGeom>
          <a:noFill/>
          <a:ln cap="flat">
            <a:noFill/>
          </a:ln>
        </p:spPr>
      </p:pic>
      <p:sp>
        <p:nvSpPr>
          <p:cNvPr id="8" name="Заголовок 1">
            <a:extLst>
              <a:ext uri="{FF2B5EF4-FFF2-40B4-BE49-F238E27FC236}">
                <a16:creationId xmlns:a16="http://schemas.microsoft.com/office/drawing/2014/main" id="{B06AEF55-D907-4DCD-8996-A7B0015B83C8}"/>
              </a:ext>
            </a:extLst>
          </p:cNvPr>
          <p:cNvSpPr txBox="1">
            <a:spLocks/>
          </p:cNvSpPr>
          <p:nvPr/>
        </p:nvSpPr>
        <p:spPr>
          <a:xfrm>
            <a:off x="-54441" y="1222573"/>
            <a:ext cx="24420512" cy="2096263"/>
          </a:xfrm>
          <a:prstGeom prst="rect">
            <a:avLst/>
          </a:prstGeom>
          <a:solidFill>
            <a:srgbClr val="EEA726"/>
          </a:solidFill>
          <a:ln>
            <a:noFill/>
          </a:ln>
        </p:spPr>
        <p:txBody>
          <a:bodyPr vert="horz" wrap="square" lIns="88288" tIns="44144" rIns="88288" bIns="44144" anchor="ctr" anchorCtr="0" compatLnSpc="1">
            <a:noAutofit/>
          </a:bodyPr>
          <a:lstStyle>
            <a:lvl1pPr marL="0" marR="0" lvl="0" indent="0" algn="ctr" defTabSz="1329720" rtl="0" fontAlgn="auto" hangingPunct="1">
              <a:lnSpc>
                <a:spcPct val="90000"/>
              </a:lnSpc>
              <a:spcBef>
                <a:spcPts val="0"/>
              </a:spcBef>
              <a:spcAft>
                <a:spcPts val="0"/>
              </a:spcAft>
              <a:buNone/>
              <a:tabLst/>
              <a:defRPr lang="ru-RU" sz="8725" b="0" i="0" u="none" strike="noStrike" kern="1200" cap="none" spc="0" baseline="0">
                <a:solidFill>
                  <a:srgbClr val="000000"/>
                </a:solidFill>
                <a:uFillTx/>
                <a:latin typeface="Calibri Light"/>
              </a:defRPr>
            </a:lvl1pPr>
          </a:lstStyle>
          <a:p>
            <a:pPr algn="l"/>
            <a:r>
              <a:rPr lang="ru-RU" sz="4800" dirty="0">
                <a:solidFill>
                  <a:srgbClr val="31333D"/>
                </a:solidFill>
                <a:latin typeface="Maven Pro Medium"/>
                <a:sym typeface="Maven Pro Medium"/>
              </a:rPr>
              <a:t>     </a:t>
            </a:r>
            <a:r>
              <a:rPr lang="ru-RU" sz="6000" dirty="0">
                <a:solidFill>
                  <a:srgbClr val="31333D"/>
                </a:solidFill>
                <a:latin typeface="Maven Pro Medium"/>
                <a:sym typeface="Maven Pro Medium"/>
              </a:rPr>
              <a:t>Проблема №4. Отсутствие в нормативных документах поправок и коэффициентов на деградацию мерзлоты. </a:t>
            </a:r>
          </a:p>
        </p:txBody>
      </p:sp>
      <p:pic>
        <p:nvPicPr>
          <p:cNvPr id="9" name="Рисунок 8">
            <a:extLst>
              <a:ext uri="{FF2B5EF4-FFF2-40B4-BE49-F238E27FC236}">
                <a16:creationId xmlns:a16="http://schemas.microsoft.com/office/drawing/2014/main" id="{B56481FE-3156-9C5D-6209-D430302D2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50" y="3318836"/>
            <a:ext cx="18192750" cy="9114310"/>
          </a:xfrm>
          <a:prstGeom prst="rect">
            <a:avLst/>
          </a:prstGeom>
        </p:spPr>
      </p:pic>
    </p:spTree>
    <p:extLst>
      <p:ext uri="{BB962C8B-B14F-4D97-AF65-F5344CB8AC3E}">
        <p14:creationId xmlns:p14="http://schemas.microsoft.com/office/powerpoint/2010/main" val="367532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6" name="Прямоугольник: скругленные углы 15">
            <a:extLst>
              <a:ext uri="{FF2B5EF4-FFF2-40B4-BE49-F238E27FC236}">
                <a16:creationId xmlns:a16="http://schemas.microsoft.com/office/drawing/2014/main" id="{E253CB43-0400-44F5-93D1-F611243F41ED}"/>
              </a:ext>
            </a:extLst>
          </p:cNvPr>
          <p:cNvSpPr/>
          <p:nvPr/>
        </p:nvSpPr>
        <p:spPr>
          <a:xfrm>
            <a:off x="14849915" y="3515462"/>
            <a:ext cx="7478952" cy="9100185"/>
          </a:xfrm>
          <a:prstGeom prst="round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57200" indent="-457200" algn="l">
              <a:buFont typeface="Wingdings" panose="05000000000000000000" pitchFamily="2" charset="2"/>
              <a:buChar char="ü"/>
            </a:pPr>
            <a:r>
              <a:rPr lang="ru-RU" sz="3200" dirty="0" err="1">
                <a:latin typeface="Times New Roman" panose="02020603050405020304" pitchFamily="18" charset="0"/>
                <a:ea typeface="Calibri" panose="020F0502020204030204" pitchFamily="34" charset="0"/>
                <a:cs typeface="Times New Roman" panose="02020603050405020304" pitchFamily="18" charset="0"/>
              </a:rPr>
              <a:t>Малоизученность</a:t>
            </a:r>
            <a:r>
              <a:rPr lang="ru-RU" sz="3200" dirty="0">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lgn="l">
              <a:buFont typeface="Wingdings" panose="05000000000000000000" pitchFamily="2" charset="2"/>
              <a:buChar char="ü"/>
            </a:pP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ü"/>
            </a:pP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ü"/>
            </a:pP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ü"/>
            </a:pP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ü"/>
            </a:pP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Отсутствие подъездных путей</a:t>
            </a:r>
          </a:p>
          <a:p>
            <a:pPr algn="l"/>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ü"/>
            </a:pPr>
            <a:r>
              <a:rPr lang="ru-RU" sz="3200" dirty="0">
                <a:latin typeface="Times New Roman" panose="02020603050405020304" pitchFamily="18" charset="0"/>
                <a:ea typeface="Calibri" panose="020F0502020204030204" pitchFamily="34" charset="0"/>
                <a:cs typeface="Times New Roman" panose="02020603050405020304" pitchFamily="18" charset="0"/>
              </a:rPr>
              <a:t>К</a:t>
            </a: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ороткий строительный сезон</a:t>
            </a:r>
          </a:p>
          <a:p>
            <a:pPr algn="l"/>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ü"/>
            </a:pP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 Суровый климат</a:t>
            </a:r>
          </a:p>
          <a:p>
            <a:pPr algn="l"/>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ü"/>
            </a:pPr>
            <a:r>
              <a:rPr lang="ru-RU" sz="3200" dirty="0" err="1">
                <a:latin typeface="Times New Roman" panose="02020603050405020304" pitchFamily="18" charset="0"/>
                <a:ea typeface="Calibri" panose="020F0502020204030204" pitchFamily="34" charset="0"/>
                <a:cs typeface="Times New Roman" panose="02020603050405020304" pitchFamily="18" charset="0"/>
              </a:rPr>
              <a:t>З</a:t>
            </a:r>
            <a:r>
              <a:rPr lang="ru-RU" sz="3200" dirty="0" err="1">
                <a:effectLst/>
                <a:latin typeface="Times New Roman" panose="02020603050405020304" pitchFamily="18" charset="0"/>
                <a:ea typeface="Calibri" panose="020F0502020204030204" pitchFamily="34" charset="0"/>
                <a:cs typeface="Times New Roman" panose="02020603050405020304" pitchFamily="18" charset="0"/>
              </a:rPr>
              <a:t>алесенность</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ru-RU"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ü"/>
            </a:pPr>
            <a:r>
              <a:rPr lang="ru-RU" sz="3200" dirty="0">
                <a:latin typeface="Times New Roman" panose="02020603050405020304" pitchFamily="18" charset="0"/>
                <a:ea typeface="Calibri" panose="020F0502020204030204" pitchFamily="34" charset="0"/>
                <a:cs typeface="Times New Roman" panose="02020603050405020304" pitchFamily="18" charset="0"/>
              </a:rPr>
              <a:t>С</a:t>
            </a: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ложный рельеф для работы изыскательской техники</a:t>
            </a:r>
            <a:endParaRPr kumimoji="0" lang="ru-RU"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7" name="Рисунок 16">
            <a:extLst>
              <a:ext uri="{FF2B5EF4-FFF2-40B4-BE49-F238E27FC236}">
                <a16:creationId xmlns:a16="http://schemas.microsoft.com/office/drawing/2014/main" id="{094F0E3C-8C88-4976-A35B-B1B4713AA93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589391" y="278122"/>
            <a:ext cx="5568878" cy="712805"/>
          </a:xfrm>
          <a:prstGeom prst="rect">
            <a:avLst/>
          </a:prstGeom>
          <a:noFill/>
          <a:ln cap="flat">
            <a:noFill/>
          </a:ln>
        </p:spPr>
      </p:pic>
      <p:sp>
        <p:nvSpPr>
          <p:cNvPr id="18" name="Заголовок 1">
            <a:extLst>
              <a:ext uri="{FF2B5EF4-FFF2-40B4-BE49-F238E27FC236}">
                <a16:creationId xmlns:a16="http://schemas.microsoft.com/office/drawing/2014/main" id="{B152AC3C-C4F3-4D90-A355-3E6D682ECC89}"/>
              </a:ext>
            </a:extLst>
          </p:cNvPr>
          <p:cNvSpPr txBox="1">
            <a:spLocks/>
          </p:cNvSpPr>
          <p:nvPr/>
        </p:nvSpPr>
        <p:spPr>
          <a:xfrm>
            <a:off x="0" y="1132109"/>
            <a:ext cx="24420512" cy="1751768"/>
          </a:xfrm>
          <a:prstGeom prst="rect">
            <a:avLst/>
          </a:prstGeom>
          <a:solidFill>
            <a:srgbClr val="EEA726"/>
          </a:solidFill>
          <a:ln>
            <a:noFill/>
          </a:ln>
        </p:spPr>
        <p:txBody>
          <a:bodyPr vert="horz" wrap="square" lIns="88288" tIns="44144" rIns="88288" bIns="44144" anchor="ctr" anchorCtr="0" compatLnSpc="1">
            <a:noAutofit/>
          </a:bodyPr>
          <a:lstStyle>
            <a:lvl1pPr marL="0" marR="0" lvl="0" indent="0" algn="ctr" defTabSz="1329720" rtl="0" fontAlgn="auto" hangingPunct="1">
              <a:lnSpc>
                <a:spcPct val="90000"/>
              </a:lnSpc>
              <a:spcBef>
                <a:spcPts val="0"/>
              </a:spcBef>
              <a:spcAft>
                <a:spcPts val="0"/>
              </a:spcAft>
              <a:buNone/>
              <a:tabLst/>
              <a:defRPr lang="ru-RU" sz="8725" b="0" i="0" u="none" strike="noStrike" kern="1200" cap="none" spc="0" baseline="0">
                <a:solidFill>
                  <a:srgbClr val="000000"/>
                </a:solidFill>
                <a:uFillTx/>
                <a:latin typeface="Calibri Light"/>
              </a:defRPr>
            </a:lvl1pPr>
          </a:lstStyle>
          <a:p>
            <a:pPr algn="l"/>
            <a:r>
              <a:rPr lang="ru-RU" sz="6000" dirty="0">
                <a:solidFill>
                  <a:srgbClr val="31333D"/>
                </a:solidFill>
                <a:latin typeface="Maven Pro Medium"/>
                <a:sym typeface="Maven Pro Medium"/>
              </a:rPr>
              <a:t>     Проблема №5. </a:t>
            </a:r>
            <a:r>
              <a:rPr lang="ru-RU" sz="6000" dirty="0" err="1">
                <a:solidFill>
                  <a:srgbClr val="31333D"/>
                </a:solidFill>
                <a:latin typeface="Maven Pro Medium"/>
                <a:sym typeface="Maven Pro Medium"/>
              </a:rPr>
              <a:t>Малоизученность</a:t>
            </a:r>
            <a:r>
              <a:rPr lang="ru-RU" sz="6000" dirty="0">
                <a:solidFill>
                  <a:srgbClr val="31333D"/>
                </a:solidFill>
                <a:latin typeface="Maven Pro Medium"/>
                <a:sym typeface="Maven Pro Medium"/>
              </a:rPr>
              <a:t> и сложность сбора качественных исходных данных.</a:t>
            </a:r>
          </a:p>
        </p:txBody>
      </p:sp>
      <p:pic>
        <p:nvPicPr>
          <p:cNvPr id="9" name="Рисунок 8">
            <a:extLst>
              <a:ext uri="{FF2B5EF4-FFF2-40B4-BE49-F238E27FC236}">
                <a16:creationId xmlns:a16="http://schemas.microsoft.com/office/drawing/2014/main" id="{481416A4-62F1-7A91-C86C-567E04228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014" y="8065555"/>
            <a:ext cx="8222886" cy="5076825"/>
          </a:xfrm>
          <a:prstGeom prst="rect">
            <a:avLst/>
          </a:prstGeom>
        </p:spPr>
      </p:pic>
      <p:pic>
        <p:nvPicPr>
          <p:cNvPr id="13" name="Рисунок 12">
            <a:extLst>
              <a:ext uri="{FF2B5EF4-FFF2-40B4-BE49-F238E27FC236}">
                <a16:creationId xmlns:a16="http://schemas.microsoft.com/office/drawing/2014/main" id="{6AF13C92-03DC-0DDA-FEDD-135AD19AE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250" y="2883877"/>
            <a:ext cx="9400442" cy="6013938"/>
          </a:xfrm>
          <a:prstGeom prst="rect">
            <a:avLst/>
          </a:prstGeom>
        </p:spPr>
      </p:pic>
    </p:spTree>
    <p:extLst>
      <p:ext uri="{BB962C8B-B14F-4D97-AF65-F5344CB8AC3E}">
        <p14:creationId xmlns:p14="http://schemas.microsoft.com/office/powerpoint/2010/main" val="113797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a:themeElements>
    <a:clrScheme name="Radiance - base color">
      <a:dk1>
        <a:srgbClr val="2F313F"/>
      </a:dk1>
      <a:lt1>
        <a:srgbClr val="FFFFFF"/>
      </a:lt1>
      <a:dk2>
        <a:srgbClr val="454752"/>
      </a:dk2>
      <a:lt2>
        <a:srgbClr val="646779"/>
      </a:lt2>
      <a:accent1>
        <a:srgbClr val="635ED6"/>
      </a:accent1>
      <a:accent2>
        <a:srgbClr val="5E9EEE"/>
      </a:accent2>
      <a:accent3>
        <a:srgbClr val="635ED5"/>
      </a:accent3>
      <a:accent4>
        <a:srgbClr val="5E9EEF"/>
      </a:accent4>
      <a:accent5>
        <a:srgbClr val="D3DBE4"/>
      </a:accent5>
      <a:accent6>
        <a:srgbClr val="EDF4FD"/>
      </a:accent6>
      <a:hlink>
        <a:srgbClr val="635ED5"/>
      </a:hlink>
      <a:folHlink>
        <a:srgbClr val="5E9DEE"/>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22775</TotalTime>
  <Words>295</Words>
  <Application>Microsoft Office PowerPoint</Application>
  <PresentationFormat>Произвольный</PresentationFormat>
  <Paragraphs>72</Paragraphs>
  <Slides>11</Slides>
  <Notes>2</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22" baseType="lpstr">
      <vt:lpstr>Calibri</vt:lpstr>
      <vt:lpstr>Helvetica Neue</vt:lpstr>
      <vt:lpstr>Helvetica Neue Light</vt:lpstr>
      <vt:lpstr>Helvetica Neue Medium</vt:lpstr>
      <vt:lpstr>Maven Pro Medium</vt:lpstr>
      <vt:lpstr>Open Sans</vt:lpstr>
      <vt:lpstr>OpenSans-Regular</vt:lpstr>
      <vt:lpstr>Times New Roman</vt:lpstr>
      <vt:lpstr>Wingdings</vt:lpstr>
      <vt:lpstr>White</vt:lpstr>
      <vt:lpstr>CorelDRAW.Graphic.13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Борисова Елена Геннадьевна</dc:creator>
  <cp:lastModifiedBy>Богданова Ольга Викторовна</cp:lastModifiedBy>
  <cp:revision>131</cp:revision>
  <cp:lastPrinted>2023-06-23T07:00:40Z</cp:lastPrinted>
  <dcterms:modified xsi:type="dcterms:W3CDTF">2023-06-29T06:46:47Z</dcterms:modified>
</cp:coreProperties>
</file>