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9" r:id="rId2"/>
    <p:sldId id="275" r:id="rId3"/>
    <p:sldId id="273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34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047540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lt2"/>
                </a:solidFill>
              </a:rPr>
              <a:t>‹#›</a:t>
            </a:fld>
            <a:endParaRPr lang="ru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dirty="0" smtClean="0"/>
              <a:t>Гапоно</a:t>
            </a:r>
            <a:r>
              <a:rPr lang="ru" dirty="0" smtClean="0"/>
              <a:t>в </a:t>
            </a:r>
            <a:endParaRPr lang="ru" dirty="0"/>
          </a:p>
          <a:p>
            <a:pPr lvl="0" algn="ctr">
              <a:spcBef>
                <a:spcPts val="0"/>
              </a:spcBef>
              <a:buNone/>
            </a:pPr>
            <a:r>
              <a:rPr lang="ru" sz="3600" dirty="0" smtClean="0"/>
              <a:t>Константин</a:t>
            </a:r>
            <a:r>
              <a:rPr lang="ru" sz="3600" dirty="0" smtClean="0"/>
              <a:t> Павлович</a:t>
            </a:r>
            <a:endParaRPr lang="ru" sz="3600" dirty="0"/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620225" y="299888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-RU" sz="1800" dirty="0">
                <a:solidFill>
                  <a:srgbClr val="F9F9F9"/>
                </a:solidFill>
              </a:rPr>
              <a:t>и</a:t>
            </a:r>
            <a:r>
              <a:rPr lang="ru" sz="1800" dirty="0" smtClean="0">
                <a:solidFill>
                  <a:srgbClr val="F9F9F9"/>
                </a:solidFill>
              </a:rPr>
              <a:t>ндивидуальный предприниматель</a:t>
            </a:r>
            <a:endParaRPr lang="ru" sz="1800" dirty="0">
              <a:solidFill>
                <a:srgbClr val="F9F9F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СААП\2024\КРУГЛЫЙ СТОЛ НА ТРАНСПОРТНОМ ФОРУМЕ\Гапонов\IMG-20240617-WA0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1"/>
            <a:ext cx="5629275" cy="660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447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СААП\2024\КРУГЛЫЙ СТОЛ НА ТРАНСПОРТНОМ ФОРУМЕ\Гапонов\IMG-20240617-WA0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87574"/>
            <a:ext cx="56292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01559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</Words>
  <Application>Microsoft Office PowerPoint</Application>
  <PresentationFormat>Экран (16:9)</PresentationFormat>
  <Paragraphs>3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simple-dark-2</vt:lpstr>
      <vt:lpstr>Гапонов  Константин Павлович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рынка автомобильных перевозок Сибири</dc:title>
  <dc:creator>vlad</dc:creator>
  <cp:lastModifiedBy>vlad</cp:lastModifiedBy>
  <cp:revision>10</cp:revision>
  <dcterms:modified xsi:type="dcterms:W3CDTF">2024-06-18T10:03:15Z</dcterms:modified>
</cp:coreProperties>
</file>