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7" r:id="rId4"/>
    <p:sldId id="268" r:id="rId5"/>
    <p:sldId id="258" r:id="rId6"/>
    <p:sldId id="266" r:id="rId7"/>
    <p:sldId id="261" r:id="rId8"/>
    <p:sldId id="263" r:id="rId9"/>
    <p:sldId id="262" r:id="rId10"/>
    <p:sldId id="264" r:id="rId11"/>
    <p:sldId id="260" r:id="rId12"/>
    <p:sldId id="26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>
        <p:scale>
          <a:sx n="71" d="100"/>
          <a:sy n="71" d="100"/>
        </p:scale>
        <p:origin x="984" y="71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041BBC-EF10-4CC6-9405-8BC6CBFDF2C5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BC532D30-F4BF-4A1B-ABF9-0EFB5F618A23}">
      <dgm:prSet phldrT="[Текст]"/>
      <dgm:spPr/>
      <dgm:t>
        <a:bodyPr/>
        <a:lstStyle/>
        <a:p>
          <a:r>
            <a:rPr lang="ru-RU" dirty="0"/>
            <a:t>1 курс</a:t>
          </a:r>
        </a:p>
      </dgm:t>
    </dgm:pt>
    <dgm:pt modelId="{45C0C95A-CF15-4749-894F-95890F5133F1}" type="parTrans" cxnId="{CA83DCA5-7BD9-4199-9FF5-52F6F974BCBD}">
      <dgm:prSet/>
      <dgm:spPr/>
      <dgm:t>
        <a:bodyPr/>
        <a:lstStyle/>
        <a:p>
          <a:endParaRPr lang="ru-RU"/>
        </a:p>
      </dgm:t>
    </dgm:pt>
    <dgm:pt modelId="{D868295B-2C8E-4614-AF80-B37E242482A7}" type="sibTrans" cxnId="{CA83DCA5-7BD9-4199-9FF5-52F6F974BCBD}">
      <dgm:prSet/>
      <dgm:spPr/>
      <dgm:t>
        <a:bodyPr/>
        <a:lstStyle/>
        <a:p>
          <a:endParaRPr lang="ru-RU"/>
        </a:p>
      </dgm:t>
    </dgm:pt>
    <dgm:pt modelId="{013E691C-2CD0-4894-B52F-54263655685E}">
      <dgm:prSet phldrT="[Текст]" custT="1"/>
      <dgm:spPr/>
      <dgm:t>
        <a:bodyPr/>
        <a:lstStyle/>
        <a:p>
          <a:r>
            <a:rPr lang="ru-RU" sz="1800" dirty="0" err="1"/>
            <a:t>Кампусный</a:t>
          </a:r>
          <a:r>
            <a:rPr lang="ru-RU" sz="1800" dirty="0"/>
            <a:t> курс «Основы предпринимательства»</a:t>
          </a:r>
        </a:p>
      </dgm:t>
    </dgm:pt>
    <dgm:pt modelId="{8F06696F-FD8F-4909-831C-6A2A0C729C13}" type="parTrans" cxnId="{4BDA5DF0-950C-4FB5-B390-FA53B35DF339}">
      <dgm:prSet/>
      <dgm:spPr/>
      <dgm:t>
        <a:bodyPr/>
        <a:lstStyle/>
        <a:p>
          <a:endParaRPr lang="ru-RU"/>
        </a:p>
      </dgm:t>
    </dgm:pt>
    <dgm:pt modelId="{00FCE262-1A48-438C-AFAF-CA88F6C31F2A}" type="sibTrans" cxnId="{4BDA5DF0-950C-4FB5-B390-FA53B35DF339}">
      <dgm:prSet/>
      <dgm:spPr/>
      <dgm:t>
        <a:bodyPr/>
        <a:lstStyle/>
        <a:p>
          <a:endParaRPr lang="ru-RU"/>
        </a:p>
      </dgm:t>
    </dgm:pt>
    <dgm:pt modelId="{3A9D0E4C-02CC-46A2-AF34-C34B698A61B4}">
      <dgm:prSet phldrT="[Текст]"/>
      <dgm:spPr/>
      <dgm:t>
        <a:bodyPr/>
        <a:lstStyle/>
        <a:p>
          <a:r>
            <a:rPr lang="ru-RU" dirty="0"/>
            <a:t>2 курс</a:t>
          </a:r>
        </a:p>
      </dgm:t>
    </dgm:pt>
    <dgm:pt modelId="{305DBFBD-B8E7-4376-802D-AA3F75D5B089}" type="parTrans" cxnId="{862A3BE9-A5EF-4D11-956C-D6E6A61C5C3E}">
      <dgm:prSet/>
      <dgm:spPr/>
      <dgm:t>
        <a:bodyPr/>
        <a:lstStyle/>
        <a:p>
          <a:endParaRPr lang="ru-RU"/>
        </a:p>
      </dgm:t>
    </dgm:pt>
    <dgm:pt modelId="{BAA2ABFA-DDD0-4E80-AC16-86A320E04BFF}" type="sibTrans" cxnId="{862A3BE9-A5EF-4D11-956C-D6E6A61C5C3E}">
      <dgm:prSet/>
      <dgm:spPr/>
      <dgm:t>
        <a:bodyPr/>
        <a:lstStyle/>
        <a:p>
          <a:endParaRPr lang="ru-RU"/>
        </a:p>
      </dgm:t>
    </dgm:pt>
    <dgm:pt modelId="{77241570-72B2-441C-8491-14DDA5B1797C}">
      <dgm:prSet phldrT="[Текст]" custT="1"/>
      <dgm:spPr/>
      <dgm:t>
        <a:bodyPr/>
        <a:lstStyle/>
        <a:p>
          <a:r>
            <a:rPr lang="ru-RU" sz="1800" dirty="0"/>
            <a:t>Тренинги предпринимательских компетенций</a:t>
          </a:r>
        </a:p>
      </dgm:t>
    </dgm:pt>
    <dgm:pt modelId="{5F5FEA2C-A341-41BC-846A-40C1F0AFACA4}" type="parTrans" cxnId="{D8296EDF-47E3-4479-92CD-5BC74BC4DF2D}">
      <dgm:prSet/>
      <dgm:spPr/>
      <dgm:t>
        <a:bodyPr/>
        <a:lstStyle/>
        <a:p>
          <a:endParaRPr lang="ru-RU"/>
        </a:p>
      </dgm:t>
    </dgm:pt>
    <dgm:pt modelId="{D2642B8F-2225-4836-B989-C5E41FF9FF51}" type="sibTrans" cxnId="{D8296EDF-47E3-4479-92CD-5BC74BC4DF2D}">
      <dgm:prSet/>
      <dgm:spPr/>
      <dgm:t>
        <a:bodyPr/>
        <a:lstStyle/>
        <a:p>
          <a:endParaRPr lang="ru-RU"/>
        </a:p>
      </dgm:t>
    </dgm:pt>
    <dgm:pt modelId="{FB2C96C8-D77E-4CA9-B50A-3784576EADD7}">
      <dgm:prSet phldrT="[Текст]"/>
      <dgm:spPr/>
      <dgm:t>
        <a:bodyPr/>
        <a:lstStyle/>
        <a:p>
          <a:r>
            <a:rPr lang="ru-RU" dirty="0"/>
            <a:t>3 курс</a:t>
          </a:r>
        </a:p>
      </dgm:t>
    </dgm:pt>
    <dgm:pt modelId="{CD14ADDC-AB99-4164-8824-29426CCEF38F}" type="parTrans" cxnId="{42347588-61C0-436B-A113-50190BC6F138}">
      <dgm:prSet/>
      <dgm:spPr/>
      <dgm:t>
        <a:bodyPr/>
        <a:lstStyle/>
        <a:p>
          <a:endParaRPr lang="ru-RU"/>
        </a:p>
      </dgm:t>
    </dgm:pt>
    <dgm:pt modelId="{E5959BF5-E434-428D-8FAC-ECDA83D8D937}" type="sibTrans" cxnId="{42347588-61C0-436B-A113-50190BC6F138}">
      <dgm:prSet/>
      <dgm:spPr/>
      <dgm:t>
        <a:bodyPr/>
        <a:lstStyle/>
        <a:p>
          <a:endParaRPr lang="ru-RU"/>
        </a:p>
      </dgm:t>
    </dgm:pt>
    <dgm:pt modelId="{D53BE272-D5E0-407F-A2B6-C6D807FC62FA}">
      <dgm:prSet phldrT="[Текст]" custT="1"/>
      <dgm:spPr/>
      <dgm:t>
        <a:bodyPr/>
        <a:lstStyle/>
        <a:p>
          <a:r>
            <a:rPr lang="ru-RU" sz="2000" dirty="0"/>
            <a:t>Внешние акселераторы</a:t>
          </a:r>
        </a:p>
      </dgm:t>
    </dgm:pt>
    <dgm:pt modelId="{B50554E8-D452-41E6-ADE7-A57B30AB7792}" type="parTrans" cxnId="{2F5756E1-F9FE-4E45-9EFF-A0F6C6CDA78A}">
      <dgm:prSet/>
      <dgm:spPr/>
      <dgm:t>
        <a:bodyPr/>
        <a:lstStyle/>
        <a:p>
          <a:endParaRPr lang="ru-RU"/>
        </a:p>
      </dgm:t>
    </dgm:pt>
    <dgm:pt modelId="{0F321A07-2BBB-4CB1-B722-0314AFE1FDCD}" type="sibTrans" cxnId="{2F5756E1-F9FE-4E45-9EFF-A0F6C6CDA78A}">
      <dgm:prSet/>
      <dgm:spPr/>
      <dgm:t>
        <a:bodyPr/>
        <a:lstStyle/>
        <a:p>
          <a:endParaRPr lang="ru-RU"/>
        </a:p>
      </dgm:t>
    </dgm:pt>
    <dgm:pt modelId="{F31ED91D-A00C-4317-8242-F9B5540780DA}">
      <dgm:prSet phldrT="[Текст]" custT="1"/>
      <dgm:spPr/>
      <dgm:t>
        <a:bodyPr/>
        <a:lstStyle/>
        <a:p>
          <a:r>
            <a:rPr lang="ru-RU" sz="1800" dirty="0"/>
            <a:t>Тренинги предпринимательских компетенций</a:t>
          </a:r>
        </a:p>
      </dgm:t>
    </dgm:pt>
    <dgm:pt modelId="{F0BF380A-2865-4FB2-8E02-BDA84939BB4F}" type="parTrans" cxnId="{1AE1C8F3-43B5-48F7-80E1-650B0A8E20B9}">
      <dgm:prSet/>
      <dgm:spPr/>
      <dgm:t>
        <a:bodyPr/>
        <a:lstStyle/>
        <a:p>
          <a:endParaRPr lang="ru-RU"/>
        </a:p>
      </dgm:t>
    </dgm:pt>
    <dgm:pt modelId="{923C8CF9-2377-41B9-A082-FBFC4A73B7D8}" type="sibTrans" cxnId="{1AE1C8F3-43B5-48F7-80E1-650B0A8E20B9}">
      <dgm:prSet/>
      <dgm:spPr/>
      <dgm:t>
        <a:bodyPr/>
        <a:lstStyle/>
        <a:p>
          <a:endParaRPr lang="ru-RU"/>
        </a:p>
      </dgm:t>
    </dgm:pt>
    <dgm:pt modelId="{5A49B80A-BFD2-43CA-A694-117056153F4F}">
      <dgm:prSet phldrT="[Текст]" custT="1"/>
      <dgm:spPr/>
      <dgm:t>
        <a:bodyPr/>
        <a:lstStyle/>
        <a:p>
          <a:r>
            <a:rPr lang="ru-RU" sz="1800" dirty="0"/>
            <a:t>Акселерационная программа</a:t>
          </a:r>
        </a:p>
      </dgm:t>
    </dgm:pt>
    <dgm:pt modelId="{99D212D5-E8C0-4F12-9BCB-1176AC56A7CD}" type="parTrans" cxnId="{2E1EFFAF-A185-4AA4-94A5-6F764DF461B0}">
      <dgm:prSet/>
      <dgm:spPr/>
      <dgm:t>
        <a:bodyPr/>
        <a:lstStyle/>
        <a:p>
          <a:endParaRPr lang="ru-RU"/>
        </a:p>
      </dgm:t>
    </dgm:pt>
    <dgm:pt modelId="{ADFBB9D0-D4BA-4FE9-A0D4-7AA9E364571C}" type="sibTrans" cxnId="{2E1EFFAF-A185-4AA4-94A5-6F764DF461B0}">
      <dgm:prSet/>
      <dgm:spPr/>
      <dgm:t>
        <a:bodyPr/>
        <a:lstStyle/>
        <a:p>
          <a:endParaRPr lang="ru-RU"/>
        </a:p>
      </dgm:t>
    </dgm:pt>
    <dgm:pt modelId="{F76E52C7-8BEE-406B-9673-51A4BED228A7}">
      <dgm:prSet phldrT="[Текст]" custT="1"/>
      <dgm:spPr/>
      <dgm:t>
        <a:bodyPr/>
        <a:lstStyle/>
        <a:p>
          <a:r>
            <a:rPr lang="ru-RU" sz="2000" dirty="0"/>
            <a:t>Конкурсы</a:t>
          </a:r>
        </a:p>
      </dgm:t>
    </dgm:pt>
    <dgm:pt modelId="{62C32A3C-4BEF-4E47-8907-6C50018B1264}" type="parTrans" cxnId="{BD585091-1B32-4BFA-A402-9DC044078C43}">
      <dgm:prSet/>
      <dgm:spPr/>
      <dgm:t>
        <a:bodyPr/>
        <a:lstStyle/>
        <a:p>
          <a:endParaRPr lang="ru-RU"/>
        </a:p>
      </dgm:t>
    </dgm:pt>
    <dgm:pt modelId="{1B681440-D13C-4DFD-A7AD-A69D4FA187A4}" type="sibTrans" cxnId="{BD585091-1B32-4BFA-A402-9DC044078C43}">
      <dgm:prSet/>
      <dgm:spPr/>
      <dgm:t>
        <a:bodyPr/>
        <a:lstStyle/>
        <a:p>
          <a:endParaRPr lang="ru-RU"/>
        </a:p>
      </dgm:t>
    </dgm:pt>
    <dgm:pt modelId="{C970C63A-08A8-4B1D-ABD7-31BFF8F0CEF2}">
      <dgm:prSet phldrT="[Текст]" custT="1"/>
      <dgm:spPr/>
      <dgm:t>
        <a:bodyPr/>
        <a:lstStyle/>
        <a:p>
          <a:r>
            <a:rPr lang="ru-RU" sz="2000" dirty="0"/>
            <a:t>Гранты</a:t>
          </a:r>
        </a:p>
      </dgm:t>
    </dgm:pt>
    <dgm:pt modelId="{473860D4-43A2-4822-8F00-98A8E21BDA6A}" type="parTrans" cxnId="{BABC203C-90D0-4A86-9BBF-5FF54DF80F94}">
      <dgm:prSet/>
      <dgm:spPr/>
      <dgm:t>
        <a:bodyPr/>
        <a:lstStyle/>
        <a:p>
          <a:endParaRPr lang="ru-RU"/>
        </a:p>
      </dgm:t>
    </dgm:pt>
    <dgm:pt modelId="{0122E608-8886-4121-8B7A-3EEA53D8792F}" type="sibTrans" cxnId="{BABC203C-90D0-4A86-9BBF-5FF54DF80F94}">
      <dgm:prSet/>
      <dgm:spPr/>
      <dgm:t>
        <a:bodyPr/>
        <a:lstStyle/>
        <a:p>
          <a:endParaRPr lang="ru-RU"/>
        </a:p>
      </dgm:t>
    </dgm:pt>
    <dgm:pt modelId="{D567B233-2866-4EF4-8B3C-C7151AC7EFB6}">
      <dgm:prSet phldrT="[Текст]" custT="1"/>
      <dgm:spPr/>
      <dgm:t>
        <a:bodyPr/>
        <a:lstStyle/>
        <a:p>
          <a:r>
            <a:rPr lang="ru-RU" sz="3600" dirty="0"/>
            <a:t>4 курс</a:t>
          </a:r>
        </a:p>
      </dgm:t>
    </dgm:pt>
    <dgm:pt modelId="{C99D9CBB-35B6-4335-B74A-09AA006318D1}" type="parTrans" cxnId="{15FDDAEE-61DD-442C-8800-BCE194034D78}">
      <dgm:prSet/>
      <dgm:spPr/>
      <dgm:t>
        <a:bodyPr/>
        <a:lstStyle/>
        <a:p>
          <a:endParaRPr lang="ru-RU"/>
        </a:p>
      </dgm:t>
    </dgm:pt>
    <dgm:pt modelId="{01BC9D9C-2CCB-4F06-B74B-4BDDA0ABE26B}" type="sibTrans" cxnId="{15FDDAEE-61DD-442C-8800-BCE194034D78}">
      <dgm:prSet/>
      <dgm:spPr/>
      <dgm:t>
        <a:bodyPr/>
        <a:lstStyle/>
        <a:p>
          <a:endParaRPr lang="ru-RU"/>
        </a:p>
      </dgm:t>
    </dgm:pt>
    <dgm:pt modelId="{EDE41140-4A41-4847-820C-48DE27923244}">
      <dgm:prSet phldrT="[Текст]" custT="1"/>
      <dgm:spPr/>
      <dgm:t>
        <a:bodyPr/>
        <a:lstStyle/>
        <a:p>
          <a:r>
            <a:rPr lang="ru-RU" sz="2400" dirty="0"/>
            <a:t>СКД</a:t>
          </a:r>
        </a:p>
      </dgm:t>
    </dgm:pt>
    <dgm:pt modelId="{AC301C7B-F445-4AC5-B8FB-BD8C5B5803C2}" type="parTrans" cxnId="{54955902-F469-4D92-ADDF-1243C192DF64}">
      <dgm:prSet/>
      <dgm:spPr/>
      <dgm:t>
        <a:bodyPr/>
        <a:lstStyle/>
        <a:p>
          <a:endParaRPr lang="ru-RU"/>
        </a:p>
      </dgm:t>
    </dgm:pt>
    <dgm:pt modelId="{B2205090-3B1A-4502-A377-0245613F3005}" type="sibTrans" cxnId="{54955902-F469-4D92-ADDF-1243C192DF64}">
      <dgm:prSet/>
      <dgm:spPr/>
      <dgm:t>
        <a:bodyPr/>
        <a:lstStyle/>
        <a:p>
          <a:endParaRPr lang="ru-RU"/>
        </a:p>
      </dgm:t>
    </dgm:pt>
    <dgm:pt modelId="{633385CE-EA5F-49FA-882F-33C95A9F4722}">
      <dgm:prSet phldrT="[Текст]" custT="1"/>
      <dgm:spPr/>
      <dgm:t>
        <a:bodyPr/>
        <a:lstStyle/>
        <a:p>
          <a:r>
            <a:rPr lang="ru-RU" sz="2000" dirty="0"/>
            <a:t>Резидентство в БИ</a:t>
          </a:r>
        </a:p>
      </dgm:t>
    </dgm:pt>
    <dgm:pt modelId="{ED7910CC-3101-4FFA-932D-84F16969B1F3}" type="parTrans" cxnId="{2983BBC1-70DA-4964-80E3-03640C451645}">
      <dgm:prSet/>
      <dgm:spPr/>
      <dgm:t>
        <a:bodyPr/>
        <a:lstStyle/>
        <a:p>
          <a:endParaRPr lang="ru-RU"/>
        </a:p>
      </dgm:t>
    </dgm:pt>
    <dgm:pt modelId="{B35E0D19-8232-4FFB-B5C5-67D61CD860DA}" type="sibTrans" cxnId="{2983BBC1-70DA-4964-80E3-03640C451645}">
      <dgm:prSet/>
      <dgm:spPr/>
      <dgm:t>
        <a:bodyPr/>
        <a:lstStyle/>
        <a:p>
          <a:endParaRPr lang="ru-RU"/>
        </a:p>
      </dgm:t>
    </dgm:pt>
    <dgm:pt modelId="{55F8EBFF-7B60-48EB-805A-E53E820600CC}">
      <dgm:prSet phldrT="[Текст]" custT="1"/>
      <dgm:spPr/>
      <dgm:t>
        <a:bodyPr/>
        <a:lstStyle/>
        <a:p>
          <a:r>
            <a:rPr lang="ru-RU" sz="2000" dirty="0"/>
            <a:t>Резидентство в БИ</a:t>
          </a:r>
        </a:p>
      </dgm:t>
    </dgm:pt>
    <dgm:pt modelId="{C8A51F25-AAAD-4094-AFD8-16192828E66F}" type="parTrans" cxnId="{7860B535-B22D-4B2C-98D2-062B64F848EF}">
      <dgm:prSet/>
      <dgm:spPr/>
      <dgm:t>
        <a:bodyPr/>
        <a:lstStyle/>
        <a:p>
          <a:endParaRPr lang="ru-RU"/>
        </a:p>
      </dgm:t>
    </dgm:pt>
    <dgm:pt modelId="{D79F34D0-EABC-4631-BFE6-A496102165E7}" type="sibTrans" cxnId="{7860B535-B22D-4B2C-98D2-062B64F848EF}">
      <dgm:prSet/>
      <dgm:spPr/>
      <dgm:t>
        <a:bodyPr/>
        <a:lstStyle/>
        <a:p>
          <a:endParaRPr lang="ru-RU"/>
        </a:p>
      </dgm:t>
    </dgm:pt>
    <dgm:pt modelId="{E4B9239A-BAA3-4E69-A646-C68A1A038361}">
      <dgm:prSet phldrT="[Текст]" custT="1"/>
      <dgm:spPr/>
      <dgm:t>
        <a:bodyPr/>
        <a:lstStyle/>
        <a:p>
          <a:r>
            <a:rPr lang="ru-RU" sz="2000" b="1" dirty="0"/>
            <a:t>Собственный бизнес</a:t>
          </a:r>
        </a:p>
      </dgm:t>
    </dgm:pt>
    <dgm:pt modelId="{180E9A92-8C95-4D9D-AD59-E93C0D0F65F8}" type="parTrans" cxnId="{2DD4AEDB-0341-4FF0-A3FA-8DEF9012EEE7}">
      <dgm:prSet/>
      <dgm:spPr/>
      <dgm:t>
        <a:bodyPr/>
        <a:lstStyle/>
        <a:p>
          <a:endParaRPr lang="ru-RU"/>
        </a:p>
      </dgm:t>
    </dgm:pt>
    <dgm:pt modelId="{13719D6A-14D7-4D86-A409-46F5615E82CB}" type="sibTrans" cxnId="{2DD4AEDB-0341-4FF0-A3FA-8DEF9012EEE7}">
      <dgm:prSet/>
      <dgm:spPr/>
      <dgm:t>
        <a:bodyPr/>
        <a:lstStyle/>
        <a:p>
          <a:endParaRPr lang="ru-RU"/>
        </a:p>
      </dgm:t>
    </dgm:pt>
    <dgm:pt modelId="{3BDD8B06-DE13-460F-8940-3997BD25CEFE}">
      <dgm:prSet phldrT="[Текст]" custT="1"/>
      <dgm:spPr/>
      <dgm:t>
        <a:bodyPr/>
        <a:lstStyle/>
        <a:p>
          <a:r>
            <a:rPr lang="ru-RU" sz="2000" dirty="0"/>
            <a:t>ООО</a:t>
          </a:r>
        </a:p>
      </dgm:t>
    </dgm:pt>
    <dgm:pt modelId="{5928E636-59F6-4021-862E-2917B3CFFBDB}" type="parTrans" cxnId="{7324E15F-3AAD-498E-965D-17DFB84C47D9}">
      <dgm:prSet/>
      <dgm:spPr/>
      <dgm:t>
        <a:bodyPr/>
        <a:lstStyle/>
        <a:p>
          <a:endParaRPr lang="ru-RU"/>
        </a:p>
      </dgm:t>
    </dgm:pt>
    <dgm:pt modelId="{29D21A28-B94F-4572-BFCF-AA03DD379905}" type="sibTrans" cxnId="{7324E15F-3AAD-498E-965D-17DFB84C47D9}">
      <dgm:prSet/>
      <dgm:spPr/>
      <dgm:t>
        <a:bodyPr/>
        <a:lstStyle/>
        <a:p>
          <a:endParaRPr lang="ru-RU"/>
        </a:p>
      </dgm:t>
    </dgm:pt>
    <dgm:pt modelId="{60D48CAA-1D7A-4018-95C4-BB2659073CFB}">
      <dgm:prSet phldrT="[Текст]" custT="1"/>
      <dgm:spPr/>
      <dgm:t>
        <a:bodyPr/>
        <a:lstStyle/>
        <a:p>
          <a:r>
            <a:rPr lang="ru-RU" sz="2000" dirty="0"/>
            <a:t>ИП</a:t>
          </a:r>
        </a:p>
      </dgm:t>
    </dgm:pt>
    <dgm:pt modelId="{3BD88591-E93F-4187-938B-C3CC8CD56423}" type="parTrans" cxnId="{050415A5-E4EE-44B7-8D65-6A7AC14AA1C2}">
      <dgm:prSet/>
      <dgm:spPr/>
      <dgm:t>
        <a:bodyPr/>
        <a:lstStyle/>
        <a:p>
          <a:endParaRPr lang="ru-RU"/>
        </a:p>
      </dgm:t>
    </dgm:pt>
    <dgm:pt modelId="{1FFCFCE8-DB3B-4F69-B6F7-E11A06867D0E}" type="sibTrans" cxnId="{050415A5-E4EE-44B7-8D65-6A7AC14AA1C2}">
      <dgm:prSet/>
      <dgm:spPr/>
      <dgm:t>
        <a:bodyPr/>
        <a:lstStyle/>
        <a:p>
          <a:endParaRPr lang="ru-RU"/>
        </a:p>
      </dgm:t>
    </dgm:pt>
    <dgm:pt modelId="{240B940D-BBA0-439F-83E6-8A2D2D1A65F8}">
      <dgm:prSet phldrT="[Текст]" custT="1"/>
      <dgm:spPr/>
      <dgm:t>
        <a:bodyPr/>
        <a:lstStyle/>
        <a:p>
          <a:r>
            <a:rPr lang="ru-RU" sz="2000" dirty="0"/>
            <a:t>Самозанятость</a:t>
          </a:r>
        </a:p>
      </dgm:t>
    </dgm:pt>
    <dgm:pt modelId="{F7B29608-CAA5-441D-9040-5D3D50E89C26}" type="parTrans" cxnId="{CCD93108-901E-42C9-A53D-93EAA9573EC2}">
      <dgm:prSet/>
      <dgm:spPr/>
      <dgm:t>
        <a:bodyPr/>
        <a:lstStyle/>
        <a:p>
          <a:endParaRPr lang="ru-RU"/>
        </a:p>
      </dgm:t>
    </dgm:pt>
    <dgm:pt modelId="{34A0D7A2-F93C-4F29-AEB6-4BC2A2C8292D}" type="sibTrans" cxnId="{CCD93108-901E-42C9-A53D-93EAA9573EC2}">
      <dgm:prSet/>
      <dgm:spPr/>
      <dgm:t>
        <a:bodyPr/>
        <a:lstStyle/>
        <a:p>
          <a:endParaRPr lang="ru-RU"/>
        </a:p>
      </dgm:t>
    </dgm:pt>
    <dgm:pt modelId="{ECFF81AF-5C9B-47B3-8C36-AB8C40B1D0DD}" type="pres">
      <dgm:prSet presAssocID="{F4041BBC-EF10-4CC6-9405-8BC6CBFDF2C5}" presName="rootnode" presStyleCnt="0">
        <dgm:presLayoutVars>
          <dgm:chMax/>
          <dgm:chPref/>
          <dgm:dir/>
          <dgm:animLvl val="lvl"/>
        </dgm:presLayoutVars>
      </dgm:prSet>
      <dgm:spPr/>
    </dgm:pt>
    <dgm:pt modelId="{0F9B63A0-CFDC-47F3-8E6B-D77452D23BAD}" type="pres">
      <dgm:prSet presAssocID="{BC532D30-F4BF-4A1B-ABF9-0EFB5F618A23}" presName="composite" presStyleCnt="0"/>
      <dgm:spPr/>
    </dgm:pt>
    <dgm:pt modelId="{ABECF6EF-0B30-4230-8AF3-0CCFC56A1C1E}" type="pres">
      <dgm:prSet presAssocID="{BC532D30-F4BF-4A1B-ABF9-0EFB5F618A23}" presName="LShape" presStyleLbl="alignNode1" presStyleIdx="0" presStyleCnt="9"/>
      <dgm:spPr/>
    </dgm:pt>
    <dgm:pt modelId="{5AC8F6C7-EB1A-407F-9431-91593D643B00}" type="pres">
      <dgm:prSet presAssocID="{BC532D30-F4BF-4A1B-ABF9-0EFB5F618A23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CA2CFB99-5BA8-497B-B0B0-BA87BD3647C2}" type="pres">
      <dgm:prSet presAssocID="{BC532D30-F4BF-4A1B-ABF9-0EFB5F618A23}" presName="Triangle" presStyleLbl="alignNode1" presStyleIdx="1" presStyleCnt="9"/>
      <dgm:spPr/>
    </dgm:pt>
    <dgm:pt modelId="{621D38AC-D59C-45D4-A807-E1F45C47BBF8}" type="pres">
      <dgm:prSet presAssocID="{D868295B-2C8E-4614-AF80-B37E242482A7}" presName="sibTrans" presStyleCnt="0"/>
      <dgm:spPr/>
    </dgm:pt>
    <dgm:pt modelId="{A06A7991-5BEA-41AC-B649-A2C9C235D124}" type="pres">
      <dgm:prSet presAssocID="{D868295B-2C8E-4614-AF80-B37E242482A7}" presName="space" presStyleCnt="0"/>
      <dgm:spPr/>
    </dgm:pt>
    <dgm:pt modelId="{09B40CC9-3595-4BE2-BF8E-C12344908445}" type="pres">
      <dgm:prSet presAssocID="{3A9D0E4C-02CC-46A2-AF34-C34B698A61B4}" presName="composite" presStyleCnt="0"/>
      <dgm:spPr/>
    </dgm:pt>
    <dgm:pt modelId="{6C9054A0-F55D-4574-94D7-2359F11087B0}" type="pres">
      <dgm:prSet presAssocID="{3A9D0E4C-02CC-46A2-AF34-C34B698A61B4}" presName="LShape" presStyleLbl="alignNode1" presStyleIdx="2" presStyleCnt="9"/>
      <dgm:spPr/>
    </dgm:pt>
    <dgm:pt modelId="{0F2FC795-64C1-4CB0-A3B0-92BC34EEED1B}" type="pres">
      <dgm:prSet presAssocID="{3A9D0E4C-02CC-46A2-AF34-C34B698A61B4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0BF15942-E800-4E4A-93F1-E28F7FC41A14}" type="pres">
      <dgm:prSet presAssocID="{3A9D0E4C-02CC-46A2-AF34-C34B698A61B4}" presName="Triangle" presStyleLbl="alignNode1" presStyleIdx="3" presStyleCnt="9"/>
      <dgm:spPr/>
    </dgm:pt>
    <dgm:pt modelId="{F9F7520C-E091-4B0F-84F9-223C66E34CC4}" type="pres">
      <dgm:prSet presAssocID="{BAA2ABFA-DDD0-4E80-AC16-86A320E04BFF}" presName="sibTrans" presStyleCnt="0"/>
      <dgm:spPr/>
    </dgm:pt>
    <dgm:pt modelId="{5B512835-A83B-4626-B2D9-CD0AE57FC078}" type="pres">
      <dgm:prSet presAssocID="{BAA2ABFA-DDD0-4E80-AC16-86A320E04BFF}" presName="space" presStyleCnt="0"/>
      <dgm:spPr/>
    </dgm:pt>
    <dgm:pt modelId="{4D87C3DC-2E5B-4096-AE9D-4CA64D11E35E}" type="pres">
      <dgm:prSet presAssocID="{FB2C96C8-D77E-4CA9-B50A-3784576EADD7}" presName="composite" presStyleCnt="0"/>
      <dgm:spPr/>
    </dgm:pt>
    <dgm:pt modelId="{8196C5F7-DFDF-44A7-9230-C349FFCE0A5C}" type="pres">
      <dgm:prSet presAssocID="{FB2C96C8-D77E-4CA9-B50A-3784576EADD7}" presName="LShape" presStyleLbl="alignNode1" presStyleIdx="4" presStyleCnt="9"/>
      <dgm:spPr/>
    </dgm:pt>
    <dgm:pt modelId="{FECF0BE3-6191-405D-AA5C-AEE0A7466E57}" type="pres">
      <dgm:prSet presAssocID="{FB2C96C8-D77E-4CA9-B50A-3784576EADD7}" presName="ParentText" presStyleLbl="revTx" presStyleIdx="2" presStyleCnt="5" custScaleX="112181" custLinFactNeighborX="6827">
        <dgm:presLayoutVars>
          <dgm:chMax val="0"/>
          <dgm:chPref val="0"/>
          <dgm:bulletEnabled val="1"/>
        </dgm:presLayoutVars>
      </dgm:prSet>
      <dgm:spPr/>
    </dgm:pt>
    <dgm:pt modelId="{A4BC6578-2839-47AC-BEA8-55ACA8B0F61D}" type="pres">
      <dgm:prSet presAssocID="{FB2C96C8-D77E-4CA9-B50A-3784576EADD7}" presName="Triangle" presStyleLbl="alignNode1" presStyleIdx="5" presStyleCnt="9"/>
      <dgm:spPr/>
    </dgm:pt>
    <dgm:pt modelId="{18B63482-6385-400B-9B7C-BF7765D3BE52}" type="pres">
      <dgm:prSet presAssocID="{E5959BF5-E434-428D-8FAC-ECDA83D8D937}" presName="sibTrans" presStyleCnt="0"/>
      <dgm:spPr/>
    </dgm:pt>
    <dgm:pt modelId="{9DAC31F5-2AA8-44E4-9946-578833E0B32B}" type="pres">
      <dgm:prSet presAssocID="{E5959BF5-E434-428D-8FAC-ECDA83D8D937}" presName="space" presStyleCnt="0"/>
      <dgm:spPr/>
    </dgm:pt>
    <dgm:pt modelId="{174CB06B-A871-49CB-8E00-7E9E15DD3502}" type="pres">
      <dgm:prSet presAssocID="{D567B233-2866-4EF4-8B3C-C7151AC7EFB6}" presName="composite" presStyleCnt="0"/>
      <dgm:spPr/>
    </dgm:pt>
    <dgm:pt modelId="{4DAF073A-9B1A-45DE-8F9C-B5EE3657F883}" type="pres">
      <dgm:prSet presAssocID="{D567B233-2866-4EF4-8B3C-C7151AC7EFB6}" presName="LShape" presStyleLbl="alignNode1" presStyleIdx="6" presStyleCnt="9"/>
      <dgm:spPr/>
    </dgm:pt>
    <dgm:pt modelId="{E4176A82-B6C6-4430-A01E-5B77F932A8BC}" type="pres">
      <dgm:prSet presAssocID="{D567B233-2866-4EF4-8B3C-C7151AC7EFB6}" presName="ParentText" presStyleLbl="revTx" presStyleIdx="3" presStyleCnt="5" custScaleX="110009">
        <dgm:presLayoutVars>
          <dgm:chMax val="0"/>
          <dgm:chPref val="0"/>
          <dgm:bulletEnabled val="1"/>
        </dgm:presLayoutVars>
      </dgm:prSet>
      <dgm:spPr/>
    </dgm:pt>
    <dgm:pt modelId="{9C344F3C-BE8B-4370-8A62-AE7354A5C217}" type="pres">
      <dgm:prSet presAssocID="{D567B233-2866-4EF4-8B3C-C7151AC7EFB6}" presName="Triangle" presStyleLbl="alignNode1" presStyleIdx="7" presStyleCnt="9"/>
      <dgm:spPr>
        <a:solidFill>
          <a:srgbClr val="FF0000"/>
        </a:solidFill>
      </dgm:spPr>
    </dgm:pt>
    <dgm:pt modelId="{CA972019-950A-40B9-A9B8-400DF54BE1FD}" type="pres">
      <dgm:prSet presAssocID="{01BC9D9C-2CCB-4F06-B74B-4BDDA0ABE26B}" presName="sibTrans" presStyleCnt="0"/>
      <dgm:spPr/>
    </dgm:pt>
    <dgm:pt modelId="{6F6C4041-92FD-428E-AB32-94015D38A67E}" type="pres">
      <dgm:prSet presAssocID="{01BC9D9C-2CCB-4F06-B74B-4BDDA0ABE26B}" presName="space" presStyleCnt="0"/>
      <dgm:spPr/>
    </dgm:pt>
    <dgm:pt modelId="{ADC29B6C-FAAE-45C8-B524-E93F0C402A8C}" type="pres">
      <dgm:prSet presAssocID="{E4B9239A-BAA3-4E69-A646-C68A1A038361}" presName="composite" presStyleCnt="0"/>
      <dgm:spPr/>
    </dgm:pt>
    <dgm:pt modelId="{DA2F7402-473C-4F4D-BCA3-9EF73D6E0792}" type="pres">
      <dgm:prSet presAssocID="{E4B9239A-BAA3-4E69-A646-C68A1A038361}" presName="LShape" presStyleLbl="alignNode1" presStyleIdx="8" presStyleCnt="9"/>
      <dgm:spPr/>
    </dgm:pt>
    <dgm:pt modelId="{50D59DD2-8392-4E18-801D-EA2FCD9F18F3}" type="pres">
      <dgm:prSet presAssocID="{E4B9239A-BAA3-4E69-A646-C68A1A038361}" presName="ParentText" presStyleLbl="revTx" presStyleIdx="4" presStyleCnt="5" custScaleX="101718" custLinFactNeighborX="6620">
        <dgm:presLayoutVars>
          <dgm:chMax val="0"/>
          <dgm:chPref val="0"/>
          <dgm:bulletEnabled val="1"/>
        </dgm:presLayoutVars>
      </dgm:prSet>
      <dgm:spPr/>
    </dgm:pt>
  </dgm:ptLst>
  <dgm:cxnLst>
    <dgm:cxn modelId="{54955902-F469-4D92-ADDF-1243C192DF64}" srcId="{D567B233-2866-4EF4-8B3C-C7151AC7EFB6}" destId="{EDE41140-4A41-4847-820C-48DE27923244}" srcOrd="0" destOrd="0" parTransId="{AC301C7B-F445-4AC5-B8FB-BD8C5B5803C2}" sibTransId="{B2205090-3B1A-4502-A377-0245613F3005}"/>
    <dgm:cxn modelId="{CCD93108-901E-42C9-A53D-93EAA9573EC2}" srcId="{E4B9239A-BAA3-4E69-A646-C68A1A038361}" destId="{240B940D-BBA0-439F-83E6-8A2D2D1A65F8}" srcOrd="2" destOrd="0" parTransId="{F7B29608-CAA5-441D-9040-5D3D50E89C26}" sibTransId="{34A0D7A2-F93C-4F29-AEB6-4BC2A2C8292D}"/>
    <dgm:cxn modelId="{C5CBCF2B-EF97-4C6E-BF70-A035F2A703C0}" type="presOf" srcId="{EDE41140-4A41-4847-820C-48DE27923244}" destId="{E4176A82-B6C6-4430-A01E-5B77F932A8BC}" srcOrd="0" destOrd="1" presId="urn:microsoft.com/office/officeart/2009/3/layout/StepUpProcess"/>
    <dgm:cxn modelId="{7860B535-B22D-4B2C-98D2-062B64F848EF}" srcId="{D567B233-2866-4EF4-8B3C-C7151AC7EFB6}" destId="{55F8EBFF-7B60-48EB-805A-E53E820600CC}" srcOrd="1" destOrd="0" parTransId="{C8A51F25-AAAD-4094-AFD8-16192828E66F}" sibTransId="{D79F34D0-EABC-4631-BFE6-A496102165E7}"/>
    <dgm:cxn modelId="{A3F2F535-A1D9-4CF1-A890-A93C5696CF47}" type="presOf" srcId="{F31ED91D-A00C-4317-8242-F9B5540780DA}" destId="{5AC8F6C7-EB1A-407F-9431-91593D643B00}" srcOrd="0" destOrd="2" presId="urn:microsoft.com/office/officeart/2009/3/layout/StepUpProcess"/>
    <dgm:cxn modelId="{71481238-5C60-4A38-946B-1F61615F0180}" type="presOf" srcId="{633385CE-EA5F-49FA-882F-33C95A9F4722}" destId="{FECF0BE3-6191-405D-AA5C-AEE0A7466E57}" srcOrd="0" destOrd="4" presId="urn:microsoft.com/office/officeart/2009/3/layout/StepUpProcess"/>
    <dgm:cxn modelId="{BABC203C-90D0-4A86-9BBF-5FF54DF80F94}" srcId="{FB2C96C8-D77E-4CA9-B50A-3784576EADD7}" destId="{C970C63A-08A8-4B1D-ABD7-31BFF8F0CEF2}" srcOrd="2" destOrd="0" parTransId="{473860D4-43A2-4822-8F00-98A8E21BDA6A}" sibTransId="{0122E608-8886-4121-8B7A-3EEA53D8792F}"/>
    <dgm:cxn modelId="{7324E15F-3AAD-498E-965D-17DFB84C47D9}" srcId="{E4B9239A-BAA3-4E69-A646-C68A1A038361}" destId="{3BDD8B06-DE13-460F-8940-3997BD25CEFE}" srcOrd="0" destOrd="0" parTransId="{5928E636-59F6-4021-862E-2917B3CFFBDB}" sibTransId="{29D21A28-B94F-4572-BFCF-AA03DD379905}"/>
    <dgm:cxn modelId="{A8799849-1C9F-43A8-9578-F27940799293}" type="presOf" srcId="{F4041BBC-EF10-4CC6-9405-8BC6CBFDF2C5}" destId="{ECFF81AF-5C9B-47B3-8C36-AB8C40B1D0DD}" srcOrd="0" destOrd="0" presId="urn:microsoft.com/office/officeart/2009/3/layout/StepUpProcess"/>
    <dgm:cxn modelId="{44970173-4B68-4251-A534-4D3B48064366}" type="presOf" srcId="{E4B9239A-BAA3-4E69-A646-C68A1A038361}" destId="{50D59DD2-8392-4E18-801D-EA2FCD9F18F3}" srcOrd="0" destOrd="0" presId="urn:microsoft.com/office/officeart/2009/3/layout/StepUpProcess"/>
    <dgm:cxn modelId="{BAED8A56-671F-4B23-9241-661C4724C093}" type="presOf" srcId="{55F8EBFF-7B60-48EB-805A-E53E820600CC}" destId="{E4176A82-B6C6-4430-A01E-5B77F932A8BC}" srcOrd="0" destOrd="2" presId="urn:microsoft.com/office/officeart/2009/3/layout/StepUpProcess"/>
    <dgm:cxn modelId="{F1D4337D-7E6A-48C1-B6AC-ADB80948E24A}" type="presOf" srcId="{240B940D-BBA0-439F-83E6-8A2D2D1A65F8}" destId="{50D59DD2-8392-4E18-801D-EA2FCD9F18F3}" srcOrd="0" destOrd="3" presId="urn:microsoft.com/office/officeart/2009/3/layout/StepUpProcess"/>
    <dgm:cxn modelId="{2EBC2E86-7AAC-4289-943D-DEF555EFC0F6}" type="presOf" srcId="{3BDD8B06-DE13-460F-8940-3997BD25CEFE}" destId="{50D59DD2-8392-4E18-801D-EA2FCD9F18F3}" srcOrd="0" destOrd="1" presId="urn:microsoft.com/office/officeart/2009/3/layout/StepUpProcess"/>
    <dgm:cxn modelId="{42347588-61C0-436B-A113-50190BC6F138}" srcId="{F4041BBC-EF10-4CC6-9405-8BC6CBFDF2C5}" destId="{FB2C96C8-D77E-4CA9-B50A-3784576EADD7}" srcOrd="2" destOrd="0" parTransId="{CD14ADDC-AB99-4164-8824-29426CCEF38F}" sibTransId="{E5959BF5-E434-428D-8FAC-ECDA83D8D937}"/>
    <dgm:cxn modelId="{BD585091-1B32-4BFA-A402-9DC044078C43}" srcId="{FB2C96C8-D77E-4CA9-B50A-3784576EADD7}" destId="{F76E52C7-8BEE-406B-9673-51A4BED228A7}" srcOrd="1" destOrd="0" parTransId="{62C32A3C-4BEF-4E47-8907-6C50018B1264}" sibTransId="{1B681440-D13C-4DFD-A7AD-A69D4FA187A4}"/>
    <dgm:cxn modelId="{6DECF89E-0890-42AC-A423-DA6D209BE7F9}" type="presOf" srcId="{3A9D0E4C-02CC-46A2-AF34-C34B698A61B4}" destId="{0F2FC795-64C1-4CB0-A3B0-92BC34EEED1B}" srcOrd="0" destOrd="0" presId="urn:microsoft.com/office/officeart/2009/3/layout/StepUpProcess"/>
    <dgm:cxn modelId="{050415A5-E4EE-44B7-8D65-6A7AC14AA1C2}" srcId="{E4B9239A-BAA3-4E69-A646-C68A1A038361}" destId="{60D48CAA-1D7A-4018-95C4-BB2659073CFB}" srcOrd="1" destOrd="0" parTransId="{3BD88591-E93F-4187-938B-C3CC8CD56423}" sibTransId="{1FFCFCE8-DB3B-4F69-B6F7-E11A06867D0E}"/>
    <dgm:cxn modelId="{CA83DCA5-7BD9-4199-9FF5-52F6F974BCBD}" srcId="{F4041BBC-EF10-4CC6-9405-8BC6CBFDF2C5}" destId="{BC532D30-F4BF-4A1B-ABF9-0EFB5F618A23}" srcOrd="0" destOrd="0" parTransId="{45C0C95A-CF15-4749-894F-95890F5133F1}" sibTransId="{D868295B-2C8E-4614-AF80-B37E242482A7}"/>
    <dgm:cxn modelId="{69D3E6AE-4B66-4A23-83DD-43987F0446D9}" type="presOf" srcId="{77241570-72B2-441C-8491-14DDA5B1797C}" destId="{0F2FC795-64C1-4CB0-A3B0-92BC34EEED1B}" srcOrd="0" destOrd="1" presId="urn:microsoft.com/office/officeart/2009/3/layout/StepUpProcess"/>
    <dgm:cxn modelId="{2E1EFFAF-A185-4AA4-94A5-6F764DF461B0}" srcId="{3A9D0E4C-02CC-46A2-AF34-C34B698A61B4}" destId="{5A49B80A-BFD2-43CA-A694-117056153F4F}" srcOrd="1" destOrd="0" parTransId="{99D212D5-E8C0-4F12-9BCB-1176AC56A7CD}" sibTransId="{ADFBB9D0-D4BA-4FE9-A0D4-7AA9E364571C}"/>
    <dgm:cxn modelId="{AE2839B2-D2E9-4BF0-9301-D0F39531E6B3}" type="presOf" srcId="{5A49B80A-BFD2-43CA-A694-117056153F4F}" destId="{0F2FC795-64C1-4CB0-A3B0-92BC34EEED1B}" srcOrd="0" destOrd="2" presId="urn:microsoft.com/office/officeart/2009/3/layout/StepUpProcess"/>
    <dgm:cxn modelId="{9C0BE5B6-4FCC-4973-9E42-7B4E02108C82}" type="presOf" srcId="{D53BE272-D5E0-407F-A2B6-C6D807FC62FA}" destId="{FECF0BE3-6191-405D-AA5C-AEE0A7466E57}" srcOrd="0" destOrd="1" presId="urn:microsoft.com/office/officeart/2009/3/layout/StepUpProcess"/>
    <dgm:cxn modelId="{540BDDC0-35A0-4784-B593-6ABCF5D4136D}" type="presOf" srcId="{60D48CAA-1D7A-4018-95C4-BB2659073CFB}" destId="{50D59DD2-8392-4E18-801D-EA2FCD9F18F3}" srcOrd="0" destOrd="2" presId="urn:microsoft.com/office/officeart/2009/3/layout/StepUpProcess"/>
    <dgm:cxn modelId="{2983BBC1-70DA-4964-80E3-03640C451645}" srcId="{FB2C96C8-D77E-4CA9-B50A-3784576EADD7}" destId="{633385CE-EA5F-49FA-882F-33C95A9F4722}" srcOrd="3" destOrd="0" parTransId="{ED7910CC-3101-4FFA-932D-84F16969B1F3}" sibTransId="{B35E0D19-8232-4FFB-B5C5-67D61CD860DA}"/>
    <dgm:cxn modelId="{B64B50C2-5657-40FE-A0D4-1492A3677F07}" type="presOf" srcId="{C970C63A-08A8-4B1D-ABD7-31BFF8F0CEF2}" destId="{FECF0BE3-6191-405D-AA5C-AEE0A7466E57}" srcOrd="0" destOrd="3" presId="urn:microsoft.com/office/officeart/2009/3/layout/StepUpProcess"/>
    <dgm:cxn modelId="{CA98D3CE-7091-4634-9618-D5036D32120F}" type="presOf" srcId="{013E691C-2CD0-4894-B52F-54263655685E}" destId="{5AC8F6C7-EB1A-407F-9431-91593D643B00}" srcOrd="0" destOrd="1" presId="urn:microsoft.com/office/officeart/2009/3/layout/StepUpProcess"/>
    <dgm:cxn modelId="{F5A374D3-12F4-4C52-95B1-0FFFD9EA2D17}" type="presOf" srcId="{F76E52C7-8BEE-406B-9673-51A4BED228A7}" destId="{FECF0BE3-6191-405D-AA5C-AEE0A7466E57}" srcOrd="0" destOrd="2" presId="urn:microsoft.com/office/officeart/2009/3/layout/StepUpProcess"/>
    <dgm:cxn modelId="{2DD4AEDB-0341-4FF0-A3FA-8DEF9012EEE7}" srcId="{F4041BBC-EF10-4CC6-9405-8BC6CBFDF2C5}" destId="{E4B9239A-BAA3-4E69-A646-C68A1A038361}" srcOrd="4" destOrd="0" parTransId="{180E9A92-8C95-4D9D-AD59-E93C0D0F65F8}" sibTransId="{13719D6A-14D7-4D86-A409-46F5615E82CB}"/>
    <dgm:cxn modelId="{D8296EDF-47E3-4479-92CD-5BC74BC4DF2D}" srcId="{3A9D0E4C-02CC-46A2-AF34-C34B698A61B4}" destId="{77241570-72B2-441C-8491-14DDA5B1797C}" srcOrd="0" destOrd="0" parTransId="{5F5FEA2C-A341-41BC-846A-40C1F0AFACA4}" sibTransId="{D2642B8F-2225-4836-B989-C5E41FF9FF51}"/>
    <dgm:cxn modelId="{2F5756E1-F9FE-4E45-9EFF-A0F6C6CDA78A}" srcId="{FB2C96C8-D77E-4CA9-B50A-3784576EADD7}" destId="{D53BE272-D5E0-407F-A2B6-C6D807FC62FA}" srcOrd="0" destOrd="0" parTransId="{B50554E8-D452-41E6-ADE7-A57B30AB7792}" sibTransId="{0F321A07-2BBB-4CB1-B722-0314AFE1FDCD}"/>
    <dgm:cxn modelId="{1C0C23E2-C74C-42AF-B3FD-88391B2DAE86}" type="presOf" srcId="{FB2C96C8-D77E-4CA9-B50A-3784576EADD7}" destId="{FECF0BE3-6191-405D-AA5C-AEE0A7466E57}" srcOrd="0" destOrd="0" presId="urn:microsoft.com/office/officeart/2009/3/layout/StepUpProcess"/>
    <dgm:cxn modelId="{862A3BE9-A5EF-4D11-956C-D6E6A61C5C3E}" srcId="{F4041BBC-EF10-4CC6-9405-8BC6CBFDF2C5}" destId="{3A9D0E4C-02CC-46A2-AF34-C34B698A61B4}" srcOrd="1" destOrd="0" parTransId="{305DBFBD-B8E7-4376-802D-AA3F75D5B089}" sibTransId="{BAA2ABFA-DDD0-4E80-AC16-86A320E04BFF}"/>
    <dgm:cxn modelId="{21D77BEB-5253-47AA-A6AF-977AB823B79C}" type="presOf" srcId="{D567B233-2866-4EF4-8B3C-C7151AC7EFB6}" destId="{E4176A82-B6C6-4430-A01E-5B77F932A8BC}" srcOrd="0" destOrd="0" presId="urn:microsoft.com/office/officeart/2009/3/layout/StepUpProcess"/>
    <dgm:cxn modelId="{15FDDAEE-61DD-442C-8800-BCE194034D78}" srcId="{F4041BBC-EF10-4CC6-9405-8BC6CBFDF2C5}" destId="{D567B233-2866-4EF4-8B3C-C7151AC7EFB6}" srcOrd="3" destOrd="0" parTransId="{C99D9CBB-35B6-4335-B74A-09AA006318D1}" sibTransId="{01BC9D9C-2CCB-4F06-B74B-4BDDA0ABE26B}"/>
    <dgm:cxn modelId="{4BDA5DF0-950C-4FB5-B390-FA53B35DF339}" srcId="{BC532D30-F4BF-4A1B-ABF9-0EFB5F618A23}" destId="{013E691C-2CD0-4894-B52F-54263655685E}" srcOrd="0" destOrd="0" parTransId="{8F06696F-FD8F-4909-831C-6A2A0C729C13}" sibTransId="{00FCE262-1A48-438C-AFAF-CA88F6C31F2A}"/>
    <dgm:cxn modelId="{1AE1C8F3-43B5-48F7-80E1-650B0A8E20B9}" srcId="{BC532D30-F4BF-4A1B-ABF9-0EFB5F618A23}" destId="{F31ED91D-A00C-4317-8242-F9B5540780DA}" srcOrd="1" destOrd="0" parTransId="{F0BF380A-2865-4FB2-8E02-BDA84939BB4F}" sibTransId="{923C8CF9-2377-41B9-A082-FBFC4A73B7D8}"/>
    <dgm:cxn modelId="{942CAAF9-3E03-41CD-962A-52EE171697A0}" type="presOf" srcId="{BC532D30-F4BF-4A1B-ABF9-0EFB5F618A23}" destId="{5AC8F6C7-EB1A-407F-9431-91593D643B00}" srcOrd="0" destOrd="0" presId="urn:microsoft.com/office/officeart/2009/3/layout/StepUpProcess"/>
    <dgm:cxn modelId="{124A1462-DE50-41D5-B38A-B68AB5ACBD41}" type="presParOf" srcId="{ECFF81AF-5C9B-47B3-8C36-AB8C40B1D0DD}" destId="{0F9B63A0-CFDC-47F3-8E6B-D77452D23BAD}" srcOrd="0" destOrd="0" presId="urn:microsoft.com/office/officeart/2009/3/layout/StepUpProcess"/>
    <dgm:cxn modelId="{50618142-4073-4219-8C07-A98B33750A81}" type="presParOf" srcId="{0F9B63A0-CFDC-47F3-8E6B-D77452D23BAD}" destId="{ABECF6EF-0B30-4230-8AF3-0CCFC56A1C1E}" srcOrd="0" destOrd="0" presId="urn:microsoft.com/office/officeart/2009/3/layout/StepUpProcess"/>
    <dgm:cxn modelId="{E3688BAF-1A31-4102-A1AE-644A8B5EBC41}" type="presParOf" srcId="{0F9B63A0-CFDC-47F3-8E6B-D77452D23BAD}" destId="{5AC8F6C7-EB1A-407F-9431-91593D643B00}" srcOrd="1" destOrd="0" presId="urn:microsoft.com/office/officeart/2009/3/layout/StepUpProcess"/>
    <dgm:cxn modelId="{6E472CD6-0AEA-4302-A7B6-3348E0BDD9B6}" type="presParOf" srcId="{0F9B63A0-CFDC-47F3-8E6B-D77452D23BAD}" destId="{CA2CFB99-5BA8-497B-B0B0-BA87BD3647C2}" srcOrd="2" destOrd="0" presId="urn:microsoft.com/office/officeart/2009/3/layout/StepUpProcess"/>
    <dgm:cxn modelId="{CC8B76DF-CAD6-4953-AF76-2A8B681C92DB}" type="presParOf" srcId="{ECFF81AF-5C9B-47B3-8C36-AB8C40B1D0DD}" destId="{621D38AC-D59C-45D4-A807-E1F45C47BBF8}" srcOrd="1" destOrd="0" presId="urn:microsoft.com/office/officeart/2009/3/layout/StepUpProcess"/>
    <dgm:cxn modelId="{F7DA6AB8-BCC4-4B71-889D-28E319B5712C}" type="presParOf" srcId="{621D38AC-D59C-45D4-A807-E1F45C47BBF8}" destId="{A06A7991-5BEA-41AC-B649-A2C9C235D124}" srcOrd="0" destOrd="0" presId="urn:microsoft.com/office/officeart/2009/3/layout/StepUpProcess"/>
    <dgm:cxn modelId="{C5BE9D99-ADA1-4175-8B73-1406828A962C}" type="presParOf" srcId="{ECFF81AF-5C9B-47B3-8C36-AB8C40B1D0DD}" destId="{09B40CC9-3595-4BE2-BF8E-C12344908445}" srcOrd="2" destOrd="0" presId="urn:microsoft.com/office/officeart/2009/3/layout/StepUpProcess"/>
    <dgm:cxn modelId="{9FA3E006-C1C3-4E0A-B885-6FE83FA5D49F}" type="presParOf" srcId="{09B40CC9-3595-4BE2-BF8E-C12344908445}" destId="{6C9054A0-F55D-4574-94D7-2359F11087B0}" srcOrd="0" destOrd="0" presId="urn:microsoft.com/office/officeart/2009/3/layout/StepUpProcess"/>
    <dgm:cxn modelId="{79A5EE19-04C4-45A1-8391-6AC14090BA24}" type="presParOf" srcId="{09B40CC9-3595-4BE2-BF8E-C12344908445}" destId="{0F2FC795-64C1-4CB0-A3B0-92BC34EEED1B}" srcOrd="1" destOrd="0" presId="urn:microsoft.com/office/officeart/2009/3/layout/StepUpProcess"/>
    <dgm:cxn modelId="{78D35365-1508-47CD-A7A8-A6AA786F5D1F}" type="presParOf" srcId="{09B40CC9-3595-4BE2-BF8E-C12344908445}" destId="{0BF15942-E800-4E4A-93F1-E28F7FC41A14}" srcOrd="2" destOrd="0" presId="urn:microsoft.com/office/officeart/2009/3/layout/StepUpProcess"/>
    <dgm:cxn modelId="{96E3016F-283A-4F68-8D27-35F6383D51C4}" type="presParOf" srcId="{ECFF81AF-5C9B-47B3-8C36-AB8C40B1D0DD}" destId="{F9F7520C-E091-4B0F-84F9-223C66E34CC4}" srcOrd="3" destOrd="0" presId="urn:microsoft.com/office/officeart/2009/3/layout/StepUpProcess"/>
    <dgm:cxn modelId="{1BAD746B-BF3A-4626-AA0F-B2F189F43828}" type="presParOf" srcId="{F9F7520C-E091-4B0F-84F9-223C66E34CC4}" destId="{5B512835-A83B-4626-B2D9-CD0AE57FC078}" srcOrd="0" destOrd="0" presId="urn:microsoft.com/office/officeart/2009/3/layout/StepUpProcess"/>
    <dgm:cxn modelId="{556C35EF-5843-4EAD-9C05-D929110F5EAC}" type="presParOf" srcId="{ECFF81AF-5C9B-47B3-8C36-AB8C40B1D0DD}" destId="{4D87C3DC-2E5B-4096-AE9D-4CA64D11E35E}" srcOrd="4" destOrd="0" presId="urn:microsoft.com/office/officeart/2009/3/layout/StepUpProcess"/>
    <dgm:cxn modelId="{4D65E8FF-C3C7-4A98-840D-0079A91F7B2C}" type="presParOf" srcId="{4D87C3DC-2E5B-4096-AE9D-4CA64D11E35E}" destId="{8196C5F7-DFDF-44A7-9230-C349FFCE0A5C}" srcOrd="0" destOrd="0" presId="urn:microsoft.com/office/officeart/2009/3/layout/StepUpProcess"/>
    <dgm:cxn modelId="{BEC3778A-453F-4F2D-8195-DF62A5A0EB14}" type="presParOf" srcId="{4D87C3DC-2E5B-4096-AE9D-4CA64D11E35E}" destId="{FECF0BE3-6191-405D-AA5C-AEE0A7466E57}" srcOrd="1" destOrd="0" presId="urn:microsoft.com/office/officeart/2009/3/layout/StepUpProcess"/>
    <dgm:cxn modelId="{AAA7B7F0-3D84-44F2-9D03-EA98B493F6A6}" type="presParOf" srcId="{4D87C3DC-2E5B-4096-AE9D-4CA64D11E35E}" destId="{A4BC6578-2839-47AC-BEA8-55ACA8B0F61D}" srcOrd="2" destOrd="0" presId="urn:microsoft.com/office/officeart/2009/3/layout/StepUpProcess"/>
    <dgm:cxn modelId="{E39C5755-84DA-4903-888F-5AAF71AADEF7}" type="presParOf" srcId="{ECFF81AF-5C9B-47B3-8C36-AB8C40B1D0DD}" destId="{18B63482-6385-400B-9B7C-BF7765D3BE52}" srcOrd="5" destOrd="0" presId="urn:microsoft.com/office/officeart/2009/3/layout/StepUpProcess"/>
    <dgm:cxn modelId="{9020ADC9-D65D-4B1E-AC26-D160B202481F}" type="presParOf" srcId="{18B63482-6385-400B-9B7C-BF7765D3BE52}" destId="{9DAC31F5-2AA8-44E4-9946-578833E0B32B}" srcOrd="0" destOrd="0" presId="urn:microsoft.com/office/officeart/2009/3/layout/StepUpProcess"/>
    <dgm:cxn modelId="{4CE5E387-4AF0-485C-9169-8D7855B25D0A}" type="presParOf" srcId="{ECFF81AF-5C9B-47B3-8C36-AB8C40B1D0DD}" destId="{174CB06B-A871-49CB-8E00-7E9E15DD3502}" srcOrd="6" destOrd="0" presId="urn:microsoft.com/office/officeart/2009/3/layout/StepUpProcess"/>
    <dgm:cxn modelId="{9D65E083-F481-4562-9168-58D658E2D25D}" type="presParOf" srcId="{174CB06B-A871-49CB-8E00-7E9E15DD3502}" destId="{4DAF073A-9B1A-45DE-8F9C-B5EE3657F883}" srcOrd="0" destOrd="0" presId="urn:microsoft.com/office/officeart/2009/3/layout/StepUpProcess"/>
    <dgm:cxn modelId="{EDB20BC6-831A-47A3-96B5-0F34298A7F1A}" type="presParOf" srcId="{174CB06B-A871-49CB-8E00-7E9E15DD3502}" destId="{E4176A82-B6C6-4430-A01E-5B77F932A8BC}" srcOrd="1" destOrd="0" presId="urn:microsoft.com/office/officeart/2009/3/layout/StepUpProcess"/>
    <dgm:cxn modelId="{7872C8F7-8E21-4A3A-A411-06F71B5669C2}" type="presParOf" srcId="{174CB06B-A871-49CB-8E00-7E9E15DD3502}" destId="{9C344F3C-BE8B-4370-8A62-AE7354A5C217}" srcOrd="2" destOrd="0" presId="urn:microsoft.com/office/officeart/2009/3/layout/StepUpProcess"/>
    <dgm:cxn modelId="{CAC30CAC-1ABE-4B6B-9596-A8B698A42969}" type="presParOf" srcId="{ECFF81AF-5C9B-47B3-8C36-AB8C40B1D0DD}" destId="{CA972019-950A-40B9-A9B8-400DF54BE1FD}" srcOrd="7" destOrd="0" presId="urn:microsoft.com/office/officeart/2009/3/layout/StepUpProcess"/>
    <dgm:cxn modelId="{2E163BDA-0D80-434E-A28B-C6A1A5D3EB29}" type="presParOf" srcId="{CA972019-950A-40B9-A9B8-400DF54BE1FD}" destId="{6F6C4041-92FD-428E-AB32-94015D38A67E}" srcOrd="0" destOrd="0" presId="urn:microsoft.com/office/officeart/2009/3/layout/StepUpProcess"/>
    <dgm:cxn modelId="{F0A42FF2-B883-4E72-B00D-F425ABE22316}" type="presParOf" srcId="{ECFF81AF-5C9B-47B3-8C36-AB8C40B1D0DD}" destId="{ADC29B6C-FAAE-45C8-B524-E93F0C402A8C}" srcOrd="8" destOrd="0" presId="urn:microsoft.com/office/officeart/2009/3/layout/StepUpProcess"/>
    <dgm:cxn modelId="{C4300AD0-C1D5-47D6-B9A1-B68D40C566A9}" type="presParOf" srcId="{ADC29B6C-FAAE-45C8-B524-E93F0C402A8C}" destId="{DA2F7402-473C-4F4D-BCA3-9EF73D6E0792}" srcOrd="0" destOrd="0" presId="urn:microsoft.com/office/officeart/2009/3/layout/StepUpProcess"/>
    <dgm:cxn modelId="{A93995DE-10AA-4136-81C9-CF02F0E83D3A}" type="presParOf" srcId="{ADC29B6C-FAAE-45C8-B524-E93F0C402A8C}" destId="{50D59DD2-8392-4E18-801D-EA2FCD9F18F3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324217-5A86-4E96-9CF6-4E658C7D543D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6A325A0A-FEDF-40B7-8187-8411DABD681A}">
      <dgm:prSet phldrT="[Текст]" custT="1"/>
      <dgm:spPr/>
      <dgm:t>
        <a:bodyPr/>
        <a:lstStyle/>
        <a:p>
          <a:r>
            <a:rPr lang="ru-RU" sz="2400" dirty="0"/>
            <a:t>Частные инвесторы</a:t>
          </a:r>
        </a:p>
      </dgm:t>
    </dgm:pt>
    <dgm:pt modelId="{DF43C9F7-80FD-4F7F-A113-CC1153806C31}" type="parTrans" cxnId="{C1DE85E0-145B-4FA8-BCE6-7A8533AEBF0E}">
      <dgm:prSet/>
      <dgm:spPr/>
      <dgm:t>
        <a:bodyPr/>
        <a:lstStyle/>
        <a:p>
          <a:endParaRPr lang="ru-RU" sz="1800"/>
        </a:p>
      </dgm:t>
    </dgm:pt>
    <dgm:pt modelId="{72317F44-C652-474D-BC52-A7ECB2DE6408}" type="sibTrans" cxnId="{C1DE85E0-145B-4FA8-BCE6-7A8533AEBF0E}">
      <dgm:prSet/>
      <dgm:spPr/>
      <dgm:t>
        <a:bodyPr/>
        <a:lstStyle/>
        <a:p>
          <a:endParaRPr lang="ru-RU" sz="1800"/>
        </a:p>
      </dgm:t>
    </dgm:pt>
    <dgm:pt modelId="{3B0825E9-7998-43A8-90BF-1D71D7C440FD}">
      <dgm:prSet phldrT="[Текст]" custT="1"/>
      <dgm:spPr/>
      <dgm:t>
        <a:bodyPr/>
        <a:lstStyle/>
        <a:p>
          <a:r>
            <a:rPr lang="ru-RU" sz="2400" dirty="0"/>
            <a:t>Венчурные фонды</a:t>
          </a:r>
        </a:p>
      </dgm:t>
    </dgm:pt>
    <dgm:pt modelId="{5B9B3ABF-9F51-4A65-9E15-F5BB42D361DD}" type="parTrans" cxnId="{A7DD36D3-88BA-439D-AB43-40AC4A99053E}">
      <dgm:prSet/>
      <dgm:spPr/>
      <dgm:t>
        <a:bodyPr/>
        <a:lstStyle/>
        <a:p>
          <a:endParaRPr lang="ru-RU" sz="1800"/>
        </a:p>
      </dgm:t>
    </dgm:pt>
    <dgm:pt modelId="{FF5EA284-25B9-4B43-9577-ACEF0E4A765C}" type="sibTrans" cxnId="{A7DD36D3-88BA-439D-AB43-40AC4A99053E}">
      <dgm:prSet/>
      <dgm:spPr/>
      <dgm:t>
        <a:bodyPr/>
        <a:lstStyle/>
        <a:p>
          <a:endParaRPr lang="ru-RU" sz="1800"/>
        </a:p>
      </dgm:t>
    </dgm:pt>
    <dgm:pt modelId="{E5EE2F36-658F-4FDA-AE62-5A1CC1E8D753}">
      <dgm:prSet phldrT="[Текст]" custT="1"/>
      <dgm:spPr/>
      <dgm:t>
        <a:bodyPr/>
        <a:lstStyle/>
        <a:p>
          <a:r>
            <a:rPr lang="ru-RU" sz="2400" dirty="0"/>
            <a:t>Бизнесмены</a:t>
          </a:r>
        </a:p>
      </dgm:t>
    </dgm:pt>
    <dgm:pt modelId="{89752EEE-6EE1-4E83-8E49-574D2621B5D4}" type="parTrans" cxnId="{1B55DAE0-186A-4F8B-A0F6-461108016D38}">
      <dgm:prSet/>
      <dgm:spPr/>
      <dgm:t>
        <a:bodyPr/>
        <a:lstStyle/>
        <a:p>
          <a:endParaRPr lang="ru-RU" sz="1800"/>
        </a:p>
      </dgm:t>
    </dgm:pt>
    <dgm:pt modelId="{D0220E0E-DEC9-42D3-B557-931365D2A4F0}" type="sibTrans" cxnId="{1B55DAE0-186A-4F8B-A0F6-461108016D38}">
      <dgm:prSet/>
      <dgm:spPr/>
      <dgm:t>
        <a:bodyPr/>
        <a:lstStyle/>
        <a:p>
          <a:endParaRPr lang="ru-RU" sz="1800"/>
        </a:p>
      </dgm:t>
    </dgm:pt>
    <dgm:pt modelId="{842186A2-7797-4D56-B5F5-9D7E7E6BE0FA}">
      <dgm:prSet phldrT="[Текст]" custT="1"/>
      <dgm:spPr/>
      <dgm:t>
        <a:bodyPr/>
        <a:lstStyle/>
        <a:p>
          <a:r>
            <a:rPr lang="ru-RU" sz="2400" dirty="0"/>
            <a:t>Выпускники-технологические предприниматели</a:t>
          </a:r>
        </a:p>
      </dgm:t>
    </dgm:pt>
    <dgm:pt modelId="{DA79570E-094C-47FC-B787-720FC214D6E9}" type="parTrans" cxnId="{36E86666-716A-4E18-A674-293C20177C2F}">
      <dgm:prSet/>
      <dgm:spPr/>
      <dgm:t>
        <a:bodyPr/>
        <a:lstStyle/>
        <a:p>
          <a:endParaRPr lang="ru-RU" sz="1800"/>
        </a:p>
      </dgm:t>
    </dgm:pt>
    <dgm:pt modelId="{14D5E006-F25C-4B42-9154-FCBDAAC212E7}" type="sibTrans" cxnId="{36E86666-716A-4E18-A674-293C20177C2F}">
      <dgm:prSet/>
      <dgm:spPr/>
      <dgm:t>
        <a:bodyPr/>
        <a:lstStyle/>
        <a:p>
          <a:endParaRPr lang="ru-RU" sz="1800"/>
        </a:p>
      </dgm:t>
    </dgm:pt>
    <dgm:pt modelId="{60C1B668-3576-4976-9077-4F68D45538F7}">
      <dgm:prSet phldrT="[Текст]" custT="1"/>
      <dgm:spPr/>
      <dgm:t>
        <a:bodyPr/>
        <a:lstStyle/>
        <a:p>
          <a:r>
            <a:rPr lang="ru-RU" sz="2400" dirty="0"/>
            <a:t>Институты развития </a:t>
          </a:r>
        </a:p>
      </dgm:t>
    </dgm:pt>
    <dgm:pt modelId="{A5D3DAD2-537C-4AAC-A56B-885A457D3BC6}" type="parTrans" cxnId="{6A39E5D7-70DF-46E5-8F34-0238BB9994DB}">
      <dgm:prSet/>
      <dgm:spPr/>
      <dgm:t>
        <a:bodyPr/>
        <a:lstStyle/>
        <a:p>
          <a:endParaRPr lang="ru-RU" sz="1800"/>
        </a:p>
      </dgm:t>
    </dgm:pt>
    <dgm:pt modelId="{F768A1B5-1490-44BC-883E-F59CE44578EE}" type="sibTrans" cxnId="{6A39E5D7-70DF-46E5-8F34-0238BB9994DB}">
      <dgm:prSet/>
      <dgm:spPr/>
      <dgm:t>
        <a:bodyPr/>
        <a:lstStyle/>
        <a:p>
          <a:endParaRPr lang="ru-RU" sz="1800"/>
        </a:p>
      </dgm:t>
    </dgm:pt>
    <dgm:pt modelId="{F2A939A4-48F6-4072-A0DD-82D9841DF688}">
      <dgm:prSet phldrT="[Текст]" custT="1"/>
      <dgm:spPr/>
      <dgm:t>
        <a:bodyPr/>
        <a:lstStyle/>
        <a:p>
          <a:r>
            <a:rPr lang="ru-RU" sz="2400" dirty="0"/>
            <a:t>Индустриальные партнеры </a:t>
          </a:r>
        </a:p>
      </dgm:t>
    </dgm:pt>
    <dgm:pt modelId="{690F3736-CA08-4C3E-8C39-4F98DEC3A3CA}" type="parTrans" cxnId="{BC5D0884-63C8-4F57-9BB9-464249DC00B7}">
      <dgm:prSet/>
      <dgm:spPr/>
      <dgm:t>
        <a:bodyPr/>
        <a:lstStyle/>
        <a:p>
          <a:endParaRPr lang="ru-RU" sz="1800"/>
        </a:p>
      </dgm:t>
    </dgm:pt>
    <dgm:pt modelId="{FF7F8EF8-A6D2-4B3D-A796-455AA194DD94}" type="sibTrans" cxnId="{BC5D0884-63C8-4F57-9BB9-464249DC00B7}">
      <dgm:prSet/>
      <dgm:spPr/>
      <dgm:t>
        <a:bodyPr/>
        <a:lstStyle/>
        <a:p>
          <a:endParaRPr lang="ru-RU" sz="1800"/>
        </a:p>
      </dgm:t>
    </dgm:pt>
    <dgm:pt modelId="{65EA16BB-784D-4B25-BB6A-79B0449AF33F}">
      <dgm:prSet phldrT="[Текст]" custT="1"/>
      <dgm:spPr/>
      <dgm:t>
        <a:bodyPr/>
        <a:lstStyle/>
        <a:p>
          <a:r>
            <a:rPr lang="ru-RU" sz="2400"/>
            <a:t>Организации инфраструктуры развития инноваций и предпринимательства</a:t>
          </a:r>
          <a:endParaRPr lang="ru-RU" sz="2400" dirty="0"/>
        </a:p>
      </dgm:t>
    </dgm:pt>
    <dgm:pt modelId="{DDB28BF9-46ED-40E6-902B-B326B04DBD3E}" type="parTrans" cxnId="{08A7A501-8A2B-41A3-A3F9-4649C9155967}">
      <dgm:prSet/>
      <dgm:spPr/>
      <dgm:t>
        <a:bodyPr/>
        <a:lstStyle/>
        <a:p>
          <a:endParaRPr lang="ru-RU"/>
        </a:p>
      </dgm:t>
    </dgm:pt>
    <dgm:pt modelId="{D959AF8A-E02D-4478-9742-C9EEA1CCB393}" type="sibTrans" cxnId="{08A7A501-8A2B-41A3-A3F9-4649C9155967}">
      <dgm:prSet/>
      <dgm:spPr/>
      <dgm:t>
        <a:bodyPr/>
        <a:lstStyle/>
        <a:p>
          <a:endParaRPr lang="ru-RU"/>
        </a:p>
      </dgm:t>
    </dgm:pt>
    <dgm:pt modelId="{9D06B361-5A7A-4BCD-B8C0-B125622D9E90}" type="pres">
      <dgm:prSet presAssocID="{15324217-5A86-4E96-9CF6-4E658C7D543D}" presName="compositeShape" presStyleCnt="0">
        <dgm:presLayoutVars>
          <dgm:dir/>
          <dgm:resizeHandles/>
        </dgm:presLayoutVars>
      </dgm:prSet>
      <dgm:spPr/>
    </dgm:pt>
    <dgm:pt modelId="{67D96989-CF65-49CD-BE66-0320A6DA7ECD}" type="pres">
      <dgm:prSet presAssocID="{15324217-5A86-4E96-9CF6-4E658C7D543D}" presName="pyramid" presStyleLbl="node1" presStyleIdx="0" presStyleCnt="1"/>
      <dgm:spPr/>
    </dgm:pt>
    <dgm:pt modelId="{24F5FF70-B699-4048-90E0-D568E8A86D67}" type="pres">
      <dgm:prSet presAssocID="{15324217-5A86-4E96-9CF6-4E658C7D543D}" presName="theList" presStyleCnt="0"/>
      <dgm:spPr/>
    </dgm:pt>
    <dgm:pt modelId="{CC26FFF0-9822-415C-8AC6-0EC0E6A5090A}" type="pres">
      <dgm:prSet presAssocID="{6A325A0A-FEDF-40B7-8187-8411DABD681A}" presName="aNode" presStyleLbl="fgAcc1" presStyleIdx="0" presStyleCnt="7" custScaleX="234998" custScaleY="118198" custLinFactY="5416" custLinFactNeighborX="64046" custLinFactNeighborY="100000">
        <dgm:presLayoutVars>
          <dgm:bulletEnabled val="1"/>
        </dgm:presLayoutVars>
      </dgm:prSet>
      <dgm:spPr/>
    </dgm:pt>
    <dgm:pt modelId="{79233228-21F4-4A30-ABDE-80CC3B3BD15D}" type="pres">
      <dgm:prSet presAssocID="{6A325A0A-FEDF-40B7-8187-8411DABD681A}" presName="aSpace" presStyleCnt="0"/>
      <dgm:spPr/>
    </dgm:pt>
    <dgm:pt modelId="{2C661436-BBAF-4090-B1E3-8BF3D751DCD6}" type="pres">
      <dgm:prSet presAssocID="{3B0825E9-7998-43A8-90BF-1D71D7C440FD}" presName="aNode" presStyleLbl="fgAcc1" presStyleIdx="1" presStyleCnt="7" custScaleX="234998" custScaleY="118198" custLinFactY="8838" custLinFactNeighborX="64046" custLinFactNeighborY="100000">
        <dgm:presLayoutVars>
          <dgm:bulletEnabled val="1"/>
        </dgm:presLayoutVars>
      </dgm:prSet>
      <dgm:spPr/>
    </dgm:pt>
    <dgm:pt modelId="{C93C8D78-CB79-4F4F-A3F1-D0AC4DAD9EF2}" type="pres">
      <dgm:prSet presAssocID="{3B0825E9-7998-43A8-90BF-1D71D7C440FD}" presName="aSpace" presStyleCnt="0"/>
      <dgm:spPr/>
    </dgm:pt>
    <dgm:pt modelId="{3F18050F-CBC7-4A61-B599-F5E94D2DC4AB}" type="pres">
      <dgm:prSet presAssocID="{E5EE2F36-658F-4FDA-AE62-5A1CC1E8D753}" presName="aNode" presStyleLbl="fgAcc1" presStyleIdx="2" presStyleCnt="7" custScaleX="234998" custScaleY="114179" custLinFactY="10844" custLinFactNeighborX="64046" custLinFactNeighborY="100000">
        <dgm:presLayoutVars>
          <dgm:bulletEnabled val="1"/>
        </dgm:presLayoutVars>
      </dgm:prSet>
      <dgm:spPr/>
    </dgm:pt>
    <dgm:pt modelId="{4322C86F-4747-4E4D-8E3D-F18A2BC7DEC3}" type="pres">
      <dgm:prSet presAssocID="{E5EE2F36-658F-4FDA-AE62-5A1CC1E8D753}" presName="aSpace" presStyleCnt="0"/>
      <dgm:spPr/>
    </dgm:pt>
    <dgm:pt modelId="{C9036B72-C99F-4DE7-8D5A-80567B073B59}" type="pres">
      <dgm:prSet presAssocID="{842186A2-7797-4D56-B5F5-9D7E7E6BE0FA}" presName="aNode" presStyleLbl="fgAcc1" presStyleIdx="3" presStyleCnt="7" custScaleX="234998" custScaleY="118198" custLinFactY="19814" custLinFactNeighborX="64046" custLinFactNeighborY="100000">
        <dgm:presLayoutVars>
          <dgm:bulletEnabled val="1"/>
        </dgm:presLayoutVars>
      </dgm:prSet>
      <dgm:spPr/>
    </dgm:pt>
    <dgm:pt modelId="{8AE28FA7-84E2-417C-AC85-BF7A42D3A9C3}" type="pres">
      <dgm:prSet presAssocID="{842186A2-7797-4D56-B5F5-9D7E7E6BE0FA}" presName="aSpace" presStyleCnt="0"/>
      <dgm:spPr/>
    </dgm:pt>
    <dgm:pt modelId="{D7C70173-B63A-4319-8C3B-CA627A8B55EE}" type="pres">
      <dgm:prSet presAssocID="{65EA16BB-784D-4B25-BB6A-79B0449AF33F}" presName="aNode" presStyleLbl="fgAcc1" presStyleIdx="4" presStyleCnt="7" custScaleX="234998" custScaleY="223217" custLinFactY="24968" custLinFactNeighborX="64046" custLinFactNeighborY="100000">
        <dgm:presLayoutVars>
          <dgm:bulletEnabled val="1"/>
        </dgm:presLayoutVars>
      </dgm:prSet>
      <dgm:spPr/>
    </dgm:pt>
    <dgm:pt modelId="{BB9204D3-88E2-4936-AE4A-329D6592549B}" type="pres">
      <dgm:prSet presAssocID="{65EA16BB-784D-4B25-BB6A-79B0449AF33F}" presName="aSpace" presStyleCnt="0"/>
      <dgm:spPr/>
    </dgm:pt>
    <dgm:pt modelId="{AE29F191-C2B8-4473-9E50-DEA2C37575C0}" type="pres">
      <dgm:prSet presAssocID="{60C1B668-3576-4976-9077-4F68D45538F7}" presName="aNode" presStyleLbl="fgAcc1" presStyleIdx="5" presStyleCnt="7" custScaleX="234998" custScaleY="118198" custLinFactY="35222" custLinFactNeighborX="75317" custLinFactNeighborY="100000">
        <dgm:presLayoutVars>
          <dgm:bulletEnabled val="1"/>
        </dgm:presLayoutVars>
      </dgm:prSet>
      <dgm:spPr/>
    </dgm:pt>
    <dgm:pt modelId="{05D3C7DE-3A57-4062-90F3-441FECEFB5DA}" type="pres">
      <dgm:prSet presAssocID="{60C1B668-3576-4976-9077-4F68D45538F7}" presName="aSpace" presStyleCnt="0"/>
      <dgm:spPr/>
    </dgm:pt>
    <dgm:pt modelId="{B143E060-F13C-4B9E-9154-791EE0D3A713}" type="pres">
      <dgm:prSet presAssocID="{F2A939A4-48F6-4072-A0DD-82D9841DF688}" presName="aNode" presStyleLbl="fgAcc1" presStyleIdx="6" presStyleCnt="7" custScaleX="234998" custScaleY="118198" custLinFactY="35222" custLinFactNeighborX="75317" custLinFactNeighborY="100000">
        <dgm:presLayoutVars>
          <dgm:bulletEnabled val="1"/>
        </dgm:presLayoutVars>
      </dgm:prSet>
      <dgm:spPr/>
    </dgm:pt>
    <dgm:pt modelId="{7B980C32-4552-4EDD-A442-031AEC42655A}" type="pres">
      <dgm:prSet presAssocID="{F2A939A4-48F6-4072-A0DD-82D9841DF688}" presName="aSpace" presStyleCnt="0"/>
      <dgm:spPr/>
    </dgm:pt>
  </dgm:ptLst>
  <dgm:cxnLst>
    <dgm:cxn modelId="{08A7A501-8A2B-41A3-A3F9-4649C9155967}" srcId="{15324217-5A86-4E96-9CF6-4E658C7D543D}" destId="{65EA16BB-784D-4B25-BB6A-79B0449AF33F}" srcOrd="4" destOrd="0" parTransId="{DDB28BF9-46ED-40E6-902B-B326B04DBD3E}" sibTransId="{D959AF8A-E02D-4478-9742-C9EEA1CCB393}"/>
    <dgm:cxn modelId="{E6640939-CE05-40F0-B44C-2529F1004214}" type="presOf" srcId="{842186A2-7797-4D56-B5F5-9D7E7E6BE0FA}" destId="{C9036B72-C99F-4DE7-8D5A-80567B073B59}" srcOrd="0" destOrd="0" presId="urn:microsoft.com/office/officeart/2005/8/layout/pyramid2"/>
    <dgm:cxn modelId="{4EA0B13B-1D3E-430F-B36D-D927DB1674E4}" type="presOf" srcId="{F2A939A4-48F6-4072-A0DD-82D9841DF688}" destId="{B143E060-F13C-4B9E-9154-791EE0D3A713}" srcOrd="0" destOrd="0" presId="urn:microsoft.com/office/officeart/2005/8/layout/pyramid2"/>
    <dgm:cxn modelId="{38050C5D-8240-4530-8D28-856171943DF5}" type="presOf" srcId="{65EA16BB-784D-4B25-BB6A-79B0449AF33F}" destId="{D7C70173-B63A-4319-8C3B-CA627A8B55EE}" srcOrd="0" destOrd="0" presId="urn:microsoft.com/office/officeart/2005/8/layout/pyramid2"/>
    <dgm:cxn modelId="{4858F55D-42DE-4E5C-9199-C55774FE0753}" type="presOf" srcId="{E5EE2F36-658F-4FDA-AE62-5A1CC1E8D753}" destId="{3F18050F-CBC7-4A61-B599-F5E94D2DC4AB}" srcOrd="0" destOrd="0" presId="urn:microsoft.com/office/officeart/2005/8/layout/pyramid2"/>
    <dgm:cxn modelId="{ADA5FB41-E61B-44E8-985E-7E92807C044F}" type="presOf" srcId="{15324217-5A86-4E96-9CF6-4E658C7D543D}" destId="{9D06B361-5A7A-4BCD-B8C0-B125622D9E90}" srcOrd="0" destOrd="0" presId="urn:microsoft.com/office/officeart/2005/8/layout/pyramid2"/>
    <dgm:cxn modelId="{36E86666-716A-4E18-A674-293C20177C2F}" srcId="{15324217-5A86-4E96-9CF6-4E658C7D543D}" destId="{842186A2-7797-4D56-B5F5-9D7E7E6BE0FA}" srcOrd="3" destOrd="0" parTransId="{DA79570E-094C-47FC-B787-720FC214D6E9}" sibTransId="{14D5E006-F25C-4B42-9154-FCBDAAC212E7}"/>
    <dgm:cxn modelId="{BC5D0884-63C8-4F57-9BB9-464249DC00B7}" srcId="{15324217-5A86-4E96-9CF6-4E658C7D543D}" destId="{F2A939A4-48F6-4072-A0DD-82D9841DF688}" srcOrd="6" destOrd="0" parTransId="{690F3736-CA08-4C3E-8C39-4F98DEC3A3CA}" sibTransId="{FF7F8EF8-A6D2-4B3D-A796-455AA194DD94}"/>
    <dgm:cxn modelId="{7AA4FDBA-2059-43B4-9CFD-798FF8B793B7}" type="presOf" srcId="{6A325A0A-FEDF-40B7-8187-8411DABD681A}" destId="{CC26FFF0-9822-415C-8AC6-0EC0E6A5090A}" srcOrd="0" destOrd="0" presId="urn:microsoft.com/office/officeart/2005/8/layout/pyramid2"/>
    <dgm:cxn modelId="{A1E249C2-466A-4D24-9C6E-C05ADC9BA80D}" type="presOf" srcId="{3B0825E9-7998-43A8-90BF-1D71D7C440FD}" destId="{2C661436-BBAF-4090-B1E3-8BF3D751DCD6}" srcOrd="0" destOrd="0" presId="urn:microsoft.com/office/officeart/2005/8/layout/pyramid2"/>
    <dgm:cxn modelId="{0BA341C7-EEA4-4D97-A872-0CFD93FF448C}" type="presOf" srcId="{60C1B668-3576-4976-9077-4F68D45538F7}" destId="{AE29F191-C2B8-4473-9E50-DEA2C37575C0}" srcOrd="0" destOrd="0" presId="urn:microsoft.com/office/officeart/2005/8/layout/pyramid2"/>
    <dgm:cxn modelId="{A7DD36D3-88BA-439D-AB43-40AC4A99053E}" srcId="{15324217-5A86-4E96-9CF6-4E658C7D543D}" destId="{3B0825E9-7998-43A8-90BF-1D71D7C440FD}" srcOrd="1" destOrd="0" parTransId="{5B9B3ABF-9F51-4A65-9E15-F5BB42D361DD}" sibTransId="{FF5EA284-25B9-4B43-9577-ACEF0E4A765C}"/>
    <dgm:cxn modelId="{6A39E5D7-70DF-46E5-8F34-0238BB9994DB}" srcId="{15324217-5A86-4E96-9CF6-4E658C7D543D}" destId="{60C1B668-3576-4976-9077-4F68D45538F7}" srcOrd="5" destOrd="0" parTransId="{A5D3DAD2-537C-4AAC-A56B-885A457D3BC6}" sibTransId="{F768A1B5-1490-44BC-883E-F59CE44578EE}"/>
    <dgm:cxn modelId="{C1DE85E0-145B-4FA8-BCE6-7A8533AEBF0E}" srcId="{15324217-5A86-4E96-9CF6-4E658C7D543D}" destId="{6A325A0A-FEDF-40B7-8187-8411DABD681A}" srcOrd="0" destOrd="0" parTransId="{DF43C9F7-80FD-4F7F-A113-CC1153806C31}" sibTransId="{72317F44-C652-474D-BC52-A7ECB2DE6408}"/>
    <dgm:cxn modelId="{1B55DAE0-186A-4F8B-A0F6-461108016D38}" srcId="{15324217-5A86-4E96-9CF6-4E658C7D543D}" destId="{E5EE2F36-658F-4FDA-AE62-5A1CC1E8D753}" srcOrd="2" destOrd="0" parTransId="{89752EEE-6EE1-4E83-8E49-574D2621B5D4}" sibTransId="{D0220E0E-DEC9-42D3-B557-931365D2A4F0}"/>
    <dgm:cxn modelId="{28D233D1-E707-4546-90EB-30FB6BAFFD1A}" type="presParOf" srcId="{9D06B361-5A7A-4BCD-B8C0-B125622D9E90}" destId="{67D96989-CF65-49CD-BE66-0320A6DA7ECD}" srcOrd="0" destOrd="0" presId="urn:microsoft.com/office/officeart/2005/8/layout/pyramid2"/>
    <dgm:cxn modelId="{678547AA-1B29-4EC2-93B3-F49EB6FFBC36}" type="presParOf" srcId="{9D06B361-5A7A-4BCD-B8C0-B125622D9E90}" destId="{24F5FF70-B699-4048-90E0-D568E8A86D67}" srcOrd="1" destOrd="0" presId="urn:microsoft.com/office/officeart/2005/8/layout/pyramid2"/>
    <dgm:cxn modelId="{263CBB3D-5888-40E6-98A1-3BEAACDE5174}" type="presParOf" srcId="{24F5FF70-B699-4048-90E0-D568E8A86D67}" destId="{CC26FFF0-9822-415C-8AC6-0EC0E6A5090A}" srcOrd="0" destOrd="0" presId="urn:microsoft.com/office/officeart/2005/8/layout/pyramid2"/>
    <dgm:cxn modelId="{37C5D262-48A3-4406-B96D-62FA4D669825}" type="presParOf" srcId="{24F5FF70-B699-4048-90E0-D568E8A86D67}" destId="{79233228-21F4-4A30-ABDE-80CC3B3BD15D}" srcOrd="1" destOrd="0" presId="urn:microsoft.com/office/officeart/2005/8/layout/pyramid2"/>
    <dgm:cxn modelId="{201DF458-07E5-4501-BA09-8B72052EF703}" type="presParOf" srcId="{24F5FF70-B699-4048-90E0-D568E8A86D67}" destId="{2C661436-BBAF-4090-B1E3-8BF3D751DCD6}" srcOrd="2" destOrd="0" presId="urn:microsoft.com/office/officeart/2005/8/layout/pyramid2"/>
    <dgm:cxn modelId="{4C780F7B-BDF1-441E-B5E0-78353BD35E88}" type="presParOf" srcId="{24F5FF70-B699-4048-90E0-D568E8A86D67}" destId="{C93C8D78-CB79-4F4F-A3F1-D0AC4DAD9EF2}" srcOrd="3" destOrd="0" presId="urn:microsoft.com/office/officeart/2005/8/layout/pyramid2"/>
    <dgm:cxn modelId="{D4EC48F0-B81C-4F6B-872E-98B938D90C9C}" type="presParOf" srcId="{24F5FF70-B699-4048-90E0-D568E8A86D67}" destId="{3F18050F-CBC7-4A61-B599-F5E94D2DC4AB}" srcOrd="4" destOrd="0" presId="urn:microsoft.com/office/officeart/2005/8/layout/pyramid2"/>
    <dgm:cxn modelId="{F5081393-E618-4368-922A-1638FA229B36}" type="presParOf" srcId="{24F5FF70-B699-4048-90E0-D568E8A86D67}" destId="{4322C86F-4747-4E4D-8E3D-F18A2BC7DEC3}" srcOrd="5" destOrd="0" presId="urn:microsoft.com/office/officeart/2005/8/layout/pyramid2"/>
    <dgm:cxn modelId="{98D8FACD-0473-4784-8481-A29FA5E547EB}" type="presParOf" srcId="{24F5FF70-B699-4048-90E0-D568E8A86D67}" destId="{C9036B72-C99F-4DE7-8D5A-80567B073B59}" srcOrd="6" destOrd="0" presId="urn:microsoft.com/office/officeart/2005/8/layout/pyramid2"/>
    <dgm:cxn modelId="{03C8F5A8-816A-4857-B0E4-BACAA6A69289}" type="presParOf" srcId="{24F5FF70-B699-4048-90E0-D568E8A86D67}" destId="{8AE28FA7-84E2-417C-AC85-BF7A42D3A9C3}" srcOrd="7" destOrd="0" presId="urn:microsoft.com/office/officeart/2005/8/layout/pyramid2"/>
    <dgm:cxn modelId="{FE70575A-8D8A-4A01-BAFC-DDC882CFAE48}" type="presParOf" srcId="{24F5FF70-B699-4048-90E0-D568E8A86D67}" destId="{D7C70173-B63A-4319-8C3B-CA627A8B55EE}" srcOrd="8" destOrd="0" presId="urn:microsoft.com/office/officeart/2005/8/layout/pyramid2"/>
    <dgm:cxn modelId="{A2D09D8B-423D-41F7-AAA3-684483F8C698}" type="presParOf" srcId="{24F5FF70-B699-4048-90E0-D568E8A86D67}" destId="{BB9204D3-88E2-4936-AE4A-329D6592549B}" srcOrd="9" destOrd="0" presId="urn:microsoft.com/office/officeart/2005/8/layout/pyramid2"/>
    <dgm:cxn modelId="{A10065E8-6D49-462F-8419-DA2E0ECE8141}" type="presParOf" srcId="{24F5FF70-B699-4048-90E0-D568E8A86D67}" destId="{AE29F191-C2B8-4473-9E50-DEA2C37575C0}" srcOrd="10" destOrd="0" presId="urn:microsoft.com/office/officeart/2005/8/layout/pyramid2"/>
    <dgm:cxn modelId="{E534106D-620D-4878-B81C-DE286122C7D1}" type="presParOf" srcId="{24F5FF70-B699-4048-90E0-D568E8A86D67}" destId="{05D3C7DE-3A57-4062-90F3-441FECEFB5DA}" srcOrd="11" destOrd="0" presId="urn:microsoft.com/office/officeart/2005/8/layout/pyramid2"/>
    <dgm:cxn modelId="{4A1457E4-B95F-4A64-80DC-477C04EC39C7}" type="presParOf" srcId="{24F5FF70-B699-4048-90E0-D568E8A86D67}" destId="{B143E060-F13C-4B9E-9154-791EE0D3A713}" srcOrd="12" destOrd="0" presId="urn:microsoft.com/office/officeart/2005/8/layout/pyramid2"/>
    <dgm:cxn modelId="{C634FED8-33D3-4FA4-B30A-76A7DA5E3C82}" type="presParOf" srcId="{24F5FF70-B699-4048-90E0-D568E8A86D67}" destId="{7B980C32-4552-4EDD-A442-031AEC42655A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ECF6EF-0B30-4230-8AF3-0CCFC56A1C1E}">
      <dsp:nvSpPr>
        <dsp:cNvPr id="0" name=""/>
        <dsp:cNvSpPr/>
      </dsp:nvSpPr>
      <dsp:spPr>
        <a:xfrm rot="5400000">
          <a:off x="423364" y="1968063"/>
          <a:ext cx="1274926" cy="2121449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C8F6C7-EB1A-407F-9431-91593D643B00}">
      <dsp:nvSpPr>
        <dsp:cNvPr id="0" name=""/>
        <dsp:cNvSpPr/>
      </dsp:nvSpPr>
      <dsp:spPr>
        <a:xfrm>
          <a:off x="210547" y="2601920"/>
          <a:ext cx="1915256" cy="1678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/>
            <a:t>1 курс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 err="1"/>
            <a:t>Кампусный</a:t>
          </a:r>
          <a:r>
            <a:rPr lang="ru-RU" sz="1800" kern="1200" dirty="0"/>
            <a:t> курс «Основы предпринимательства»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Тренинги предпринимательских компетенций</a:t>
          </a:r>
        </a:p>
      </dsp:txBody>
      <dsp:txXfrm>
        <a:off x="210547" y="2601920"/>
        <a:ext cx="1915256" cy="1678834"/>
      </dsp:txXfrm>
    </dsp:sp>
    <dsp:sp modelId="{CA2CFB99-5BA8-497B-B0B0-BA87BD3647C2}">
      <dsp:nvSpPr>
        <dsp:cNvPr id="0" name=""/>
        <dsp:cNvSpPr/>
      </dsp:nvSpPr>
      <dsp:spPr>
        <a:xfrm>
          <a:off x="1764434" y="1811880"/>
          <a:ext cx="361369" cy="361369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9054A0-F55D-4574-94D7-2359F11087B0}">
      <dsp:nvSpPr>
        <dsp:cNvPr id="0" name=""/>
        <dsp:cNvSpPr/>
      </dsp:nvSpPr>
      <dsp:spPr>
        <a:xfrm rot="5400000">
          <a:off x="2768012" y="1387878"/>
          <a:ext cx="1274926" cy="2121449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2FC795-64C1-4CB0-A3B0-92BC34EEED1B}">
      <dsp:nvSpPr>
        <dsp:cNvPr id="0" name=""/>
        <dsp:cNvSpPr/>
      </dsp:nvSpPr>
      <dsp:spPr>
        <a:xfrm>
          <a:off x="2555195" y="2021734"/>
          <a:ext cx="1915256" cy="1678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/>
            <a:t>2 курс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Тренинги предпринимательских компетенций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Акселерационная программа</a:t>
          </a:r>
        </a:p>
      </dsp:txBody>
      <dsp:txXfrm>
        <a:off x="2555195" y="2021734"/>
        <a:ext cx="1915256" cy="1678834"/>
      </dsp:txXfrm>
    </dsp:sp>
    <dsp:sp modelId="{0BF15942-E800-4E4A-93F1-E28F7FC41A14}">
      <dsp:nvSpPr>
        <dsp:cNvPr id="0" name=""/>
        <dsp:cNvSpPr/>
      </dsp:nvSpPr>
      <dsp:spPr>
        <a:xfrm>
          <a:off x="4109082" y="1231694"/>
          <a:ext cx="361369" cy="361369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96C5F7-DFDF-44A7-9230-C349FFCE0A5C}">
      <dsp:nvSpPr>
        <dsp:cNvPr id="0" name=""/>
        <dsp:cNvSpPr/>
      </dsp:nvSpPr>
      <dsp:spPr>
        <a:xfrm rot="5400000">
          <a:off x="5112660" y="807692"/>
          <a:ext cx="1274926" cy="2121449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CF0BE3-6191-405D-AA5C-AEE0A7466E57}">
      <dsp:nvSpPr>
        <dsp:cNvPr id="0" name=""/>
        <dsp:cNvSpPr/>
      </dsp:nvSpPr>
      <dsp:spPr>
        <a:xfrm>
          <a:off x="4913949" y="1441549"/>
          <a:ext cx="2148553" cy="1678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/>
            <a:t>3 курс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Внешние акселераторы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Конкурсы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Гранты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Резидентство в БИ</a:t>
          </a:r>
        </a:p>
      </dsp:txBody>
      <dsp:txXfrm>
        <a:off x="4913949" y="1441549"/>
        <a:ext cx="2148553" cy="1678834"/>
      </dsp:txXfrm>
    </dsp:sp>
    <dsp:sp modelId="{A4BC6578-2839-47AC-BEA8-55ACA8B0F61D}">
      <dsp:nvSpPr>
        <dsp:cNvPr id="0" name=""/>
        <dsp:cNvSpPr/>
      </dsp:nvSpPr>
      <dsp:spPr>
        <a:xfrm>
          <a:off x="6453730" y="651509"/>
          <a:ext cx="361369" cy="361369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AF073A-9B1A-45DE-8F9C-B5EE3657F883}">
      <dsp:nvSpPr>
        <dsp:cNvPr id="0" name=""/>
        <dsp:cNvSpPr/>
      </dsp:nvSpPr>
      <dsp:spPr>
        <a:xfrm rot="5400000">
          <a:off x="7457308" y="227507"/>
          <a:ext cx="1274926" cy="2121449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176A82-B6C6-4430-A01E-5B77F932A8BC}">
      <dsp:nvSpPr>
        <dsp:cNvPr id="0" name=""/>
        <dsp:cNvSpPr/>
      </dsp:nvSpPr>
      <dsp:spPr>
        <a:xfrm>
          <a:off x="7148642" y="861363"/>
          <a:ext cx="2106954" cy="1678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/>
            <a:t>4 курс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kern="1200" dirty="0"/>
            <a:t>СКД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Резидентство в БИ</a:t>
          </a:r>
        </a:p>
      </dsp:txBody>
      <dsp:txXfrm>
        <a:off x="7148642" y="861363"/>
        <a:ext cx="2106954" cy="1678834"/>
      </dsp:txXfrm>
    </dsp:sp>
    <dsp:sp modelId="{9C344F3C-BE8B-4370-8A62-AE7354A5C217}">
      <dsp:nvSpPr>
        <dsp:cNvPr id="0" name=""/>
        <dsp:cNvSpPr/>
      </dsp:nvSpPr>
      <dsp:spPr>
        <a:xfrm>
          <a:off x="8798378" y="71323"/>
          <a:ext cx="361369" cy="361369"/>
        </a:xfrm>
        <a:prstGeom prst="triangle">
          <a:avLst>
            <a:gd name="adj" fmla="val 100000"/>
          </a:avLst>
        </a:prstGeom>
        <a:solidFill>
          <a:srgbClr val="FF00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2F7402-473C-4F4D-BCA3-9EF73D6E0792}">
      <dsp:nvSpPr>
        <dsp:cNvPr id="0" name=""/>
        <dsp:cNvSpPr/>
      </dsp:nvSpPr>
      <dsp:spPr>
        <a:xfrm rot="5400000">
          <a:off x="9801956" y="-352678"/>
          <a:ext cx="1274926" cy="2121449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D59DD2-8392-4E18-801D-EA2FCD9F18F3}">
      <dsp:nvSpPr>
        <dsp:cNvPr id="0" name=""/>
        <dsp:cNvSpPr/>
      </dsp:nvSpPr>
      <dsp:spPr>
        <a:xfrm>
          <a:off x="9572790" y="281178"/>
          <a:ext cx="1948160" cy="1678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Собственный бизнес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ООО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ИП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Самозанятость</a:t>
          </a:r>
        </a:p>
      </dsp:txBody>
      <dsp:txXfrm>
        <a:off x="9572790" y="281178"/>
        <a:ext cx="1948160" cy="16788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D96989-CF65-49CD-BE66-0320A6DA7ECD}">
      <dsp:nvSpPr>
        <dsp:cNvPr id="0" name=""/>
        <dsp:cNvSpPr/>
      </dsp:nvSpPr>
      <dsp:spPr>
        <a:xfrm>
          <a:off x="2069108" y="0"/>
          <a:ext cx="4970260" cy="497026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26FFF0-9822-415C-8AC6-0EC0E6A5090A}">
      <dsp:nvSpPr>
        <dsp:cNvPr id="0" name=""/>
        <dsp:cNvSpPr/>
      </dsp:nvSpPr>
      <dsp:spPr>
        <a:xfrm>
          <a:off x="4442676" y="568076"/>
          <a:ext cx="7592009" cy="4624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Частные инвесторы</a:t>
          </a:r>
        </a:p>
      </dsp:txBody>
      <dsp:txXfrm>
        <a:off x="4465249" y="590649"/>
        <a:ext cx="7546863" cy="417261"/>
      </dsp:txXfrm>
    </dsp:sp>
    <dsp:sp modelId="{2C661436-BBAF-4090-B1E3-8BF3D751DCD6}">
      <dsp:nvSpPr>
        <dsp:cNvPr id="0" name=""/>
        <dsp:cNvSpPr/>
      </dsp:nvSpPr>
      <dsp:spPr>
        <a:xfrm>
          <a:off x="4442676" y="1092772"/>
          <a:ext cx="7592009" cy="4624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Венчурные фонды</a:t>
          </a:r>
        </a:p>
      </dsp:txBody>
      <dsp:txXfrm>
        <a:off x="4465249" y="1115345"/>
        <a:ext cx="7546863" cy="417261"/>
      </dsp:txXfrm>
    </dsp:sp>
    <dsp:sp modelId="{3F18050F-CBC7-4A61-B599-F5E94D2DC4AB}">
      <dsp:nvSpPr>
        <dsp:cNvPr id="0" name=""/>
        <dsp:cNvSpPr/>
      </dsp:nvSpPr>
      <dsp:spPr>
        <a:xfrm>
          <a:off x="4442676" y="1611929"/>
          <a:ext cx="7592009" cy="44668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Бизнесмены</a:t>
          </a:r>
        </a:p>
      </dsp:txBody>
      <dsp:txXfrm>
        <a:off x="4464481" y="1633734"/>
        <a:ext cx="7548399" cy="403074"/>
      </dsp:txXfrm>
    </dsp:sp>
    <dsp:sp modelId="{C9036B72-C99F-4DE7-8D5A-80567B073B59}">
      <dsp:nvSpPr>
        <dsp:cNvPr id="0" name=""/>
        <dsp:cNvSpPr/>
      </dsp:nvSpPr>
      <dsp:spPr>
        <a:xfrm>
          <a:off x="4442676" y="2142607"/>
          <a:ext cx="7592009" cy="4624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Выпускники-технологические предприниматели</a:t>
          </a:r>
        </a:p>
      </dsp:txBody>
      <dsp:txXfrm>
        <a:off x="4465249" y="2165180"/>
        <a:ext cx="7546863" cy="417261"/>
      </dsp:txXfrm>
    </dsp:sp>
    <dsp:sp modelId="{D7C70173-B63A-4319-8C3B-CA627A8B55EE}">
      <dsp:nvSpPr>
        <dsp:cNvPr id="0" name=""/>
        <dsp:cNvSpPr/>
      </dsp:nvSpPr>
      <dsp:spPr>
        <a:xfrm>
          <a:off x="4442676" y="2674078"/>
          <a:ext cx="7592009" cy="8732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Организации инфраструктуры развития инноваций и предпринимательства</a:t>
          </a:r>
          <a:endParaRPr lang="ru-RU" sz="2400" kern="1200" dirty="0"/>
        </a:p>
      </dsp:txBody>
      <dsp:txXfrm>
        <a:off x="4485305" y="2716707"/>
        <a:ext cx="7506751" cy="787997"/>
      </dsp:txXfrm>
    </dsp:sp>
    <dsp:sp modelId="{AE29F191-C2B8-4473-9E50-DEA2C37575C0}">
      <dsp:nvSpPr>
        <dsp:cNvPr id="0" name=""/>
        <dsp:cNvSpPr/>
      </dsp:nvSpPr>
      <dsp:spPr>
        <a:xfrm>
          <a:off x="4442676" y="3636351"/>
          <a:ext cx="7592009" cy="4624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Институты развития </a:t>
          </a:r>
        </a:p>
      </dsp:txBody>
      <dsp:txXfrm>
        <a:off x="4465249" y="3658924"/>
        <a:ext cx="7546863" cy="417261"/>
      </dsp:txXfrm>
    </dsp:sp>
    <dsp:sp modelId="{B143E060-F13C-4B9E-9154-791EE0D3A713}">
      <dsp:nvSpPr>
        <dsp:cNvPr id="0" name=""/>
        <dsp:cNvSpPr/>
      </dsp:nvSpPr>
      <dsp:spPr>
        <a:xfrm>
          <a:off x="4442676" y="4147660"/>
          <a:ext cx="7592009" cy="4624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Индустриальные партнеры </a:t>
          </a:r>
        </a:p>
      </dsp:txBody>
      <dsp:txXfrm>
        <a:off x="4465249" y="4170233"/>
        <a:ext cx="7546863" cy="417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2D8F-3D4B-4762-869A-9A87369FECF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0205-69C6-47A0-AB6B-FBC6DB0F7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48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2D8F-3D4B-4762-869A-9A87369FECF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0205-69C6-47A0-AB6B-FBC6DB0F7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80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2D8F-3D4B-4762-869A-9A87369FECF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0205-69C6-47A0-AB6B-FBC6DB0F7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936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2D8F-3D4B-4762-869A-9A87369FECF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0205-69C6-47A0-AB6B-FBC6DB0F7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766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2D8F-3D4B-4762-869A-9A87369FECF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0205-69C6-47A0-AB6B-FBC6DB0F7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165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2D8F-3D4B-4762-869A-9A87369FECF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0205-69C6-47A0-AB6B-FBC6DB0F7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276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2D8F-3D4B-4762-869A-9A87369FECF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0205-69C6-47A0-AB6B-FBC6DB0F7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76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2D8F-3D4B-4762-869A-9A87369FECF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0205-69C6-47A0-AB6B-FBC6DB0F7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608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2D8F-3D4B-4762-869A-9A87369FECF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0205-69C6-47A0-AB6B-FBC6DB0F7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26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2D8F-3D4B-4762-869A-9A87369FECF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0205-69C6-47A0-AB6B-FBC6DB0F7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46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2D8F-3D4B-4762-869A-9A87369FECF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0205-69C6-47A0-AB6B-FBC6DB0F7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504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52D8F-3D4B-4762-869A-9A87369FECF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50205-69C6-47A0-AB6B-FBC6DB0F7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800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l.a.yankovenko@nsuem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leader-id-old.storage.yandexcloud.net/event_photo/180529/601a72598548048962619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70"/>
          <a:stretch/>
        </p:blipFill>
        <p:spPr bwMode="auto">
          <a:xfrm>
            <a:off x="3431458" y="0"/>
            <a:ext cx="87310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1" y="0"/>
            <a:ext cx="370676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3706760" y="0"/>
            <a:ext cx="2428569" cy="6858000"/>
          </a:xfrm>
          <a:prstGeom prst="triangle">
            <a:avLst>
              <a:gd name="adj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AutoShape 4" descr="data:image/jpeg;base64,/9j/4AAQSkZJRgABAQAAAQABAAD/2wCEAAkGBxMQEhUSEBMWFRUVFRcVFRYXEhUaFxgVGBgZGBgVFxgYHyggHholHhsWIjEjJSkrLi4uGB8/ODYvNygtMCsBCgoKDg0OGxAQGy0lICUtLS0tLy01LS0tLTArLS0tLzAtLS0tLS0tLS0tLS0vLS0tLS0tLS0tLS0tLS0tLS0tLf/AABEIAI8BXwMBIgACEQEDEQH/xAAbAAEAAgMBAQAAAAAAAAAAAAAABQYDBAcBAv/EAEcQAAEDAQQGBAoGCAYDAAAAAAEAAgMRBBIhMQUGIkFRYRNxgZEHFBYjMkJUobHRUlOSk8HhFRdicnOi0vAzQ4KUssIkNPH/xAAaAQEAAgMBAAAAAAAAAAAAAAAABAUBAgMG/8QAMxEAAgECAggDBwUBAQAAAAAAAAECAxEEEhMhMUFRYZHwBXHRIiNSgaGx4RQyQlPB8TP/2gAMAwEAAhEDEQA/AO4oiIAiIgCIiAIiIAi+HPAzNOtYX26JucjB1vaPxQGyixxzNd6Lgeog/BZEAREQBERAEREAREQBERAEREAREQBERAEREAREQBERAEREAREQBERAEREAREQBERAEREARFU9Zdbo7O4wsq549IgAhnLE+l8FlRk/2pvyMOSW12J+36RZCNo47mjM/JYNH2nxlpcXFoBILGmnVV2fdRc8dp+NxJdfJOZIBJ96ndUdMtdLdaHXXbJJFBe9Xfnu7VwtiYyzTg1E6XpNWjJNlzZZmDG6K8SKnvOKqPhQH/jxfxv8Ao5XRUvwof+vF/G/6OU3Df+sSPWXu2c4YS01bgeIwPuU1o3Wq1wUpKXt+jJtjvO0OwqFXiuJRUv3K5XptbGdQ0FrvDOQyYdC84Cpqwnk7ceR7ypHSotEYvRSFzcyLrLw92IXH1atU9bnWYiKcl0OQObo+ri3lu3cFW4rAZo3ptrvd6EyjibP2ye/Tc/1n8rPkn6bn+s/lb8lu6a0YCOmhoWkXnBuVDjfbTcoJebqOrCVpSfUto5JK6SJWz6ema4F5vN3ijR3EDNWizWhsjQ5hqD/dDzVCW3o63ugdVuIPpN3H8+a3o4mUXaTuvsa1KSetF5Ra9jtTZWhzDUe8Hgea2FZppq6IgXM9Z9cJjOW2WS5GzZqA033b3Yg4bh+an9ftO+LxdDGfOSjEjNseRPWcQO3guYKxwlBNZ5Ly9SJiKrXsomvK22+0O+zH/SnlZbfaHfZj/pUKim6KHBdCNnlxZNeVtt9od9mP+lXrUp1pkiM9qlLg/wDw2kNFG/TNAM93LrVH1R0GbZNtDzTKOkPHgwcz8K8latf9OCGMWWI0c9u3T1Y8rvW74V4hRMRGMpKlBK72u2zv7Hek2k6km7ELrBrjMZnCyyFkbdltA03qZvxBwO7lRaDNcLaP8+vXHH/SoJeKUqFNK1kcXUm3e5cLH4QbQ3/FjjkHKrHd+I9ysNl1ss9rFzpX2Z5yJujHk4gtPbRcuXq5zwlOWxWfL02G8a01t1nQNN2fScAL4rQ6aPOrWR3wObbuPWK9QVZ8rbb7Q77Mf9K+tX9aJrIQ2vSRb43HIfsH1fhyVot2hrNpSM2iyEMl9YUpV30ZGjI/tD3rn/5O1WKt8SX3Rt+9ew3fh6FV8rbb7Q77Mf8ASnlbbfaHfZj/AKVE2qzPie6ORpa5poQd35c1jUlUocF0OOeXFlt0HrxNG+lpJlYczRoe3mKAAjkV0axWyOZgkicHNORHwPA8iuFqR0JpqWyPvROwPpMPouHMceeaj18JGWuGp/Q7U67jqlrR2xFC6v6xRWxuwbrwNqMnaHMcW8++imlVyi4uzWsmppq6Ne12hsTC92QH/wAA5qqP05OSSH0FcBdbhyxC+9PaR6V91p2GnDmePyUWqvEYhuVovUvqS6VNJXZIfpuf6z+VnyT9Nz/Wfyt+Sj0XDS1PifU65I8ESH6bn+s/lZ8lYNCPley/K6t70RRow44Deq9oawdO/H0G4u/Bvb81dAKZKZhVOXtSbscKzitSR6iwmUXrtdoioG8gYEjqqO8cVmU4jhERAV3XLTnikOwfOyVazl9J/Zh2kLkriSak1JxJOZPEqX1r0mbTaZH12Wm4z91uFe01PaodXOGpaOHN7Suq1M8ja0fZOmfdrTeTvpyG8q1WeIRgNZgBl18etU1ji0gg0IxBVn0VpESihweMxx5hVPjVGtJKad4LalufHn/hN8PnTTcX+57+PLvadJ0baelja/eRj+8MCqp4UT5mH+If+JW9qvarrzGcnYj94Z94+C0PCj/gw/xD/wASseH1NJKL6m2KjljJHOURFflWEREBefB7p6jvFJTVrqmInccyzqOY7eIUjpywdC/Z9B2LeXFq5vG8tIc00c0ggjMEGoPeuutlFusbZB6Rbepwe3Bze8OCpPFcLmWePb/P3LHBVrPK+/8AhWUReLzZbGzo+3OhdeblvG4j+96tL9MR9A+cVIY0uc0CrqgZU/HJU5Z7Fa3QuvMPWNxHAqRh8Ro3Z64nKpSzbNpSNJW59oldLIdp5ryA3NHICgWsrlrBq42ZptNjbzlhGbTvcwcOXdwVNXsaFWFWClDYUFSnKErSCy2OzOle2OMVc8hrRz+W/sWNdH1A0F0MfjMoo942K+rHne5F3wpxKVqqpQzdDNODm7El5rRNj4kd8krv77AOS5Va7S6V7pJDVzzecefy3Lo9s1wsEmEjDIGk0LoWuHW29xWv5SaL+ob/ALaNRaDnTu5Qbb3neooyslJJI54i6H5SaL+ob/to08pNF/UN/wBtGu+nn/WzjoofGu/mc6Xqt+smlrBPAW2eK5IHNLSIWtyNCCRuoT7lUF2pycldprzNJRUXZO4W7onSclmkEsRoRgQcnN3tcOC0kWzSaszC1a0dM0hYotLWYTQ0ErQQK5h2Zify4HmDvNeayxlji1wIc0kEHMEYEFTeqGmjZJwXHzT6NkG4Dc/s+BKsHhG0KMLXGODZadzX/Bp/0qJTbo1NG9j2enfLidpJVI51tW31KEiIphwPuCZ0bg9ji1zTUOBoQeS6BoLW0Wlni9pd0UjhdbIKBruR+iT3HdTJc8Si41qEKsbSOlOpKm7o6DbrC+F1HjqIyPUtdR2r2tRib0NqBlhyFcXs6uIHDMbuCsNr0cCwTWdwkiOIIxIHPq929eWxnh9TDu61xLmhio1fMj17DGXuDWipJoF4rLq3o+6OlcMXejybx7fh1qHSpupKyO855VclNHWMQsDRnm48TvK20RXKSSsiC3fWQOt1jfJAXwktlhPSxubngNodra4b8FW9E+EEgBtqjvftx0qethw7j2LoS4zrTovxW0vjAo07cf7jsh2Go7FOwqhUTpzXNEau5QeaJ0iz632N/wDnBvJ7XN95FF5pfT0Is8phmje/o3XA2RpdeIoKAGufwXIVI6CbWZvIOPuotq+FhShKom/ZTduNtdjFOtKclDjq6mkIXfRd9kr68Wf9B3crmir347L+tdfwSF4bH4vp+SmeLP8AoO7l8AuYQcWkZHJXZeFF4699NdfwH4at0vp+TT0Jpa+QcpG0PI03j8QpbwjzCSzwPbk55P8AKcFGTaPjcagXXDEObgQfge1a+sU7jZ443Y3ZSQRlQtO7dj8VpgatH9StFqTex7nZ7OXRrhw3xEamhefW1vW/z4FYREXpSoCIiALo/gwtV6GWI+o8OHU8fNp71zhXbwXu89MOMbT3O/MqPi1ekztQdpo29Iw3JXt3Bxp1HEe5a6ktYW0ndzDT/KAo1eLqRyza5sv4u8UzxerxFobGayWp0Tg5hofcRwPJYtPaAZa2m0WUUlGMsI9Y73N5/HrzLPYXva9vRelWg58jyUrCYqeHneOzgcK9CNWNmQWpmgPGpr0g81Eduo9J26P58utWLwhae6NvisR2njzhHqsOTOt3w61YNN6TZYoHSuDbxyaML8hH5VJ4BcftM7pHukeaucS5x4kr01K9eekktS2IqJ2pRyLa9pjReIp5HPUXiIAiIhgIiID1dT1UnFssHRyY0DoX8aAbJ67pbjxC5Wr14Lp9uePcWseOsEg/Edyi4yN6V+Gs74eVp24lKtVnMT3Ru9Jji09bTQrErFr7Z7lteR67WP7xdPvaVXV3hLNFS4nKUcraCIi3NQpTQenZbG+9EatPpMPou+R5j8lFrLZ4HSvbHGKucQ1o4krEkmrPYZTaeo6bovxa30liqwtI6WOm/h28RnyKtQCjNX9EtskLYm4nN7vpPOZ/AcgFKLz7hTjJumtTLVSk4rNtCIiAKn+EbRfSwCZo2oTjzjdg7uND3q4LFNEHtLXCocCCOIIoQt6c3CSktxrOOaLRwdSGhHUmbzqPcVj0vYDZppIXeo6gPFpxae0ELBZ5bjmu+iQe4q4rQ0tGUV/KLS+aK6Esk03uf2ZdERpriMjki8MekCLxEB6sNts/SMcziMOvcsq9W0ZOLUo7V/hhpNWZRyKYHMZrxSmnrNckvDJ+PaM/wPaote4oVlWpxqR3r/vR6jzlSm6c3F7giIupoFefBdF5yd3BrG95cfwVGXT/AAe2TobIZXYdI5z/APQ3ZHwce1RsXLLSfOx2oK80YNPvrO/lQdzQtBfdolvuc4+sSe8r4Xi5SzSb4noErJI8RF6tTIVk1c0fdHTPzI2eQ3u7fh1qJ0PYenkofRbi7q4dvzWHwhacuN8ViNCQOlpuZuZ25nlTirDw/DOrO/fn6cyLiayhGxMaw6tttrw587mhoo1gDaCuZx3nDuCif1ew+0P7mLnl0cEujgvSRw9SKtGpq8kVDqwbu4/U6H+r2H2h/cxP1ew+0P7mLnl0cEujgttFV/sfRGNJD4PqdD/V7D7Q/uYn6vYfaH9zFzy6OCXRwTRVf7H0Q0kPg+p0P9XsPtD+5ig9a9WG2NjHskLw5111QMDSoy6iqxdHBAFtGnUTu53+SMOcGtUbfMIiLucwrr4L2+emO4Rgd7sPgVSl0zwbaP6OzulcKGV2H7jagHvLvco2LklSfM7UFeoiv+Eo/wDlt/gsr9p6qamtb7YJrZK4GoBuDqYLp99VCrpRTVOKfA0qO82+YREXU0PV0XwfaBuN8akG08UjB3MPrdbvh1qr6n6D8cm2h5qOjpOfBnb8AeS66BTAKBjK1lo18/T1JWHp39t/I+kRFWkwIiIAiIgKF4TNGVDLS0ej5t/UcWHvqP8AUFQF3HSVjbPE+J+T2lvVXIjmDQ9i4laoHRPdG8UcxxaesGitMFUvDLw+xBxELSvxLDoG1X2XDmzD/Tu+XcpNU2yWgxOD27t3EbwrZZrQ2Roc04HvB4HmqHxXCOjU0kV7Mvo96+b2dNxZYKvnhle1fVGVF6iqyaeL1eIgNTS1m6SMgZjab1jd2iqqSvKqmlrN0chAyO0O3Md9Vf8AgmI/dRfmv99epV+IUtlReT/z0NFEXoFcBiTgBz4L0BWG1orR7rTKyFmbzSvBvrOPUKrqem5WwQNgjwq0NA4MaKfId61NTdAeJxGWUVmeMQBUtbncHPjzpwWtboJ5nl7on45C6cBuCoPFMVm9mGvvW/8AEWmDo5dciORbX6Om+qf9krz9HTfVP+yVQ5JcH0foWOZcTWXsbC4hrRUk0A5lbH6Om+qf9kqb1e0aWVkkaQcmgjEcTT3LenRlOVrNdTEpqKueaRtbNG2UuwLzg0fSkP8A1HwC5PPM6RznvNXOJc4neTiVaNaorXbJi4Webo27MY6N2W9x5n5cFDeT1q9nl+7d8l63CU4Uadrq/mtXLb15lHXlKpLYyMRSfk/avZ5Pu3fJPJ+1ezyfdu+Sl548V1XqccsuDIxFJ+T9q9nk+7d8k8nrV7PL9275JnjxXVDLLgyMRSfk/avZ5Pu3fJPJ+1ezyfdu+SZ48V1Qyy4MjEUn5P2r2eT7t3yTyetXs8v3bvkmePFdV6jLLgyMRTVm1UtkmUDhzcWt/wCRqrHonwfYh1qkqPoR1x63n8B2rnPEU4bX01m0aU5bEVzVjV99tkpiImnzj+X0W/tH3Z9d/wBatLssNnDIqB7m3Imj1QBS91NHvosmkbabHGIrLZXvIFGhkbujbzc6mPZUnfRc90ho23TyGSWCVznb+jdgNwApgBwURe/kpTsorYrrX39tR3too5Y62yFXik/J61ezy/du+SeT9q9nk+7d8lPzx4rqiNllwZGLNZLM6V7Y4xVzyGtHM/hv7Fu+T9q9nk+7d8ld9Q9XjADPO0tkdVrGkYsbvJG4n4dZXKrXjCN07s2hSlJ22Fg0DoptkhbE3EjFzvpPObv73AKTRFTNtu7LFJJWQREWDIREQBERAFzbwk6LuSttDRhILr/32jA9rf8AiukqK1i0YLVZ5IvWIqw8HjFvvw6iV2oVNHNS3b/I51YZ4tHGFs2G2uhdVuRzG4/nzWsQRgRQjAjgeC8VzOEZxcZK6ZXxk4tSiy42K2slFWnHe05j++K2FSGuINQSCMiDipSzace3B4Dx3Hv/ACXnsT4NNO9F3XB6n12P5tFnR8Qi1aorc1sLGijItORHO83sr8FmGlYfpjud8lWSweIjtpy6N/YmLEUnskupuqN09Zr8d4Zsx7N/z7F9P01CMiT1NP40WjadPEghjKVwq7H3BScJg8XGrGcYNWe/V57eJxr16Dg4uW3hrIux2R8zxHEwvccgB7zwHMrpOquqLbNSWaj5tw9WPq4u593E7epToXWVjoWNYfRkoMb7cCSczXPHcQrErjEYmUm4LUvr3yINGiklJ6wiKo6f09PBNKyNoLWRwuvbOwXvukkHFwOVBko0IObsjvKSirstyKizayTtdLRzCQLTWK5tQiEExvca4h1BnhjgsNn1nme0B0scYMpaZywOawdFfAwN0kuqM8F1/TVO++91zTTR7773nQEVJsOsU8j4hK9kF5kJEZhc4zGQkOLaGoAoMsq4qP8AK+0mMv2WgRFwcWjae2ZjHOGPogOp1gosLUffH5GNPE6MioMutc1xvRecc4TjFjAL0YjdfBa4gsa0vNQcVms+nbY9z3RtbIyONr3C6MzZxIAKOvEl5GAGSx+mna7t27GVWiXhFQn6yzthDo5Y7Q4uFQ2Itu1hfIWVrQ3SK4Y0BriV9x6yzmZsbHNkZ0llDpQwAXJWtqAK5uLjTgGlZ/TT7/KQ08S9IqTqjpqaeZt+tySF7qkuN57HtBcwEkNbt0oOHLA3TNp8XE7pmBr5eiJ6HCFvSFplcb2OAGBAG0sPDyUsrtu+t+XJmVVi1fvUXZFQ/KSWjb80cTaSlsxhLmzlklxoa0GuLcdnHgslq1inZ40b8ZbAbjHADake4XGnmxt4OHHOifp59+duHH82MaaJeEVAl1tlEZEb2SyNmkxbGSDBG0G9dbWl4n0ss1tnTtpe+aSztEkEYcRsjLoRIwAh14m8RhTLejw01t712GmjuLoio79NT9AZYrVHJdkjY4iDCslwXa1pVpJy7aL5n1hnitToHSMcGEtOy0EnoL966HVAvdg4p+nnr+fHdbiuY0q75l6RUOwazzvbEQWyue8NdG0xA0Mb3UqHG7iPWodkrH5U2nor4DXeaieX0aAwvlcwktJqQQABTJZ/TTvbV3qGnja50BFRX64PDZI8OlbKQ1wuloYJmso5oNQbpwJzKy6D0zNJa7jq3HOnaSS6jjE7C40mjQGllaDEkrV4eaTbGmi3ZF1REXE6hERAEREAREQBERAEREBy7XnQD4pnzxsJiftOIxuOPpXhuBONcsVU131VrSeplmnJcGmJx3x0A7WnDuAVhRxiSUZ9SLUw93eJydFd7V4OpR/hTMd++1zfeLy0H6iWwZCM9UnzAUpYmk/5IjulNbisLxWQ6kW36tv3jfmvPIm2/Vt+8Z81tp6XxLqY0c/hZXV4rC/Uu2j/ACgeqSP8StK0au2uP07PJ2NvD+SqyqsHskuqMZJLcyd8G+k+jmdA47Moq3+I0fi2v2QumLg8MronhzcHscHDk5pqKhds0VbW2iFkrcntBpwO9vWDUdir8bTtJTW8lYad45XuIyTWmBpcDfBYaPF30TfEe1jvJw5Yo/Weyi8STQGQE3agmK5Wh31vtpxqlo1bieJrznkzyMe87GUZBawANpdwpjieKwS6nwONSXUD5nhouBoMoaMBdybdBA+K4rQb79/k6vScjPHrPZ3PDKPq4Nx6PDaj6QAn91fI1qs5jDw2S6SAB0eZLXOwFeDSVjj1RiEgk6SSrblBsUqyMRg1u3shiK0KWfVKJrWMc90jGPa8NeyKhutc0B1GC8NrfU4BGqHPvaYvVNiPWSB7mhoe6rWuvticWtvtvNa47iR+ax+VFmIJaHuuxtlcGx1uscL1XcKChPCqyv1fYZDIySSMOu3o2ODWOLW3G1FK0pTCtDQYLFYtVIYWOYxz6PhdC41bUhxJL8vSxpwoBgsLQ8zPvOR9N1khLmMuShz2hzQYqG65xaDQ7iQtnRemY53PbGyRpZ6RdEWgEU2SfpUIwWCbVxjpI5RI9ro42RigjILWGoO0w0PMUW9YdHNiMpaXHppDI6pGBIDaCm7Bay0dvZ2/kys99ZHM1ms+1eD2XS2ofGWmj3XA+h9Wpxrkvl2tNmAabslHNDyehdRjC662R/BpOSxt1RhN4vfJIXllXPLCS1jw+6SG7VaAEmpIGa98kYrob0s124I3C83bjDi5rHG7kK0qKGi3tQ59/I197yNnyjswddvUIdK04DZ6EFzyaY3aA0O9YhrTZrtXB7NtjLroy0+cBLHUPqkNOK9fqrAXFxrUumc70QSJmlpaSBW6KmnBYZNUYnAiSSV5N2rnFlbrGPY1uDQKC+TxrRLUOff4M+85GXyqst0uJNGmTEtwrFcrT7bacar5frDZZCGFrnFt2WnR1psCUScqAjHiV8eRlno0EuIZfIBu0q9jGVy3XARzX0zVGJrr7ZJA4tDCatxYIhEWnZyIAPWFn3C4mPeb7GzozSlnldKYRtBrJJSG0qHMq0E7yGihG5ZNG6cgndchqXdE2Ui7SjXUoD+1QjDmseitXYrKHCIu242xmtPVvbWXpG8eWS80Lq5FZHB0RdUR9Ga02tq9eNANrdwoAtJaLXa/L8m0c+q9uZhGtdmIF1sjqua2giJN916jKfS2Dh1cUbrVZjcNH+c39HkDIYtrhtAhZodXI2hu28kWjxguNyrpMRQ0aBdxyAC8sGrMMTmvxeWNIbfDDdJkdJeGGDgXEV4LZ6HmY95yEmsVnb0xx8w5rX0ZjVzrgu8dqoWKXWiztY1xa+jukwERJAiIv3huAqsDtS4aECSUFzbrzeab3nBJeIIIBvDcAMTxWRmqUQBaZJSCyVmbKDpvTcAGgA0oKZYZLKVDi+16mL1eXf4Mr9ZbODILr/Ngl5EYpsi9xxwosnlJZwSL2AcGlwALQTGZcx+yDXmteTVSMmQ9LIBKHBwpF6zQ3BxZeGQ30X0/VGzk1NbvSMkuANDKsZcAoBkczxK1tR4vu3+3M3qcj68rbPsUv7Ya4bBwD3Fjb3CpBVgVYGp8OxV7z0YY1hNzZDXmQ02c3E4ngrOtZ6P+FzaOb+QREXM3CIiAIiIAiIgCIiAIiIAiIgCIiAIiICP0noiC0ik0bXcHUo4dThiFqavaIdZL8YffiLr8dfSaT6TTuIyII4ntm0W2eWXLfUa5Ve+8IiLU2CIiAIiIAiIgCIiAIiIAiIgCIiAIiIAiIgCIiAIiIAiIgCIiAIiI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55575" y="2585612"/>
            <a:ext cx="498463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Алгоритм сопровождения студенческих проектных команд в НГУЭУ, опыт взаимодействия университета с институтами развития инноваций и предпринимательства</a:t>
            </a:r>
          </a:p>
          <a:p>
            <a:endParaRPr lang="ru-RU" sz="2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0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Янковенко</a:t>
            </a:r>
            <a:r>
              <a:rPr lang="ru-RU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r>
              <a:rPr lang="ru-RU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Людмила Александровна </a:t>
            </a:r>
          </a:p>
          <a:p>
            <a:r>
              <a:rPr lang="ru-RU" sz="12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Руководитель направления "Технологическое предпринимательство" ЦМП НГУЭУ</a:t>
            </a:r>
          </a:p>
          <a:p>
            <a:endParaRPr lang="ru-RU" sz="2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0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WS</a:t>
            </a:r>
            <a:endParaRPr lang="ru-RU" sz="3600" dirty="0">
              <a:solidFill>
                <a:srgbClr val="00003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092985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Чемпионат по профессиональному мастерству «Профессионалы»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Чемпионат «</a:t>
            </a:r>
            <a:r>
              <a:rPr lang="ru-RU" sz="2400" dirty="0" err="1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Амбилимбикс</a:t>
            </a:r>
            <a:r>
              <a:rPr lang="ru-RU" sz="24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»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sz="2400" dirty="0" err="1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Демо</a:t>
            </a:r>
            <a:r>
              <a:rPr lang="ru-RU" sz="24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-экзамен по компетенции «Технологическое предпринимательство: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None/>
            </a:pPr>
            <a:r>
              <a:rPr lang="ru-RU" sz="24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2023</a:t>
            </a:r>
            <a:r>
              <a:rPr lang="en-US" sz="24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-2024 </a:t>
            </a:r>
            <a:r>
              <a:rPr lang="ru-RU" sz="2400" dirty="0" err="1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уч.год</a:t>
            </a:r>
            <a:r>
              <a:rPr lang="ru-RU" sz="24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25 человек по направлению «Информационные системы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857704" y="0"/>
            <a:ext cx="167148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024852" y="0"/>
            <a:ext cx="167148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380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Инициативы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Сильные идеи нового времени 2024– Всероссийский стартап-диктант, вошел в ТОП-20 идей Новосибирской области, куратор Минпромторг, проведен пилот </a:t>
            </a:r>
          </a:p>
        </p:txBody>
      </p:sp>
    </p:spTree>
    <p:extLst>
      <p:ext uri="{BB962C8B-B14F-4D97-AF65-F5344CB8AC3E}">
        <p14:creationId xmlns:p14="http://schemas.microsoft.com/office/powerpoint/2010/main" val="3213997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E6FA9F-4758-4A3C-1C7A-5C0FB68FD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Контакты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395578-6B70-F3F2-6893-854FD7B4C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45841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Янковенко</a:t>
            </a:r>
            <a:r>
              <a:rPr lang="ru-RU" dirty="0"/>
              <a:t> Людмила Александровна</a:t>
            </a:r>
          </a:p>
          <a:p>
            <a:pPr marL="0" indent="0">
              <a:buNone/>
            </a:pPr>
            <a:r>
              <a:rPr lang="ru-RU" dirty="0"/>
              <a:t>8-913-909-87-09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0078D7"/>
                </a:solidFill>
                <a:effectLst/>
                <a:highlight>
                  <a:srgbClr val="FFFFFF"/>
                </a:highlight>
                <a:latin typeface="wf_segoe-ui_normal"/>
                <a:hlinkClick r:id="rId2"/>
              </a:rPr>
              <a:t>l.a.yankovenko@nsuem.ru</a:t>
            </a:r>
            <a:r>
              <a:rPr lang="ru-RU" b="0" i="0" dirty="0">
                <a:solidFill>
                  <a:srgbClr val="0078D7"/>
                </a:solidFill>
                <a:effectLst/>
                <a:highlight>
                  <a:srgbClr val="FFFFFF"/>
                </a:highlight>
                <a:latin typeface="wf_segoe-ui_normal"/>
              </a:rPr>
              <a:t> 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7396218-16BD-1FD2-480E-DA835F9735F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10" t="36551" r="19996" b="24804"/>
          <a:stretch/>
        </p:blipFill>
        <p:spPr>
          <a:xfrm>
            <a:off x="7342094" y="1496552"/>
            <a:ext cx="3711387" cy="4615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743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ИНФРАСТРУКТУРА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45776"/>
            <a:ext cx="10515600" cy="376889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Центр молодежного предпринимательства «ПИРС»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Бизнес-инкубатор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Бизнес-лаборатория</a:t>
            </a:r>
            <a:endParaRPr lang="en-US" dirty="0">
              <a:solidFill>
                <a:srgbClr val="00003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Предпринимательская точка кипения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857704" y="0"/>
            <a:ext cx="167148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024852" y="0"/>
            <a:ext cx="167148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905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674BB5-02DC-4840-680C-D521F7063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628" y="282534"/>
            <a:ext cx="10515600" cy="1325563"/>
          </a:xfrm>
        </p:spPr>
        <p:txBody>
          <a:bodyPr/>
          <a:lstStyle/>
          <a:p>
            <a:r>
              <a:rPr lang="ru-RU" dirty="0" err="1">
                <a:latin typeface="Verdana" panose="020B0604030504040204" pitchFamily="34" charset="0"/>
                <a:ea typeface="Verdana" panose="020B0604030504040204" pitchFamily="34" charset="0"/>
              </a:rPr>
              <a:t>Трэкшн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-студентов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DA6940EE-9B13-4FA9-911D-EF24E7BB8D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10007"/>
              </p:ext>
            </p:extLst>
          </p:nvPr>
        </p:nvGraphicFramePr>
        <p:xfrm>
          <a:off x="248262" y="1312381"/>
          <a:ext cx="1152095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244C171-17F2-ABF0-6788-FAB562C8355A}"/>
              </a:ext>
            </a:extLst>
          </p:cNvPr>
          <p:cNvSpPr/>
          <p:nvPr/>
        </p:nvSpPr>
        <p:spPr>
          <a:xfrm>
            <a:off x="11857704" y="0"/>
            <a:ext cx="167148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D66D1B7-AAB5-87E7-9090-C224AFA00FE8}"/>
              </a:ext>
            </a:extLst>
          </p:cNvPr>
          <p:cNvSpPr/>
          <p:nvPr/>
        </p:nvSpPr>
        <p:spPr>
          <a:xfrm>
            <a:off x="12024852" y="0"/>
            <a:ext cx="167148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867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674BB5-02DC-4840-680C-D521F7063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794" y="170447"/>
            <a:ext cx="10515600" cy="1325563"/>
          </a:xfrm>
        </p:spPr>
        <p:txBody>
          <a:bodyPr/>
          <a:lstStyle/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Взаимодействие с внешней средой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244C171-17F2-ABF0-6788-FAB562C8355A}"/>
              </a:ext>
            </a:extLst>
          </p:cNvPr>
          <p:cNvSpPr/>
          <p:nvPr/>
        </p:nvSpPr>
        <p:spPr>
          <a:xfrm>
            <a:off x="11857704" y="0"/>
            <a:ext cx="167148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D66D1B7-AAB5-87E7-9090-C224AFA00FE8}"/>
              </a:ext>
            </a:extLst>
          </p:cNvPr>
          <p:cNvSpPr/>
          <p:nvPr/>
        </p:nvSpPr>
        <p:spPr>
          <a:xfrm>
            <a:off x="12024852" y="0"/>
            <a:ext cx="167148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51" name="Схема 250">
            <a:extLst>
              <a:ext uri="{FF2B5EF4-FFF2-40B4-BE49-F238E27FC236}">
                <a16:creationId xmlns:a16="http://schemas.microsoft.com/office/drawing/2014/main" id="{3700BE57-CBAE-D61E-A577-1113987598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4358654"/>
              </p:ext>
            </p:extLst>
          </p:nvPr>
        </p:nvGraphicFramePr>
        <p:xfrm>
          <a:off x="-1038292" y="1392248"/>
          <a:ext cx="12034686" cy="4970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0961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KPI </a:t>
            </a:r>
            <a:r>
              <a:rPr lang="ru-RU" sz="36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 Стратегии развития «Предпринимательский университет»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3E"/>
                </a:solidFill>
              </a:rPr>
              <a:t>Количество основных ОП ВО, в рамках которых осуществляется сопровождение, подготовка и дальнейшая защита «</a:t>
            </a:r>
            <a:r>
              <a:rPr lang="ru-RU" dirty="0" err="1">
                <a:solidFill>
                  <a:srgbClr val="00003E"/>
                </a:solidFill>
              </a:rPr>
              <a:t>Стартап</a:t>
            </a:r>
            <a:r>
              <a:rPr lang="ru-RU" dirty="0">
                <a:solidFill>
                  <a:srgbClr val="00003E"/>
                </a:solidFill>
              </a:rPr>
              <a:t> как диплом»</a:t>
            </a:r>
          </a:p>
          <a:p>
            <a:pPr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3E"/>
                </a:solidFill>
              </a:rPr>
              <a:t>Количество обучающихся, защитивших ВКР «</a:t>
            </a:r>
            <a:r>
              <a:rPr lang="ru-RU" dirty="0" err="1">
                <a:solidFill>
                  <a:srgbClr val="00003E"/>
                </a:solidFill>
              </a:rPr>
              <a:t>Стартап</a:t>
            </a:r>
            <a:r>
              <a:rPr lang="ru-RU" dirty="0">
                <a:solidFill>
                  <a:srgbClr val="00003E"/>
                </a:solidFill>
              </a:rPr>
              <a:t> как диплом»</a:t>
            </a:r>
          </a:p>
          <a:p>
            <a:pPr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3E"/>
                </a:solidFill>
              </a:rPr>
              <a:t>Доля обучающихся, защитивших ВКР СКД, зарегистрировавших свой </a:t>
            </a:r>
            <a:r>
              <a:rPr lang="ru-RU" dirty="0" err="1">
                <a:solidFill>
                  <a:srgbClr val="00003E"/>
                </a:solidFill>
              </a:rPr>
              <a:t>стартап</a:t>
            </a:r>
            <a:r>
              <a:rPr lang="ru-RU" dirty="0">
                <a:solidFill>
                  <a:srgbClr val="00003E"/>
                </a:solidFill>
              </a:rPr>
              <a:t> в качестве юридического лица, ИП или </a:t>
            </a:r>
            <a:r>
              <a:rPr lang="ru-RU" dirty="0" err="1">
                <a:solidFill>
                  <a:srgbClr val="00003E"/>
                </a:solidFill>
              </a:rPr>
              <a:t>самозанятого</a:t>
            </a:r>
            <a:r>
              <a:rPr lang="ru-RU" dirty="0">
                <a:solidFill>
                  <a:srgbClr val="00003E"/>
                </a:solidFill>
              </a:rPr>
              <a:t> от общего числа обучающихся, защитивших СКД</a:t>
            </a:r>
          </a:p>
          <a:p>
            <a:pPr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3E"/>
                </a:solidFill>
              </a:rPr>
              <a:t>Доля обучившихся на ОП ВО, являющихся победителями (призерами) значимых внешних мероприятий, конкурсов, соревнований, а также получивших гранты, иные формы поддержки из внешних источников</a:t>
            </a:r>
          </a:p>
          <a:p>
            <a:pPr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3E"/>
                </a:solidFill>
              </a:rPr>
              <a:t>Количество обучающихся, подавших заявки на участие в конкурсах/грантах для молодых предпринимателей</a:t>
            </a:r>
          </a:p>
          <a:p>
            <a:pPr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3E"/>
                </a:solidFill>
              </a:rPr>
              <a:t>Доля обучающихся, победивших в конкурсах/грантах для молодых предпринимателей от общего числа обучающихся, подавших заявки</a:t>
            </a:r>
          </a:p>
          <a:p>
            <a:pPr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endParaRPr lang="ru-RU" dirty="0">
              <a:solidFill>
                <a:srgbClr val="00003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57704" y="0"/>
            <a:ext cx="167148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024852" y="0"/>
            <a:ext cx="167148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194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Стратегия развития «Предпринимательский университет»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dirty="0" err="1">
                <a:solidFill>
                  <a:srgbClr val="00003E"/>
                </a:solidFill>
              </a:rPr>
              <a:t>Кампусные</a:t>
            </a:r>
            <a:r>
              <a:rPr lang="ru-RU" dirty="0">
                <a:solidFill>
                  <a:srgbClr val="00003E"/>
                </a:solidFill>
              </a:rPr>
              <a:t> курсы на развитие </a:t>
            </a:r>
            <a:r>
              <a:rPr lang="en-US" dirty="0" err="1">
                <a:solidFill>
                  <a:srgbClr val="00003E"/>
                </a:solidFill>
              </a:rPr>
              <a:t>SoftSkills</a:t>
            </a:r>
            <a:r>
              <a:rPr lang="ru-RU" dirty="0">
                <a:solidFill>
                  <a:srgbClr val="00003E"/>
                </a:solidFill>
              </a:rPr>
              <a:t>, в том числе курс «Основы предпринимательства</a:t>
            </a:r>
          </a:p>
          <a:p>
            <a:pPr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3E"/>
                </a:solidFill>
              </a:rPr>
              <a:t>Участие в федеральном проекте «Платформа университетского технологического предпринимательства»</a:t>
            </a:r>
          </a:p>
          <a:p>
            <a:pPr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3E"/>
                </a:solidFill>
              </a:rPr>
              <a:t>Участие в движении «</a:t>
            </a:r>
            <a:r>
              <a:rPr lang="en-US" dirty="0" err="1">
                <a:solidFill>
                  <a:srgbClr val="00003E"/>
                </a:solidFill>
              </a:rPr>
              <a:t>WorldSkills</a:t>
            </a:r>
            <a:r>
              <a:rPr lang="ru-RU" dirty="0">
                <a:solidFill>
                  <a:srgbClr val="00003E"/>
                </a:solidFill>
              </a:rPr>
              <a:t>»</a:t>
            </a:r>
            <a:endParaRPr lang="en-US" dirty="0">
              <a:solidFill>
                <a:srgbClr val="00003E"/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3E"/>
                </a:solidFill>
              </a:rPr>
              <a:t>Внешние АП и конкурсы: </a:t>
            </a:r>
            <a:r>
              <a:rPr lang="ru-RU" dirty="0" err="1">
                <a:solidFill>
                  <a:srgbClr val="00003E"/>
                </a:solidFill>
              </a:rPr>
              <a:t>Интенсив</a:t>
            </a:r>
            <a:r>
              <a:rPr lang="ru-RU" dirty="0">
                <a:solidFill>
                  <a:srgbClr val="00003E"/>
                </a:solidFill>
              </a:rPr>
              <a:t> У2035 «От идеи к прототипу», Кейс-чемпионаты (университет «Синергия» и </a:t>
            </a:r>
            <a:r>
              <a:rPr lang="ru-RU" dirty="0" err="1">
                <a:solidFill>
                  <a:srgbClr val="00003E"/>
                </a:solidFill>
              </a:rPr>
              <a:t>др</a:t>
            </a:r>
            <a:r>
              <a:rPr lang="ru-RU" dirty="0">
                <a:solidFill>
                  <a:srgbClr val="00003E"/>
                </a:solidFill>
              </a:rPr>
              <a:t>), А:Старт, Твой ход, Я в деле, </a:t>
            </a:r>
            <a:r>
              <a:rPr lang="en-US" dirty="0" err="1">
                <a:solidFill>
                  <a:srgbClr val="00003E"/>
                </a:solidFill>
              </a:rPr>
              <a:t>SKLab</a:t>
            </a:r>
            <a:r>
              <a:rPr lang="ru-RU" dirty="0">
                <a:solidFill>
                  <a:srgbClr val="00003E"/>
                </a:solidFill>
              </a:rPr>
              <a:t> и </a:t>
            </a:r>
            <a:r>
              <a:rPr lang="ru-RU" dirty="0" err="1">
                <a:solidFill>
                  <a:srgbClr val="00003E"/>
                </a:solidFill>
              </a:rPr>
              <a:t>др</a:t>
            </a:r>
            <a:r>
              <a:rPr lang="ru-RU" dirty="0">
                <a:solidFill>
                  <a:srgbClr val="00003E"/>
                </a:solidFill>
              </a:rPr>
              <a:t>)</a:t>
            </a:r>
          </a:p>
          <a:p>
            <a:pPr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3E"/>
                </a:solidFill>
              </a:rPr>
              <a:t>Взаимодействие с новосибирскими университетами</a:t>
            </a:r>
          </a:p>
          <a:p>
            <a:pPr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3E"/>
                </a:solidFill>
              </a:rPr>
              <a:t>Обучение ППС и АУП</a:t>
            </a:r>
          </a:p>
          <a:p>
            <a:pPr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endParaRPr lang="ru-RU" dirty="0">
              <a:solidFill>
                <a:srgbClr val="00003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57704" y="0"/>
            <a:ext cx="167148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024852" y="0"/>
            <a:ext cx="167148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848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Федеральный проект «ПУТП»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2335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Предпринимательская точка кипения: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None/>
            </a:pPr>
            <a:r>
              <a:rPr lang="ru-RU" sz="20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2022 -  88 мероприятий, 1019 обучившихся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None/>
            </a:pPr>
            <a:r>
              <a:rPr lang="ru-RU" sz="20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2023 - 75 событий, 1126 обучившихся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None/>
            </a:pPr>
            <a:r>
              <a:rPr lang="ru-RU" sz="20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2024 – план 70 событий, 1000 уникальных обучившихся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Тренинги предпринимательских компетенций в партнерстве с ТГУ: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None/>
            </a:pPr>
            <a:r>
              <a:rPr lang="ru-RU" sz="20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2022 – 340 обучившихся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None/>
            </a:pPr>
            <a:r>
              <a:rPr lang="ru-RU" sz="20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2023 – 600 обучившихся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None/>
            </a:pPr>
            <a:r>
              <a:rPr lang="ru-RU" sz="20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2024 – план 820 обучившихся</a:t>
            </a:r>
            <a:r>
              <a:rPr lang="ru-RU" sz="200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весной </a:t>
            </a:r>
            <a:r>
              <a:rPr lang="ru-RU" sz="20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прошли тренинги </a:t>
            </a:r>
            <a:r>
              <a:rPr lang="ru-RU" sz="200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580 студентов </a:t>
            </a:r>
            <a:endParaRPr lang="ru-RU" sz="2000" dirty="0">
              <a:solidFill>
                <a:srgbClr val="00003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Акселератор «</a:t>
            </a:r>
            <a:r>
              <a:rPr lang="ru-RU" sz="2000" b="1" dirty="0" err="1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БизнесТут</a:t>
            </a:r>
            <a:r>
              <a:rPr lang="ru-RU" sz="2000" b="1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»: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2022 – 380 обучившихся, 58 </a:t>
            </a:r>
            <a:r>
              <a:rPr lang="ru-RU" sz="2000" dirty="0" err="1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стартап</a:t>
            </a:r>
            <a:r>
              <a:rPr lang="ru-RU" sz="20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-проектов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2023 – 262 обучившихся в партнерстве с СГУ (36 </a:t>
            </a:r>
            <a:r>
              <a:rPr lang="ru-RU" sz="2000" dirty="0" err="1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стартап</a:t>
            </a:r>
            <a:r>
              <a:rPr lang="ru-RU" sz="20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-проектов, в ТОП - 10 3 проекта и ТГУ (6 проектов, в ТОП 10 – 4 проекта)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2024 – реализуется(460 обучившихся, 62 </a:t>
            </a:r>
            <a:r>
              <a:rPr lang="ru-RU" sz="2000" dirty="0" err="1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стартап</a:t>
            </a:r>
            <a:r>
              <a:rPr lang="ru-RU" sz="20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-проектов)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857704" y="0"/>
            <a:ext cx="167148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024852" y="0"/>
            <a:ext cx="167148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-700088" y="7454179"/>
            <a:ext cx="6096001" cy="11603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Грант «Студенческий </a:t>
            </a:r>
            <a:r>
              <a:rPr lang="ru-RU" b="1" dirty="0" err="1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Стартап</a:t>
            </a:r>
            <a:r>
              <a:rPr lang="ru-RU" b="1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»: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2022 – 1 проект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2023 – 2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818371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ВКР «СТАРТАП КАК ДИПЛОМ»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2335"/>
            <a:ext cx="105156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None/>
            </a:pPr>
            <a:endParaRPr lang="ru-RU" sz="2000" dirty="0">
              <a:solidFill>
                <a:srgbClr val="00003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2022-2023 – 7 ВКР, 3 кафедры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None/>
            </a:pPr>
            <a:endParaRPr lang="ru-RU" sz="2000" dirty="0">
              <a:solidFill>
                <a:srgbClr val="00003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2023-2024 – 23 ВКР, 7 кафедр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endParaRPr lang="ru-RU" sz="2000" dirty="0">
              <a:solidFill>
                <a:srgbClr val="00003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endParaRPr lang="ru-RU" sz="2000" dirty="0">
              <a:solidFill>
                <a:srgbClr val="00003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Интенсив</a:t>
            </a:r>
            <a:r>
              <a:rPr lang="ru-RU" sz="20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«</a:t>
            </a:r>
            <a:r>
              <a:rPr lang="ru-RU" sz="2000" dirty="0" err="1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Стартап</a:t>
            </a:r>
            <a:r>
              <a:rPr lang="ru-RU" sz="20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как диплом» 2-месячная программа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Стартап</a:t>
            </a:r>
            <a:r>
              <a:rPr lang="ru-RU" sz="20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-консультации еженедельно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857704" y="0"/>
            <a:ext cx="167148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024852" y="0"/>
            <a:ext cx="167148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229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ОПЫТ ПОЛУЧЕНИЯ ГРАНТОВ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2335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endParaRPr lang="ru-RU" sz="2000" dirty="0">
              <a:solidFill>
                <a:srgbClr val="00003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endParaRPr lang="ru-RU" sz="2000" dirty="0">
              <a:solidFill>
                <a:srgbClr val="00003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endParaRPr lang="ru-RU" sz="2000" dirty="0">
              <a:solidFill>
                <a:srgbClr val="00003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Грант «Студенческий Стартап»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endParaRPr lang="ru-RU" sz="2000" dirty="0">
              <a:solidFill>
                <a:srgbClr val="00003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Грант «Старт»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endParaRPr lang="ru-RU" sz="2000" dirty="0">
              <a:solidFill>
                <a:srgbClr val="00003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003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Грант «Молодой предприниматель НСО»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857704" y="0"/>
            <a:ext cx="167148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024852" y="0"/>
            <a:ext cx="167148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8836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</TotalTime>
  <Words>545</Words>
  <Application>Microsoft Office PowerPoint</Application>
  <PresentationFormat>Широкоэкранный</PresentationFormat>
  <Paragraphs>96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Verdana</vt:lpstr>
      <vt:lpstr>wf_segoe-ui_normal</vt:lpstr>
      <vt:lpstr>Wingdings</vt:lpstr>
      <vt:lpstr>Тема Office</vt:lpstr>
      <vt:lpstr>Презентация PowerPoint</vt:lpstr>
      <vt:lpstr>ИНФРАСТРУКТУРА</vt:lpstr>
      <vt:lpstr>Трэкшн-студентов</vt:lpstr>
      <vt:lpstr>Взаимодействие с внешней средой</vt:lpstr>
      <vt:lpstr>KPI в Стратегии развития «Предпринимательский университет»</vt:lpstr>
      <vt:lpstr>Стратегия развития «Предпринимательский университет»</vt:lpstr>
      <vt:lpstr>Федеральный проект «ПУТП»</vt:lpstr>
      <vt:lpstr>ВКР «СТАРТАП КАК ДИПЛОМ»</vt:lpstr>
      <vt:lpstr>ОПЫТ ПОЛУЧЕНИЯ ГРАНТОВ</vt:lpstr>
      <vt:lpstr>WS</vt:lpstr>
      <vt:lpstr>Инициативы</vt:lpstr>
      <vt:lpstr>Контакты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Панявина Марина Леонидовна</dc:creator>
  <cp:lastModifiedBy>Юлия Сальникова</cp:lastModifiedBy>
  <cp:revision>32</cp:revision>
  <dcterms:created xsi:type="dcterms:W3CDTF">2024-03-11T14:00:12Z</dcterms:created>
  <dcterms:modified xsi:type="dcterms:W3CDTF">2024-06-20T04:19:28Z</dcterms:modified>
</cp:coreProperties>
</file>