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898" y="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CE2E0-44C1-436F-9408-20D40F0D9BF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22A2E64-377B-435F-BFF2-5688C16021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43B68D8-C63D-492A-AF80-69064C509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1ADA30C-B0CC-4645-BFF8-1DBB7F804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DFFEE3-94BD-4CDC-936D-5B3EABF27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3640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C21251-0345-4619-B9F9-66FF6CB964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FF7B7957-AD8F-4D59-BE17-E2F3F2A2DF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D6AC22E-DAF3-426C-989A-83588EB137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7B631E-18CE-47FB-922C-8983B0C82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26C7039-0A8F-4B4C-9196-C80A078B98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025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8E8C925-9B2B-4F4B-ACAE-745A631B8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C371E0-28E8-441F-B6E1-4C55C2D2AE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95FBF1D-E328-48FF-873C-4E26B1EE1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856555-04B5-44FF-8513-4612AE720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98DB446-43BB-4303-859A-871E5E2F5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423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3473D07-590B-493B-8007-FFBCD6F26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84D2D6D-0FD1-4BD8-93ED-CE2DFF262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DB21BA-E6C1-4B6F-8426-A616D808E3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5EC9D41-0394-4217-AF70-58ED62D22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76CEBC-2FEC-4384-8D23-D51DA755B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733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257B73-FD9E-41FA-93B7-41CC3C5B5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32998D9-2E66-4229-A77D-1B3DC5149B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C3213A-5776-4574-B88D-4AC8062AAD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5FCB91-9605-40E5-AA01-7B70BF858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1A83565-C5B6-495F-9739-24AB74C41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8721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7B7DA45-B9DE-4FD4-B050-CDED8DFAD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FBE8395-0EB4-46E5-A025-5E2523EC2B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AE06A88-AD43-41DA-AC38-D91E0D6D4A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9EC7F26-C8BD-4D51-8F4C-7754072E4D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5BEA81C-7DB7-44FD-B785-0A183DF0F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5542F2B-7670-4DBA-B61F-6548DE68A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790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3F9AC6-4443-496C-A66A-BC2C6A5703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770A7FB-C317-4D2D-A1BE-2B2401EE28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0AB9536-1D67-408C-AEE5-ED1AC2712A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CFA9E15-E9AE-4027-818E-24ED6631A5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7D6E5E3-7ED4-4BE6-B7CE-F49C532706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3FF9A2D-528B-4383-82ED-F709D11E5F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B916D650-FE26-4FDC-81C3-FD806DF8F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50C766B-7C1D-49F6-BF92-677A8F76C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16095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C64644E-3ABD-4424-98A5-D8E9AED9C3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B74ECDF-8F2C-4F11-8E7F-E393DF2622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99FF382-F858-4AD7-8750-5AD2D099E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D808AA1B-ECF2-4F36-A070-3ECDA9335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129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AC018637-84CF-4506-8209-3A74DF511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BD02A8E-A788-459A-AD6E-942BC6CA23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BEE08A-256C-4BCA-9370-7BC629655E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79123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681380-B91F-4B9A-8837-3E9FA013E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B93487-34A9-4D46-8DBB-E871E0C116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248FD63-5D9E-4D9A-BD70-160B6B46F5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92EA1FF-9746-4E87-91D5-06A999FAB5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14F1A32-B5BF-4B1B-83B8-DCC622D4F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537A16-7635-4D02-9A76-C0E8FE8797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11064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B0EA6B4-D7BC-4C22-B1AB-380317537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154DD57-BBFA-4715-A18A-2FF5D47751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294E3BA-C625-4EE3-99B6-FF397DA0E9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E2AF9F91-1CD6-41DC-B468-32A7B7FBC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EAC6F00-9733-40CD-8E15-3D2D2966E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1A5A86-70C5-42EA-903A-79BE9B9063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787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A748C8-DCE5-423A-9F19-56DADEE78C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6D2EA1-BF47-4874-889D-18A80E8FE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9EF1FF4-87F0-4703-9893-3FD16B19CF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87251-15B0-4991-9BA0-5ABE5221DE2B}" type="datetimeFigureOut">
              <a:rPr lang="ru-RU" smtClean="0"/>
              <a:t>20.06.2024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A15BE2-7F7F-4E93-8D33-9AFD2422AC8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C8F9E9E-2481-4140-8ABD-9F97C53003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0F1A23-322A-45CD-9F28-DE16F5FFC53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002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758B17C3-44EF-5033-6FD6-9C44498BA1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232" y="1638298"/>
            <a:ext cx="8799221" cy="4012365"/>
          </a:xfrm>
          <a:prstGeom prst="rect">
            <a:avLst/>
          </a:prstGeom>
        </p:spPr>
      </p:pic>
      <p:pic>
        <p:nvPicPr>
          <p:cNvPr id="45" name="Рисунок 44">
            <a:extLst>
              <a:ext uri="{FF2B5EF4-FFF2-40B4-BE49-F238E27FC236}">
                <a16:creationId xmlns:a16="http://schemas.microsoft.com/office/drawing/2014/main" id="{DDC25799-4C33-16DE-2573-6C4B584CB5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39279" y="1490462"/>
            <a:ext cx="2681831" cy="26818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35975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Мария Хмелевская</dc:creator>
  <cp:lastModifiedBy>Nina Adamova</cp:lastModifiedBy>
  <cp:revision>3</cp:revision>
  <dcterms:created xsi:type="dcterms:W3CDTF">2024-06-15T09:26:38Z</dcterms:created>
  <dcterms:modified xsi:type="dcterms:W3CDTF">2024-06-20T20:33:17Z</dcterms:modified>
</cp:coreProperties>
</file>